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14"/>
  </p:notesMasterIdLst>
  <p:handoutMasterIdLst>
    <p:handoutMasterId r:id="rId15"/>
  </p:handoutMasterIdLst>
  <p:sldIdLst>
    <p:sldId id="256" r:id="rId2"/>
    <p:sldId id="304" r:id="rId3"/>
    <p:sldId id="307" r:id="rId4"/>
    <p:sldId id="339" r:id="rId5"/>
    <p:sldId id="341" r:id="rId6"/>
    <p:sldId id="348" r:id="rId7"/>
    <p:sldId id="346" r:id="rId8"/>
    <p:sldId id="340" r:id="rId9"/>
    <p:sldId id="338" r:id="rId10"/>
    <p:sldId id="342" r:id="rId11"/>
    <p:sldId id="343" r:id="rId12"/>
    <p:sldId id="344" r:id="rId1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Comic Sans MS" charset="0"/>
        <a:ea typeface="+mn-ea"/>
        <a:cs typeface="+mn-cs"/>
      </a:defRPr>
    </a:lvl1pPr>
    <a:lvl2pPr marL="457200" algn="l" rtl="0" eaLnBrk="0" fontAlgn="base" hangingPunct="0">
      <a:spcBef>
        <a:spcPct val="0"/>
      </a:spcBef>
      <a:spcAft>
        <a:spcPct val="0"/>
      </a:spcAft>
      <a:defRPr sz="2400" kern="1200">
        <a:solidFill>
          <a:schemeClr val="tx1"/>
        </a:solidFill>
        <a:latin typeface="Comic Sans MS" charset="0"/>
        <a:ea typeface="+mn-ea"/>
        <a:cs typeface="+mn-cs"/>
      </a:defRPr>
    </a:lvl2pPr>
    <a:lvl3pPr marL="914400" algn="l" rtl="0" eaLnBrk="0" fontAlgn="base" hangingPunct="0">
      <a:spcBef>
        <a:spcPct val="0"/>
      </a:spcBef>
      <a:spcAft>
        <a:spcPct val="0"/>
      </a:spcAft>
      <a:defRPr sz="2400" kern="1200">
        <a:solidFill>
          <a:schemeClr val="tx1"/>
        </a:solidFill>
        <a:latin typeface="Comic Sans MS" charset="0"/>
        <a:ea typeface="+mn-ea"/>
        <a:cs typeface="+mn-cs"/>
      </a:defRPr>
    </a:lvl3pPr>
    <a:lvl4pPr marL="1371600" algn="l" rtl="0" eaLnBrk="0" fontAlgn="base" hangingPunct="0">
      <a:spcBef>
        <a:spcPct val="0"/>
      </a:spcBef>
      <a:spcAft>
        <a:spcPct val="0"/>
      </a:spcAft>
      <a:defRPr sz="2400" kern="1200">
        <a:solidFill>
          <a:schemeClr val="tx1"/>
        </a:solidFill>
        <a:latin typeface="Comic Sans MS" charset="0"/>
        <a:ea typeface="+mn-ea"/>
        <a:cs typeface="+mn-cs"/>
      </a:defRPr>
    </a:lvl4pPr>
    <a:lvl5pPr marL="1828800" algn="l" rtl="0" eaLnBrk="0" fontAlgn="base" hangingPunct="0">
      <a:spcBef>
        <a:spcPct val="0"/>
      </a:spcBef>
      <a:spcAft>
        <a:spcPct val="0"/>
      </a:spcAft>
      <a:defRPr sz="2400" kern="1200">
        <a:solidFill>
          <a:schemeClr val="tx1"/>
        </a:solidFill>
        <a:latin typeface="Comic Sans MS" charset="0"/>
        <a:ea typeface="+mn-ea"/>
        <a:cs typeface="+mn-cs"/>
      </a:defRPr>
    </a:lvl5pPr>
    <a:lvl6pPr marL="2286000" algn="l" defTabSz="457200" rtl="0" eaLnBrk="1" latinLnBrk="0" hangingPunct="1">
      <a:defRPr sz="2400" kern="1200">
        <a:solidFill>
          <a:schemeClr val="tx1"/>
        </a:solidFill>
        <a:latin typeface="Comic Sans MS" charset="0"/>
        <a:ea typeface="+mn-ea"/>
        <a:cs typeface="+mn-cs"/>
      </a:defRPr>
    </a:lvl6pPr>
    <a:lvl7pPr marL="2743200" algn="l" defTabSz="457200" rtl="0" eaLnBrk="1" latinLnBrk="0" hangingPunct="1">
      <a:defRPr sz="2400" kern="1200">
        <a:solidFill>
          <a:schemeClr val="tx1"/>
        </a:solidFill>
        <a:latin typeface="Comic Sans MS" charset="0"/>
        <a:ea typeface="+mn-ea"/>
        <a:cs typeface="+mn-cs"/>
      </a:defRPr>
    </a:lvl7pPr>
    <a:lvl8pPr marL="3200400" algn="l" defTabSz="457200" rtl="0" eaLnBrk="1" latinLnBrk="0" hangingPunct="1">
      <a:defRPr sz="2400" kern="1200">
        <a:solidFill>
          <a:schemeClr val="tx1"/>
        </a:solidFill>
        <a:latin typeface="Comic Sans MS" charset="0"/>
        <a:ea typeface="+mn-ea"/>
        <a:cs typeface="+mn-cs"/>
      </a:defRPr>
    </a:lvl8pPr>
    <a:lvl9pPr marL="3657600" algn="l" defTabSz="457200" rtl="0" eaLnBrk="1" latinLnBrk="0" hangingPunct="1">
      <a:defRPr sz="2400" kern="1200">
        <a:solidFill>
          <a:schemeClr val="tx1"/>
        </a:solidFill>
        <a:latin typeface="Comic Sans M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0481D"/>
    <a:srgbClr val="FFFFFF"/>
    <a:srgbClr val="B9B9FF"/>
    <a:srgbClr val="6666FF"/>
    <a:srgbClr val="00FFFF"/>
    <a:srgbClr val="785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16" autoAdjust="0"/>
    <p:restoredTop sz="90929"/>
  </p:normalViewPr>
  <p:slideViewPr>
    <p:cSldViewPr>
      <p:cViewPr varScale="1">
        <p:scale>
          <a:sx n="133" d="100"/>
          <a:sy n="133" d="100"/>
        </p:scale>
        <p:origin x="-1768" y="-112"/>
      </p:cViewPr>
      <p:guideLst>
        <p:guide orient="horz" pos="413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839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839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7B7D0C8-CBF7-D741-AC46-290D64F0DFB4}" type="slidenum">
              <a:rPr lang="en-US"/>
              <a:pPr/>
              <a:t>‹#›</a:t>
            </a:fld>
            <a:endParaRPr lang="en-US" dirty="0"/>
          </a:p>
        </p:txBody>
      </p:sp>
    </p:spTree>
    <p:extLst>
      <p:ext uri="{BB962C8B-B14F-4D97-AF65-F5344CB8AC3E}">
        <p14:creationId xmlns:p14="http://schemas.microsoft.com/office/powerpoint/2010/main" val="2919531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B718A31-054B-2542-A6BA-68ADBF62C4BA}" type="slidenum">
              <a:rPr lang="en-US"/>
              <a:pPr/>
              <a:t>‹#›</a:t>
            </a:fld>
            <a:endParaRPr lang="en-US" dirty="0"/>
          </a:p>
        </p:txBody>
      </p:sp>
    </p:spTree>
    <p:extLst>
      <p:ext uri="{BB962C8B-B14F-4D97-AF65-F5344CB8AC3E}">
        <p14:creationId xmlns:p14="http://schemas.microsoft.com/office/powerpoint/2010/main" val="5831798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omic Sans MS" charset="0"/>
        <a:ea typeface="+mn-ea"/>
        <a:cs typeface="+mn-cs"/>
      </a:defRPr>
    </a:lvl1pPr>
    <a:lvl2pPr marL="457200" algn="l" rtl="0" fontAlgn="base">
      <a:spcBef>
        <a:spcPct val="30000"/>
      </a:spcBef>
      <a:spcAft>
        <a:spcPct val="0"/>
      </a:spcAft>
      <a:defRPr sz="1200" kern="1200">
        <a:solidFill>
          <a:schemeClr val="tx1"/>
        </a:solidFill>
        <a:latin typeface="Comic Sans MS" charset="0"/>
        <a:ea typeface="ＭＳ Ｐゴシック" charset="-128"/>
        <a:cs typeface="+mn-cs"/>
      </a:defRPr>
    </a:lvl2pPr>
    <a:lvl3pPr marL="914400" algn="l" rtl="0" fontAlgn="base">
      <a:spcBef>
        <a:spcPct val="30000"/>
      </a:spcBef>
      <a:spcAft>
        <a:spcPct val="0"/>
      </a:spcAft>
      <a:defRPr sz="1200" kern="1200">
        <a:solidFill>
          <a:schemeClr val="tx1"/>
        </a:solidFill>
        <a:latin typeface="Comic Sans MS" charset="0"/>
        <a:ea typeface="ＭＳ Ｐゴシック" charset="-128"/>
        <a:cs typeface="+mn-cs"/>
      </a:defRPr>
    </a:lvl3pPr>
    <a:lvl4pPr marL="1371600" algn="l" rtl="0" fontAlgn="base">
      <a:spcBef>
        <a:spcPct val="30000"/>
      </a:spcBef>
      <a:spcAft>
        <a:spcPct val="0"/>
      </a:spcAft>
      <a:defRPr sz="1200" kern="1200">
        <a:solidFill>
          <a:schemeClr val="tx1"/>
        </a:solidFill>
        <a:latin typeface="Comic Sans MS" charset="0"/>
        <a:ea typeface="ＭＳ Ｐゴシック" charset="-128"/>
        <a:cs typeface="+mn-cs"/>
      </a:defRPr>
    </a:lvl4pPr>
    <a:lvl5pPr marL="1828800" algn="l" rtl="0" fontAlgn="base">
      <a:spcBef>
        <a:spcPct val="30000"/>
      </a:spcBef>
      <a:spcAft>
        <a:spcPct val="0"/>
      </a:spcAft>
      <a:defRPr sz="1200" kern="1200">
        <a:solidFill>
          <a:schemeClr val="tx1"/>
        </a:solidFill>
        <a:latin typeface="Comic Sans M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C3E23-985D-594B-9610-5424E7674AA2}" type="slidenum">
              <a:rPr lang="en-US"/>
              <a:pPr/>
              <a:t>1</a:t>
            </a:fld>
            <a:endParaRPr lang="en-US" dirty="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718A31-054B-2542-A6BA-68ADBF62C4BA}"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260AF1-529F-9F42-94AB-C8C7CC6FBDF7}" type="slidenum">
              <a:rPr lang="en-US"/>
              <a:pPr/>
              <a:t>6</a:t>
            </a:fld>
            <a:endParaRPr lang="en-US" dirty="0"/>
          </a:p>
        </p:txBody>
      </p:sp>
      <p:sp>
        <p:nvSpPr>
          <p:cNvPr id="1771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71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100" dirty="0" smtClean="0">
                <a:latin typeface="Optima"/>
              </a:rPr>
              <a:t>In order to provide spatially complete global maps, the gap-filled BRDF parameters products are developed through the following major steps: (1) the use of the high quality data for that time period; (2) a phenological temporal curve fitting exercise for pixels without high quality retrievals; (3) a spatially fitting exercise; and as a last resort (4) a spatially smoothing effort. The majority highest quality full inversion values from MCD43D were used primarily for our temporal fitting effort. Lower quality pixels made from a mixture of full and magnitude inversions were only used to condition the temporal fit in areas of persistent missing data and were weighted lower to minimize their effects. The spatial fitting was only attempted on the small number of pixels where the parameter time series was still not able to be completed. In this case, a value was borrowed from pixels within 1 degree of latitude. This filled the majority of the remaining missing pixels but at the end, a spatial smoothing exercise was performed over the last few scattered pixels that had not yet been filled. The status of each pixel can be found in the Quality Assurance (QA) map, in which values between 0 and 1 represent our majority high-quality full inversion values (a green color on the example picture); value 2 indicates our temporally fitted pixels (maroon); value 3 indicates our spatially fitted pixels (blue); value 4 indicates spatially smoothed pixels (yellow); value 5 is being used for spatially fitted pixels in the region between 80N-90N (magenta); and finally due to residual cloud contamination in equatorial South America and equatorial Africa, an additional two part spatial fitting was applied with temporal averages in these areas and flagged as value 6 (black); and 7 (coral) indicates the areas where the solar zenith angle is between 70 and 82 degree; and finally the QA of 15 indicates filled values. The example white sky albedo true color images use WSA ranges from 0-0.3+ RGB. </a:t>
            </a:r>
            <a:endParaRPr lang="en-US" sz="1100" dirty="0">
              <a:latin typeface="Optima"/>
            </a:endParaRPr>
          </a:p>
        </p:txBody>
      </p:sp>
      <p:sp>
        <p:nvSpPr>
          <p:cNvPr id="4" name="Slide Number Placeholder 3"/>
          <p:cNvSpPr>
            <a:spLocks noGrp="1"/>
          </p:cNvSpPr>
          <p:nvPr>
            <p:ph type="sldNum" sz="quarter" idx="10"/>
          </p:nvPr>
        </p:nvSpPr>
        <p:spPr/>
        <p:txBody>
          <a:bodyPr/>
          <a:lstStyle/>
          <a:p>
            <a:fld id="{CB718A31-054B-2542-A6BA-68ADBF62C4BA}"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D9256-8450-344B-AA44-16512E43C5BC}" type="slidenum">
              <a:rPr lang="en-US"/>
              <a:pPr/>
              <a:t>10</a:t>
            </a:fld>
            <a:endParaRPr lang="en-US" dirty="0"/>
          </a:p>
        </p:txBody>
      </p:sp>
      <p:sp>
        <p:nvSpPr>
          <p:cNvPr id="1566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6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Clouds obscure trends over large regions</a:t>
            </a:r>
          </a:p>
          <a:p>
            <a:pPr lvl="1"/>
            <a:r>
              <a:rPr lang="en-US" dirty="0"/>
              <a:t>Usually full growth stage is obscured</a:t>
            </a:r>
          </a:p>
          <a:p>
            <a:pPr lvl="1"/>
            <a:r>
              <a:rPr lang="en-US" dirty="0"/>
              <a:t>Even 10°x30° may not observe complete temporal trend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0CF0CF-6E91-F840-81E7-C18DE71384EF}" type="slidenum">
              <a:rPr lang="en-US"/>
              <a:pPr/>
              <a:t>11</a:t>
            </a:fld>
            <a:endParaRPr lang="en-US" dirty="0"/>
          </a:p>
        </p:txBody>
      </p:sp>
      <p:sp>
        <p:nvSpPr>
          <p:cNvPr id="1751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51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260AF1-529F-9F42-94AB-C8C7CC6FBDF7}" type="slidenum">
              <a:rPr lang="en-US"/>
              <a:pPr/>
              <a:t>12</a:t>
            </a:fld>
            <a:endParaRPr lang="en-US" dirty="0"/>
          </a:p>
        </p:txBody>
      </p:sp>
      <p:sp>
        <p:nvSpPr>
          <p:cNvPr id="1771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71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142" name="Freeform 4"/>
              <p:cNvSpPr>
                <a:spLocks/>
              </p:cNvSpPr>
              <p:nvPr/>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43" name="Freeform 5"/>
              <p:cNvSpPr>
                <a:spLocks/>
              </p:cNvSpPr>
              <p:nvPr/>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44" name="Freeform 6"/>
              <p:cNvSpPr>
                <a:spLocks/>
              </p:cNvSpPr>
              <p:nvPr/>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45" name="Freeform 7"/>
              <p:cNvSpPr>
                <a:spLocks/>
              </p:cNvSpPr>
              <p:nvPr/>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46" name="Freeform 8"/>
              <p:cNvSpPr>
                <a:spLocks/>
              </p:cNvSpPr>
              <p:nvPr/>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47" name="Freeform 9"/>
              <p:cNvSpPr>
                <a:spLocks/>
              </p:cNvSpPr>
              <p:nvPr/>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48" name="Freeform 10"/>
              <p:cNvSpPr>
                <a:spLocks/>
              </p:cNvSpPr>
              <p:nvPr/>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49" name="Freeform 11"/>
              <p:cNvSpPr>
                <a:spLocks/>
              </p:cNvSpPr>
              <p:nvPr/>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50" name="Freeform 12"/>
              <p:cNvSpPr>
                <a:spLocks/>
              </p:cNvSpPr>
              <p:nvPr/>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51" name="Freeform 13"/>
              <p:cNvSpPr>
                <a:spLocks/>
              </p:cNvSpPr>
              <p:nvPr/>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52" name="Freeform 14"/>
              <p:cNvSpPr>
                <a:spLocks/>
              </p:cNvSpPr>
              <p:nvPr/>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53" name="Freeform 15"/>
              <p:cNvSpPr>
                <a:spLocks/>
              </p:cNvSpPr>
              <p:nvPr/>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54" name="Freeform 16"/>
              <p:cNvSpPr>
                <a:spLocks/>
              </p:cNvSpPr>
              <p:nvPr/>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grpSp>
        <p:grpSp>
          <p:nvGrpSpPr>
            <p:cNvPr id="4"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p:nvSpPr>
            <p:spPr bwMode="ltGray">
              <a:xfrm rot="6798887">
                <a:off x="63" y="3882"/>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8" name="Rectangle 19"/>
              <p:cNvSpPr>
                <a:spLocks noChangeArrowheads="1"/>
              </p:cNvSpPr>
              <p:nvPr/>
            </p:nvSpPr>
            <p:spPr bwMode="ltGray">
              <a:xfrm rot="6798887">
                <a:off x="33" y="3880"/>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9" name="Rectangle 20"/>
              <p:cNvSpPr>
                <a:spLocks noChangeArrowheads="1"/>
              </p:cNvSpPr>
              <p:nvPr/>
            </p:nvSpPr>
            <p:spPr bwMode="ltGray">
              <a:xfrm rot="6798887">
                <a:off x="7" y="3874"/>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0" name="Rectangle 21"/>
              <p:cNvSpPr>
                <a:spLocks noChangeArrowheads="1"/>
              </p:cNvSpPr>
              <p:nvPr/>
            </p:nvSpPr>
            <p:spPr bwMode="ltGray">
              <a:xfrm rot="5999912">
                <a:off x="209" y="388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 name="Rectangle 22"/>
              <p:cNvSpPr>
                <a:spLocks noChangeArrowheads="1"/>
              </p:cNvSpPr>
              <p:nvPr/>
            </p:nvSpPr>
            <p:spPr bwMode="ltGray">
              <a:xfrm rot="5999912">
                <a:off x="18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2" name="Rectangle 23"/>
              <p:cNvSpPr>
                <a:spLocks noChangeArrowheads="1"/>
              </p:cNvSpPr>
              <p:nvPr/>
            </p:nvSpPr>
            <p:spPr bwMode="ltGray">
              <a:xfrm rot="6250138">
                <a:off x="15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3" name="Rectangle 24"/>
              <p:cNvSpPr>
                <a:spLocks noChangeArrowheads="1"/>
              </p:cNvSpPr>
              <p:nvPr/>
            </p:nvSpPr>
            <p:spPr bwMode="ltGray">
              <a:xfrm rot="6238076">
                <a:off x="123" y="3886"/>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4" name="Rectangle 25"/>
              <p:cNvSpPr>
                <a:spLocks noChangeArrowheads="1"/>
              </p:cNvSpPr>
              <p:nvPr/>
            </p:nvSpPr>
            <p:spPr bwMode="ltGray">
              <a:xfrm rot="5380717">
                <a:off x="363" y="3868"/>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5" name="Rectangle 26"/>
              <p:cNvSpPr>
                <a:spLocks noChangeArrowheads="1"/>
              </p:cNvSpPr>
              <p:nvPr/>
            </p:nvSpPr>
            <p:spPr bwMode="ltGray">
              <a:xfrm rot="5380717">
                <a:off x="333" y="3872"/>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6" name="Rectangle 27"/>
              <p:cNvSpPr>
                <a:spLocks noChangeArrowheads="1"/>
              </p:cNvSpPr>
              <p:nvPr/>
            </p:nvSpPr>
            <p:spPr bwMode="ltGray">
              <a:xfrm rot="5583200">
                <a:off x="303" y="3876"/>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7" name="Rectangle 28"/>
              <p:cNvSpPr>
                <a:spLocks noChangeArrowheads="1"/>
              </p:cNvSpPr>
              <p:nvPr/>
            </p:nvSpPr>
            <p:spPr bwMode="ltGray">
              <a:xfrm rot="5737625">
                <a:off x="271" y="3882"/>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8" name="Rectangle 29"/>
              <p:cNvSpPr>
                <a:spLocks noChangeArrowheads="1"/>
              </p:cNvSpPr>
              <p:nvPr/>
            </p:nvSpPr>
            <p:spPr bwMode="ltGray">
              <a:xfrm rot="4715477">
                <a:off x="517" y="382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9" name="Rectangle 30"/>
              <p:cNvSpPr>
                <a:spLocks noChangeArrowheads="1"/>
              </p:cNvSpPr>
              <p:nvPr/>
            </p:nvSpPr>
            <p:spPr bwMode="ltGray">
              <a:xfrm rot="4924949">
                <a:off x="486" y="3834"/>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20" name="Rectangle 31"/>
              <p:cNvSpPr>
                <a:spLocks noChangeArrowheads="1"/>
              </p:cNvSpPr>
              <p:nvPr/>
            </p:nvSpPr>
            <p:spPr bwMode="ltGray">
              <a:xfrm rot="4924949">
                <a:off x="456" y="384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21" name="Rectangle 32"/>
              <p:cNvSpPr>
                <a:spLocks noChangeArrowheads="1"/>
              </p:cNvSpPr>
              <p:nvPr/>
            </p:nvSpPr>
            <p:spPr bwMode="ltGray">
              <a:xfrm rot="5041352">
                <a:off x="427" y="3850"/>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22" name="Rectangle 33"/>
              <p:cNvSpPr>
                <a:spLocks noChangeArrowheads="1"/>
              </p:cNvSpPr>
              <p:nvPr/>
            </p:nvSpPr>
            <p:spPr bwMode="ltGray">
              <a:xfrm rot="3816889">
                <a:off x="664" y="3762"/>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23" name="Rectangle 34"/>
              <p:cNvSpPr>
                <a:spLocks noChangeArrowheads="1"/>
              </p:cNvSpPr>
              <p:nvPr/>
            </p:nvSpPr>
            <p:spPr bwMode="ltGray">
              <a:xfrm rot="3816889">
                <a:off x="634" y="3780"/>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24" name="Rectangle 35"/>
              <p:cNvSpPr>
                <a:spLocks noChangeArrowheads="1"/>
              </p:cNvSpPr>
              <p:nvPr/>
            </p:nvSpPr>
            <p:spPr bwMode="ltGray">
              <a:xfrm rot="4104184">
                <a:off x="606" y="3790"/>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25" name="Rectangle 36"/>
              <p:cNvSpPr>
                <a:spLocks noChangeArrowheads="1"/>
              </p:cNvSpPr>
              <p:nvPr/>
            </p:nvSpPr>
            <p:spPr bwMode="ltGray">
              <a:xfrm rot="4325343">
                <a:off x="575" y="3804"/>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26" name="Rectangle 37"/>
              <p:cNvSpPr>
                <a:spLocks noChangeArrowheads="1"/>
              </p:cNvSpPr>
              <p:nvPr/>
            </p:nvSpPr>
            <p:spPr bwMode="ltGray">
              <a:xfrm rot="3368036">
                <a:off x="800" y="3682"/>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27" name="Rectangle 38"/>
              <p:cNvSpPr>
                <a:spLocks noChangeArrowheads="1"/>
              </p:cNvSpPr>
              <p:nvPr/>
            </p:nvSpPr>
            <p:spPr bwMode="ltGray">
              <a:xfrm rot="3368036">
                <a:off x="772" y="369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28" name="Rectangle 39"/>
              <p:cNvSpPr>
                <a:spLocks noChangeArrowheads="1"/>
              </p:cNvSpPr>
              <p:nvPr/>
            </p:nvSpPr>
            <p:spPr bwMode="ltGray">
              <a:xfrm rot="3368036">
                <a:off x="746" y="3716"/>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29" name="Rectangle 40"/>
              <p:cNvSpPr>
                <a:spLocks noChangeArrowheads="1"/>
              </p:cNvSpPr>
              <p:nvPr/>
            </p:nvSpPr>
            <p:spPr bwMode="ltGray">
              <a:xfrm rot="3816889">
                <a:off x="717" y="3734"/>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30" name="Rectangle 41"/>
              <p:cNvSpPr>
                <a:spLocks noChangeArrowheads="1"/>
              </p:cNvSpPr>
              <p:nvPr/>
            </p:nvSpPr>
            <p:spPr bwMode="ltGray">
              <a:xfrm rot="2302266">
                <a:off x="923" y="3587"/>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31" name="Rectangle 42"/>
              <p:cNvSpPr>
                <a:spLocks noChangeArrowheads="1"/>
              </p:cNvSpPr>
              <p:nvPr/>
            </p:nvSpPr>
            <p:spPr bwMode="ltGray">
              <a:xfrm rot="2302266">
                <a:off x="899" y="3606"/>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32" name="Rectangle 43"/>
              <p:cNvSpPr>
                <a:spLocks noChangeArrowheads="1"/>
              </p:cNvSpPr>
              <p:nvPr/>
            </p:nvSpPr>
            <p:spPr bwMode="ltGray">
              <a:xfrm rot="2707562">
                <a:off x="876" y="3626"/>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33" name="Rectangle 44"/>
              <p:cNvSpPr>
                <a:spLocks noChangeArrowheads="1"/>
              </p:cNvSpPr>
              <p:nvPr/>
            </p:nvSpPr>
            <p:spPr bwMode="ltGray">
              <a:xfrm rot="2707562">
                <a:off x="850" y="3644"/>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34" name="Rectangle 45"/>
              <p:cNvSpPr>
                <a:spLocks noChangeArrowheads="1"/>
              </p:cNvSpPr>
              <p:nvPr/>
            </p:nvSpPr>
            <p:spPr bwMode="ltGray">
              <a:xfrm rot="1525830">
                <a:off x="1027" y="3473"/>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35" name="Rectangle 46"/>
              <p:cNvSpPr>
                <a:spLocks noChangeArrowheads="1"/>
              </p:cNvSpPr>
              <p:nvPr/>
            </p:nvSpPr>
            <p:spPr bwMode="ltGray">
              <a:xfrm rot="1525830">
                <a:off x="1009" y="3497"/>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36" name="Rectangle 47"/>
              <p:cNvSpPr>
                <a:spLocks noChangeArrowheads="1"/>
              </p:cNvSpPr>
              <p:nvPr/>
            </p:nvSpPr>
            <p:spPr bwMode="ltGray">
              <a:xfrm rot="1788117">
                <a:off x="990" y="3519"/>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37" name="Rectangle 48"/>
              <p:cNvSpPr>
                <a:spLocks noChangeArrowheads="1"/>
              </p:cNvSpPr>
              <p:nvPr/>
            </p:nvSpPr>
            <p:spPr bwMode="ltGray">
              <a:xfrm rot="1788117">
                <a:off x="969" y="354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38" name="Rectangle 49"/>
              <p:cNvSpPr>
                <a:spLocks noChangeArrowheads="1"/>
              </p:cNvSpPr>
              <p:nvPr/>
            </p:nvSpPr>
            <p:spPr bwMode="ltGray">
              <a:xfrm rot="841630">
                <a:off x="1113" y="3355"/>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39" name="Rectangle 50"/>
              <p:cNvSpPr>
                <a:spLocks noChangeArrowheads="1"/>
              </p:cNvSpPr>
              <p:nvPr/>
            </p:nvSpPr>
            <p:spPr bwMode="ltGray">
              <a:xfrm rot="841630">
                <a:off x="1100" y="3378"/>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40" name="Rectangle 51"/>
              <p:cNvSpPr>
                <a:spLocks noChangeArrowheads="1"/>
              </p:cNvSpPr>
              <p:nvPr/>
            </p:nvSpPr>
            <p:spPr bwMode="ltGray">
              <a:xfrm rot="1308689">
                <a:off x="1086" y="340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41" name="Rectangle 52"/>
              <p:cNvSpPr>
                <a:spLocks noChangeArrowheads="1"/>
              </p:cNvSpPr>
              <p:nvPr/>
            </p:nvSpPr>
            <p:spPr bwMode="ltGray">
              <a:xfrm rot="1308689">
                <a:off x="1064" y="3425"/>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42" name="Rectangle 53"/>
              <p:cNvSpPr>
                <a:spLocks noChangeArrowheads="1"/>
              </p:cNvSpPr>
              <p:nvPr/>
            </p:nvSpPr>
            <p:spPr bwMode="ltGray">
              <a:xfrm rot="469913">
                <a:off x="1172" y="3225"/>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43" name="Rectangle 54"/>
              <p:cNvSpPr>
                <a:spLocks noChangeArrowheads="1"/>
              </p:cNvSpPr>
              <p:nvPr/>
            </p:nvSpPr>
            <p:spPr bwMode="ltGray">
              <a:xfrm rot="559869">
                <a:off x="1162" y="3250"/>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44" name="Rectangle 55"/>
              <p:cNvSpPr>
                <a:spLocks noChangeArrowheads="1"/>
              </p:cNvSpPr>
              <p:nvPr/>
            </p:nvSpPr>
            <p:spPr bwMode="ltGray">
              <a:xfrm rot="734079">
                <a:off x="1154" y="3276"/>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45" name="Rectangle 56"/>
              <p:cNvSpPr>
                <a:spLocks noChangeArrowheads="1"/>
              </p:cNvSpPr>
              <p:nvPr/>
            </p:nvSpPr>
            <p:spPr bwMode="ltGray">
              <a:xfrm rot="734079">
                <a:off x="1141" y="3304"/>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46" name="Rectangle 57"/>
              <p:cNvSpPr>
                <a:spLocks noChangeArrowheads="1"/>
              </p:cNvSpPr>
              <p:nvPr/>
            </p:nvSpPr>
            <p:spPr bwMode="ltGray">
              <a:xfrm rot="-293905">
                <a:off x="1211" y="3096"/>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47" name="Rectangle 58"/>
              <p:cNvSpPr>
                <a:spLocks noChangeArrowheads="1"/>
              </p:cNvSpPr>
              <p:nvPr/>
            </p:nvSpPr>
            <p:spPr bwMode="ltGray">
              <a:xfrm rot="-8">
                <a:off x="1201" y="3122"/>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48" name="Rectangle 59"/>
              <p:cNvSpPr>
                <a:spLocks noChangeArrowheads="1"/>
              </p:cNvSpPr>
              <p:nvPr/>
            </p:nvSpPr>
            <p:spPr bwMode="ltGray">
              <a:xfrm rot="-8">
                <a:off x="1200" y="3147"/>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49" name="Rectangle 60"/>
              <p:cNvSpPr>
                <a:spLocks noChangeArrowheads="1"/>
              </p:cNvSpPr>
              <p:nvPr/>
            </p:nvSpPr>
            <p:spPr bwMode="ltGray">
              <a:xfrm rot="214188">
                <a:off x="1189" y="3173"/>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50" name="Rectangle 61"/>
              <p:cNvSpPr>
                <a:spLocks noChangeArrowheads="1"/>
              </p:cNvSpPr>
              <p:nvPr/>
            </p:nvSpPr>
            <p:spPr bwMode="ltGray">
              <a:xfrm rot="-682388">
                <a:off x="1219" y="296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51" name="Rectangle 62"/>
              <p:cNvSpPr>
                <a:spLocks noChangeArrowheads="1"/>
              </p:cNvSpPr>
              <p:nvPr/>
            </p:nvSpPr>
            <p:spPr bwMode="ltGray">
              <a:xfrm rot="-480400">
                <a:off x="1220" y="2991"/>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52" name="Rectangle 63"/>
              <p:cNvSpPr>
                <a:spLocks noChangeArrowheads="1"/>
              </p:cNvSpPr>
              <p:nvPr/>
            </p:nvSpPr>
            <p:spPr bwMode="ltGray">
              <a:xfrm rot="-480400">
                <a:off x="1220" y="301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53" name="Rectangle 64"/>
              <p:cNvSpPr>
                <a:spLocks noChangeArrowheads="1"/>
              </p:cNvSpPr>
              <p:nvPr/>
            </p:nvSpPr>
            <p:spPr bwMode="ltGray">
              <a:xfrm rot="-270546">
                <a:off x="1219" y="3041"/>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54" name="Rectangle 65"/>
              <p:cNvSpPr>
                <a:spLocks noChangeArrowheads="1"/>
              </p:cNvSpPr>
              <p:nvPr/>
            </p:nvSpPr>
            <p:spPr bwMode="ltGray">
              <a:xfrm rot="-1132286">
                <a:off x="1207" y="2843"/>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55" name="Rectangle 66"/>
              <p:cNvSpPr>
                <a:spLocks noChangeArrowheads="1"/>
              </p:cNvSpPr>
              <p:nvPr/>
            </p:nvSpPr>
            <p:spPr bwMode="ltGray">
              <a:xfrm rot="-969272">
                <a:off x="1213" y="2864"/>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56" name="Rectangle 67"/>
              <p:cNvSpPr>
                <a:spLocks noChangeArrowheads="1"/>
              </p:cNvSpPr>
              <p:nvPr/>
            </p:nvSpPr>
            <p:spPr bwMode="ltGray">
              <a:xfrm rot="-969272">
                <a:off x="1216" y="2888"/>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57" name="Rectangle 68"/>
              <p:cNvSpPr>
                <a:spLocks noChangeArrowheads="1"/>
              </p:cNvSpPr>
              <p:nvPr/>
            </p:nvSpPr>
            <p:spPr bwMode="ltGray">
              <a:xfrm rot="-806259">
                <a:off x="1219" y="291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58" name="Rectangle 69"/>
              <p:cNvSpPr>
                <a:spLocks noChangeArrowheads="1"/>
              </p:cNvSpPr>
              <p:nvPr/>
            </p:nvSpPr>
            <p:spPr bwMode="ltGray">
              <a:xfrm rot="-1543941">
                <a:off x="1165" y="2727"/>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59" name="Rectangle 70"/>
              <p:cNvSpPr>
                <a:spLocks noChangeArrowheads="1"/>
              </p:cNvSpPr>
              <p:nvPr/>
            </p:nvSpPr>
            <p:spPr bwMode="ltGray">
              <a:xfrm rot="-1341953">
                <a:off x="1176" y="2752"/>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60" name="Rectangle 71"/>
              <p:cNvSpPr>
                <a:spLocks noChangeArrowheads="1"/>
              </p:cNvSpPr>
              <p:nvPr/>
            </p:nvSpPr>
            <p:spPr bwMode="ltGray">
              <a:xfrm rot="-1341953">
                <a:off x="1184" y="277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61" name="Rectangle 72"/>
              <p:cNvSpPr>
                <a:spLocks noChangeArrowheads="1"/>
              </p:cNvSpPr>
              <p:nvPr/>
            </p:nvSpPr>
            <p:spPr bwMode="ltGray">
              <a:xfrm rot="-1341953">
                <a:off x="1194" y="279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62" name="Rectangle 73"/>
              <p:cNvSpPr>
                <a:spLocks noChangeArrowheads="1"/>
              </p:cNvSpPr>
              <p:nvPr/>
            </p:nvSpPr>
            <p:spPr bwMode="ltGray">
              <a:xfrm rot="-1928746">
                <a:off x="1101" y="2628"/>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63" name="Rectangle 74"/>
              <p:cNvSpPr>
                <a:spLocks noChangeArrowheads="1"/>
              </p:cNvSpPr>
              <p:nvPr/>
            </p:nvSpPr>
            <p:spPr bwMode="ltGray">
              <a:xfrm rot="-1844175">
                <a:off x="1114" y="264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64" name="Rectangle 75"/>
              <p:cNvSpPr>
                <a:spLocks noChangeArrowheads="1"/>
              </p:cNvSpPr>
              <p:nvPr/>
            </p:nvSpPr>
            <p:spPr bwMode="ltGray">
              <a:xfrm rot="-1752383">
                <a:off x="1129" y="2667"/>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65" name="Rectangle 76"/>
              <p:cNvSpPr>
                <a:spLocks noChangeArrowheads="1"/>
              </p:cNvSpPr>
              <p:nvPr/>
            </p:nvSpPr>
            <p:spPr bwMode="ltGray">
              <a:xfrm rot="-1752383">
                <a:off x="1142" y="2684"/>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66" name="Rectangle 77"/>
              <p:cNvSpPr>
                <a:spLocks noChangeArrowheads="1"/>
              </p:cNvSpPr>
              <p:nvPr/>
            </p:nvSpPr>
            <p:spPr bwMode="ltGray">
              <a:xfrm rot="-2466736">
                <a:off x="1014" y="2538"/>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67" name="Rectangle 78"/>
              <p:cNvSpPr>
                <a:spLocks noChangeArrowheads="1"/>
              </p:cNvSpPr>
              <p:nvPr/>
            </p:nvSpPr>
            <p:spPr bwMode="ltGray">
              <a:xfrm rot="-2466736">
                <a:off x="1035" y="2557"/>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68" name="Rectangle 79"/>
              <p:cNvSpPr>
                <a:spLocks noChangeArrowheads="1"/>
              </p:cNvSpPr>
              <p:nvPr/>
            </p:nvSpPr>
            <p:spPr bwMode="ltGray">
              <a:xfrm rot="-2466736">
                <a:off x="1050" y="2574"/>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69" name="Rectangle 80"/>
              <p:cNvSpPr>
                <a:spLocks noChangeArrowheads="1"/>
              </p:cNvSpPr>
              <p:nvPr/>
            </p:nvSpPr>
            <p:spPr bwMode="ltGray">
              <a:xfrm rot="-2342866">
                <a:off x="1068" y="2590"/>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70" name="Freeform 81"/>
              <p:cNvSpPr>
                <a:spLocks/>
              </p:cNvSpPr>
              <p:nvPr/>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prstTxWarp prst="textNoShape">
                  <a:avLst/>
                </a:prstTxWarp>
              </a:bodyPr>
              <a:lstStyle/>
              <a:p>
                <a:endParaRPr lang="en-US" dirty="0"/>
              </a:p>
            </p:txBody>
          </p:sp>
          <p:sp>
            <p:nvSpPr>
              <p:cNvPr id="71" name="Rectangle 82"/>
              <p:cNvSpPr>
                <a:spLocks noChangeArrowheads="1"/>
              </p:cNvSpPr>
              <p:nvPr/>
            </p:nvSpPr>
            <p:spPr bwMode="ltGray">
              <a:xfrm rot="6575641">
                <a:off x="-217" y="3138"/>
                <a:ext cx="122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72" name="Rectangle 83"/>
              <p:cNvSpPr>
                <a:spLocks noChangeArrowheads="1"/>
              </p:cNvSpPr>
              <p:nvPr/>
            </p:nvSpPr>
            <p:spPr bwMode="ltGray">
              <a:xfrm rot="238799">
                <a:off x="4" y="3146"/>
                <a:ext cx="103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73" name="Rectangle 84"/>
              <p:cNvSpPr>
                <a:spLocks noChangeArrowheads="1"/>
              </p:cNvSpPr>
              <p:nvPr/>
            </p:nvSpPr>
            <p:spPr bwMode="ltGray">
              <a:xfrm rot="-2957028">
                <a:off x="907" y="2472"/>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74" name="Rectangle 85"/>
              <p:cNvSpPr>
                <a:spLocks noChangeArrowheads="1"/>
              </p:cNvSpPr>
              <p:nvPr/>
            </p:nvSpPr>
            <p:spPr bwMode="ltGray">
              <a:xfrm rot="-2957028">
                <a:off x="930" y="2486"/>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75" name="Rectangle 86"/>
              <p:cNvSpPr>
                <a:spLocks noChangeArrowheads="1"/>
              </p:cNvSpPr>
              <p:nvPr/>
            </p:nvSpPr>
            <p:spPr bwMode="ltGray">
              <a:xfrm rot="-2957028">
                <a:off x="954" y="2497"/>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76" name="Rectangle 87"/>
              <p:cNvSpPr>
                <a:spLocks noChangeArrowheads="1"/>
              </p:cNvSpPr>
              <p:nvPr/>
            </p:nvSpPr>
            <p:spPr bwMode="ltGray">
              <a:xfrm rot="-2661033">
                <a:off x="974" y="2509"/>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77" name="Rectangle 88"/>
              <p:cNvSpPr>
                <a:spLocks noChangeArrowheads="1"/>
              </p:cNvSpPr>
              <p:nvPr/>
            </p:nvSpPr>
            <p:spPr bwMode="ltGray">
              <a:xfrm rot="-3638503">
                <a:off x="788" y="2426"/>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78" name="Rectangle 89"/>
              <p:cNvSpPr>
                <a:spLocks noChangeArrowheads="1"/>
              </p:cNvSpPr>
              <p:nvPr/>
            </p:nvSpPr>
            <p:spPr bwMode="ltGray">
              <a:xfrm rot="-3638503">
                <a:off x="815" y="2434"/>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79" name="Rectangle 90"/>
              <p:cNvSpPr>
                <a:spLocks noChangeArrowheads="1"/>
              </p:cNvSpPr>
              <p:nvPr/>
            </p:nvSpPr>
            <p:spPr bwMode="ltGray">
              <a:xfrm rot="-3514633">
                <a:off x="837" y="2440"/>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80" name="Rectangle 91"/>
              <p:cNvSpPr>
                <a:spLocks noChangeArrowheads="1"/>
              </p:cNvSpPr>
              <p:nvPr/>
            </p:nvSpPr>
            <p:spPr bwMode="ltGray">
              <a:xfrm rot="-3220799">
                <a:off x="862" y="2452"/>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81" name="Rectangle 92"/>
              <p:cNvSpPr>
                <a:spLocks noChangeArrowheads="1"/>
              </p:cNvSpPr>
              <p:nvPr/>
            </p:nvSpPr>
            <p:spPr bwMode="ltGray">
              <a:xfrm rot="-4338250">
                <a:off x="649" y="2396"/>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82" name="Rectangle 93"/>
              <p:cNvSpPr>
                <a:spLocks noChangeArrowheads="1"/>
              </p:cNvSpPr>
              <p:nvPr/>
            </p:nvSpPr>
            <p:spPr bwMode="ltGray">
              <a:xfrm rot="-4250359">
                <a:off x="677" y="2402"/>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83" name="Rectangle 94"/>
              <p:cNvSpPr>
                <a:spLocks noChangeArrowheads="1"/>
              </p:cNvSpPr>
              <p:nvPr/>
            </p:nvSpPr>
            <p:spPr bwMode="ltGray">
              <a:xfrm rot="-4250359">
                <a:off x="708" y="2406"/>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84" name="Rectangle 95"/>
              <p:cNvSpPr>
                <a:spLocks noChangeArrowheads="1"/>
              </p:cNvSpPr>
              <p:nvPr/>
            </p:nvSpPr>
            <p:spPr bwMode="ltGray">
              <a:xfrm rot="-3989246">
                <a:off x="738" y="2410"/>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85" name="Rectangle 96"/>
              <p:cNvSpPr>
                <a:spLocks noChangeArrowheads="1"/>
              </p:cNvSpPr>
              <p:nvPr/>
            </p:nvSpPr>
            <p:spPr bwMode="ltGray">
              <a:xfrm rot="-4862215">
                <a:off x="503" y="239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86" name="Rectangle 97"/>
              <p:cNvSpPr>
                <a:spLocks noChangeArrowheads="1"/>
              </p:cNvSpPr>
              <p:nvPr/>
            </p:nvSpPr>
            <p:spPr bwMode="ltGray">
              <a:xfrm rot="-4673370">
                <a:off x="534" y="2392"/>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87" name="Rectangle 98"/>
              <p:cNvSpPr>
                <a:spLocks noChangeArrowheads="1"/>
              </p:cNvSpPr>
              <p:nvPr/>
            </p:nvSpPr>
            <p:spPr bwMode="ltGray">
              <a:xfrm rot="-4646721">
                <a:off x="563"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88" name="Rectangle 99"/>
              <p:cNvSpPr>
                <a:spLocks noChangeArrowheads="1"/>
              </p:cNvSpPr>
              <p:nvPr/>
            </p:nvSpPr>
            <p:spPr bwMode="ltGray">
              <a:xfrm rot="-4580623">
                <a:off x="595"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89" name="Rectangle 100"/>
              <p:cNvSpPr>
                <a:spLocks noChangeArrowheads="1"/>
              </p:cNvSpPr>
              <p:nvPr/>
            </p:nvSpPr>
            <p:spPr bwMode="ltGray">
              <a:xfrm rot="-5195129">
                <a:off x="355" y="241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90" name="Rectangle 101"/>
              <p:cNvSpPr>
                <a:spLocks noChangeArrowheads="1"/>
              </p:cNvSpPr>
              <p:nvPr/>
            </p:nvSpPr>
            <p:spPr bwMode="ltGray">
              <a:xfrm rot="-5360484">
                <a:off x="385" y="2408"/>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91" name="Rectangle 102"/>
              <p:cNvSpPr>
                <a:spLocks noChangeArrowheads="1"/>
              </p:cNvSpPr>
              <p:nvPr/>
            </p:nvSpPr>
            <p:spPr bwMode="ltGray">
              <a:xfrm rot="-5288939">
                <a:off x="419" y="240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92" name="Rectangle 103"/>
              <p:cNvSpPr>
                <a:spLocks noChangeArrowheads="1"/>
              </p:cNvSpPr>
              <p:nvPr/>
            </p:nvSpPr>
            <p:spPr bwMode="ltGray">
              <a:xfrm rot="-5164854">
                <a:off x="449" y="2400"/>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93" name="Rectangle 104"/>
              <p:cNvSpPr>
                <a:spLocks noChangeArrowheads="1"/>
              </p:cNvSpPr>
              <p:nvPr/>
            </p:nvSpPr>
            <p:spPr bwMode="ltGray">
              <a:xfrm rot="-6132163">
                <a:off x="206" y="245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94" name="Rectangle 105"/>
              <p:cNvSpPr>
                <a:spLocks noChangeArrowheads="1"/>
              </p:cNvSpPr>
              <p:nvPr/>
            </p:nvSpPr>
            <p:spPr bwMode="ltGray">
              <a:xfrm rot="-6220433">
                <a:off x="237" y="244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95" name="Rectangle 106"/>
              <p:cNvSpPr>
                <a:spLocks noChangeArrowheads="1"/>
              </p:cNvSpPr>
              <p:nvPr/>
            </p:nvSpPr>
            <p:spPr bwMode="ltGray">
              <a:xfrm rot="-6110943">
                <a:off x="266" y="243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96" name="Rectangle 107"/>
              <p:cNvSpPr>
                <a:spLocks noChangeArrowheads="1"/>
              </p:cNvSpPr>
              <p:nvPr/>
            </p:nvSpPr>
            <p:spPr bwMode="ltGray">
              <a:xfrm rot="-5919570">
                <a:off x="293" y="2426"/>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97" name="Rectangle 108"/>
              <p:cNvSpPr>
                <a:spLocks noChangeArrowheads="1"/>
              </p:cNvSpPr>
              <p:nvPr/>
            </p:nvSpPr>
            <p:spPr bwMode="ltGray">
              <a:xfrm rot="-7376291">
                <a:off x="6" y="254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98" name="Rectangle 109"/>
              <p:cNvSpPr>
                <a:spLocks noChangeArrowheads="1"/>
              </p:cNvSpPr>
              <p:nvPr/>
            </p:nvSpPr>
            <p:spPr bwMode="ltGray">
              <a:xfrm rot="-7168347">
                <a:off x="65" y="2516"/>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99" name="Rectangle 110"/>
              <p:cNvSpPr>
                <a:spLocks noChangeArrowheads="1"/>
              </p:cNvSpPr>
              <p:nvPr/>
            </p:nvSpPr>
            <p:spPr bwMode="ltGray">
              <a:xfrm rot="-6802416">
                <a:off x="92" y="2502"/>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00" name="Rectangle 111"/>
              <p:cNvSpPr>
                <a:spLocks noChangeArrowheads="1"/>
              </p:cNvSpPr>
              <p:nvPr/>
            </p:nvSpPr>
            <p:spPr bwMode="ltGray">
              <a:xfrm rot="-6802416">
                <a:off x="119" y="2492"/>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01" name="Rectangle 112"/>
              <p:cNvSpPr>
                <a:spLocks noChangeArrowheads="1"/>
              </p:cNvSpPr>
              <p:nvPr/>
            </p:nvSpPr>
            <p:spPr bwMode="ltGray">
              <a:xfrm rot="-6457704">
                <a:off x="150" y="247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02" name="Rectangle 113"/>
              <p:cNvSpPr>
                <a:spLocks noChangeArrowheads="1"/>
              </p:cNvSpPr>
              <p:nvPr/>
            </p:nvSpPr>
            <p:spPr bwMode="ltGray">
              <a:xfrm rot="-1876771">
                <a:off x="0" y="3363"/>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03" name="Rectangle 114"/>
              <p:cNvSpPr>
                <a:spLocks noChangeArrowheads="1"/>
              </p:cNvSpPr>
              <p:nvPr/>
            </p:nvSpPr>
            <p:spPr bwMode="ltGray">
              <a:xfrm rot="3283992">
                <a:off x="511" y="3478"/>
                <a:ext cx="24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04" name="Rectangle 115"/>
              <p:cNvSpPr>
                <a:spLocks noChangeArrowheads="1"/>
              </p:cNvSpPr>
              <p:nvPr/>
            </p:nvSpPr>
            <p:spPr bwMode="ltGray">
              <a:xfrm rot="3283992">
                <a:off x="35" y="2798"/>
                <a:ext cx="24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05" name="Rectangle 116"/>
              <p:cNvSpPr>
                <a:spLocks noChangeArrowheads="1"/>
              </p:cNvSpPr>
              <p:nvPr/>
            </p:nvSpPr>
            <p:spPr bwMode="ltGray">
              <a:xfrm rot="-1876771">
                <a:off x="700" y="2851"/>
                <a:ext cx="31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06" name="Rectangle 117"/>
              <p:cNvSpPr>
                <a:spLocks noChangeArrowheads="1"/>
              </p:cNvSpPr>
              <p:nvPr/>
            </p:nvSpPr>
            <p:spPr bwMode="ltGray">
              <a:xfrm rot="5908516">
                <a:off x="200" y="3915"/>
                <a:ext cx="138"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07" name="Rectangle 118"/>
              <p:cNvSpPr>
                <a:spLocks noChangeArrowheads="1"/>
              </p:cNvSpPr>
              <p:nvPr/>
            </p:nvSpPr>
            <p:spPr bwMode="ltGray">
              <a:xfrm rot="6683973">
                <a:off x="45" y="3915"/>
                <a:ext cx="144"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08" name="Rectangle 119"/>
              <p:cNvSpPr>
                <a:spLocks noChangeArrowheads="1"/>
              </p:cNvSpPr>
              <p:nvPr/>
            </p:nvSpPr>
            <p:spPr bwMode="ltGray">
              <a:xfrm rot="5245609">
                <a:off x="361" y="3893"/>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09" name="Rectangle 120"/>
              <p:cNvSpPr>
                <a:spLocks noChangeArrowheads="1"/>
              </p:cNvSpPr>
              <p:nvPr/>
            </p:nvSpPr>
            <p:spPr bwMode="ltGray">
              <a:xfrm rot="4500520">
                <a:off x="522" y="3847"/>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0" name="Rectangle 121"/>
              <p:cNvSpPr>
                <a:spLocks noChangeArrowheads="1"/>
              </p:cNvSpPr>
              <p:nvPr/>
            </p:nvSpPr>
            <p:spPr bwMode="ltGray">
              <a:xfrm rot="3805227">
                <a:off x="670" y="3778"/>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1" name="Rectangle 122"/>
              <p:cNvSpPr>
                <a:spLocks noChangeArrowheads="1"/>
              </p:cNvSpPr>
              <p:nvPr/>
            </p:nvSpPr>
            <p:spPr bwMode="ltGray">
              <a:xfrm rot="3060138">
                <a:off x="813" y="3688"/>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2" name="Rectangle 123"/>
              <p:cNvSpPr>
                <a:spLocks noChangeArrowheads="1"/>
              </p:cNvSpPr>
              <p:nvPr/>
            </p:nvSpPr>
            <p:spPr bwMode="ltGray">
              <a:xfrm rot="2090281">
                <a:off x="938" y="3582"/>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3" name="Rectangle 124"/>
              <p:cNvSpPr>
                <a:spLocks noChangeArrowheads="1"/>
              </p:cNvSpPr>
              <p:nvPr/>
            </p:nvSpPr>
            <p:spPr bwMode="ltGray">
              <a:xfrm rot="-7168347">
                <a:off x="-18" y="2506"/>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4" name="Rectangle 125"/>
              <p:cNvSpPr>
                <a:spLocks noChangeArrowheads="1"/>
              </p:cNvSpPr>
              <p:nvPr/>
            </p:nvSpPr>
            <p:spPr bwMode="ltGray">
              <a:xfrm rot="-6406501">
                <a:off x="136" y="2433"/>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5" name="Rectangle 126"/>
              <p:cNvSpPr>
                <a:spLocks noChangeArrowheads="1"/>
              </p:cNvSpPr>
              <p:nvPr/>
            </p:nvSpPr>
            <p:spPr bwMode="ltGray">
              <a:xfrm rot="-4970620">
                <a:off x="447" y="2364"/>
                <a:ext cx="138"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 name="Rectangle 127"/>
              <p:cNvSpPr>
                <a:spLocks noChangeArrowheads="1"/>
              </p:cNvSpPr>
              <p:nvPr/>
            </p:nvSpPr>
            <p:spPr bwMode="ltGray">
              <a:xfrm rot="-4298502">
                <a:off x="597" y="2360"/>
                <a:ext cx="150"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7" name="Rectangle 128"/>
              <p:cNvSpPr>
                <a:spLocks noChangeArrowheads="1"/>
              </p:cNvSpPr>
              <p:nvPr/>
            </p:nvSpPr>
            <p:spPr bwMode="ltGray">
              <a:xfrm rot="-3676305">
                <a:off x="739" y="2386"/>
                <a:ext cx="15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8" name="Rectangle 129"/>
              <p:cNvSpPr>
                <a:spLocks noChangeArrowheads="1"/>
              </p:cNvSpPr>
              <p:nvPr/>
            </p:nvSpPr>
            <p:spPr bwMode="ltGray">
              <a:xfrm rot="-3188616">
                <a:off x="869" y="2430"/>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9" name="Rectangle 130"/>
              <p:cNvSpPr>
                <a:spLocks noChangeArrowheads="1"/>
              </p:cNvSpPr>
              <p:nvPr/>
            </p:nvSpPr>
            <p:spPr bwMode="ltGray">
              <a:xfrm rot="-2610246">
                <a:off x="984" y="2497"/>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20" name="Rectangle 131"/>
              <p:cNvSpPr>
                <a:spLocks noChangeArrowheads="1"/>
              </p:cNvSpPr>
              <p:nvPr/>
            </p:nvSpPr>
            <p:spPr bwMode="ltGray">
              <a:xfrm rot="-2190008">
                <a:off x="1075" y="2585"/>
                <a:ext cx="17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21" name="Rectangle 132"/>
              <p:cNvSpPr>
                <a:spLocks noChangeArrowheads="1"/>
              </p:cNvSpPr>
              <p:nvPr/>
            </p:nvSpPr>
            <p:spPr bwMode="ltGray">
              <a:xfrm rot="-1728558">
                <a:off x="1147" y="2688"/>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22" name="Rectangle 133"/>
              <p:cNvSpPr>
                <a:spLocks noChangeArrowheads="1"/>
              </p:cNvSpPr>
              <p:nvPr/>
            </p:nvSpPr>
            <p:spPr bwMode="ltGray">
              <a:xfrm rot="-1172118">
                <a:off x="1198" y="2805"/>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23" name="Rectangle 134"/>
              <p:cNvSpPr>
                <a:spLocks noChangeArrowheads="1"/>
              </p:cNvSpPr>
              <p:nvPr/>
            </p:nvSpPr>
            <p:spPr bwMode="ltGray">
              <a:xfrm rot="-753845">
                <a:off x="1218" y="2930"/>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24" name="Rectangle 135"/>
              <p:cNvSpPr>
                <a:spLocks noChangeArrowheads="1"/>
              </p:cNvSpPr>
              <p:nvPr/>
            </p:nvSpPr>
            <p:spPr bwMode="ltGray">
              <a:xfrm rot="-287823">
                <a:off x="1213" y="3066"/>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25" name="Rectangle 136"/>
              <p:cNvSpPr>
                <a:spLocks noChangeArrowheads="1"/>
              </p:cNvSpPr>
              <p:nvPr/>
            </p:nvSpPr>
            <p:spPr bwMode="ltGray">
              <a:xfrm rot="696741">
                <a:off x="1126" y="3337"/>
                <a:ext cx="150"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26" name="Rectangle 137"/>
              <p:cNvSpPr>
                <a:spLocks noChangeArrowheads="1"/>
              </p:cNvSpPr>
              <p:nvPr/>
            </p:nvSpPr>
            <p:spPr bwMode="ltGray">
              <a:xfrm rot="1529990">
                <a:off x="1041" y="3465"/>
                <a:ext cx="140"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27" name="Freeform 138"/>
              <p:cNvSpPr>
                <a:spLocks/>
              </p:cNvSpPr>
              <p:nvPr/>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prstTxWarp prst="textNoShape">
                  <a:avLst/>
                </a:prstTxWarp>
              </a:bodyPr>
              <a:lstStyle/>
              <a:p>
                <a:endParaRPr lang="en-US" dirty="0"/>
              </a:p>
            </p:txBody>
          </p:sp>
          <p:sp>
            <p:nvSpPr>
              <p:cNvPr id="128" name="Freeform 139"/>
              <p:cNvSpPr>
                <a:spLocks/>
              </p:cNvSpPr>
              <p:nvPr/>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prstTxWarp prst="textNoShape">
                  <a:avLst/>
                </a:prstTxWarp>
              </a:bodyPr>
              <a:lstStyle/>
              <a:p>
                <a:endParaRPr lang="en-US" dirty="0"/>
              </a:p>
            </p:txBody>
          </p:sp>
          <p:sp>
            <p:nvSpPr>
              <p:cNvPr id="129" name="Freeform 140"/>
              <p:cNvSpPr>
                <a:spLocks/>
              </p:cNvSpPr>
              <p:nvPr/>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prstTxWarp prst="textNoShape">
                  <a:avLst/>
                </a:prstTxWarp>
              </a:bodyPr>
              <a:lstStyle/>
              <a:p>
                <a:endParaRPr lang="en-US" dirty="0"/>
              </a:p>
            </p:txBody>
          </p:sp>
          <p:sp>
            <p:nvSpPr>
              <p:cNvPr id="130" name="Freeform 141"/>
              <p:cNvSpPr>
                <a:spLocks/>
              </p:cNvSpPr>
              <p:nvPr/>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prstTxWarp prst="textNoShape">
                  <a:avLst/>
                </a:prstTxWarp>
              </a:bodyPr>
              <a:lstStyle/>
              <a:p>
                <a:endParaRPr lang="en-US" dirty="0"/>
              </a:p>
            </p:txBody>
          </p:sp>
          <p:sp>
            <p:nvSpPr>
              <p:cNvPr id="131" name="Freeform 142"/>
              <p:cNvSpPr>
                <a:spLocks/>
              </p:cNvSpPr>
              <p:nvPr/>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prstTxWarp prst="textNoShape">
                  <a:avLst/>
                </a:prstTxWarp>
              </a:bodyPr>
              <a:lstStyle/>
              <a:p>
                <a:endParaRPr lang="en-US" dirty="0"/>
              </a:p>
            </p:txBody>
          </p:sp>
          <p:sp>
            <p:nvSpPr>
              <p:cNvPr id="132" name="Freeform 143"/>
              <p:cNvSpPr>
                <a:spLocks/>
              </p:cNvSpPr>
              <p:nvPr/>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prstTxWarp prst="textNoShape">
                  <a:avLst/>
                </a:prstTxWarp>
              </a:bodyPr>
              <a:lstStyle/>
              <a:p>
                <a:endParaRPr lang="en-US" dirty="0"/>
              </a:p>
            </p:txBody>
          </p:sp>
          <p:sp>
            <p:nvSpPr>
              <p:cNvPr id="133" name="Freeform 144"/>
              <p:cNvSpPr>
                <a:spLocks/>
              </p:cNvSpPr>
              <p:nvPr/>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prstTxWarp prst="textNoShape">
                  <a:avLst/>
                </a:prstTxWarp>
              </a:bodyPr>
              <a:lstStyle/>
              <a:p>
                <a:endParaRPr lang="en-US" dirty="0"/>
              </a:p>
            </p:txBody>
          </p:sp>
          <p:sp>
            <p:nvSpPr>
              <p:cNvPr id="134" name="Freeform 145"/>
              <p:cNvSpPr>
                <a:spLocks/>
              </p:cNvSpPr>
              <p:nvPr/>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prstTxWarp prst="textNoShape">
                  <a:avLst/>
                </a:prstTxWarp>
              </a:bodyPr>
              <a:lstStyle/>
              <a:p>
                <a:endParaRPr lang="en-US" dirty="0"/>
              </a:p>
            </p:txBody>
          </p:sp>
          <p:sp>
            <p:nvSpPr>
              <p:cNvPr id="135" name="Freeform 146"/>
              <p:cNvSpPr>
                <a:spLocks/>
              </p:cNvSpPr>
              <p:nvPr/>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prstTxWarp prst="textNoShape">
                  <a:avLst/>
                </a:prstTxWarp>
              </a:bodyPr>
              <a:lstStyle/>
              <a:p>
                <a:endParaRPr lang="en-US" dirty="0"/>
              </a:p>
            </p:txBody>
          </p:sp>
          <p:sp>
            <p:nvSpPr>
              <p:cNvPr id="136" name="Rectangle 147"/>
              <p:cNvSpPr>
                <a:spLocks noChangeArrowheads="1"/>
              </p:cNvSpPr>
              <p:nvPr/>
            </p:nvSpPr>
            <p:spPr bwMode="ltGray">
              <a:xfrm rot="244926">
                <a:off x="1177" y="3201"/>
                <a:ext cx="16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37" name="Rectangle 148"/>
              <p:cNvSpPr>
                <a:spLocks noChangeArrowheads="1"/>
              </p:cNvSpPr>
              <p:nvPr/>
            </p:nvSpPr>
            <p:spPr bwMode="ltGray">
              <a:xfrm rot="-5598588">
                <a:off x="290" y="2386"/>
                <a:ext cx="138"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38" name="Freeform 149"/>
              <p:cNvSpPr>
                <a:spLocks/>
              </p:cNvSpPr>
              <p:nvPr/>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endParaRPr lang="en-US" dirty="0"/>
              </a:p>
            </p:txBody>
          </p:sp>
          <p:sp>
            <p:nvSpPr>
              <p:cNvPr id="139" name="Freeform 150"/>
              <p:cNvSpPr>
                <a:spLocks/>
              </p:cNvSpPr>
              <p:nvPr/>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endParaRPr lang="en-US" dirty="0"/>
              </a:p>
            </p:txBody>
          </p:sp>
          <p:sp>
            <p:nvSpPr>
              <p:cNvPr id="140" name="Freeform 151"/>
              <p:cNvSpPr>
                <a:spLocks/>
              </p:cNvSpPr>
              <p:nvPr/>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prstTxWarp prst="textNoShape">
                  <a:avLst/>
                </a:prstTxWarp>
              </a:bodyPr>
              <a:lstStyle/>
              <a:p>
                <a:endParaRPr lang="en-US" dirty="0"/>
              </a:p>
            </p:txBody>
          </p:sp>
          <p:sp>
            <p:nvSpPr>
              <p:cNvPr id="141" name="Oval 152"/>
              <p:cNvSpPr>
                <a:spLocks noChangeArrowheads="1"/>
              </p:cNvSpPr>
              <p:nvPr/>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prstTxWarp prst="textNoShape">
                  <a:avLst/>
                </a:prstTxWarp>
              </a:bodyPr>
              <a:lstStyle/>
              <a:p>
                <a:endParaRPr lang="en-US" dirty="0"/>
              </a:p>
            </p:txBody>
          </p:sp>
        </p:grpSp>
      </p:grpSp>
      <p:sp>
        <p:nvSpPr>
          <p:cNvPr id="117913" name="Rectangle 153"/>
          <p:cNvSpPr>
            <a:spLocks noGrp="1" noChangeArrowheads="1"/>
          </p:cNvSpPr>
          <p:nvPr>
            <p:ph type="ctrTitle" sz="quarter"/>
          </p:nvPr>
        </p:nvSpPr>
        <p:spPr>
          <a:xfrm>
            <a:off x="685800" y="1768475"/>
            <a:ext cx="7772400" cy="1736725"/>
          </a:xfrm>
        </p:spPr>
        <p:txBody>
          <a:bodyPr anchor="b" anchorCtr="1"/>
          <a:lstStyle>
            <a:lvl1pPr>
              <a:defRPr sz="3500"/>
            </a:lvl1pPr>
          </a:lstStyle>
          <a:p>
            <a:r>
              <a:rPr lang="en-US"/>
              <a:t>Click to edit Master title style</a:t>
            </a:r>
          </a:p>
        </p:txBody>
      </p:sp>
      <p:sp>
        <p:nvSpPr>
          <p:cNvPr id="117914" name="Rectangle 154"/>
          <p:cNvSpPr>
            <a:spLocks noGrp="1" noChangeArrowheads="1"/>
          </p:cNvSpPr>
          <p:nvPr>
            <p:ph type="subTitle" sz="quarter" idx="1"/>
          </p:nvPr>
        </p:nvSpPr>
        <p:spPr>
          <a:xfrm>
            <a:off x="1371600" y="3886200"/>
            <a:ext cx="6400800" cy="1752600"/>
          </a:xfrm>
        </p:spPr>
        <p:txBody>
          <a:bodyPr/>
          <a:lstStyle>
            <a:lvl1pPr marL="0" indent="0" algn="ctr">
              <a:buFont typeface="Wingdings" pitchFamily="-65" charset="2"/>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FFFFFF"/>
                  </a:outerShdw>
                </a:effectLst>
              </a:defRPr>
            </a:lvl1pPr>
          </a:lstStyle>
          <a:p>
            <a:endParaRPr lang="en-US" dirty="0"/>
          </a:p>
        </p:txBody>
      </p:sp>
      <p:sp>
        <p:nvSpPr>
          <p:cNvPr id="156" name="Rectangle 156"/>
          <p:cNvSpPr>
            <a:spLocks noGrp="1" noChangeArrowheads="1"/>
          </p:cNvSpPr>
          <p:nvPr>
            <p:ph type="ftr" sz="quarter" idx="11"/>
          </p:nvPr>
        </p:nvSpPr>
        <p:spPr>
          <a:xfrm>
            <a:off x="3124200" y="6248400"/>
            <a:ext cx="2895600" cy="457200"/>
          </a:xfrm>
        </p:spPr>
        <p:txBody>
          <a:bodyPr/>
          <a:lstStyle>
            <a:lvl1pPr>
              <a:defRPr sz="1000">
                <a:effectLst>
                  <a:outerShdw blurRad="38100" dist="38100" dir="2700000" algn="tl">
                    <a:srgbClr val="FFFFFF"/>
                  </a:outerShdw>
                </a:effectLst>
              </a:defRPr>
            </a:lvl1pPr>
          </a:lstStyle>
          <a:p>
            <a:endParaRPr lang="en-US" dirty="0"/>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FFFFFF"/>
                  </a:outerShdw>
                </a:effectLst>
              </a:defRPr>
            </a:lvl1pPr>
          </a:lstStyle>
          <a:p>
            <a:fld id="{83FA2BE3-4988-0640-99ED-E445CBF1237A}"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endParaRPr lang="en-US" dirty="0"/>
          </a:p>
        </p:txBody>
      </p:sp>
      <p:sp>
        <p:nvSpPr>
          <p:cNvPr id="5" name="Rectangle 155"/>
          <p:cNvSpPr>
            <a:spLocks noGrp="1" noChangeArrowheads="1"/>
          </p:cNvSpPr>
          <p:nvPr>
            <p:ph type="ftr" sz="quarter" idx="11"/>
          </p:nvPr>
        </p:nvSpPr>
        <p:spPr>
          <a:ln/>
        </p:spPr>
        <p:txBody>
          <a:bodyPr/>
          <a:lstStyle>
            <a:lvl1pPr>
              <a:defRPr/>
            </a:lvl1pPr>
          </a:lstStyle>
          <a:p>
            <a:endParaRPr lang="en-US" dirty="0"/>
          </a:p>
          <a:p>
            <a:endParaRPr lang="en-US" dirty="0"/>
          </a:p>
        </p:txBody>
      </p:sp>
      <p:sp>
        <p:nvSpPr>
          <p:cNvPr id="6" name="Rectangle 156"/>
          <p:cNvSpPr>
            <a:spLocks noGrp="1" noChangeArrowheads="1"/>
          </p:cNvSpPr>
          <p:nvPr>
            <p:ph type="sldNum" sz="quarter" idx="12"/>
          </p:nvPr>
        </p:nvSpPr>
        <p:spPr>
          <a:ln/>
        </p:spPr>
        <p:txBody>
          <a:bodyPr/>
          <a:lstStyle>
            <a:lvl1pPr>
              <a:defRPr/>
            </a:lvl1pPr>
          </a:lstStyle>
          <a:p>
            <a:endParaRPr lang="en-US" dirty="0"/>
          </a:p>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endParaRPr lang="en-US" dirty="0"/>
          </a:p>
        </p:txBody>
      </p:sp>
      <p:sp>
        <p:nvSpPr>
          <p:cNvPr id="5" name="Rectangle 155"/>
          <p:cNvSpPr>
            <a:spLocks noGrp="1" noChangeArrowheads="1"/>
          </p:cNvSpPr>
          <p:nvPr>
            <p:ph type="ftr" sz="quarter" idx="11"/>
          </p:nvPr>
        </p:nvSpPr>
        <p:spPr>
          <a:ln/>
        </p:spPr>
        <p:txBody>
          <a:bodyPr/>
          <a:lstStyle>
            <a:lvl1pPr>
              <a:defRPr/>
            </a:lvl1pPr>
          </a:lstStyle>
          <a:p>
            <a:endParaRPr lang="en-US" dirty="0"/>
          </a:p>
          <a:p>
            <a:endParaRPr lang="en-US" dirty="0"/>
          </a:p>
        </p:txBody>
      </p:sp>
      <p:sp>
        <p:nvSpPr>
          <p:cNvPr id="6" name="Rectangle 156"/>
          <p:cNvSpPr>
            <a:spLocks noGrp="1" noChangeArrowheads="1"/>
          </p:cNvSpPr>
          <p:nvPr>
            <p:ph type="sldNum" sz="quarter" idx="12"/>
          </p:nvPr>
        </p:nvSpPr>
        <p:spPr>
          <a:ln/>
        </p:spPr>
        <p:txBody>
          <a:bodyPr/>
          <a:lstStyle>
            <a:lvl1pPr>
              <a:defRPr/>
            </a:lvl1pPr>
          </a:lstStyle>
          <a:p>
            <a:endParaRPr lang="en-US" dirty="0"/>
          </a:p>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194175" cy="4498975"/>
          </a:xfrm>
        </p:spPr>
        <p:txBody>
          <a:bodyPr/>
          <a:lstStyle/>
          <a:p>
            <a:pPr lvl="0"/>
            <a:endParaRPr lang="en-US" noProof="0" dirty="0" smtClean="0"/>
          </a:p>
        </p:txBody>
      </p:sp>
      <p:sp>
        <p:nvSpPr>
          <p:cNvPr id="5" name="Rectangle 154"/>
          <p:cNvSpPr>
            <a:spLocks noGrp="1" noChangeArrowheads="1"/>
          </p:cNvSpPr>
          <p:nvPr>
            <p:ph type="dt" sz="half" idx="10"/>
          </p:nvPr>
        </p:nvSpPr>
        <p:spPr>
          <a:ln/>
        </p:spPr>
        <p:txBody>
          <a:bodyPr/>
          <a:lstStyle>
            <a:lvl1pPr>
              <a:defRPr/>
            </a:lvl1pPr>
          </a:lstStyle>
          <a:p>
            <a:endParaRPr lang="en-US" dirty="0"/>
          </a:p>
        </p:txBody>
      </p:sp>
      <p:sp>
        <p:nvSpPr>
          <p:cNvPr id="6" name="Rectangle 155"/>
          <p:cNvSpPr>
            <a:spLocks noGrp="1" noChangeArrowheads="1"/>
          </p:cNvSpPr>
          <p:nvPr>
            <p:ph type="ftr" sz="quarter" idx="11"/>
          </p:nvPr>
        </p:nvSpPr>
        <p:spPr>
          <a:ln/>
        </p:spPr>
        <p:txBody>
          <a:bodyPr/>
          <a:lstStyle>
            <a:lvl1pPr>
              <a:defRPr/>
            </a:lvl1pPr>
          </a:lstStyle>
          <a:p>
            <a:endParaRPr lang="en-US" dirty="0"/>
          </a:p>
          <a:p>
            <a:endParaRPr lang="en-US" dirty="0"/>
          </a:p>
        </p:txBody>
      </p:sp>
      <p:sp>
        <p:nvSpPr>
          <p:cNvPr id="7" name="Rectangle 156"/>
          <p:cNvSpPr>
            <a:spLocks noGrp="1" noChangeArrowheads="1"/>
          </p:cNvSpPr>
          <p:nvPr>
            <p:ph type="sldNum" sz="quarter" idx="12"/>
          </p:nvPr>
        </p:nvSpPr>
        <p:spPr>
          <a:ln/>
        </p:spPr>
        <p:txBody>
          <a:bodyPr/>
          <a:lstStyle>
            <a:lvl1pPr>
              <a:defRPr/>
            </a:lvl1pPr>
          </a:lstStyle>
          <a:p>
            <a:endParaRPr lang="en-US" dirty="0"/>
          </a:p>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endParaRPr lang="en-US" dirty="0"/>
          </a:p>
        </p:txBody>
      </p:sp>
      <p:sp>
        <p:nvSpPr>
          <p:cNvPr id="5" name="Rectangle 155"/>
          <p:cNvSpPr>
            <a:spLocks noGrp="1" noChangeArrowheads="1"/>
          </p:cNvSpPr>
          <p:nvPr>
            <p:ph type="ftr" sz="quarter" idx="11"/>
          </p:nvPr>
        </p:nvSpPr>
        <p:spPr>
          <a:ln/>
        </p:spPr>
        <p:txBody>
          <a:bodyPr/>
          <a:lstStyle>
            <a:lvl1pPr>
              <a:defRPr/>
            </a:lvl1pPr>
          </a:lstStyle>
          <a:p>
            <a:endParaRPr lang="en-US" dirty="0"/>
          </a:p>
          <a:p>
            <a:endParaRPr lang="en-US" dirty="0"/>
          </a:p>
        </p:txBody>
      </p:sp>
      <p:sp>
        <p:nvSpPr>
          <p:cNvPr id="6" name="Rectangle 156"/>
          <p:cNvSpPr>
            <a:spLocks noGrp="1" noChangeArrowheads="1"/>
          </p:cNvSpPr>
          <p:nvPr>
            <p:ph type="sldNum" sz="quarter" idx="12"/>
          </p:nvPr>
        </p:nvSpPr>
        <p:spPr>
          <a:ln/>
        </p:spPr>
        <p:txBody>
          <a:bodyPr/>
          <a:lstStyle>
            <a:lvl1pPr>
              <a:defRPr/>
            </a:lvl1pPr>
          </a:lstStyle>
          <a:p>
            <a:endParaRPr lang="en-US" dirty="0"/>
          </a:p>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endParaRPr lang="en-US" dirty="0"/>
          </a:p>
        </p:txBody>
      </p:sp>
      <p:sp>
        <p:nvSpPr>
          <p:cNvPr id="5" name="Rectangle 155"/>
          <p:cNvSpPr>
            <a:spLocks noGrp="1" noChangeArrowheads="1"/>
          </p:cNvSpPr>
          <p:nvPr>
            <p:ph type="ftr" sz="quarter" idx="11"/>
          </p:nvPr>
        </p:nvSpPr>
        <p:spPr>
          <a:ln/>
        </p:spPr>
        <p:txBody>
          <a:bodyPr/>
          <a:lstStyle>
            <a:lvl1pPr>
              <a:defRPr/>
            </a:lvl1pPr>
          </a:lstStyle>
          <a:p>
            <a:endParaRPr lang="en-US" dirty="0"/>
          </a:p>
          <a:p>
            <a:endParaRPr lang="en-US" dirty="0"/>
          </a:p>
        </p:txBody>
      </p:sp>
      <p:sp>
        <p:nvSpPr>
          <p:cNvPr id="6" name="Rectangle 156"/>
          <p:cNvSpPr>
            <a:spLocks noGrp="1" noChangeArrowheads="1"/>
          </p:cNvSpPr>
          <p:nvPr>
            <p:ph type="sldNum" sz="quarter" idx="12"/>
          </p:nvPr>
        </p:nvSpPr>
        <p:spPr>
          <a:ln/>
        </p:spPr>
        <p:txBody>
          <a:bodyPr/>
          <a:lstStyle>
            <a:lvl1pPr>
              <a:defRPr/>
            </a:lvl1pPr>
          </a:lstStyle>
          <a:p>
            <a:endParaRPr lang="en-US" dirty="0"/>
          </a:p>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endParaRPr lang="en-US" dirty="0"/>
          </a:p>
        </p:txBody>
      </p:sp>
      <p:sp>
        <p:nvSpPr>
          <p:cNvPr id="6" name="Rectangle 155"/>
          <p:cNvSpPr>
            <a:spLocks noGrp="1" noChangeArrowheads="1"/>
          </p:cNvSpPr>
          <p:nvPr>
            <p:ph type="ftr" sz="quarter" idx="11"/>
          </p:nvPr>
        </p:nvSpPr>
        <p:spPr>
          <a:ln/>
        </p:spPr>
        <p:txBody>
          <a:bodyPr/>
          <a:lstStyle>
            <a:lvl1pPr>
              <a:defRPr/>
            </a:lvl1pPr>
          </a:lstStyle>
          <a:p>
            <a:endParaRPr lang="en-US" dirty="0"/>
          </a:p>
          <a:p>
            <a:endParaRPr lang="en-US" dirty="0"/>
          </a:p>
        </p:txBody>
      </p:sp>
      <p:sp>
        <p:nvSpPr>
          <p:cNvPr id="7" name="Rectangle 156"/>
          <p:cNvSpPr>
            <a:spLocks noGrp="1" noChangeArrowheads="1"/>
          </p:cNvSpPr>
          <p:nvPr>
            <p:ph type="sldNum" sz="quarter" idx="12"/>
          </p:nvPr>
        </p:nvSpPr>
        <p:spPr>
          <a:ln/>
        </p:spPr>
        <p:txBody>
          <a:bodyPr/>
          <a:lstStyle>
            <a:lvl1pPr>
              <a:defRPr/>
            </a:lvl1pPr>
          </a:lstStyle>
          <a:p>
            <a:endParaRPr lang="en-US" dirty="0"/>
          </a:p>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endParaRPr lang="en-US" dirty="0"/>
          </a:p>
        </p:txBody>
      </p:sp>
      <p:sp>
        <p:nvSpPr>
          <p:cNvPr id="8" name="Rectangle 155"/>
          <p:cNvSpPr>
            <a:spLocks noGrp="1" noChangeArrowheads="1"/>
          </p:cNvSpPr>
          <p:nvPr>
            <p:ph type="ftr" sz="quarter" idx="11"/>
          </p:nvPr>
        </p:nvSpPr>
        <p:spPr>
          <a:ln/>
        </p:spPr>
        <p:txBody>
          <a:bodyPr/>
          <a:lstStyle>
            <a:lvl1pPr>
              <a:defRPr/>
            </a:lvl1pPr>
          </a:lstStyle>
          <a:p>
            <a:endParaRPr lang="en-US" dirty="0"/>
          </a:p>
          <a:p>
            <a:endParaRPr lang="en-US" dirty="0"/>
          </a:p>
        </p:txBody>
      </p:sp>
      <p:sp>
        <p:nvSpPr>
          <p:cNvPr id="9" name="Rectangle 156"/>
          <p:cNvSpPr>
            <a:spLocks noGrp="1" noChangeArrowheads="1"/>
          </p:cNvSpPr>
          <p:nvPr>
            <p:ph type="sldNum" sz="quarter" idx="12"/>
          </p:nvPr>
        </p:nvSpPr>
        <p:spPr>
          <a:ln/>
        </p:spPr>
        <p:txBody>
          <a:bodyPr/>
          <a:lstStyle>
            <a:lvl1pPr>
              <a:defRPr/>
            </a:lvl1pPr>
          </a:lstStyle>
          <a:p>
            <a:endParaRPr lang="en-US" dirty="0"/>
          </a:p>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endParaRPr lang="en-US" dirty="0"/>
          </a:p>
        </p:txBody>
      </p:sp>
      <p:sp>
        <p:nvSpPr>
          <p:cNvPr id="4" name="Rectangle 155"/>
          <p:cNvSpPr>
            <a:spLocks noGrp="1" noChangeArrowheads="1"/>
          </p:cNvSpPr>
          <p:nvPr>
            <p:ph type="ftr" sz="quarter" idx="11"/>
          </p:nvPr>
        </p:nvSpPr>
        <p:spPr>
          <a:ln/>
        </p:spPr>
        <p:txBody>
          <a:bodyPr/>
          <a:lstStyle>
            <a:lvl1pPr>
              <a:defRPr/>
            </a:lvl1pPr>
          </a:lstStyle>
          <a:p>
            <a:endParaRPr lang="en-US" dirty="0"/>
          </a:p>
          <a:p>
            <a:endParaRPr lang="en-US" dirty="0"/>
          </a:p>
        </p:txBody>
      </p:sp>
      <p:sp>
        <p:nvSpPr>
          <p:cNvPr id="5" name="Rectangle 156"/>
          <p:cNvSpPr>
            <a:spLocks noGrp="1" noChangeArrowheads="1"/>
          </p:cNvSpPr>
          <p:nvPr>
            <p:ph type="sldNum" sz="quarter" idx="12"/>
          </p:nvPr>
        </p:nvSpPr>
        <p:spPr>
          <a:ln/>
        </p:spPr>
        <p:txBody>
          <a:bodyPr/>
          <a:lstStyle>
            <a:lvl1pPr>
              <a:defRPr/>
            </a:lvl1pPr>
          </a:lstStyle>
          <a:p>
            <a:endParaRPr lang="en-US" dirty="0"/>
          </a:p>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endParaRPr lang="en-US" dirty="0"/>
          </a:p>
        </p:txBody>
      </p:sp>
      <p:sp>
        <p:nvSpPr>
          <p:cNvPr id="3" name="Rectangle 155"/>
          <p:cNvSpPr>
            <a:spLocks noGrp="1" noChangeArrowheads="1"/>
          </p:cNvSpPr>
          <p:nvPr>
            <p:ph type="ftr" sz="quarter" idx="11"/>
          </p:nvPr>
        </p:nvSpPr>
        <p:spPr>
          <a:ln/>
        </p:spPr>
        <p:txBody>
          <a:bodyPr/>
          <a:lstStyle>
            <a:lvl1pPr>
              <a:defRPr/>
            </a:lvl1pPr>
          </a:lstStyle>
          <a:p>
            <a:endParaRPr lang="en-US" dirty="0"/>
          </a:p>
          <a:p>
            <a:endParaRPr lang="en-US" dirty="0"/>
          </a:p>
        </p:txBody>
      </p:sp>
      <p:sp>
        <p:nvSpPr>
          <p:cNvPr id="4" name="Rectangle 156"/>
          <p:cNvSpPr>
            <a:spLocks noGrp="1" noChangeArrowheads="1"/>
          </p:cNvSpPr>
          <p:nvPr>
            <p:ph type="sldNum" sz="quarter" idx="12"/>
          </p:nvPr>
        </p:nvSpPr>
        <p:spPr>
          <a:ln/>
        </p:spPr>
        <p:txBody>
          <a:bodyPr/>
          <a:lstStyle>
            <a:lvl1pPr>
              <a:defRPr/>
            </a:lvl1pPr>
          </a:lstStyle>
          <a:p>
            <a:endParaRPr lang="en-US" dirty="0"/>
          </a:p>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endParaRPr lang="en-US" dirty="0"/>
          </a:p>
        </p:txBody>
      </p:sp>
      <p:sp>
        <p:nvSpPr>
          <p:cNvPr id="6" name="Rectangle 155"/>
          <p:cNvSpPr>
            <a:spLocks noGrp="1" noChangeArrowheads="1"/>
          </p:cNvSpPr>
          <p:nvPr>
            <p:ph type="ftr" sz="quarter" idx="11"/>
          </p:nvPr>
        </p:nvSpPr>
        <p:spPr>
          <a:ln/>
        </p:spPr>
        <p:txBody>
          <a:bodyPr/>
          <a:lstStyle>
            <a:lvl1pPr>
              <a:defRPr/>
            </a:lvl1pPr>
          </a:lstStyle>
          <a:p>
            <a:endParaRPr lang="en-US" dirty="0"/>
          </a:p>
          <a:p>
            <a:endParaRPr lang="en-US" dirty="0"/>
          </a:p>
        </p:txBody>
      </p:sp>
      <p:sp>
        <p:nvSpPr>
          <p:cNvPr id="7" name="Rectangle 156"/>
          <p:cNvSpPr>
            <a:spLocks noGrp="1" noChangeArrowheads="1"/>
          </p:cNvSpPr>
          <p:nvPr>
            <p:ph type="sldNum" sz="quarter" idx="12"/>
          </p:nvPr>
        </p:nvSpPr>
        <p:spPr>
          <a:ln/>
        </p:spPr>
        <p:txBody>
          <a:bodyPr/>
          <a:lstStyle>
            <a:lvl1pPr>
              <a:defRPr/>
            </a:lvl1pPr>
          </a:lstStyle>
          <a:p>
            <a:endParaRPr lang="en-US" dirty="0"/>
          </a:p>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endParaRPr lang="en-US" dirty="0"/>
          </a:p>
        </p:txBody>
      </p:sp>
      <p:sp>
        <p:nvSpPr>
          <p:cNvPr id="6" name="Rectangle 155"/>
          <p:cNvSpPr>
            <a:spLocks noGrp="1" noChangeArrowheads="1"/>
          </p:cNvSpPr>
          <p:nvPr>
            <p:ph type="ftr" sz="quarter" idx="11"/>
          </p:nvPr>
        </p:nvSpPr>
        <p:spPr>
          <a:ln/>
        </p:spPr>
        <p:txBody>
          <a:bodyPr/>
          <a:lstStyle>
            <a:lvl1pPr>
              <a:defRPr/>
            </a:lvl1pPr>
          </a:lstStyle>
          <a:p>
            <a:endParaRPr lang="en-US" dirty="0"/>
          </a:p>
          <a:p>
            <a:endParaRPr lang="en-US" dirty="0"/>
          </a:p>
        </p:txBody>
      </p:sp>
      <p:sp>
        <p:nvSpPr>
          <p:cNvPr id="7" name="Rectangle 156"/>
          <p:cNvSpPr>
            <a:spLocks noGrp="1" noChangeArrowheads="1"/>
          </p:cNvSpPr>
          <p:nvPr>
            <p:ph type="sldNum" sz="quarter" idx="12"/>
          </p:nvPr>
        </p:nvSpPr>
        <p:spPr>
          <a:ln/>
        </p:spPr>
        <p:txBody>
          <a:bodyPr/>
          <a:lstStyle>
            <a:lvl1pPr>
              <a:defRPr/>
            </a:lvl1pPr>
          </a:lstStyle>
          <a:p>
            <a:endParaRPr lang="en-US" dirty="0"/>
          </a:p>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116740" name="Freeform 4"/>
              <p:cNvSpPr>
                <a:spLocks/>
              </p:cNvSpPr>
              <p:nvPr/>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16741" name="Freeform 5"/>
              <p:cNvSpPr>
                <a:spLocks/>
              </p:cNvSpPr>
              <p:nvPr/>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16742" name="Freeform 6"/>
              <p:cNvSpPr>
                <a:spLocks/>
              </p:cNvSpPr>
              <p:nvPr/>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16743" name="Freeform 7"/>
              <p:cNvSpPr>
                <a:spLocks/>
              </p:cNvSpPr>
              <p:nvPr/>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16744" name="Freeform 8"/>
              <p:cNvSpPr>
                <a:spLocks/>
              </p:cNvSpPr>
              <p:nvPr/>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16745" name="Freeform 9"/>
              <p:cNvSpPr>
                <a:spLocks/>
              </p:cNvSpPr>
              <p:nvPr/>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16746" name="Freeform 10"/>
              <p:cNvSpPr>
                <a:spLocks/>
              </p:cNvSpPr>
              <p:nvPr/>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16747" name="Freeform 11"/>
              <p:cNvSpPr>
                <a:spLocks/>
              </p:cNvSpPr>
              <p:nvPr/>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16748" name="Freeform 12"/>
              <p:cNvSpPr>
                <a:spLocks/>
              </p:cNvSpPr>
              <p:nvPr/>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16749" name="Freeform 13"/>
              <p:cNvSpPr>
                <a:spLocks/>
              </p:cNvSpPr>
              <p:nvPr/>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16750" name="Freeform 14"/>
              <p:cNvSpPr>
                <a:spLocks/>
              </p:cNvSpPr>
              <p:nvPr/>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16751" name="Freeform 15"/>
              <p:cNvSpPr>
                <a:spLocks/>
              </p:cNvSpPr>
              <p:nvPr/>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sp>
            <p:nvSpPr>
              <p:cNvPr id="116752" name="Freeform 16"/>
              <p:cNvSpPr>
                <a:spLocks/>
              </p:cNvSpPr>
              <p:nvPr/>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prstTxWarp prst="textNoShape">
                  <a:avLst/>
                </a:prstTxWarp>
              </a:bodyPr>
              <a:lstStyle/>
              <a:p>
                <a:endParaRPr lang="en-US" dirty="0"/>
              </a:p>
            </p:txBody>
          </p:sp>
        </p:grpSp>
        <p:grpSp>
          <p:nvGrpSpPr>
            <p:cNvPr id="4" name="Group 17"/>
            <p:cNvGrpSpPr>
              <a:grpSpLocks/>
            </p:cNvGrpSpPr>
            <p:nvPr userDrawn="1"/>
          </p:nvGrpSpPr>
          <p:grpSpPr bwMode="auto">
            <a:xfrm>
              <a:off x="0" y="2291"/>
              <a:ext cx="1385" cy="1702"/>
              <a:chOff x="0" y="2291"/>
              <a:chExt cx="1385" cy="1702"/>
            </a:xfrm>
          </p:grpSpPr>
          <p:sp>
            <p:nvSpPr>
              <p:cNvPr id="116754" name="Rectangle 18"/>
              <p:cNvSpPr>
                <a:spLocks noChangeArrowheads="1"/>
              </p:cNvSpPr>
              <p:nvPr/>
            </p:nvSpPr>
            <p:spPr bwMode="ltGray">
              <a:xfrm rot="6798887">
                <a:off x="63" y="3882"/>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55" name="Rectangle 19"/>
              <p:cNvSpPr>
                <a:spLocks noChangeArrowheads="1"/>
              </p:cNvSpPr>
              <p:nvPr/>
            </p:nvSpPr>
            <p:spPr bwMode="ltGray">
              <a:xfrm rot="6798887">
                <a:off x="33" y="3880"/>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56" name="Rectangle 20"/>
              <p:cNvSpPr>
                <a:spLocks noChangeArrowheads="1"/>
              </p:cNvSpPr>
              <p:nvPr/>
            </p:nvSpPr>
            <p:spPr bwMode="ltGray">
              <a:xfrm rot="6798887">
                <a:off x="7" y="3874"/>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57" name="Rectangle 21"/>
              <p:cNvSpPr>
                <a:spLocks noChangeArrowheads="1"/>
              </p:cNvSpPr>
              <p:nvPr/>
            </p:nvSpPr>
            <p:spPr bwMode="ltGray">
              <a:xfrm rot="5999912">
                <a:off x="209" y="388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58" name="Rectangle 22"/>
              <p:cNvSpPr>
                <a:spLocks noChangeArrowheads="1"/>
              </p:cNvSpPr>
              <p:nvPr/>
            </p:nvSpPr>
            <p:spPr bwMode="ltGray">
              <a:xfrm rot="5999912">
                <a:off x="18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59" name="Rectangle 23"/>
              <p:cNvSpPr>
                <a:spLocks noChangeArrowheads="1"/>
              </p:cNvSpPr>
              <p:nvPr/>
            </p:nvSpPr>
            <p:spPr bwMode="ltGray">
              <a:xfrm rot="6250138">
                <a:off x="15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60" name="Rectangle 24"/>
              <p:cNvSpPr>
                <a:spLocks noChangeArrowheads="1"/>
              </p:cNvSpPr>
              <p:nvPr/>
            </p:nvSpPr>
            <p:spPr bwMode="ltGray">
              <a:xfrm rot="6238076">
                <a:off x="123" y="3886"/>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61" name="Rectangle 25"/>
              <p:cNvSpPr>
                <a:spLocks noChangeArrowheads="1"/>
              </p:cNvSpPr>
              <p:nvPr/>
            </p:nvSpPr>
            <p:spPr bwMode="ltGray">
              <a:xfrm rot="5380717">
                <a:off x="363" y="3868"/>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62" name="Rectangle 26"/>
              <p:cNvSpPr>
                <a:spLocks noChangeArrowheads="1"/>
              </p:cNvSpPr>
              <p:nvPr/>
            </p:nvSpPr>
            <p:spPr bwMode="ltGray">
              <a:xfrm rot="5380717">
                <a:off x="333" y="3872"/>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63" name="Rectangle 27"/>
              <p:cNvSpPr>
                <a:spLocks noChangeArrowheads="1"/>
              </p:cNvSpPr>
              <p:nvPr/>
            </p:nvSpPr>
            <p:spPr bwMode="ltGray">
              <a:xfrm rot="5583200">
                <a:off x="303" y="3876"/>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64" name="Rectangle 28"/>
              <p:cNvSpPr>
                <a:spLocks noChangeArrowheads="1"/>
              </p:cNvSpPr>
              <p:nvPr/>
            </p:nvSpPr>
            <p:spPr bwMode="ltGray">
              <a:xfrm rot="5737625">
                <a:off x="271" y="3882"/>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65" name="Rectangle 29"/>
              <p:cNvSpPr>
                <a:spLocks noChangeArrowheads="1"/>
              </p:cNvSpPr>
              <p:nvPr/>
            </p:nvSpPr>
            <p:spPr bwMode="ltGray">
              <a:xfrm rot="4715477">
                <a:off x="517" y="382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66" name="Rectangle 30"/>
              <p:cNvSpPr>
                <a:spLocks noChangeArrowheads="1"/>
              </p:cNvSpPr>
              <p:nvPr/>
            </p:nvSpPr>
            <p:spPr bwMode="ltGray">
              <a:xfrm rot="4924949">
                <a:off x="486" y="3834"/>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67" name="Rectangle 31"/>
              <p:cNvSpPr>
                <a:spLocks noChangeArrowheads="1"/>
              </p:cNvSpPr>
              <p:nvPr/>
            </p:nvSpPr>
            <p:spPr bwMode="ltGray">
              <a:xfrm rot="4924949">
                <a:off x="456" y="384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68" name="Rectangle 32"/>
              <p:cNvSpPr>
                <a:spLocks noChangeArrowheads="1"/>
              </p:cNvSpPr>
              <p:nvPr/>
            </p:nvSpPr>
            <p:spPr bwMode="ltGray">
              <a:xfrm rot="5041352">
                <a:off x="427" y="3850"/>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69" name="Rectangle 33"/>
              <p:cNvSpPr>
                <a:spLocks noChangeArrowheads="1"/>
              </p:cNvSpPr>
              <p:nvPr/>
            </p:nvSpPr>
            <p:spPr bwMode="ltGray">
              <a:xfrm rot="3816889">
                <a:off x="664" y="3762"/>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70" name="Rectangle 34"/>
              <p:cNvSpPr>
                <a:spLocks noChangeArrowheads="1"/>
              </p:cNvSpPr>
              <p:nvPr/>
            </p:nvSpPr>
            <p:spPr bwMode="ltGray">
              <a:xfrm rot="3816889">
                <a:off x="634" y="3780"/>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71" name="Rectangle 35"/>
              <p:cNvSpPr>
                <a:spLocks noChangeArrowheads="1"/>
              </p:cNvSpPr>
              <p:nvPr/>
            </p:nvSpPr>
            <p:spPr bwMode="ltGray">
              <a:xfrm rot="4104184">
                <a:off x="606" y="3790"/>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72" name="Rectangle 36"/>
              <p:cNvSpPr>
                <a:spLocks noChangeArrowheads="1"/>
              </p:cNvSpPr>
              <p:nvPr/>
            </p:nvSpPr>
            <p:spPr bwMode="ltGray">
              <a:xfrm rot="4325343">
                <a:off x="575" y="3804"/>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73" name="Rectangle 37"/>
              <p:cNvSpPr>
                <a:spLocks noChangeArrowheads="1"/>
              </p:cNvSpPr>
              <p:nvPr/>
            </p:nvSpPr>
            <p:spPr bwMode="ltGray">
              <a:xfrm rot="3368036">
                <a:off x="800" y="3682"/>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74" name="Rectangle 38"/>
              <p:cNvSpPr>
                <a:spLocks noChangeArrowheads="1"/>
              </p:cNvSpPr>
              <p:nvPr/>
            </p:nvSpPr>
            <p:spPr bwMode="ltGray">
              <a:xfrm rot="3368036">
                <a:off x="772" y="369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75" name="Rectangle 39"/>
              <p:cNvSpPr>
                <a:spLocks noChangeArrowheads="1"/>
              </p:cNvSpPr>
              <p:nvPr/>
            </p:nvSpPr>
            <p:spPr bwMode="ltGray">
              <a:xfrm rot="3368036">
                <a:off x="746" y="3716"/>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76" name="Rectangle 40"/>
              <p:cNvSpPr>
                <a:spLocks noChangeArrowheads="1"/>
              </p:cNvSpPr>
              <p:nvPr/>
            </p:nvSpPr>
            <p:spPr bwMode="ltGray">
              <a:xfrm rot="3816889">
                <a:off x="717" y="3734"/>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77" name="Rectangle 41"/>
              <p:cNvSpPr>
                <a:spLocks noChangeArrowheads="1"/>
              </p:cNvSpPr>
              <p:nvPr/>
            </p:nvSpPr>
            <p:spPr bwMode="ltGray">
              <a:xfrm rot="2302266">
                <a:off x="923" y="3587"/>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78" name="Rectangle 42"/>
              <p:cNvSpPr>
                <a:spLocks noChangeArrowheads="1"/>
              </p:cNvSpPr>
              <p:nvPr/>
            </p:nvSpPr>
            <p:spPr bwMode="ltGray">
              <a:xfrm rot="2302266">
                <a:off x="899" y="3606"/>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79" name="Rectangle 43"/>
              <p:cNvSpPr>
                <a:spLocks noChangeArrowheads="1"/>
              </p:cNvSpPr>
              <p:nvPr/>
            </p:nvSpPr>
            <p:spPr bwMode="ltGray">
              <a:xfrm rot="2707562">
                <a:off x="876" y="3626"/>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80" name="Rectangle 44"/>
              <p:cNvSpPr>
                <a:spLocks noChangeArrowheads="1"/>
              </p:cNvSpPr>
              <p:nvPr/>
            </p:nvSpPr>
            <p:spPr bwMode="ltGray">
              <a:xfrm rot="2707562">
                <a:off x="850" y="3644"/>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81" name="Rectangle 45"/>
              <p:cNvSpPr>
                <a:spLocks noChangeArrowheads="1"/>
              </p:cNvSpPr>
              <p:nvPr/>
            </p:nvSpPr>
            <p:spPr bwMode="ltGray">
              <a:xfrm rot="1525830">
                <a:off x="1027" y="3473"/>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82" name="Rectangle 46"/>
              <p:cNvSpPr>
                <a:spLocks noChangeArrowheads="1"/>
              </p:cNvSpPr>
              <p:nvPr/>
            </p:nvSpPr>
            <p:spPr bwMode="ltGray">
              <a:xfrm rot="1525830">
                <a:off x="1009" y="3497"/>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83" name="Rectangle 47"/>
              <p:cNvSpPr>
                <a:spLocks noChangeArrowheads="1"/>
              </p:cNvSpPr>
              <p:nvPr/>
            </p:nvSpPr>
            <p:spPr bwMode="ltGray">
              <a:xfrm rot="1788117">
                <a:off x="990" y="3519"/>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84" name="Rectangle 48"/>
              <p:cNvSpPr>
                <a:spLocks noChangeArrowheads="1"/>
              </p:cNvSpPr>
              <p:nvPr/>
            </p:nvSpPr>
            <p:spPr bwMode="ltGray">
              <a:xfrm rot="1788117">
                <a:off x="969" y="354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85" name="Rectangle 49"/>
              <p:cNvSpPr>
                <a:spLocks noChangeArrowheads="1"/>
              </p:cNvSpPr>
              <p:nvPr/>
            </p:nvSpPr>
            <p:spPr bwMode="ltGray">
              <a:xfrm rot="841630">
                <a:off x="1113" y="3355"/>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86" name="Rectangle 50"/>
              <p:cNvSpPr>
                <a:spLocks noChangeArrowheads="1"/>
              </p:cNvSpPr>
              <p:nvPr/>
            </p:nvSpPr>
            <p:spPr bwMode="ltGray">
              <a:xfrm rot="841630">
                <a:off x="1100" y="3378"/>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87" name="Rectangle 51"/>
              <p:cNvSpPr>
                <a:spLocks noChangeArrowheads="1"/>
              </p:cNvSpPr>
              <p:nvPr/>
            </p:nvSpPr>
            <p:spPr bwMode="ltGray">
              <a:xfrm rot="1308689">
                <a:off x="1086" y="340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88" name="Rectangle 52"/>
              <p:cNvSpPr>
                <a:spLocks noChangeArrowheads="1"/>
              </p:cNvSpPr>
              <p:nvPr/>
            </p:nvSpPr>
            <p:spPr bwMode="ltGray">
              <a:xfrm rot="1308689">
                <a:off x="1064" y="3425"/>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89" name="Rectangle 53"/>
              <p:cNvSpPr>
                <a:spLocks noChangeArrowheads="1"/>
              </p:cNvSpPr>
              <p:nvPr/>
            </p:nvSpPr>
            <p:spPr bwMode="ltGray">
              <a:xfrm rot="469913">
                <a:off x="1172" y="3225"/>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90" name="Rectangle 54"/>
              <p:cNvSpPr>
                <a:spLocks noChangeArrowheads="1"/>
              </p:cNvSpPr>
              <p:nvPr/>
            </p:nvSpPr>
            <p:spPr bwMode="ltGray">
              <a:xfrm rot="559869">
                <a:off x="1162" y="3250"/>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91" name="Rectangle 55"/>
              <p:cNvSpPr>
                <a:spLocks noChangeArrowheads="1"/>
              </p:cNvSpPr>
              <p:nvPr/>
            </p:nvSpPr>
            <p:spPr bwMode="ltGray">
              <a:xfrm rot="734079">
                <a:off x="1154" y="3276"/>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92" name="Rectangle 56"/>
              <p:cNvSpPr>
                <a:spLocks noChangeArrowheads="1"/>
              </p:cNvSpPr>
              <p:nvPr/>
            </p:nvSpPr>
            <p:spPr bwMode="ltGray">
              <a:xfrm rot="734079">
                <a:off x="1141" y="3304"/>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93" name="Rectangle 57"/>
              <p:cNvSpPr>
                <a:spLocks noChangeArrowheads="1"/>
              </p:cNvSpPr>
              <p:nvPr/>
            </p:nvSpPr>
            <p:spPr bwMode="ltGray">
              <a:xfrm rot="-293905">
                <a:off x="1211" y="3096"/>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94" name="Rectangle 58"/>
              <p:cNvSpPr>
                <a:spLocks noChangeArrowheads="1"/>
              </p:cNvSpPr>
              <p:nvPr/>
            </p:nvSpPr>
            <p:spPr bwMode="ltGray">
              <a:xfrm rot="-8">
                <a:off x="1201" y="3122"/>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95" name="Rectangle 59"/>
              <p:cNvSpPr>
                <a:spLocks noChangeArrowheads="1"/>
              </p:cNvSpPr>
              <p:nvPr/>
            </p:nvSpPr>
            <p:spPr bwMode="ltGray">
              <a:xfrm rot="-8">
                <a:off x="1200" y="3147"/>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96" name="Rectangle 60"/>
              <p:cNvSpPr>
                <a:spLocks noChangeArrowheads="1"/>
              </p:cNvSpPr>
              <p:nvPr/>
            </p:nvSpPr>
            <p:spPr bwMode="ltGray">
              <a:xfrm rot="214188">
                <a:off x="1189" y="3173"/>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97" name="Rectangle 61"/>
              <p:cNvSpPr>
                <a:spLocks noChangeArrowheads="1"/>
              </p:cNvSpPr>
              <p:nvPr/>
            </p:nvSpPr>
            <p:spPr bwMode="ltGray">
              <a:xfrm rot="-682388">
                <a:off x="1219" y="296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98" name="Rectangle 62"/>
              <p:cNvSpPr>
                <a:spLocks noChangeArrowheads="1"/>
              </p:cNvSpPr>
              <p:nvPr/>
            </p:nvSpPr>
            <p:spPr bwMode="ltGray">
              <a:xfrm rot="-480400">
                <a:off x="1220" y="2991"/>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799" name="Rectangle 63"/>
              <p:cNvSpPr>
                <a:spLocks noChangeArrowheads="1"/>
              </p:cNvSpPr>
              <p:nvPr/>
            </p:nvSpPr>
            <p:spPr bwMode="ltGray">
              <a:xfrm rot="-480400">
                <a:off x="1220" y="301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00" name="Rectangle 64"/>
              <p:cNvSpPr>
                <a:spLocks noChangeArrowheads="1"/>
              </p:cNvSpPr>
              <p:nvPr/>
            </p:nvSpPr>
            <p:spPr bwMode="ltGray">
              <a:xfrm rot="-270546">
                <a:off x="1219" y="3041"/>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01" name="Rectangle 65"/>
              <p:cNvSpPr>
                <a:spLocks noChangeArrowheads="1"/>
              </p:cNvSpPr>
              <p:nvPr/>
            </p:nvSpPr>
            <p:spPr bwMode="ltGray">
              <a:xfrm rot="-1132286">
                <a:off x="1207" y="2843"/>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02" name="Rectangle 66"/>
              <p:cNvSpPr>
                <a:spLocks noChangeArrowheads="1"/>
              </p:cNvSpPr>
              <p:nvPr/>
            </p:nvSpPr>
            <p:spPr bwMode="ltGray">
              <a:xfrm rot="-969272">
                <a:off x="1213" y="2864"/>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03" name="Rectangle 67"/>
              <p:cNvSpPr>
                <a:spLocks noChangeArrowheads="1"/>
              </p:cNvSpPr>
              <p:nvPr/>
            </p:nvSpPr>
            <p:spPr bwMode="ltGray">
              <a:xfrm rot="-969272">
                <a:off x="1216" y="2888"/>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04" name="Rectangle 68"/>
              <p:cNvSpPr>
                <a:spLocks noChangeArrowheads="1"/>
              </p:cNvSpPr>
              <p:nvPr/>
            </p:nvSpPr>
            <p:spPr bwMode="ltGray">
              <a:xfrm rot="-806259">
                <a:off x="1219" y="291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05" name="Rectangle 69"/>
              <p:cNvSpPr>
                <a:spLocks noChangeArrowheads="1"/>
              </p:cNvSpPr>
              <p:nvPr/>
            </p:nvSpPr>
            <p:spPr bwMode="ltGray">
              <a:xfrm rot="-1543941">
                <a:off x="1165" y="2727"/>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06" name="Rectangle 70"/>
              <p:cNvSpPr>
                <a:spLocks noChangeArrowheads="1"/>
              </p:cNvSpPr>
              <p:nvPr/>
            </p:nvSpPr>
            <p:spPr bwMode="ltGray">
              <a:xfrm rot="-1341953">
                <a:off x="1176" y="2752"/>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07" name="Rectangle 71"/>
              <p:cNvSpPr>
                <a:spLocks noChangeArrowheads="1"/>
              </p:cNvSpPr>
              <p:nvPr/>
            </p:nvSpPr>
            <p:spPr bwMode="ltGray">
              <a:xfrm rot="-1341953">
                <a:off x="1184" y="277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08" name="Rectangle 72"/>
              <p:cNvSpPr>
                <a:spLocks noChangeArrowheads="1"/>
              </p:cNvSpPr>
              <p:nvPr/>
            </p:nvSpPr>
            <p:spPr bwMode="ltGray">
              <a:xfrm rot="-1341953">
                <a:off x="1194" y="279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09" name="Rectangle 73"/>
              <p:cNvSpPr>
                <a:spLocks noChangeArrowheads="1"/>
              </p:cNvSpPr>
              <p:nvPr/>
            </p:nvSpPr>
            <p:spPr bwMode="ltGray">
              <a:xfrm rot="-1928746">
                <a:off x="1101" y="2628"/>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10" name="Rectangle 74"/>
              <p:cNvSpPr>
                <a:spLocks noChangeArrowheads="1"/>
              </p:cNvSpPr>
              <p:nvPr/>
            </p:nvSpPr>
            <p:spPr bwMode="ltGray">
              <a:xfrm rot="-1844175">
                <a:off x="1114" y="2645"/>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11" name="Rectangle 75"/>
              <p:cNvSpPr>
                <a:spLocks noChangeArrowheads="1"/>
              </p:cNvSpPr>
              <p:nvPr/>
            </p:nvSpPr>
            <p:spPr bwMode="ltGray">
              <a:xfrm rot="-1752383">
                <a:off x="1129" y="2667"/>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12" name="Rectangle 76"/>
              <p:cNvSpPr>
                <a:spLocks noChangeArrowheads="1"/>
              </p:cNvSpPr>
              <p:nvPr/>
            </p:nvSpPr>
            <p:spPr bwMode="ltGray">
              <a:xfrm rot="-1752383">
                <a:off x="1142" y="2684"/>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13" name="Rectangle 77"/>
              <p:cNvSpPr>
                <a:spLocks noChangeArrowheads="1"/>
              </p:cNvSpPr>
              <p:nvPr/>
            </p:nvSpPr>
            <p:spPr bwMode="ltGray">
              <a:xfrm rot="-2466736">
                <a:off x="1014" y="2538"/>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14" name="Rectangle 78"/>
              <p:cNvSpPr>
                <a:spLocks noChangeArrowheads="1"/>
              </p:cNvSpPr>
              <p:nvPr/>
            </p:nvSpPr>
            <p:spPr bwMode="ltGray">
              <a:xfrm rot="-2466736">
                <a:off x="1035" y="2557"/>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15" name="Rectangle 79"/>
              <p:cNvSpPr>
                <a:spLocks noChangeArrowheads="1"/>
              </p:cNvSpPr>
              <p:nvPr/>
            </p:nvSpPr>
            <p:spPr bwMode="ltGray">
              <a:xfrm rot="-2466736">
                <a:off x="1050" y="2574"/>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16" name="Rectangle 80"/>
              <p:cNvSpPr>
                <a:spLocks noChangeArrowheads="1"/>
              </p:cNvSpPr>
              <p:nvPr/>
            </p:nvSpPr>
            <p:spPr bwMode="ltGray">
              <a:xfrm rot="-2342866">
                <a:off x="1068" y="2590"/>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17" name="Freeform 81"/>
              <p:cNvSpPr>
                <a:spLocks/>
              </p:cNvSpPr>
              <p:nvPr/>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prstTxWarp prst="textNoShape">
                  <a:avLst/>
                </a:prstTxWarp>
              </a:bodyPr>
              <a:lstStyle/>
              <a:p>
                <a:endParaRPr lang="en-US" dirty="0"/>
              </a:p>
            </p:txBody>
          </p:sp>
          <p:sp>
            <p:nvSpPr>
              <p:cNvPr id="116818" name="Rectangle 82"/>
              <p:cNvSpPr>
                <a:spLocks noChangeArrowheads="1"/>
              </p:cNvSpPr>
              <p:nvPr/>
            </p:nvSpPr>
            <p:spPr bwMode="ltGray">
              <a:xfrm rot="6575641">
                <a:off x="-217" y="3138"/>
                <a:ext cx="122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19" name="Rectangle 83"/>
              <p:cNvSpPr>
                <a:spLocks noChangeArrowheads="1"/>
              </p:cNvSpPr>
              <p:nvPr/>
            </p:nvSpPr>
            <p:spPr bwMode="ltGray">
              <a:xfrm rot="238799">
                <a:off x="4" y="3146"/>
                <a:ext cx="103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20" name="Rectangle 84"/>
              <p:cNvSpPr>
                <a:spLocks noChangeArrowheads="1"/>
              </p:cNvSpPr>
              <p:nvPr/>
            </p:nvSpPr>
            <p:spPr bwMode="ltGray">
              <a:xfrm rot="-2957028">
                <a:off x="907" y="2472"/>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21" name="Rectangle 85"/>
              <p:cNvSpPr>
                <a:spLocks noChangeArrowheads="1"/>
              </p:cNvSpPr>
              <p:nvPr/>
            </p:nvSpPr>
            <p:spPr bwMode="ltGray">
              <a:xfrm rot="-2957028">
                <a:off x="930" y="2486"/>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22" name="Rectangle 86"/>
              <p:cNvSpPr>
                <a:spLocks noChangeArrowheads="1"/>
              </p:cNvSpPr>
              <p:nvPr/>
            </p:nvSpPr>
            <p:spPr bwMode="ltGray">
              <a:xfrm rot="-2957028">
                <a:off x="954" y="2497"/>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23" name="Rectangle 87"/>
              <p:cNvSpPr>
                <a:spLocks noChangeArrowheads="1"/>
              </p:cNvSpPr>
              <p:nvPr/>
            </p:nvSpPr>
            <p:spPr bwMode="ltGray">
              <a:xfrm rot="-2661033">
                <a:off x="974" y="2509"/>
                <a:ext cx="86"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24" name="Rectangle 88"/>
              <p:cNvSpPr>
                <a:spLocks noChangeArrowheads="1"/>
              </p:cNvSpPr>
              <p:nvPr/>
            </p:nvSpPr>
            <p:spPr bwMode="ltGray">
              <a:xfrm rot="-3638503">
                <a:off x="788" y="2426"/>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25" name="Rectangle 89"/>
              <p:cNvSpPr>
                <a:spLocks noChangeArrowheads="1"/>
              </p:cNvSpPr>
              <p:nvPr/>
            </p:nvSpPr>
            <p:spPr bwMode="ltGray">
              <a:xfrm rot="-3638503">
                <a:off x="815" y="2434"/>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26" name="Rectangle 90"/>
              <p:cNvSpPr>
                <a:spLocks noChangeArrowheads="1"/>
              </p:cNvSpPr>
              <p:nvPr/>
            </p:nvSpPr>
            <p:spPr bwMode="ltGray">
              <a:xfrm rot="-3514633">
                <a:off x="837" y="2440"/>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27" name="Rectangle 91"/>
              <p:cNvSpPr>
                <a:spLocks noChangeArrowheads="1"/>
              </p:cNvSpPr>
              <p:nvPr/>
            </p:nvSpPr>
            <p:spPr bwMode="ltGray">
              <a:xfrm rot="-3220799">
                <a:off x="862" y="2452"/>
                <a:ext cx="8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28" name="Rectangle 92"/>
              <p:cNvSpPr>
                <a:spLocks noChangeArrowheads="1"/>
              </p:cNvSpPr>
              <p:nvPr/>
            </p:nvSpPr>
            <p:spPr bwMode="ltGray">
              <a:xfrm rot="-4338250">
                <a:off x="649" y="2396"/>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29" name="Rectangle 93"/>
              <p:cNvSpPr>
                <a:spLocks noChangeArrowheads="1"/>
              </p:cNvSpPr>
              <p:nvPr/>
            </p:nvSpPr>
            <p:spPr bwMode="ltGray">
              <a:xfrm rot="-4250359">
                <a:off x="677" y="2402"/>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30" name="Rectangle 94"/>
              <p:cNvSpPr>
                <a:spLocks noChangeArrowheads="1"/>
              </p:cNvSpPr>
              <p:nvPr/>
            </p:nvSpPr>
            <p:spPr bwMode="ltGray">
              <a:xfrm rot="-4250359">
                <a:off x="708" y="2406"/>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31" name="Rectangle 95"/>
              <p:cNvSpPr>
                <a:spLocks noChangeArrowheads="1"/>
              </p:cNvSpPr>
              <p:nvPr/>
            </p:nvSpPr>
            <p:spPr bwMode="ltGray">
              <a:xfrm rot="-3989246">
                <a:off x="738" y="2410"/>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32" name="Rectangle 96"/>
              <p:cNvSpPr>
                <a:spLocks noChangeArrowheads="1"/>
              </p:cNvSpPr>
              <p:nvPr/>
            </p:nvSpPr>
            <p:spPr bwMode="ltGray">
              <a:xfrm rot="-4862215">
                <a:off x="503" y="239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33" name="Rectangle 97"/>
              <p:cNvSpPr>
                <a:spLocks noChangeArrowheads="1"/>
              </p:cNvSpPr>
              <p:nvPr/>
            </p:nvSpPr>
            <p:spPr bwMode="ltGray">
              <a:xfrm rot="-4673370">
                <a:off x="534" y="2392"/>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34" name="Rectangle 98"/>
              <p:cNvSpPr>
                <a:spLocks noChangeArrowheads="1"/>
              </p:cNvSpPr>
              <p:nvPr/>
            </p:nvSpPr>
            <p:spPr bwMode="ltGray">
              <a:xfrm rot="-4646721">
                <a:off x="563"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35" name="Rectangle 99"/>
              <p:cNvSpPr>
                <a:spLocks noChangeArrowheads="1"/>
              </p:cNvSpPr>
              <p:nvPr/>
            </p:nvSpPr>
            <p:spPr bwMode="ltGray">
              <a:xfrm rot="-4580623">
                <a:off x="595"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36" name="Rectangle 100"/>
              <p:cNvSpPr>
                <a:spLocks noChangeArrowheads="1"/>
              </p:cNvSpPr>
              <p:nvPr/>
            </p:nvSpPr>
            <p:spPr bwMode="ltGray">
              <a:xfrm rot="-5195129">
                <a:off x="355" y="241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37" name="Rectangle 101"/>
              <p:cNvSpPr>
                <a:spLocks noChangeArrowheads="1"/>
              </p:cNvSpPr>
              <p:nvPr/>
            </p:nvSpPr>
            <p:spPr bwMode="ltGray">
              <a:xfrm rot="-5360484">
                <a:off x="385" y="2408"/>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38" name="Rectangle 102"/>
              <p:cNvSpPr>
                <a:spLocks noChangeArrowheads="1"/>
              </p:cNvSpPr>
              <p:nvPr/>
            </p:nvSpPr>
            <p:spPr bwMode="ltGray">
              <a:xfrm rot="-5288939">
                <a:off x="419" y="2404"/>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39" name="Rectangle 103"/>
              <p:cNvSpPr>
                <a:spLocks noChangeArrowheads="1"/>
              </p:cNvSpPr>
              <p:nvPr/>
            </p:nvSpPr>
            <p:spPr bwMode="ltGray">
              <a:xfrm rot="-5164854">
                <a:off x="449" y="2400"/>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40" name="Rectangle 104"/>
              <p:cNvSpPr>
                <a:spLocks noChangeArrowheads="1"/>
              </p:cNvSpPr>
              <p:nvPr/>
            </p:nvSpPr>
            <p:spPr bwMode="ltGray">
              <a:xfrm rot="-6132163">
                <a:off x="206" y="245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41" name="Rectangle 105"/>
              <p:cNvSpPr>
                <a:spLocks noChangeArrowheads="1"/>
              </p:cNvSpPr>
              <p:nvPr/>
            </p:nvSpPr>
            <p:spPr bwMode="ltGray">
              <a:xfrm rot="-6220433">
                <a:off x="237" y="244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42" name="Rectangle 106"/>
              <p:cNvSpPr>
                <a:spLocks noChangeArrowheads="1"/>
              </p:cNvSpPr>
              <p:nvPr/>
            </p:nvSpPr>
            <p:spPr bwMode="ltGray">
              <a:xfrm rot="-6110943">
                <a:off x="266" y="243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43" name="Rectangle 107"/>
              <p:cNvSpPr>
                <a:spLocks noChangeArrowheads="1"/>
              </p:cNvSpPr>
              <p:nvPr/>
            </p:nvSpPr>
            <p:spPr bwMode="ltGray">
              <a:xfrm rot="-5919570">
                <a:off x="293" y="2426"/>
                <a:ext cx="69"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44" name="Rectangle 108"/>
              <p:cNvSpPr>
                <a:spLocks noChangeArrowheads="1"/>
              </p:cNvSpPr>
              <p:nvPr/>
            </p:nvSpPr>
            <p:spPr bwMode="ltGray">
              <a:xfrm rot="-7376291">
                <a:off x="6" y="254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45" name="Rectangle 109"/>
              <p:cNvSpPr>
                <a:spLocks noChangeArrowheads="1"/>
              </p:cNvSpPr>
              <p:nvPr/>
            </p:nvSpPr>
            <p:spPr bwMode="ltGray">
              <a:xfrm rot="-7168347">
                <a:off x="65" y="2516"/>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46" name="Rectangle 110"/>
              <p:cNvSpPr>
                <a:spLocks noChangeArrowheads="1"/>
              </p:cNvSpPr>
              <p:nvPr/>
            </p:nvSpPr>
            <p:spPr bwMode="ltGray">
              <a:xfrm rot="-6802416">
                <a:off x="92" y="2502"/>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47" name="Rectangle 111"/>
              <p:cNvSpPr>
                <a:spLocks noChangeArrowheads="1"/>
              </p:cNvSpPr>
              <p:nvPr/>
            </p:nvSpPr>
            <p:spPr bwMode="ltGray">
              <a:xfrm rot="-6802416">
                <a:off x="119" y="2492"/>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48" name="Rectangle 112"/>
              <p:cNvSpPr>
                <a:spLocks noChangeArrowheads="1"/>
              </p:cNvSpPr>
              <p:nvPr/>
            </p:nvSpPr>
            <p:spPr bwMode="ltGray">
              <a:xfrm rot="-6457704">
                <a:off x="150" y="2478"/>
                <a:ext cx="6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49" name="Rectangle 113"/>
              <p:cNvSpPr>
                <a:spLocks noChangeArrowheads="1"/>
              </p:cNvSpPr>
              <p:nvPr/>
            </p:nvSpPr>
            <p:spPr bwMode="ltGray">
              <a:xfrm rot="-1876771">
                <a:off x="0" y="3363"/>
                <a:ext cx="7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50" name="Rectangle 114"/>
              <p:cNvSpPr>
                <a:spLocks noChangeArrowheads="1"/>
              </p:cNvSpPr>
              <p:nvPr/>
            </p:nvSpPr>
            <p:spPr bwMode="ltGray">
              <a:xfrm rot="3283992">
                <a:off x="511" y="3478"/>
                <a:ext cx="24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51" name="Rectangle 115"/>
              <p:cNvSpPr>
                <a:spLocks noChangeArrowheads="1"/>
              </p:cNvSpPr>
              <p:nvPr/>
            </p:nvSpPr>
            <p:spPr bwMode="ltGray">
              <a:xfrm rot="3283992">
                <a:off x="35" y="2798"/>
                <a:ext cx="24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52" name="Rectangle 116"/>
              <p:cNvSpPr>
                <a:spLocks noChangeArrowheads="1"/>
              </p:cNvSpPr>
              <p:nvPr/>
            </p:nvSpPr>
            <p:spPr bwMode="ltGray">
              <a:xfrm rot="-1876771">
                <a:off x="700" y="2851"/>
                <a:ext cx="31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53" name="Rectangle 117"/>
              <p:cNvSpPr>
                <a:spLocks noChangeArrowheads="1"/>
              </p:cNvSpPr>
              <p:nvPr/>
            </p:nvSpPr>
            <p:spPr bwMode="ltGray">
              <a:xfrm rot="5908516">
                <a:off x="200" y="3915"/>
                <a:ext cx="138"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54" name="Rectangle 118"/>
              <p:cNvSpPr>
                <a:spLocks noChangeArrowheads="1"/>
              </p:cNvSpPr>
              <p:nvPr/>
            </p:nvSpPr>
            <p:spPr bwMode="ltGray">
              <a:xfrm rot="6683973">
                <a:off x="45" y="3915"/>
                <a:ext cx="144"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55" name="Rectangle 119"/>
              <p:cNvSpPr>
                <a:spLocks noChangeArrowheads="1"/>
              </p:cNvSpPr>
              <p:nvPr/>
            </p:nvSpPr>
            <p:spPr bwMode="ltGray">
              <a:xfrm rot="5245609">
                <a:off x="361" y="3893"/>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56" name="Rectangle 120"/>
              <p:cNvSpPr>
                <a:spLocks noChangeArrowheads="1"/>
              </p:cNvSpPr>
              <p:nvPr/>
            </p:nvSpPr>
            <p:spPr bwMode="ltGray">
              <a:xfrm rot="4500520">
                <a:off x="522" y="3847"/>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57" name="Rectangle 121"/>
              <p:cNvSpPr>
                <a:spLocks noChangeArrowheads="1"/>
              </p:cNvSpPr>
              <p:nvPr/>
            </p:nvSpPr>
            <p:spPr bwMode="ltGray">
              <a:xfrm rot="3805227">
                <a:off x="670" y="3778"/>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58" name="Rectangle 122"/>
              <p:cNvSpPr>
                <a:spLocks noChangeArrowheads="1"/>
              </p:cNvSpPr>
              <p:nvPr/>
            </p:nvSpPr>
            <p:spPr bwMode="ltGray">
              <a:xfrm rot="3060138">
                <a:off x="813" y="3688"/>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59" name="Rectangle 123"/>
              <p:cNvSpPr>
                <a:spLocks noChangeArrowheads="1"/>
              </p:cNvSpPr>
              <p:nvPr/>
            </p:nvSpPr>
            <p:spPr bwMode="ltGray">
              <a:xfrm rot="2090281">
                <a:off x="938" y="3582"/>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60" name="Rectangle 124"/>
              <p:cNvSpPr>
                <a:spLocks noChangeArrowheads="1"/>
              </p:cNvSpPr>
              <p:nvPr/>
            </p:nvSpPr>
            <p:spPr bwMode="ltGray">
              <a:xfrm rot="-7168347">
                <a:off x="-18" y="2506"/>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61" name="Rectangle 125"/>
              <p:cNvSpPr>
                <a:spLocks noChangeArrowheads="1"/>
              </p:cNvSpPr>
              <p:nvPr/>
            </p:nvSpPr>
            <p:spPr bwMode="ltGray">
              <a:xfrm rot="-6406501">
                <a:off x="136" y="2433"/>
                <a:ext cx="132"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62" name="Rectangle 126"/>
              <p:cNvSpPr>
                <a:spLocks noChangeArrowheads="1"/>
              </p:cNvSpPr>
              <p:nvPr/>
            </p:nvSpPr>
            <p:spPr bwMode="ltGray">
              <a:xfrm rot="-4970620">
                <a:off x="447" y="2364"/>
                <a:ext cx="138"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63" name="Rectangle 127"/>
              <p:cNvSpPr>
                <a:spLocks noChangeArrowheads="1"/>
              </p:cNvSpPr>
              <p:nvPr/>
            </p:nvSpPr>
            <p:spPr bwMode="ltGray">
              <a:xfrm rot="-4298502">
                <a:off x="597" y="2360"/>
                <a:ext cx="150"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64" name="Rectangle 128"/>
              <p:cNvSpPr>
                <a:spLocks noChangeArrowheads="1"/>
              </p:cNvSpPr>
              <p:nvPr/>
            </p:nvSpPr>
            <p:spPr bwMode="ltGray">
              <a:xfrm rot="-3676305">
                <a:off x="739" y="2386"/>
                <a:ext cx="155"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65" name="Rectangle 129"/>
              <p:cNvSpPr>
                <a:spLocks noChangeArrowheads="1"/>
              </p:cNvSpPr>
              <p:nvPr/>
            </p:nvSpPr>
            <p:spPr bwMode="ltGray">
              <a:xfrm rot="-3188616">
                <a:off x="869" y="2430"/>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66" name="Rectangle 130"/>
              <p:cNvSpPr>
                <a:spLocks noChangeArrowheads="1"/>
              </p:cNvSpPr>
              <p:nvPr/>
            </p:nvSpPr>
            <p:spPr bwMode="ltGray">
              <a:xfrm rot="-2610246">
                <a:off x="984" y="2497"/>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67" name="Rectangle 131"/>
              <p:cNvSpPr>
                <a:spLocks noChangeArrowheads="1"/>
              </p:cNvSpPr>
              <p:nvPr/>
            </p:nvSpPr>
            <p:spPr bwMode="ltGray">
              <a:xfrm rot="-2190008">
                <a:off x="1075" y="2585"/>
                <a:ext cx="173"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68" name="Rectangle 132"/>
              <p:cNvSpPr>
                <a:spLocks noChangeArrowheads="1"/>
              </p:cNvSpPr>
              <p:nvPr/>
            </p:nvSpPr>
            <p:spPr bwMode="ltGray">
              <a:xfrm rot="-1728558">
                <a:off x="1147" y="2688"/>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69" name="Rectangle 133"/>
              <p:cNvSpPr>
                <a:spLocks noChangeArrowheads="1"/>
              </p:cNvSpPr>
              <p:nvPr/>
            </p:nvSpPr>
            <p:spPr bwMode="ltGray">
              <a:xfrm rot="-1172118">
                <a:off x="1198" y="2805"/>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70" name="Rectangle 134"/>
              <p:cNvSpPr>
                <a:spLocks noChangeArrowheads="1"/>
              </p:cNvSpPr>
              <p:nvPr/>
            </p:nvSpPr>
            <p:spPr bwMode="ltGray">
              <a:xfrm rot="-753845">
                <a:off x="1218" y="2930"/>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71" name="Rectangle 135"/>
              <p:cNvSpPr>
                <a:spLocks noChangeArrowheads="1"/>
              </p:cNvSpPr>
              <p:nvPr/>
            </p:nvSpPr>
            <p:spPr bwMode="ltGray">
              <a:xfrm rot="-287823">
                <a:off x="1213" y="3066"/>
                <a:ext cx="167"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72" name="Rectangle 136"/>
              <p:cNvSpPr>
                <a:spLocks noChangeArrowheads="1"/>
              </p:cNvSpPr>
              <p:nvPr/>
            </p:nvSpPr>
            <p:spPr bwMode="ltGray">
              <a:xfrm rot="696741">
                <a:off x="1126" y="3337"/>
                <a:ext cx="150"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73" name="Rectangle 137"/>
              <p:cNvSpPr>
                <a:spLocks noChangeArrowheads="1"/>
              </p:cNvSpPr>
              <p:nvPr/>
            </p:nvSpPr>
            <p:spPr bwMode="ltGray">
              <a:xfrm rot="1529990">
                <a:off x="1041" y="3465"/>
                <a:ext cx="140"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74" name="Freeform 138"/>
              <p:cNvSpPr>
                <a:spLocks/>
              </p:cNvSpPr>
              <p:nvPr/>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prstTxWarp prst="textNoShape">
                  <a:avLst/>
                </a:prstTxWarp>
              </a:bodyPr>
              <a:lstStyle/>
              <a:p>
                <a:endParaRPr lang="en-US" dirty="0"/>
              </a:p>
            </p:txBody>
          </p:sp>
          <p:sp>
            <p:nvSpPr>
              <p:cNvPr id="116875" name="Freeform 139"/>
              <p:cNvSpPr>
                <a:spLocks/>
              </p:cNvSpPr>
              <p:nvPr/>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prstTxWarp prst="textNoShape">
                  <a:avLst/>
                </a:prstTxWarp>
              </a:bodyPr>
              <a:lstStyle/>
              <a:p>
                <a:endParaRPr lang="en-US" dirty="0"/>
              </a:p>
            </p:txBody>
          </p:sp>
          <p:sp>
            <p:nvSpPr>
              <p:cNvPr id="116876" name="Freeform 140"/>
              <p:cNvSpPr>
                <a:spLocks/>
              </p:cNvSpPr>
              <p:nvPr/>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prstTxWarp prst="textNoShape">
                  <a:avLst/>
                </a:prstTxWarp>
              </a:bodyPr>
              <a:lstStyle/>
              <a:p>
                <a:endParaRPr lang="en-US" dirty="0"/>
              </a:p>
            </p:txBody>
          </p:sp>
          <p:sp>
            <p:nvSpPr>
              <p:cNvPr id="116877" name="Freeform 141"/>
              <p:cNvSpPr>
                <a:spLocks/>
              </p:cNvSpPr>
              <p:nvPr/>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prstTxWarp prst="textNoShape">
                  <a:avLst/>
                </a:prstTxWarp>
              </a:bodyPr>
              <a:lstStyle/>
              <a:p>
                <a:endParaRPr lang="en-US" dirty="0"/>
              </a:p>
            </p:txBody>
          </p:sp>
          <p:sp>
            <p:nvSpPr>
              <p:cNvPr id="116878" name="Freeform 142"/>
              <p:cNvSpPr>
                <a:spLocks/>
              </p:cNvSpPr>
              <p:nvPr/>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prstTxWarp prst="textNoShape">
                  <a:avLst/>
                </a:prstTxWarp>
              </a:bodyPr>
              <a:lstStyle/>
              <a:p>
                <a:endParaRPr lang="en-US" dirty="0"/>
              </a:p>
            </p:txBody>
          </p:sp>
          <p:sp>
            <p:nvSpPr>
              <p:cNvPr id="116879" name="Freeform 143"/>
              <p:cNvSpPr>
                <a:spLocks/>
              </p:cNvSpPr>
              <p:nvPr/>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prstTxWarp prst="textNoShape">
                  <a:avLst/>
                </a:prstTxWarp>
              </a:bodyPr>
              <a:lstStyle/>
              <a:p>
                <a:endParaRPr lang="en-US" dirty="0"/>
              </a:p>
            </p:txBody>
          </p:sp>
          <p:sp>
            <p:nvSpPr>
              <p:cNvPr id="116880" name="Freeform 144"/>
              <p:cNvSpPr>
                <a:spLocks/>
              </p:cNvSpPr>
              <p:nvPr/>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prstTxWarp prst="textNoShape">
                  <a:avLst/>
                </a:prstTxWarp>
              </a:bodyPr>
              <a:lstStyle/>
              <a:p>
                <a:endParaRPr lang="en-US" dirty="0"/>
              </a:p>
            </p:txBody>
          </p:sp>
          <p:sp>
            <p:nvSpPr>
              <p:cNvPr id="116881" name="Freeform 145"/>
              <p:cNvSpPr>
                <a:spLocks/>
              </p:cNvSpPr>
              <p:nvPr/>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prstTxWarp prst="textNoShape">
                  <a:avLst/>
                </a:prstTxWarp>
              </a:bodyPr>
              <a:lstStyle/>
              <a:p>
                <a:endParaRPr lang="en-US" dirty="0"/>
              </a:p>
            </p:txBody>
          </p:sp>
          <p:sp>
            <p:nvSpPr>
              <p:cNvPr id="116882" name="Freeform 146"/>
              <p:cNvSpPr>
                <a:spLocks/>
              </p:cNvSpPr>
              <p:nvPr/>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prstTxWarp prst="textNoShape">
                  <a:avLst/>
                </a:prstTxWarp>
              </a:bodyPr>
              <a:lstStyle/>
              <a:p>
                <a:endParaRPr lang="en-US" dirty="0"/>
              </a:p>
            </p:txBody>
          </p:sp>
          <p:sp>
            <p:nvSpPr>
              <p:cNvPr id="116883" name="Rectangle 147"/>
              <p:cNvSpPr>
                <a:spLocks noChangeArrowheads="1"/>
              </p:cNvSpPr>
              <p:nvPr/>
            </p:nvSpPr>
            <p:spPr bwMode="ltGray">
              <a:xfrm rot="244926">
                <a:off x="1177" y="3201"/>
                <a:ext cx="161"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84" name="Rectangle 148"/>
              <p:cNvSpPr>
                <a:spLocks noChangeArrowheads="1"/>
              </p:cNvSpPr>
              <p:nvPr/>
            </p:nvSpPr>
            <p:spPr bwMode="ltGray">
              <a:xfrm rot="-5598588">
                <a:off x="290" y="2386"/>
                <a:ext cx="138" cy="12"/>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dirty="0"/>
              </a:p>
            </p:txBody>
          </p:sp>
          <p:sp>
            <p:nvSpPr>
              <p:cNvPr id="116885" name="Freeform 149"/>
              <p:cNvSpPr>
                <a:spLocks/>
              </p:cNvSpPr>
              <p:nvPr/>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endParaRPr lang="en-US" dirty="0"/>
              </a:p>
            </p:txBody>
          </p:sp>
          <p:sp>
            <p:nvSpPr>
              <p:cNvPr id="116886" name="Freeform 150"/>
              <p:cNvSpPr>
                <a:spLocks/>
              </p:cNvSpPr>
              <p:nvPr/>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endParaRPr lang="en-US" dirty="0"/>
              </a:p>
            </p:txBody>
          </p:sp>
          <p:sp>
            <p:nvSpPr>
              <p:cNvPr id="116887" name="Freeform 151"/>
              <p:cNvSpPr>
                <a:spLocks/>
              </p:cNvSpPr>
              <p:nvPr/>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prstTxWarp prst="textNoShape">
                  <a:avLst/>
                </a:prstTxWarp>
              </a:bodyPr>
              <a:lstStyle/>
              <a:p>
                <a:endParaRPr lang="en-US" dirty="0"/>
              </a:p>
            </p:txBody>
          </p:sp>
          <p:sp>
            <p:nvSpPr>
              <p:cNvPr id="116888" name="Oval 152"/>
              <p:cNvSpPr>
                <a:spLocks noChangeArrowheads="1"/>
              </p:cNvSpPr>
              <p:nvPr/>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prstTxWarp prst="textNoShape">
                  <a:avLst/>
                </a:prstTxWarp>
              </a:bodyPr>
              <a:lstStyle/>
              <a:p>
                <a:endParaRPr lang="en-US" dirty="0"/>
              </a:p>
            </p:txBody>
          </p:sp>
        </p:grpSp>
      </p:grpSp>
      <p:sp>
        <p:nvSpPr>
          <p:cNvPr id="116889"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6890" name="Rectangle 154"/>
          <p:cNvSpPr>
            <a:spLocks noGrp="1" noChangeArrowheads="1"/>
          </p:cNvSpPr>
          <p:nvPr>
            <p:ph type="dt" sz="half" idx="2"/>
          </p:nvPr>
        </p:nvSpPr>
        <p:spPr bwMode="auto">
          <a:xfrm>
            <a:off x="301625" y="6245225"/>
            <a:ext cx="3051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a:latin typeface="Comic Sans MS" charset="0"/>
              </a:defRPr>
            </a:lvl1pPr>
          </a:lstStyle>
          <a:p>
            <a:endParaRPr lang="en-US" dirty="0"/>
          </a:p>
        </p:txBody>
      </p:sp>
      <p:sp>
        <p:nvSpPr>
          <p:cNvPr id="116891" name="Rectangle 155"/>
          <p:cNvSpPr>
            <a:spLocks noGrp="1" noChangeArrowheads="1"/>
          </p:cNvSpPr>
          <p:nvPr>
            <p:ph type="ftr" sz="quarter" idx="3"/>
          </p:nvPr>
        </p:nvSpPr>
        <p:spPr bwMode="auto">
          <a:xfrm>
            <a:off x="3581400" y="6248400"/>
            <a:ext cx="2514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b="0">
                <a:latin typeface="Comic Sans MS" charset="0"/>
              </a:defRPr>
            </a:lvl1pPr>
          </a:lstStyle>
          <a:p>
            <a:endParaRPr lang="en-US" dirty="0"/>
          </a:p>
          <a:p>
            <a:endParaRPr lang="en-US" dirty="0"/>
          </a:p>
        </p:txBody>
      </p:sp>
      <p:sp>
        <p:nvSpPr>
          <p:cNvPr id="116892"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atin typeface="Comic Sans MS" charset="0"/>
              </a:defRPr>
            </a:lvl1pPr>
          </a:lstStyle>
          <a:p>
            <a:endParaRPr lang="en-US" dirty="0"/>
          </a:p>
          <a:p>
            <a:endParaRPr lang="en-US" dirty="0"/>
          </a:p>
        </p:txBody>
      </p:sp>
      <p:sp>
        <p:nvSpPr>
          <p:cNvPr id="116893"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lvl1pPr algn="ctr" rtl="0" eaLnBrk="0" fontAlgn="base" hangingPunct="0">
        <a:spcBef>
          <a:spcPct val="0"/>
        </a:spcBef>
        <a:spcAft>
          <a:spcPct val="0"/>
        </a:spcAft>
        <a:defRPr sz="2600">
          <a:solidFill>
            <a:srgbClr val="804000"/>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2600">
          <a:solidFill>
            <a:srgbClr val="804000"/>
          </a:solidFill>
          <a:effectLst>
            <a:outerShdw blurRad="38100" dist="38100" dir="2700000" algn="tl">
              <a:srgbClr val="000000"/>
            </a:outerShdw>
          </a:effectLst>
          <a:latin typeface="Comic Sans MS" pitchFamily="-65" charset="0"/>
          <a:ea typeface="ＭＳ Ｐゴシック" pitchFamily="-110" charset="-128"/>
          <a:cs typeface="ＭＳ Ｐゴシック" pitchFamily="-110" charset="-128"/>
        </a:defRPr>
      </a:lvl2pPr>
      <a:lvl3pPr algn="ctr" rtl="0" eaLnBrk="0" fontAlgn="base" hangingPunct="0">
        <a:spcBef>
          <a:spcPct val="0"/>
        </a:spcBef>
        <a:spcAft>
          <a:spcPct val="0"/>
        </a:spcAft>
        <a:defRPr sz="2600">
          <a:solidFill>
            <a:srgbClr val="804000"/>
          </a:solidFill>
          <a:effectLst>
            <a:outerShdw blurRad="38100" dist="38100" dir="2700000" algn="tl">
              <a:srgbClr val="000000"/>
            </a:outerShdw>
          </a:effectLst>
          <a:latin typeface="Comic Sans MS" pitchFamily="-65" charset="0"/>
          <a:ea typeface="ＭＳ Ｐゴシック" pitchFamily="-110" charset="-128"/>
          <a:cs typeface="ＭＳ Ｐゴシック" pitchFamily="-110" charset="-128"/>
        </a:defRPr>
      </a:lvl3pPr>
      <a:lvl4pPr algn="ctr" rtl="0" eaLnBrk="0" fontAlgn="base" hangingPunct="0">
        <a:spcBef>
          <a:spcPct val="0"/>
        </a:spcBef>
        <a:spcAft>
          <a:spcPct val="0"/>
        </a:spcAft>
        <a:defRPr sz="2600">
          <a:solidFill>
            <a:srgbClr val="804000"/>
          </a:solidFill>
          <a:effectLst>
            <a:outerShdw blurRad="38100" dist="38100" dir="2700000" algn="tl">
              <a:srgbClr val="000000"/>
            </a:outerShdw>
          </a:effectLst>
          <a:latin typeface="Comic Sans MS" pitchFamily="-65" charset="0"/>
          <a:ea typeface="ＭＳ Ｐゴシック" pitchFamily="-110" charset="-128"/>
          <a:cs typeface="ＭＳ Ｐゴシック" pitchFamily="-110" charset="-128"/>
        </a:defRPr>
      </a:lvl4pPr>
      <a:lvl5pPr algn="ctr" rtl="0" eaLnBrk="0" fontAlgn="base" hangingPunct="0">
        <a:spcBef>
          <a:spcPct val="0"/>
        </a:spcBef>
        <a:spcAft>
          <a:spcPct val="0"/>
        </a:spcAft>
        <a:defRPr sz="2600">
          <a:solidFill>
            <a:srgbClr val="804000"/>
          </a:solidFill>
          <a:effectLst>
            <a:outerShdw blurRad="38100" dist="38100" dir="2700000" algn="tl">
              <a:srgbClr val="000000"/>
            </a:outerShdw>
          </a:effectLst>
          <a:latin typeface="Comic Sans MS" pitchFamily="-65" charset="0"/>
          <a:ea typeface="ＭＳ Ｐゴシック" pitchFamily="-110" charset="-128"/>
          <a:cs typeface="ＭＳ Ｐゴシック" pitchFamily="-110" charset="-128"/>
        </a:defRPr>
      </a:lvl5pPr>
      <a:lvl6pPr marL="457200" algn="ctr" rtl="0" fontAlgn="base">
        <a:spcBef>
          <a:spcPct val="0"/>
        </a:spcBef>
        <a:spcAft>
          <a:spcPct val="0"/>
        </a:spcAft>
        <a:defRPr sz="2600">
          <a:solidFill>
            <a:srgbClr val="804000"/>
          </a:solidFill>
          <a:effectLst>
            <a:outerShdw blurRad="38100" dist="38100" dir="2700000" algn="tl">
              <a:srgbClr val="000000"/>
            </a:outerShdw>
          </a:effectLst>
          <a:latin typeface="Comic Sans MS" pitchFamily="-65" charset="0"/>
        </a:defRPr>
      </a:lvl6pPr>
      <a:lvl7pPr marL="914400" algn="ctr" rtl="0" fontAlgn="base">
        <a:spcBef>
          <a:spcPct val="0"/>
        </a:spcBef>
        <a:spcAft>
          <a:spcPct val="0"/>
        </a:spcAft>
        <a:defRPr sz="2600">
          <a:solidFill>
            <a:srgbClr val="804000"/>
          </a:solidFill>
          <a:effectLst>
            <a:outerShdw blurRad="38100" dist="38100" dir="2700000" algn="tl">
              <a:srgbClr val="000000"/>
            </a:outerShdw>
          </a:effectLst>
          <a:latin typeface="Comic Sans MS" pitchFamily="-65" charset="0"/>
        </a:defRPr>
      </a:lvl7pPr>
      <a:lvl8pPr marL="1371600" algn="ctr" rtl="0" fontAlgn="base">
        <a:spcBef>
          <a:spcPct val="0"/>
        </a:spcBef>
        <a:spcAft>
          <a:spcPct val="0"/>
        </a:spcAft>
        <a:defRPr sz="2600">
          <a:solidFill>
            <a:srgbClr val="804000"/>
          </a:solidFill>
          <a:effectLst>
            <a:outerShdw blurRad="38100" dist="38100" dir="2700000" algn="tl">
              <a:srgbClr val="000000"/>
            </a:outerShdw>
          </a:effectLst>
          <a:latin typeface="Comic Sans MS" pitchFamily="-65" charset="0"/>
        </a:defRPr>
      </a:lvl8pPr>
      <a:lvl9pPr marL="1828800" algn="ctr" rtl="0" fontAlgn="base">
        <a:spcBef>
          <a:spcPct val="0"/>
        </a:spcBef>
        <a:spcAft>
          <a:spcPct val="0"/>
        </a:spcAft>
        <a:defRPr sz="2600">
          <a:solidFill>
            <a:srgbClr val="804000"/>
          </a:solidFill>
          <a:effectLst>
            <a:outerShdw blurRad="38100" dist="38100" dir="2700000" algn="tl">
              <a:srgbClr val="000000"/>
            </a:outerShdw>
          </a:effectLst>
          <a:latin typeface="Comic Sans MS" pitchFamily="-65" charset="0"/>
        </a:defRPr>
      </a:lvl9pPr>
    </p:titleStyle>
    <p:bodyStyle>
      <a:lvl1pPr marL="227013" indent="-227013" algn="l" rtl="0" eaLnBrk="0" fontAlgn="base" hangingPunct="0">
        <a:spcBef>
          <a:spcPct val="20000"/>
        </a:spcBef>
        <a:spcAft>
          <a:spcPct val="0"/>
        </a:spcAft>
        <a:buClr>
          <a:srgbClr val="804000"/>
        </a:buClr>
        <a:buSzPct val="85000"/>
        <a:buFont typeface="Wingdings" charset="2"/>
        <a:buChar char="Ø"/>
        <a:defRPr sz="2000">
          <a:solidFill>
            <a:schemeClr val="tx1"/>
          </a:solidFill>
          <a:effectLst>
            <a:outerShdw blurRad="38100" dist="38100" dir="2700000" algn="tl">
              <a:srgbClr val="FFFFFF"/>
            </a:outerShdw>
          </a:effectLst>
          <a:latin typeface="+mn-lt"/>
          <a:ea typeface="ＭＳ Ｐゴシック" pitchFamily="-110" charset="-128"/>
          <a:cs typeface="ＭＳ Ｐゴシック" pitchFamily="-110" charset="-128"/>
        </a:defRPr>
      </a:lvl1pPr>
      <a:lvl2pPr marL="509588" indent="-168275" algn="l" rtl="0" eaLnBrk="0" fontAlgn="base" hangingPunct="0">
        <a:spcBef>
          <a:spcPct val="20000"/>
        </a:spcBef>
        <a:spcAft>
          <a:spcPct val="0"/>
        </a:spcAft>
        <a:buClr>
          <a:srgbClr val="804000"/>
        </a:buClr>
        <a:buChar char="–"/>
        <a:defRPr sz="1600">
          <a:solidFill>
            <a:schemeClr val="tx1"/>
          </a:solidFill>
          <a:effectLst>
            <a:outerShdw blurRad="38100" dist="38100" dir="2700000" algn="tl">
              <a:srgbClr val="FFFFFF"/>
            </a:outerShdw>
          </a:effectLst>
          <a:latin typeface="+mn-lt"/>
          <a:ea typeface="ＭＳ Ｐゴシック" pitchFamily="-65" charset="-128"/>
        </a:defRPr>
      </a:lvl2pPr>
      <a:lvl3pPr marL="798513" indent="-174625" algn="l" rtl="0" eaLnBrk="0" fontAlgn="base" hangingPunct="0">
        <a:spcBef>
          <a:spcPct val="20000"/>
        </a:spcBef>
        <a:spcAft>
          <a:spcPct val="0"/>
        </a:spcAft>
        <a:buClr>
          <a:srgbClr val="804000"/>
        </a:buClr>
        <a:buSzPct val="85000"/>
        <a:buFont typeface="Wingdings" charset="2"/>
        <a:buChar char="ü"/>
        <a:defRPr sz="1400">
          <a:solidFill>
            <a:schemeClr val="tx1"/>
          </a:solidFill>
          <a:effectLst>
            <a:outerShdw blurRad="38100" dist="38100" dir="2700000" algn="tl">
              <a:srgbClr val="FFFFFF"/>
            </a:outerShdw>
          </a:effectLst>
          <a:latin typeface="+mn-lt"/>
          <a:ea typeface="ＭＳ Ｐゴシック" pitchFamily="-65" charset="-128"/>
        </a:defRPr>
      </a:lvl3pPr>
      <a:lvl4pPr marL="1089025" indent="-176213" algn="l" rtl="0" eaLnBrk="0" fontAlgn="base" hangingPunct="0">
        <a:spcBef>
          <a:spcPct val="20000"/>
        </a:spcBef>
        <a:spcAft>
          <a:spcPct val="0"/>
        </a:spcAft>
        <a:buClr>
          <a:srgbClr val="804000"/>
        </a:buClr>
        <a:buChar char="»"/>
        <a:defRPr sz="1400">
          <a:solidFill>
            <a:schemeClr val="tx1"/>
          </a:solidFill>
          <a:effectLst>
            <a:outerShdw blurRad="38100" dist="38100" dir="2700000" algn="tl">
              <a:srgbClr val="FFFFFF"/>
            </a:outerShdw>
          </a:effectLst>
          <a:latin typeface="+mn-lt"/>
          <a:ea typeface="ＭＳ Ｐゴシック" pitchFamily="-65" charset="-128"/>
        </a:defRPr>
      </a:lvl4pPr>
      <a:lvl5pPr marL="1370013" indent="-166688" algn="l" rtl="0" eaLnBrk="0" fontAlgn="base" hangingPunct="0">
        <a:spcBef>
          <a:spcPct val="20000"/>
        </a:spcBef>
        <a:spcAft>
          <a:spcPct val="0"/>
        </a:spcAft>
        <a:buClr>
          <a:srgbClr val="804000"/>
        </a:buClr>
        <a:buChar char="–"/>
        <a:defRPr sz="1400">
          <a:solidFill>
            <a:schemeClr val="tx1"/>
          </a:solidFill>
          <a:effectLst>
            <a:outerShdw blurRad="38100" dist="38100" dir="2700000" algn="tl">
              <a:srgbClr val="FFFFFF"/>
            </a:outerShdw>
          </a:effectLst>
          <a:latin typeface="+mn-lt"/>
          <a:ea typeface="ＭＳ Ｐゴシック" pitchFamily="-65" charset="-128"/>
        </a:defRPr>
      </a:lvl5pPr>
      <a:lvl6pPr marL="1827213" indent="-166688" algn="l" rtl="0" fontAlgn="base">
        <a:spcBef>
          <a:spcPct val="20000"/>
        </a:spcBef>
        <a:spcAft>
          <a:spcPct val="0"/>
        </a:spcAft>
        <a:buClr>
          <a:schemeClr val="tx2"/>
        </a:buClr>
        <a:buChar char="–"/>
        <a:defRPr sz="1400">
          <a:solidFill>
            <a:schemeClr val="tx1"/>
          </a:solidFill>
          <a:effectLst>
            <a:outerShdw blurRad="38100" dist="38100" dir="2700000" algn="tl">
              <a:srgbClr val="FFFFFF"/>
            </a:outerShdw>
          </a:effectLst>
          <a:latin typeface="+mn-lt"/>
          <a:ea typeface="ＭＳ Ｐゴシック" pitchFamily="-65" charset="-128"/>
        </a:defRPr>
      </a:lvl6pPr>
      <a:lvl7pPr marL="2284413" indent="-166688" algn="l" rtl="0" fontAlgn="base">
        <a:spcBef>
          <a:spcPct val="20000"/>
        </a:spcBef>
        <a:spcAft>
          <a:spcPct val="0"/>
        </a:spcAft>
        <a:buClr>
          <a:schemeClr val="tx2"/>
        </a:buClr>
        <a:buChar char="–"/>
        <a:defRPr sz="1400">
          <a:solidFill>
            <a:schemeClr val="tx1"/>
          </a:solidFill>
          <a:effectLst>
            <a:outerShdw blurRad="38100" dist="38100" dir="2700000" algn="tl">
              <a:srgbClr val="FFFFFF"/>
            </a:outerShdw>
          </a:effectLst>
          <a:latin typeface="+mn-lt"/>
          <a:ea typeface="ＭＳ Ｐゴシック" pitchFamily="-65" charset="-128"/>
        </a:defRPr>
      </a:lvl7pPr>
      <a:lvl8pPr marL="2741613" indent="-166688" algn="l" rtl="0" fontAlgn="base">
        <a:spcBef>
          <a:spcPct val="20000"/>
        </a:spcBef>
        <a:spcAft>
          <a:spcPct val="0"/>
        </a:spcAft>
        <a:buClr>
          <a:schemeClr val="tx2"/>
        </a:buClr>
        <a:buChar char="–"/>
        <a:defRPr sz="1400">
          <a:solidFill>
            <a:schemeClr val="tx1"/>
          </a:solidFill>
          <a:effectLst>
            <a:outerShdw blurRad="38100" dist="38100" dir="2700000" algn="tl">
              <a:srgbClr val="FFFFFF"/>
            </a:outerShdw>
          </a:effectLst>
          <a:latin typeface="+mn-lt"/>
          <a:ea typeface="ＭＳ Ｐゴシック" pitchFamily="-65" charset="-128"/>
        </a:defRPr>
      </a:lvl8pPr>
      <a:lvl9pPr marL="3198813" indent="-166688" algn="l" rtl="0" fontAlgn="base">
        <a:spcBef>
          <a:spcPct val="20000"/>
        </a:spcBef>
        <a:spcAft>
          <a:spcPct val="0"/>
        </a:spcAft>
        <a:buClr>
          <a:schemeClr val="tx2"/>
        </a:buClr>
        <a:buChar char="–"/>
        <a:defRPr sz="1400">
          <a:solidFill>
            <a:schemeClr val="tx1"/>
          </a:solidFill>
          <a:effectLst>
            <a:outerShdw blurRad="38100" dist="38100" dir="2700000" algn="tl">
              <a:srgbClr val="FFFFFF"/>
            </a:outerShdw>
          </a:effectLst>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304800" y="609600"/>
            <a:ext cx="8534400" cy="1066800"/>
          </a:xfrm>
          <a:noFill/>
        </p:spPr>
        <p:txBody>
          <a:bodyPr anchor="ctr"/>
          <a:lstStyle/>
          <a:p>
            <a:pPr>
              <a:lnSpc>
                <a:spcPct val="90000"/>
              </a:lnSpc>
            </a:pPr>
            <a:r>
              <a:rPr lang="en-US" sz="2600" dirty="0"/>
              <a:t>Spatially Complete Global Surface Albedos Derived from</a:t>
            </a:r>
            <a:r>
              <a:rPr lang="en-US" sz="2600" dirty="0" smtClean="0"/>
              <a:t> MODIS Data</a:t>
            </a:r>
            <a:endParaRPr lang="en-US" sz="2600" dirty="0"/>
          </a:p>
        </p:txBody>
      </p:sp>
      <p:sp>
        <p:nvSpPr>
          <p:cNvPr id="2051" name="Rectangle 3"/>
          <p:cNvSpPr>
            <a:spLocks noGrp="1" noChangeArrowheads="1"/>
          </p:cNvSpPr>
          <p:nvPr>
            <p:ph type="subTitle" sz="quarter" idx="1"/>
          </p:nvPr>
        </p:nvSpPr>
        <p:spPr>
          <a:xfrm>
            <a:off x="228600" y="1828800"/>
            <a:ext cx="8686800" cy="1600200"/>
          </a:xfrm>
        </p:spPr>
        <p:txBody>
          <a:bodyPr/>
          <a:lstStyle/>
          <a:p>
            <a:pPr>
              <a:spcBef>
                <a:spcPct val="0"/>
              </a:spcBef>
            </a:pPr>
            <a:r>
              <a:rPr lang="en-US" sz="1600" dirty="0">
                <a:effectLst>
                  <a:outerShdw blurRad="38100" dist="38100" dir="2700000" algn="tl">
                    <a:srgbClr val="FFFFFF">
                      <a:alpha val="45000"/>
                    </a:srgbClr>
                  </a:outerShdw>
                </a:effectLst>
              </a:rPr>
              <a:t>Michael D. King,</a:t>
            </a:r>
            <a:r>
              <a:rPr lang="en-US" sz="1600" baseline="30000" dirty="0" smtClean="0">
                <a:effectLst>
                  <a:outerShdw blurRad="38100" dist="38100" dir="2700000" algn="tl">
                    <a:srgbClr val="FFFFFF">
                      <a:alpha val="45000"/>
                    </a:srgbClr>
                  </a:outerShdw>
                </a:effectLst>
              </a:rPr>
              <a:t>1,2</a:t>
            </a:r>
            <a:r>
              <a:rPr lang="en-US" sz="1600" dirty="0" smtClean="0">
                <a:effectLst>
                  <a:outerShdw blurRad="38100" dist="38100" dir="2700000" algn="tl">
                    <a:srgbClr val="FFFFFF">
                      <a:alpha val="45000"/>
                    </a:srgbClr>
                  </a:outerShdw>
                </a:effectLst>
              </a:rPr>
              <a:t> Crystal </a:t>
            </a:r>
            <a:r>
              <a:rPr lang="en-US" sz="1600" dirty="0">
                <a:effectLst>
                  <a:outerShdw blurRad="38100" dist="38100" dir="2700000" algn="tl">
                    <a:srgbClr val="FFFFFF">
                      <a:alpha val="45000"/>
                    </a:srgbClr>
                  </a:outerShdw>
                </a:effectLst>
              </a:rPr>
              <a:t>B. Schaaf</a:t>
            </a:r>
            <a:r>
              <a:rPr lang="en-US" sz="1600" dirty="0" smtClean="0">
                <a:effectLst>
                  <a:outerShdw blurRad="38100" dist="38100" dir="2700000" algn="tl">
                    <a:srgbClr val="FFFFFF">
                      <a:alpha val="45000"/>
                    </a:srgbClr>
                  </a:outerShdw>
                </a:effectLst>
              </a:rPr>
              <a:t>,</a:t>
            </a:r>
            <a:r>
              <a:rPr lang="en-US" sz="1600" baseline="30000" dirty="0" smtClean="0">
                <a:effectLst>
                  <a:outerShdw blurRad="38100" dist="38100" dir="2700000" algn="tl">
                    <a:srgbClr val="FFFFFF">
                      <a:alpha val="45000"/>
                    </a:srgbClr>
                  </a:outerShdw>
                </a:effectLst>
              </a:rPr>
              <a:t>3</a:t>
            </a:r>
            <a:r>
              <a:rPr lang="en-US" sz="1600" dirty="0" smtClean="0">
                <a:effectLst>
                  <a:outerShdw blurRad="38100" dist="38100" dir="2700000" algn="tl">
                    <a:srgbClr val="FFFFFF">
                      <a:alpha val="45000"/>
                    </a:srgbClr>
                  </a:outerShdw>
                </a:effectLst>
              </a:rPr>
              <a:t> Nandana Amarasinghe,</a:t>
            </a:r>
            <a:r>
              <a:rPr lang="en-US" sz="1600" baseline="30000" dirty="0" smtClean="0">
                <a:effectLst>
                  <a:outerShdw blurRad="38100" dist="38100" dir="2700000" algn="tl">
                    <a:srgbClr val="FFFFFF">
                      <a:alpha val="45000"/>
                    </a:srgbClr>
                  </a:outerShdw>
                </a:effectLst>
              </a:rPr>
              <a:t>2,4</a:t>
            </a:r>
            <a:r>
              <a:rPr lang="en-US" sz="1600" dirty="0" smtClean="0">
                <a:effectLst>
                  <a:outerShdw blurRad="38100" dist="38100" dir="2700000" algn="tl">
                    <a:srgbClr val="FFFFFF">
                      <a:alpha val="45000"/>
                    </a:srgbClr>
                  </a:outerShdw>
                </a:effectLst>
              </a:rPr>
              <a:t> and</a:t>
            </a:r>
            <a:endParaRPr lang="en-US" sz="900" dirty="0" smtClean="0">
              <a:effectLst>
                <a:outerShdw blurRad="38100" dist="38100" dir="2700000" algn="tl">
                  <a:srgbClr val="FFFFFF">
                    <a:alpha val="45000"/>
                  </a:srgbClr>
                </a:outerShdw>
              </a:effectLst>
            </a:endParaRPr>
          </a:p>
          <a:p>
            <a:pPr>
              <a:spcBef>
                <a:spcPct val="0"/>
              </a:spcBef>
            </a:pPr>
            <a:r>
              <a:rPr lang="en-US" sz="1600" dirty="0" smtClean="0">
                <a:effectLst>
                  <a:outerShdw blurRad="38100" dist="38100" dir="2700000" algn="tl">
                    <a:srgbClr val="FFFFFF">
                      <a:alpha val="45000"/>
                    </a:srgbClr>
                  </a:outerShdw>
                </a:effectLst>
              </a:rPr>
              <a:t>Steven Platnick</a:t>
            </a:r>
            <a:r>
              <a:rPr lang="en-US" sz="1600" baseline="30000" dirty="0" smtClean="0">
                <a:effectLst>
                  <a:outerShdw blurRad="38100" dist="38100" dir="2700000" algn="tl">
                    <a:srgbClr val="FFFFFF">
                      <a:alpha val="45000"/>
                    </a:srgbClr>
                  </a:outerShdw>
                </a:effectLst>
              </a:rPr>
              <a:t>2</a:t>
            </a:r>
          </a:p>
          <a:p>
            <a:pPr>
              <a:spcBef>
                <a:spcPct val="0"/>
              </a:spcBef>
            </a:pPr>
            <a:endParaRPr lang="en-US" sz="900" baseline="30000" dirty="0" smtClean="0">
              <a:effectLst>
                <a:outerShdw blurRad="38100" dist="38100" dir="2700000" algn="tl">
                  <a:srgbClr val="FFFFFF">
                    <a:alpha val="45000"/>
                  </a:srgbClr>
                </a:outerShdw>
              </a:effectLst>
            </a:endParaRPr>
          </a:p>
          <a:p>
            <a:r>
              <a:rPr lang="en-US" sz="1400" baseline="30000" dirty="0" smtClean="0">
                <a:effectLst>
                  <a:outerShdw blurRad="38100" dist="38100" dir="2700000" algn="tl">
                    <a:srgbClr val="FFFFFF">
                      <a:alpha val="45000"/>
                    </a:srgbClr>
                  </a:outerShdw>
                </a:effectLst>
              </a:rPr>
              <a:t>1</a:t>
            </a:r>
            <a:r>
              <a:rPr lang="en-US" sz="1400" dirty="0" smtClean="0">
                <a:effectLst>
                  <a:outerShdw blurRad="38100" dist="38100" dir="2700000" algn="tl">
                    <a:srgbClr val="FFFFFF">
                      <a:alpha val="45000"/>
                    </a:srgbClr>
                  </a:outerShdw>
                </a:effectLst>
              </a:rPr>
              <a:t>LASP/University of Colorado</a:t>
            </a:r>
          </a:p>
          <a:p>
            <a:pPr>
              <a:spcBef>
                <a:spcPct val="0"/>
              </a:spcBef>
            </a:pPr>
            <a:r>
              <a:rPr lang="en-US" sz="1400" baseline="30000" dirty="0" smtClean="0">
                <a:effectLst>
                  <a:outerShdw blurRad="38100" dist="38100" dir="2700000" algn="tl">
                    <a:srgbClr val="FFFFFF">
                      <a:alpha val="45000"/>
                    </a:srgbClr>
                  </a:outerShdw>
                </a:effectLst>
              </a:rPr>
              <a:t>2</a:t>
            </a:r>
            <a:r>
              <a:rPr lang="en-US" sz="1400" dirty="0" smtClean="0">
                <a:effectLst>
                  <a:outerShdw blurRad="38100" dist="38100" dir="2700000" algn="tl">
                    <a:srgbClr val="FFFFFF">
                      <a:alpha val="45000"/>
                    </a:srgbClr>
                  </a:outerShdw>
                </a:effectLst>
              </a:rPr>
              <a:t>NASA Goddard Space Flight Center</a:t>
            </a:r>
          </a:p>
          <a:p>
            <a:pPr>
              <a:spcBef>
                <a:spcPct val="0"/>
              </a:spcBef>
            </a:pPr>
            <a:r>
              <a:rPr lang="en-US" sz="1400" baseline="30000" dirty="0" smtClean="0">
                <a:effectLst>
                  <a:outerShdw blurRad="38100" dist="38100" dir="2700000" algn="tl">
                    <a:srgbClr val="FFFFFF">
                      <a:alpha val="45000"/>
                    </a:srgbClr>
                  </a:outerShdw>
                </a:effectLst>
              </a:rPr>
              <a:t>3</a:t>
            </a:r>
            <a:r>
              <a:rPr lang="en-US" sz="1400" dirty="0" smtClean="0">
                <a:effectLst>
                  <a:outerShdw blurRad="38100" dist="38100" dir="2700000" algn="tl">
                    <a:srgbClr val="FFFFFF">
                      <a:alpha val="45000"/>
                    </a:srgbClr>
                  </a:outerShdw>
                </a:effectLst>
              </a:rPr>
              <a:t>Boston University</a:t>
            </a:r>
          </a:p>
          <a:p>
            <a:pPr>
              <a:spcBef>
                <a:spcPct val="0"/>
              </a:spcBef>
            </a:pPr>
            <a:r>
              <a:rPr lang="en-US" sz="1400" baseline="30000" dirty="0" smtClean="0">
                <a:effectLst>
                  <a:outerShdw blurRad="38100" dist="38100" dir="2700000" algn="tl">
                    <a:srgbClr val="FFFFFF">
                      <a:alpha val="45000"/>
                    </a:srgbClr>
                  </a:outerShdw>
                </a:effectLst>
              </a:rPr>
              <a:t>4</a:t>
            </a:r>
            <a:r>
              <a:rPr lang="en-US" sz="1400" dirty="0" smtClean="0">
                <a:effectLst>
                  <a:outerShdw blurRad="38100" dist="38100" dir="2700000" algn="tl">
                    <a:srgbClr val="FFFFFF">
                      <a:alpha val="45000"/>
                    </a:srgbClr>
                  </a:outerShdw>
                </a:effectLst>
              </a:rPr>
              <a:t>Science Systems, and Applications, Inc.</a:t>
            </a:r>
            <a:endParaRPr lang="en-US" sz="1400" dirty="0">
              <a:effectLst>
                <a:outerShdw blurRad="38100" dist="38100" dir="2700000" algn="tl">
                  <a:srgbClr val="FFFFFF">
                    <a:alpha val="45000"/>
                  </a:srgbClr>
                </a:outerShdw>
              </a:effectLst>
            </a:endParaRPr>
          </a:p>
        </p:txBody>
      </p:sp>
      <p:sp>
        <p:nvSpPr>
          <p:cNvPr id="2052" name="Rectangle 4"/>
          <p:cNvSpPr>
            <a:spLocks noChangeArrowheads="1"/>
          </p:cNvSpPr>
          <p:nvPr/>
        </p:nvSpPr>
        <p:spPr bwMode="auto">
          <a:xfrm>
            <a:off x="190500" y="3503109"/>
            <a:ext cx="8763000" cy="3124200"/>
          </a:xfrm>
          <a:prstGeom prst="rect">
            <a:avLst/>
          </a:prstGeom>
          <a:noFill/>
          <a:ln w="12700">
            <a:noFill/>
            <a:miter lim="800000"/>
            <a:headEnd/>
            <a:tailEnd/>
          </a:ln>
          <a:effectLst/>
        </p:spPr>
        <p:txBody>
          <a:bodyPr lIns="90487" tIns="44450" rIns="90487" bIns="44450">
            <a:prstTxWarp prst="textNoShape">
              <a:avLst/>
            </a:prstTxWarp>
          </a:bodyPr>
          <a:lstStyle/>
          <a:p>
            <a:pPr marL="233363" indent="-233363" eaLnBrk="1" hangingPunct="1">
              <a:spcBef>
                <a:spcPct val="15000"/>
              </a:spcBef>
              <a:buClr>
                <a:srgbClr val="80481D"/>
              </a:buClr>
              <a:buSzPct val="90000"/>
              <a:buFont typeface="Wingdings" charset="2"/>
              <a:buChar char="Ø"/>
            </a:pPr>
            <a:r>
              <a:rPr lang="en-US" sz="1800" dirty="0">
                <a:effectLst>
                  <a:outerShdw blurRad="38100" dist="38100" dir="2700000" algn="tl" rotWithShape="0">
                    <a:srgbClr val="FFFFFF">
                      <a:alpha val="99000"/>
                    </a:srgbClr>
                  </a:outerShdw>
                </a:effectLst>
              </a:rPr>
              <a:t>Operational MODIS surface albedo data product (MOD43B3/MCD43B3)</a:t>
            </a:r>
          </a:p>
          <a:p>
            <a:pPr marL="514350" lvl="1" indent="-166688" eaLnBrk="1" hangingPunct="1">
              <a:spcBef>
                <a:spcPct val="15000"/>
              </a:spcBef>
              <a:buClr>
                <a:srgbClr val="80481D"/>
              </a:buClr>
              <a:buFontTx/>
              <a:buChar char="–"/>
            </a:pPr>
            <a:r>
              <a:rPr lang="en-US" sz="1600" dirty="0">
                <a:effectLst>
                  <a:outerShdw blurRad="38100" dist="38100" dir="2700000" algn="tl" rotWithShape="0">
                    <a:srgbClr val="FFFFFF">
                      <a:alpha val="99000"/>
                    </a:srgbClr>
                  </a:outerShdw>
                </a:effectLst>
                <a:ea typeface="ＭＳ Ｐゴシック" charset="-128"/>
              </a:rPr>
              <a:t>0.47, 0.56, 0.67, 0.86, 1.24, 1.64, </a:t>
            </a:r>
            <a:r>
              <a:rPr lang="en-US" sz="1600" dirty="0" smtClean="0">
                <a:effectLst>
                  <a:outerShdw blurRad="38100" dist="38100" dir="2700000" algn="tl" rotWithShape="0">
                    <a:srgbClr val="FFFFFF">
                      <a:alpha val="99000"/>
                    </a:srgbClr>
                  </a:outerShdw>
                </a:effectLst>
                <a:ea typeface="ＭＳ Ｐゴシック" charset="-128"/>
              </a:rPr>
              <a:t>2.1, 0.3-0.7, 0.7</a:t>
            </a:r>
            <a:r>
              <a:rPr lang="en-US" sz="1600" dirty="0">
                <a:effectLst>
                  <a:outerShdw blurRad="38100" dist="38100" dir="2700000" algn="tl" rotWithShape="0">
                    <a:srgbClr val="FFFFFF">
                      <a:alpha val="99000"/>
                    </a:srgbClr>
                  </a:outerShdw>
                </a:effectLst>
                <a:ea typeface="ＭＳ Ｐゴシック" charset="-128"/>
              </a:rPr>
              <a:t>-</a:t>
            </a:r>
            <a:r>
              <a:rPr lang="en-US" sz="1600" dirty="0" smtClean="0">
                <a:effectLst>
                  <a:outerShdw blurRad="38100" dist="38100" dir="2700000" algn="tl" rotWithShape="0">
                    <a:srgbClr val="FFFFFF">
                      <a:alpha val="99000"/>
                    </a:srgbClr>
                  </a:outerShdw>
                </a:effectLst>
                <a:ea typeface="ＭＳ Ｐゴシック" charset="-128"/>
              </a:rPr>
              <a:t>5.0, 0.3-5.0</a:t>
            </a:r>
          </a:p>
          <a:p>
            <a:pPr marL="514350" lvl="1" indent="-166688" eaLnBrk="1" hangingPunct="1">
              <a:spcBef>
                <a:spcPct val="15000"/>
              </a:spcBef>
              <a:buClr>
                <a:srgbClr val="80481D"/>
              </a:buClr>
              <a:buFontTx/>
              <a:buChar char="–"/>
            </a:pPr>
            <a:r>
              <a:rPr lang="en-US" sz="1600" dirty="0" smtClean="0">
                <a:effectLst>
                  <a:outerShdw blurRad="38100" dist="38100" dir="2700000" algn="tl" rotWithShape="0">
                    <a:srgbClr val="FFFFFF">
                      <a:alpha val="99000"/>
                    </a:srgbClr>
                  </a:outerShdw>
                </a:effectLst>
                <a:ea typeface="ＭＳ Ｐゴシック" charset="-128"/>
              </a:rPr>
              <a:t>1 arc min (~2 km) latitude-longitude spatial resolution (</a:t>
            </a:r>
            <a:r>
              <a:rPr lang="en-US" sz="1600" dirty="0" smtClean="0">
                <a:solidFill>
                  <a:srgbClr val="80481D"/>
                </a:solidFill>
                <a:effectLst>
                  <a:outerShdw blurRad="38100" dist="38100" dir="2700000" algn="tl" rotWithShape="0">
                    <a:srgbClr val="FFFFFF">
                      <a:alpha val="99000"/>
                    </a:srgbClr>
                  </a:outerShdw>
                </a:effectLst>
                <a:ea typeface="ＭＳ Ｐゴシック" charset="-128"/>
              </a:rPr>
              <a:t>C004</a:t>
            </a:r>
            <a:r>
              <a:rPr lang="en-US" sz="1600" dirty="0" smtClean="0">
                <a:effectLst>
                  <a:outerShdw blurRad="38100" dist="38100" dir="2700000" algn="tl" rotWithShape="0">
                    <a:srgbClr val="FFFFFF">
                      <a:alpha val="99000"/>
                    </a:srgbClr>
                  </a:outerShdw>
                </a:effectLst>
                <a:ea typeface="ＭＳ Ｐゴシック" charset="-128"/>
              </a:rPr>
              <a:t>)</a:t>
            </a:r>
          </a:p>
          <a:p>
            <a:pPr marL="514350" lvl="1" indent="-166688" eaLnBrk="1" hangingPunct="1">
              <a:spcBef>
                <a:spcPct val="15000"/>
              </a:spcBef>
              <a:buClr>
                <a:srgbClr val="80481D"/>
              </a:buClr>
              <a:buFontTx/>
              <a:buChar char="–"/>
            </a:pPr>
            <a:r>
              <a:rPr lang="en-US" sz="1600" dirty="0" smtClean="0">
                <a:effectLst>
                  <a:outerShdw blurRad="38100" dist="38100" dir="2700000" algn="tl" rotWithShape="0">
                    <a:srgbClr val="FFFFFF">
                      <a:alpha val="99000"/>
                    </a:srgbClr>
                  </a:outerShdw>
                </a:effectLst>
                <a:ea typeface="ＭＳ Ｐゴシック" charset="-128"/>
              </a:rPr>
              <a:t>16-</a:t>
            </a:r>
            <a:r>
              <a:rPr lang="en-US" sz="1600" dirty="0">
                <a:effectLst>
                  <a:outerShdw blurRad="38100" dist="38100" dir="2700000" algn="tl" rotWithShape="0">
                    <a:srgbClr val="FFFFFF">
                      <a:alpha val="99000"/>
                    </a:srgbClr>
                  </a:outerShdw>
                </a:effectLst>
                <a:ea typeface="ＭＳ Ｐゴシック" charset="-128"/>
              </a:rPr>
              <a:t>day periodicity (001,</a:t>
            </a:r>
            <a:r>
              <a:rPr lang="en-US" sz="1600" dirty="0" smtClean="0">
                <a:effectLst>
                  <a:outerShdw blurRad="38100" dist="38100" dir="2700000" algn="tl" rotWithShape="0">
                    <a:srgbClr val="FFFFFF">
                      <a:alpha val="99000"/>
                    </a:srgbClr>
                  </a:outerShdw>
                </a:effectLst>
                <a:ea typeface="ＭＳ Ｐゴシック" charset="-128"/>
              </a:rPr>
              <a:t> 017</a:t>
            </a:r>
            <a:r>
              <a:rPr lang="en-US" sz="1600" dirty="0">
                <a:effectLst>
                  <a:outerShdw blurRad="38100" dist="38100" dir="2700000" algn="tl" rotWithShape="0">
                    <a:srgbClr val="FFFFFF">
                      <a:alpha val="99000"/>
                    </a:srgbClr>
                  </a:outerShdw>
                </a:effectLst>
                <a:ea typeface="ＭＳ Ｐゴシック" charset="-128"/>
              </a:rPr>
              <a:t>, …, </a:t>
            </a:r>
            <a:r>
              <a:rPr lang="en-US" sz="1600" dirty="0" smtClean="0">
                <a:effectLst>
                  <a:outerShdw blurRad="38100" dist="38100" dir="2700000" algn="tl" rotWithShape="0">
                    <a:srgbClr val="FFFFFF">
                      <a:alpha val="99000"/>
                    </a:srgbClr>
                  </a:outerShdw>
                </a:effectLst>
                <a:ea typeface="ＭＳ Ｐゴシック" charset="-128"/>
              </a:rPr>
              <a:t>353) (</a:t>
            </a:r>
            <a:r>
              <a:rPr lang="en-US" sz="1600" dirty="0" smtClean="0">
                <a:solidFill>
                  <a:srgbClr val="80481D"/>
                </a:solidFill>
                <a:effectLst>
                  <a:outerShdw blurRad="38100" dist="38100" dir="2700000" algn="tl" rotWithShape="0">
                    <a:srgbClr val="FFFFFF">
                      <a:alpha val="99000"/>
                    </a:srgbClr>
                  </a:outerShdw>
                </a:effectLst>
                <a:ea typeface="ＭＳ Ｐゴシック" charset="-128"/>
              </a:rPr>
              <a:t>C004</a:t>
            </a:r>
            <a:r>
              <a:rPr lang="en-US" sz="1600" dirty="0" smtClean="0">
                <a:effectLst>
                  <a:outerShdw blurRad="38100" dist="38100" dir="2700000" algn="tl" rotWithShape="0">
                    <a:srgbClr val="FFFFFF">
                      <a:alpha val="99000"/>
                    </a:srgbClr>
                  </a:outerShdw>
                </a:effectLst>
                <a:ea typeface="ＭＳ Ｐゴシック" charset="-128"/>
              </a:rPr>
              <a:t>)</a:t>
            </a:r>
          </a:p>
          <a:p>
            <a:pPr marL="233363" indent="-233363" eaLnBrk="1" hangingPunct="1">
              <a:spcBef>
                <a:spcPct val="15000"/>
              </a:spcBef>
              <a:buClr>
                <a:srgbClr val="80481D"/>
              </a:buClr>
              <a:buSzPct val="90000"/>
              <a:buFont typeface="Wingdings" charset="2"/>
              <a:buChar char="Ø"/>
            </a:pPr>
            <a:r>
              <a:rPr lang="en-US" sz="1800" dirty="0">
                <a:effectLst>
                  <a:outerShdw blurRad="38100" dist="38100" dir="2700000" algn="tl" rotWithShape="0">
                    <a:srgbClr val="FFFFFF">
                      <a:alpha val="99000"/>
                    </a:srgbClr>
                  </a:outerShdw>
                </a:effectLst>
              </a:rPr>
              <a:t>Limitations</a:t>
            </a:r>
            <a:endParaRPr lang="en-US" sz="1600" dirty="0">
              <a:effectLst>
                <a:outerShdw blurRad="38100" dist="38100" dir="2700000" algn="tl" rotWithShape="0">
                  <a:srgbClr val="FFFFFF">
                    <a:alpha val="99000"/>
                  </a:srgbClr>
                </a:outerShdw>
              </a:effectLst>
            </a:endParaRPr>
          </a:p>
          <a:p>
            <a:pPr marL="514350" lvl="1" indent="-166688" eaLnBrk="1" hangingPunct="1">
              <a:spcBef>
                <a:spcPct val="15000"/>
              </a:spcBef>
              <a:buClr>
                <a:srgbClr val="80481D"/>
              </a:buClr>
              <a:buFontTx/>
              <a:buChar char="–"/>
            </a:pPr>
            <a:r>
              <a:rPr lang="en-US" sz="1600" dirty="0">
                <a:effectLst>
                  <a:outerShdw blurRad="38100" dist="38100" dir="2700000" algn="tl" rotWithShape="0">
                    <a:srgbClr val="FFFFFF">
                      <a:alpha val="99000"/>
                    </a:srgbClr>
                  </a:outerShdw>
                </a:effectLst>
                <a:ea typeface="ＭＳ Ｐゴシック" charset="-128"/>
              </a:rPr>
              <a:t>Spatial and temporal gaps due to cloud cover and seasonal snow</a:t>
            </a:r>
          </a:p>
          <a:p>
            <a:pPr marL="233363" indent="-233363" eaLnBrk="1" hangingPunct="1">
              <a:spcBef>
                <a:spcPct val="15000"/>
              </a:spcBef>
              <a:buClr>
                <a:srgbClr val="80481D"/>
              </a:buClr>
              <a:buSzPct val="90000"/>
              <a:buFont typeface="Wingdings" charset="2"/>
              <a:buChar char="Ø"/>
            </a:pPr>
            <a:r>
              <a:rPr lang="en-US" sz="1800" dirty="0">
                <a:effectLst>
                  <a:outerShdw blurRad="38100" dist="38100" dir="2700000" algn="tl" rotWithShape="0">
                    <a:srgbClr val="FFFFFF">
                      <a:alpha val="99000"/>
                    </a:srgbClr>
                  </a:outerShdw>
                </a:effectLst>
              </a:rPr>
              <a:t>Motivation</a:t>
            </a:r>
            <a:endParaRPr lang="en-US" sz="1600" dirty="0">
              <a:effectLst>
                <a:outerShdw blurRad="38100" dist="38100" dir="2700000" algn="tl" rotWithShape="0">
                  <a:srgbClr val="FFFFFF">
                    <a:alpha val="99000"/>
                  </a:srgbClr>
                </a:outerShdw>
              </a:effectLst>
            </a:endParaRPr>
          </a:p>
          <a:p>
            <a:pPr marL="514350" lvl="1" indent="-166688" eaLnBrk="1" hangingPunct="1">
              <a:spcBef>
                <a:spcPct val="15000"/>
              </a:spcBef>
              <a:buClr>
                <a:srgbClr val="80481D"/>
              </a:buClr>
              <a:buFontTx/>
              <a:buChar char="–"/>
            </a:pPr>
            <a:r>
              <a:rPr lang="en-US" sz="1600" dirty="0">
                <a:effectLst>
                  <a:outerShdw blurRad="38100" dist="38100" dir="2700000" algn="tl" rotWithShape="0">
                    <a:srgbClr val="FFFFFF">
                      <a:alpha val="99000"/>
                    </a:srgbClr>
                  </a:outerShdw>
                </a:effectLst>
                <a:ea typeface="ＭＳ Ｐゴシック" charset="-128"/>
              </a:rPr>
              <a:t>Ancillary input for ground-based (AERONET), airborne, and satellite remote sensing</a:t>
            </a:r>
          </a:p>
          <a:p>
            <a:pPr marL="514350" lvl="1" indent="-166688" eaLnBrk="1" hangingPunct="1">
              <a:spcBef>
                <a:spcPct val="15000"/>
              </a:spcBef>
              <a:buClr>
                <a:srgbClr val="80481D"/>
              </a:buClr>
              <a:buFontTx/>
              <a:buChar char="–"/>
            </a:pPr>
            <a:r>
              <a:rPr lang="en-US" sz="1600" dirty="0">
                <a:effectLst>
                  <a:outerShdw blurRad="38100" dist="38100" dir="2700000" algn="tl" rotWithShape="0">
                    <a:srgbClr val="FFFFFF">
                      <a:alpha val="99000"/>
                    </a:srgbClr>
                  </a:outerShdw>
                </a:effectLst>
                <a:ea typeface="ＭＳ Ｐゴシック" charset="-128"/>
              </a:rPr>
              <a:t>Land surface and climate modeling</a:t>
            </a:r>
          </a:p>
          <a:p>
            <a:pPr marL="514350" lvl="1" indent="-166688" eaLnBrk="1" hangingPunct="1">
              <a:spcBef>
                <a:spcPct val="15000"/>
              </a:spcBef>
              <a:buClr>
                <a:srgbClr val="80481D"/>
              </a:buClr>
              <a:buFontTx/>
              <a:buChar char="–"/>
            </a:pPr>
            <a:r>
              <a:rPr lang="en-US" sz="1600" dirty="0">
                <a:effectLst>
                  <a:outerShdw blurRad="38100" dist="38100" dir="2700000" algn="tl" rotWithShape="0">
                    <a:srgbClr val="FFFFFF">
                      <a:alpha val="99000"/>
                    </a:srgbClr>
                  </a:outerShdw>
                </a:effectLst>
                <a:ea typeface="ＭＳ Ｐゴシック" charset="-128"/>
              </a:rPr>
              <a:t>Global change research projects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Rot="1" noChangeArrowheads="1"/>
          </p:cNvSpPr>
          <p:nvPr>
            <p:ph type="title"/>
          </p:nvPr>
        </p:nvSpPr>
        <p:spPr>
          <a:xfrm>
            <a:off x="304800" y="609600"/>
            <a:ext cx="8534400" cy="838200"/>
          </a:xfrm>
        </p:spPr>
        <p:txBody>
          <a:bodyPr/>
          <a:lstStyle/>
          <a:p>
            <a:r>
              <a:rPr lang="en-US" dirty="0"/>
              <a:t>Spectral Albedo of Snow</a:t>
            </a:r>
          </a:p>
        </p:txBody>
      </p:sp>
      <p:sp>
        <p:nvSpPr>
          <p:cNvPr id="155650" name="Rectangle 2"/>
          <p:cNvSpPr>
            <a:spLocks noGrp="1" noRot="1" noChangeArrowheads="1"/>
          </p:cNvSpPr>
          <p:nvPr>
            <p:ph idx="1"/>
          </p:nvPr>
        </p:nvSpPr>
        <p:spPr>
          <a:xfrm>
            <a:off x="304800" y="1600200"/>
            <a:ext cx="8534400" cy="4572000"/>
          </a:xfrm>
        </p:spPr>
        <p:txBody>
          <a:bodyPr/>
          <a:lstStyle/>
          <a:p>
            <a:pPr marL="233363" indent="-233363"/>
            <a:r>
              <a:rPr lang="en-US" sz="2000" dirty="0"/>
              <a:t>Used near real-time ice and snow extent (NISE) dataset</a:t>
            </a:r>
            <a:endParaRPr lang="en-US" dirty="0"/>
          </a:p>
          <a:p>
            <a:pPr marL="514350" lvl="1" indent="-166688"/>
            <a:r>
              <a:rPr lang="en-US" sz="1800" dirty="0"/>
              <a:t>Distinguishes land snow and sea ice (away from coastal regions)</a:t>
            </a:r>
          </a:p>
          <a:p>
            <a:pPr marL="514350" lvl="1" indent="-166688"/>
            <a:r>
              <a:rPr lang="en-US" sz="1800" dirty="0"/>
              <a:t>Identifies snow</a:t>
            </a:r>
            <a:endParaRPr lang="en-US" dirty="0"/>
          </a:p>
          <a:p>
            <a:pPr marL="804863" lvl="2" indent="-176213"/>
            <a:r>
              <a:rPr lang="en-US" sz="1600" dirty="0"/>
              <a:t>Projected onto an equal-area 1’ angle grid</a:t>
            </a:r>
            <a:endParaRPr lang="en-US" dirty="0"/>
          </a:p>
          <a:p>
            <a:pPr marL="233363" indent="-233363"/>
            <a:r>
              <a:rPr lang="en-US" sz="2000" dirty="0"/>
              <a:t>Aggregate snow albedo from MOD43B3 product</a:t>
            </a:r>
            <a:endParaRPr lang="en-US" dirty="0"/>
          </a:p>
          <a:p>
            <a:pPr marL="514350" lvl="1" indent="-166688"/>
            <a:r>
              <a:rPr lang="en-US" sz="1800" dirty="0"/>
              <a:t>Surface albedo flagged as snow</a:t>
            </a:r>
          </a:p>
          <a:p>
            <a:pPr marL="804863" lvl="2" indent="-176213"/>
            <a:r>
              <a:rPr lang="en-US" sz="1600" dirty="0"/>
              <a:t>Aggregate only snow pixels whose composite NISE snow type is &gt;90% and flagged as snow in any 16-day period </a:t>
            </a:r>
            <a:endParaRPr lang="en-US" dirty="0"/>
          </a:p>
          <a:p>
            <a:pPr marL="514350" lvl="1" indent="-166688"/>
            <a:r>
              <a:rPr lang="en-US" sz="1800" dirty="0"/>
              <a:t>Hemispherical multiyear statistics</a:t>
            </a:r>
            <a:endParaRPr lang="en-US" dirty="0"/>
          </a:p>
          <a:p>
            <a:pPr marL="804863" lvl="2" indent="-176213"/>
            <a:r>
              <a:rPr lang="en-US" sz="1600" dirty="0"/>
              <a:t>Separate spectral albedo by ecosystem (MOD12Q1)</a:t>
            </a:r>
          </a:p>
          <a:p>
            <a:pPr marL="233363" indent="-233363"/>
            <a:r>
              <a:rPr lang="en-US" sz="2000" dirty="0"/>
              <a:t>Results represent ‘average’ snow conditions</a:t>
            </a:r>
            <a:endParaRPr lang="en-US" dirty="0"/>
          </a:p>
          <a:p>
            <a:pPr marL="514350" lvl="1" indent="-166688"/>
            <a:r>
              <a:rPr lang="en-US" sz="1800" dirty="0"/>
              <a:t>Additional sources of variability include snow depth, snow age, grain size, contamination (soot), and, in the case of black-sky albedo, solar zenith angle</a:t>
            </a:r>
            <a:endParaRPr lang="en-US" dirty="0"/>
          </a:p>
        </p:txBody>
      </p:sp>
      <p:sp>
        <p:nvSpPr>
          <p:cNvPr id="5" name="Footer Placeholder 4"/>
          <p:cNvSpPr>
            <a:spLocks noGrp="1"/>
          </p:cNvSpPr>
          <p:nvPr>
            <p:ph type="ftr" sz="quarter" idx="11"/>
          </p:nvPr>
        </p:nvSpPr>
        <p:spPr/>
        <p:txBody>
          <a:bodyPr/>
          <a:lstStyle/>
          <a:p>
            <a:endParaRPr lang="en-US" dirty="0"/>
          </a:p>
          <a:p>
            <a:endParaRPr lang="en-US" sz="1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a:xfrm>
            <a:off x="304800" y="609600"/>
            <a:ext cx="8534400" cy="838200"/>
          </a:xfrm>
          <a:noFill/>
          <a:ln/>
        </p:spPr>
        <p:txBody>
          <a:bodyPr/>
          <a:lstStyle/>
          <a:p>
            <a:r>
              <a:rPr lang="en-US" dirty="0"/>
              <a:t>Snow Albedo by IGBP Ecosystem</a:t>
            </a:r>
            <a:br>
              <a:rPr lang="en-US" dirty="0"/>
            </a:br>
            <a:r>
              <a:rPr lang="en-US" sz="2000" dirty="0"/>
              <a:t>Northern Hemisphere Multiyear Average (2000-2004)</a:t>
            </a:r>
          </a:p>
        </p:txBody>
      </p:sp>
      <p:sp>
        <p:nvSpPr>
          <p:cNvPr id="6" name="Footer Placeholder 4"/>
          <p:cNvSpPr>
            <a:spLocks noGrp="1"/>
          </p:cNvSpPr>
          <p:nvPr>
            <p:ph type="ftr" sz="quarter" idx="11"/>
          </p:nvPr>
        </p:nvSpPr>
        <p:spPr/>
        <p:txBody>
          <a:bodyPr/>
          <a:lstStyle/>
          <a:p>
            <a:endParaRPr lang="en-US" dirty="0"/>
          </a:p>
          <a:p>
            <a:endParaRPr lang="en-US" sz="1400" dirty="0"/>
          </a:p>
        </p:txBody>
      </p:sp>
      <p:sp>
        <p:nvSpPr>
          <p:cNvPr id="174083" name="Rectangle 3"/>
          <p:cNvSpPr>
            <a:spLocks noChangeArrowheads="1"/>
          </p:cNvSpPr>
          <p:nvPr/>
        </p:nvSpPr>
        <p:spPr bwMode="auto">
          <a:xfrm>
            <a:off x="304800" y="609600"/>
            <a:ext cx="8534400" cy="838200"/>
          </a:xfrm>
          <a:prstGeom prst="rect">
            <a:avLst/>
          </a:prstGeom>
          <a:noFill/>
          <a:ln w="9525">
            <a:noFill/>
            <a:miter lim="800000"/>
            <a:headEnd/>
            <a:tailEnd/>
          </a:ln>
          <a:effectLst/>
        </p:spPr>
        <p:txBody>
          <a:bodyPr anchor="ctr">
            <a:prstTxWarp prst="textNoShape">
              <a:avLst/>
            </a:prstTxWarp>
          </a:bodyPr>
          <a:lstStyle/>
          <a:p>
            <a:pPr algn="ctr" eaLnBrk="1" hangingPunct="1"/>
            <a:endParaRPr lang="en-US" sz="2000" dirty="0">
              <a:solidFill>
                <a:schemeClr val="tx2"/>
              </a:solidFill>
              <a:effectLst>
                <a:outerShdw blurRad="38100" dist="38100" dir="2700000" algn="tl">
                  <a:srgbClr val="000000"/>
                </a:outerShdw>
              </a:effectLst>
            </a:endParaRPr>
          </a:p>
        </p:txBody>
      </p:sp>
      <p:pic>
        <p:nvPicPr>
          <p:cNvPr id="174084" name="Picture 4" descr="Figure 1"/>
          <p:cNvPicPr>
            <a:picLocks noChangeAspect="1" noChangeArrowheads="1"/>
          </p:cNvPicPr>
          <p:nvPr/>
        </p:nvPicPr>
        <p:blipFill>
          <a:blip r:embed="rId3"/>
          <a:srcRect/>
          <a:stretch>
            <a:fillRect/>
          </a:stretch>
        </p:blipFill>
        <p:spPr bwMode="auto">
          <a:xfrm>
            <a:off x="1127125" y="1593850"/>
            <a:ext cx="6481763" cy="5132388"/>
          </a:xfrm>
          <a:prstGeom prst="rect">
            <a:avLst/>
          </a:prstGeom>
          <a:noFill/>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3"/>
          <p:cNvSpPr>
            <a:spLocks noGrp="1" noRot="1" noChangeArrowheads="1"/>
          </p:cNvSpPr>
          <p:nvPr>
            <p:ph type="title"/>
          </p:nvPr>
        </p:nvSpPr>
        <p:spPr>
          <a:xfrm>
            <a:off x="304800" y="609600"/>
            <a:ext cx="8534400" cy="838200"/>
          </a:xfrm>
          <a:noFill/>
          <a:ln/>
        </p:spPr>
        <p:txBody>
          <a:bodyPr/>
          <a:lstStyle/>
          <a:p>
            <a:r>
              <a:rPr lang="en-US" dirty="0"/>
              <a:t>Spatially Complete White-Sky Albedo</a:t>
            </a:r>
            <a:br>
              <a:rPr lang="en-US" dirty="0"/>
            </a:br>
            <a:r>
              <a:rPr lang="en-US" sz="2000" dirty="0"/>
              <a:t>January 1-16, 2002</a:t>
            </a:r>
          </a:p>
        </p:txBody>
      </p:sp>
      <p:sp>
        <p:nvSpPr>
          <p:cNvPr id="16" name="Footer Placeholder 4"/>
          <p:cNvSpPr>
            <a:spLocks noGrp="1"/>
          </p:cNvSpPr>
          <p:nvPr>
            <p:ph type="ftr" sz="quarter" idx="11"/>
          </p:nvPr>
        </p:nvSpPr>
        <p:spPr/>
        <p:txBody>
          <a:bodyPr/>
          <a:lstStyle/>
          <a:p>
            <a:endParaRPr lang="en-US" dirty="0"/>
          </a:p>
          <a:p>
            <a:endParaRPr lang="en-US" sz="1400" dirty="0"/>
          </a:p>
        </p:txBody>
      </p:sp>
      <p:pic>
        <p:nvPicPr>
          <p:cNvPr id="176130" name="Picture 2" descr="Figure 2"/>
          <p:cNvPicPr>
            <a:picLocks noChangeAspect="1" noChangeArrowheads="1"/>
          </p:cNvPicPr>
          <p:nvPr/>
        </p:nvPicPr>
        <p:blipFill>
          <a:blip r:embed="rId3"/>
          <a:srcRect/>
          <a:stretch>
            <a:fillRect/>
          </a:stretch>
        </p:blipFill>
        <p:spPr bwMode="auto">
          <a:xfrm>
            <a:off x="1993900" y="4111625"/>
            <a:ext cx="5173663" cy="2590800"/>
          </a:xfrm>
          <a:prstGeom prst="rect">
            <a:avLst/>
          </a:prstGeom>
          <a:noFill/>
        </p:spPr>
      </p:pic>
      <p:sp>
        <p:nvSpPr>
          <p:cNvPr id="176132" name="Rectangle 4"/>
          <p:cNvSpPr>
            <a:spLocks noChangeArrowheads="1"/>
          </p:cNvSpPr>
          <p:nvPr/>
        </p:nvSpPr>
        <p:spPr bwMode="auto">
          <a:xfrm>
            <a:off x="304800" y="609600"/>
            <a:ext cx="8534400" cy="838200"/>
          </a:xfrm>
          <a:prstGeom prst="rect">
            <a:avLst/>
          </a:prstGeom>
          <a:noFill/>
          <a:ln w="9525">
            <a:noFill/>
            <a:miter lim="800000"/>
            <a:headEnd/>
            <a:tailEnd/>
          </a:ln>
          <a:effectLst/>
        </p:spPr>
        <p:txBody>
          <a:bodyPr anchor="ctr">
            <a:prstTxWarp prst="textNoShape">
              <a:avLst/>
            </a:prstTxWarp>
          </a:bodyPr>
          <a:lstStyle/>
          <a:p>
            <a:pPr algn="ctr" eaLnBrk="1" hangingPunct="1"/>
            <a:endParaRPr lang="en-US" sz="2000" dirty="0">
              <a:solidFill>
                <a:schemeClr val="tx2"/>
              </a:solidFill>
              <a:effectLst>
                <a:outerShdw blurRad="38100" dist="38100" dir="2700000" algn="tl">
                  <a:srgbClr val="000000"/>
                </a:outerShdw>
              </a:effectLst>
            </a:endParaRPr>
          </a:p>
        </p:txBody>
      </p:sp>
      <p:pic>
        <p:nvPicPr>
          <p:cNvPr id="176133" name="Picture 5"/>
          <p:cNvPicPr>
            <a:picLocks noChangeAspect="1" noChangeArrowheads="1"/>
          </p:cNvPicPr>
          <p:nvPr/>
        </p:nvPicPr>
        <p:blipFill>
          <a:blip r:embed="rId4"/>
          <a:srcRect l="664" t="8164" r="510" b="6122"/>
          <a:stretch>
            <a:fillRect/>
          </a:stretch>
        </p:blipFill>
        <p:spPr bwMode="auto">
          <a:xfrm rot="-5400000">
            <a:off x="5921376" y="4060826"/>
            <a:ext cx="3073401" cy="133348"/>
          </a:xfrm>
          <a:prstGeom prst="rect">
            <a:avLst/>
          </a:prstGeom>
          <a:noFill/>
          <a:ln>
            <a:solidFill>
              <a:schemeClr val="tx1"/>
            </a:solidFill>
          </a:ln>
        </p:spPr>
      </p:pic>
      <p:sp>
        <p:nvSpPr>
          <p:cNvPr id="176134" name="Text Box 6"/>
          <p:cNvSpPr txBox="1">
            <a:spLocks noChangeArrowheads="1"/>
          </p:cNvSpPr>
          <p:nvPr/>
        </p:nvSpPr>
        <p:spPr bwMode="auto">
          <a:xfrm>
            <a:off x="7499350" y="3200400"/>
            <a:ext cx="407988" cy="274638"/>
          </a:xfrm>
          <a:prstGeom prst="rect">
            <a:avLst/>
          </a:prstGeom>
          <a:noFill/>
          <a:ln w="12700">
            <a:noFill/>
            <a:miter lim="800000"/>
            <a:headEnd/>
            <a:tailEnd/>
          </a:ln>
          <a:effectLst/>
        </p:spPr>
        <p:txBody>
          <a:bodyPr wrap="none">
            <a:prstTxWarp prst="textNoShape">
              <a:avLst/>
            </a:prstTxWarp>
            <a:spAutoFit/>
          </a:bodyPr>
          <a:lstStyle/>
          <a:p>
            <a:pPr algn="ctr">
              <a:spcBef>
                <a:spcPct val="50000"/>
              </a:spcBef>
            </a:pPr>
            <a:r>
              <a:rPr lang="en-US" sz="1200" dirty="0">
                <a:solidFill>
                  <a:srgbClr val="80481D"/>
                </a:solidFill>
                <a:effectLst>
                  <a:outerShdw blurRad="38100" dist="38100" dir="2700000" algn="tl">
                    <a:srgbClr val="000000"/>
                  </a:outerShdw>
                </a:effectLst>
              </a:rPr>
              <a:t>0.6</a:t>
            </a:r>
          </a:p>
        </p:txBody>
      </p:sp>
      <p:sp>
        <p:nvSpPr>
          <p:cNvPr id="176135" name="Text Box 7"/>
          <p:cNvSpPr txBox="1">
            <a:spLocks noChangeArrowheads="1"/>
          </p:cNvSpPr>
          <p:nvPr/>
        </p:nvSpPr>
        <p:spPr bwMode="auto">
          <a:xfrm>
            <a:off x="7499350" y="2428875"/>
            <a:ext cx="407988" cy="274638"/>
          </a:xfrm>
          <a:prstGeom prst="rect">
            <a:avLst/>
          </a:prstGeom>
          <a:noFill/>
          <a:ln w="12700">
            <a:noFill/>
            <a:miter lim="800000"/>
            <a:headEnd/>
            <a:tailEnd/>
          </a:ln>
          <a:effectLst/>
        </p:spPr>
        <p:txBody>
          <a:bodyPr wrap="none">
            <a:prstTxWarp prst="textNoShape">
              <a:avLst/>
            </a:prstTxWarp>
            <a:spAutoFit/>
          </a:bodyPr>
          <a:lstStyle/>
          <a:p>
            <a:pPr algn="ctr">
              <a:spcBef>
                <a:spcPct val="50000"/>
              </a:spcBef>
            </a:pPr>
            <a:r>
              <a:rPr lang="en-US" sz="1200" dirty="0">
                <a:solidFill>
                  <a:srgbClr val="80481D"/>
                </a:solidFill>
                <a:effectLst>
                  <a:outerShdw blurRad="38100" dist="38100" dir="2700000" algn="tl">
                    <a:srgbClr val="000000"/>
                  </a:outerShdw>
                </a:effectLst>
              </a:rPr>
              <a:t>0.8</a:t>
            </a:r>
          </a:p>
        </p:txBody>
      </p:sp>
      <p:sp>
        <p:nvSpPr>
          <p:cNvPr id="176136" name="Text Box 8"/>
          <p:cNvSpPr txBox="1">
            <a:spLocks noChangeArrowheads="1"/>
          </p:cNvSpPr>
          <p:nvPr/>
        </p:nvSpPr>
        <p:spPr bwMode="auto">
          <a:xfrm>
            <a:off x="7499350" y="5514975"/>
            <a:ext cx="407988" cy="274638"/>
          </a:xfrm>
          <a:prstGeom prst="rect">
            <a:avLst/>
          </a:prstGeom>
          <a:noFill/>
          <a:ln w="12700">
            <a:noFill/>
            <a:miter lim="800000"/>
            <a:headEnd/>
            <a:tailEnd/>
          </a:ln>
          <a:effectLst/>
        </p:spPr>
        <p:txBody>
          <a:bodyPr wrap="none">
            <a:prstTxWarp prst="textNoShape">
              <a:avLst/>
            </a:prstTxWarp>
            <a:spAutoFit/>
          </a:bodyPr>
          <a:lstStyle/>
          <a:p>
            <a:pPr algn="ctr">
              <a:spcBef>
                <a:spcPct val="50000"/>
              </a:spcBef>
            </a:pPr>
            <a:r>
              <a:rPr lang="en-US" sz="1200" dirty="0">
                <a:solidFill>
                  <a:srgbClr val="80481D"/>
                </a:solidFill>
                <a:effectLst>
                  <a:outerShdw blurRad="38100" dist="38100" dir="2700000" algn="tl">
                    <a:srgbClr val="000000"/>
                  </a:outerShdw>
                </a:effectLst>
              </a:rPr>
              <a:t>0.0</a:t>
            </a:r>
          </a:p>
        </p:txBody>
      </p:sp>
      <p:sp>
        <p:nvSpPr>
          <p:cNvPr id="176137" name="Text Box 9"/>
          <p:cNvSpPr txBox="1">
            <a:spLocks noChangeArrowheads="1"/>
          </p:cNvSpPr>
          <p:nvPr/>
        </p:nvSpPr>
        <p:spPr bwMode="auto">
          <a:xfrm>
            <a:off x="7499350" y="4743450"/>
            <a:ext cx="407988" cy="274638"/>
          </a:xfrm>
          <a:prstGeom prst="rect">
            <a:avLst/>
          </a:prstGeom>
          <a:noFill/>
          <a:ln w="12700">
            <a:noFill/>
            <a:miter lim="800000"/>
            <a:headEnd/>
            <a:tailEnd/>
          </a:ln>
          <a:effectLst/>
        </p:spPr>
        <p:txBody>
          <a:bodyPr wrap="none">
            <a:prstTxWarp prst="textNoShape">
              <a:avLst/>
            </a:prstTxWarp>
            <a:spAutoFit/>
          </a:bodyPr>
          <a:lstStyle/>
          <a:p>
            <a:pPr algn="ctr">
              <a:spcBef>
                <a:spcPct val="50000"/>
              </a:spcBef>
            </a:pPr>
            <a:r>
              <a:rPr lang="en-US" sz="1200" dirty="0">
                <a:solidFill>
                  <a:srgbClr val="80481D"/>
                </a:solidFill>
                <a:effectLst>
                  <a:outerShdw blurRad="38100" dist="38100" dir="2700000" algn="tl">
                    <a:srgbClr val="000000"/>
                  </a:outerShdw>
                </a:effectLst>
              </a:rPr>
              <a:t>0.2</a:t>
            </a:r>
          </a:p>
        </p:txBody>
      </p:sp>
      <p:sp>
        <p:nvSpPr>
          <p:cNvPr id="176138" name="Rectangle 10"/>
          <p:cNvSpPr>
            <a:spLocks noChangeArrowheads="1"/>
          </p:cNvSpPr>
          <p:nvPr/>
        </p:nvSpPr>
        <p:spPr bwMode="auto">
          <a:xfrm rot="-5400000">
            <a:off x="6901656" y="3772694"/>
            <a:ext cx="2325688" cy="304800"/>
          </a:xfrm>
          <a:prstGeom prst="rect">
            <a:avLst/>
          </a:prstGeom>
          <a:noFill/>
          <a:ln w="9525">
            <a:noFill/>
            <a:miter lim="800000"/>
            <a:headEnd/>
            <a:tailEnd/>
          </a:ln>
          <a:effectLst/>
        </p:spPr>
        <p:txBody>
          <a:bodyPr wrap="none">
            <a:prstTxWarp prst="textNoShape">
              <a:avLst/>
            </a:prstTxWarp>
            <a:spAutoFit/>
          </a:bodyPr>
          <a:lstStyle/>
          <a:p>
            <a:pPr algn="ctr"/>
            <a:r>
              <a:rPr lang="en-US" sz="1400" dirty="0">
                <a:solidFill>
                  <a:srgbClr val="80481D"/>
                </a:solidFill>
                <a:effectLst>
                  <a:outerShdw blurRad="38100" dist="38100" dir="2700000" algn="tl">
                    <a:srgbClr val="000000"/>
                  </a:outerShdw>
                </a:effectLst>
              </a:rPr>
              <a:t>Surface Albedo (0.86 µm)</a:t>
            </a:r>
          </a:p>
        </p:txBody>
      </p:sp>
      <p:sp>
        <p:nvSpPr>
          <p:cNvPr id="176139" name="Text Box 11"/>
          <p:cNvSpPr txBox="1">
            <a:spLocks noChangeArrowheads="1"/>
          </p:cNvSpPr>
          <p:nvPr/>
        </p:nvSpPr>
        <p:spPr bwMode="auto">
          <a:xfrm>
            <a:off x="7499350" y="3971925"/>
            <a:ext cx="407988" cy="274638"/>
          </a:xfrm>
          <a:prstGeom prst="rect">
            <a:avLst/>
          </a:prstGeom>
          <a:noFill/>
          <a:ln w="12700">
            <a:noFill/>
            <a:miter lim="800000"/>
            <a:headEnd/>
            <a:tailEnd/>
          </a:ln>
          <a:effectLst/>
        </p:spPr>
        <p:txBody>
          <a:bodyPr wrap="none">
            <a:prstTxWarp prst="textNoShape">
              <a:avLst/>
            </a:prstTxWarp>
            <a:spAutoFit/>
          </a:bodyPr>
          <a:lstStyle/>
          <a:p>
            <a:pPr algn="ctr">
              <a:spcBef>
                <a:spcPct val="50000"/>
              </a:spcBef>
            </a:pPr>
            <a:r>
              <a:rPr lang="en-US" sz="1200" dirty="0">
                <a:solidFill>
                  <a:srgbClr val="80481D"/>
                </a:solidFill>
                <a:effectLst>
                  <a:outerShdw blurRad="38100" dist="38100" dir="2700000" algn="tl">
                    <a:srgbClr val="000000"/>
                  </a:outerShdw>
                </a:effectLst>
              </a:rPr>
              <a:t>0.4</a:t>
            </a:r>
          </a:p>
        </p:txBody>
      </p:sp>
      <p:sp>
        <p:nvSpPr>
          <p:cNvPr id="176140" name="Rectangle 12"/>
          <p:cNvSpPr>
            <a:spLocks noRot="1" noChangeArrowheads="1"/>
          </p:cNvSpPr>
          <p:nvPr/>
        </p:nvSpPr>
        <p:spPr bwMode="auto">
          <a:xfrm>
            <a:off x="457200" y="1524000"/>
            <a:ext cx="1524000" cy="457200"/>
          </a:xfrm>
          <a:prstGeom prst="rect">
            <a:avLst/>
          </a:prstGeom>
          <a:noFill/>
          <a:ln w="9525">
            <a:noFill/>
            <a:miter lim="800000"/>
            <a:headEnd/>
            <a:tailEnd/>
          </a:ln>
          <a:effectLst/>
        </p:spPr>
        <p:txBody>
          <a:bodyPr anchor="ctr">
            <a:prstTxWarp prst="textNoShape">
              <a:avLst/>
            </a:prstTxWarp>
          </a:bodyPr>
          <a:lstStyle/>
          <a:p>
            <a:pPr algn="r" eaLnBrk="1" hangingPunct="1"/>
            <a:r>
              <a:rPr lang="en-US" sz="1600" dirty="0">
                <a:solidFill>
                  <a:srgbClr val="80481D"/>
                </a:solidFill>
                <a:effectLst>
                  <a:outerShdw blurRad="38100" dist="38100" dir="2700000" algn="tl">
                    <a:schemeClr val="tx1">
                      <a:alpha val="43000"/>
                    </a:schemeClr>
                  </a:outerShdw>
                </a:effectLst>
              </a:rPr>
              <a:t>Snow-free</a:t>
            </a:r>
          </a:p>
        </p:txBody>
      </p:sp>
      <p:sp>
        <p:nvSpPr>
          <p:cNvPr id="176141" name="Rectangle 13"/>
          <p:cNvSpPr>
            <a:spLocks noRot="1" noChangeArrowheads="1"/>
          </p:cNvSpPr>
          <p:nvPr/>
        </p:nvSpPr>
        <p:spPr bwMode="auto">
          <a:xfrm>
            <a:off x="457200" y="3919538"/>
            <a:ext cx="1524000" cy="457200"/>
          </a:xfrm>
          <a:prstGeom prst="rect">
            <a:avLst/>
          </a:prstGeom>
          <a:noFill/>
          <a:ln w="9525">
            <a:noFill/>
            <a:miter lim="800000"/>
            <a:headEnd/>
            <a:tailEnd/>
          </a:ln>
          <a:effectLst/>
        </p:spPr>
        <p:txBody>
          <a:bodyPr anchor="ctr">
            <a:prstTxWarp prst="textNoShape">
              <a:avLst/>
            </a:prstTxWarp>
          </a:bodyPr>
          <a:lstStyle/>
          <a:p>
            <a:pPr algn="r" eaLnBrk="1" hangingPunct="1"/>
            <a:r>
              <a:rPr lang="en-US" sz="1600" dirty="0">
                <a:solidFill>
                  <a:srgbClr val="80481D"/>
                </a:solidFill>
                <a:effectLst>
                  <a:outerShdw blurRad="38100" dist="38100" dir="2700000" algn="tl">
                    <a:schemeClr val="tx1">
                      <a:alpha val="43000"/>
                    </a:schemeClr>
                  </a:outerShdw>
                </a:effectLst>
              </a:rPr>
              <a:t>Snow-covered</a:t>
            </a:r>
          </a:p>
        </p:txBody>
      </p:sp>
      <p:pic>
        <p:nvPicPr>
          <p:cNvPr id="176142" name="Picture 14" descr="Figure 2"/>
          <p:cNvPicPr>
            <a:picLocks noChangeAspect="1" noChangeArrowheads="1"/>
          </p:cNvPicPr>
          <p:nvPr/>
        </p:nvPicPr>
        <p:blipFill>
          <a:blip r:embed="rId5"/>
          <a:srcRect/>
          <a:stretch>
            <a:fillRect/>
          </a:stretch>
        </p:blipFill>
        <p:spPr bwMode="auto">
          <a:xfrm>
            <a:off x="1993900" y="1558925"/>
            <a:ext cx="5173663" cy="259080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3" name="Rectangle 7"/>
          <p:cNvSpPr>
            <a:spLocks noGrp="1" noRot="1" noChangeArrowheads="1"/>
          </p:cNvSpPr>
          <p:nvPr>
            <p:ph type="title"/>
          </p:nvPr>
        </p:nvSpPr>
        <p:spPr>
          <a:xfrm>
            <a:off x="304800" y="609600"/>
            <a:ext cx="8534400" cy="838200"/>
          </a:xfrm>
          <a:noFill/>
          <a:ln/>
        </p:spPr>
        <p:txBody>
          <a:bodyPr/>
          <a:lstStyle/>
          <a:p>
            <a:r>
              <a:rPr lang="en-US" dirty="0"/>
              <a:t>Conditioned MOD43B3 Albedo Maps</a:t>
            </a:r>
            <a:br>
              <a:rPr lang="en-US" dirty="0"/>
            </a:br>
            <a:r>
              <a:rPr lang="en-US" sz="2000" dirty="0">
                <a:latin typeface="Symbol" charset="2"/>
              </a:rPr>
              <a:t>l</a:t>
            </a:r>
            <a:r>
              <a:rPr lang="en-US" sz="2000" dirty="0"/>
              <a:t> = 0.858 µm</a:t>
            </a:r>
          </a:p>
        </p:txBody>
      </p:sp>
      <p:sp>
        <p:nvSpPr>
          <p:cNvPr id="6" name="Footer Placeholder 4"/>
          <p:cNvSpPr>
            <a:spLocks noGrp="1"/>
          </p:cNvSpPr>
          <p:nvPr>
            <p:ph type="ftr" sz="quarter" idx="11"/>
          </p:nvPr>
        </p:nvSpPr>
        <p:spPr/>
        <p:txBody>
          <a:bodyPr/>
          <a:lstStyle/>
          <a:p>
            <a:endParaRPr lang="en-US" dirty="0"/>
          </a:p>
          <a:p>
            <a:endParaRPr lang="en-US" sz="1400" dirty="0"/>
          </a:p>
        </p:txBody>
      </p:sp>
      <p:pic>
        <p:nvPicPr>
          <p:cNvPr id="80900" name="Picture 4"/>
          <p:cNvPicPr>
            <a:picLocks noChangeAspect="1" noChangeArrowheads="1"/>
          </p:cNvPicPr>
          <p:nvPr/>
        </p:nvPicPr>
        <p:blipFill>
          <a:blip r:embed="rId2">
            <a:clrChange>
              <a:clrFrom>
                <a:srgbClr val="FCFCFC"/>
              </a:clrFrom>
              <a:clrTo>
                <a:srgbClr val="FCFCFC">
                  <a:alpha val="0"/>
                </a:srgbClr>
              </a:clrTo>
            </a:clrChange>
          </a:blip>
          <a:srcRect/>
          <a:stretch>
            <a:fillRect/>
          </a:stretch>
        </p:blipFill>
        <p:spPr bwMode="auto">
          <a:xfrm>
            <a:off x="723900" y="1566863"/>
            <a:ext cx="7696200" cy="5138737"/>
          </a:xfrm>
          <a:prstGeom prst="rect">
            <a:avLst/>
          </a:prstGeom>
          <a:noFill/>
        </p:spPr>
      </p:pic>
      <p:sp>
        <p:nvSpPr>
          <p:cNvPr id="80904" name="Rectangle 8"/>
          <p:cNvSpPr>
            <a:spLocks noChangeArrowheads="1"/>
          </p:cNvSpPr>
          <p:nvPr/>
        </p:nvSpPr>
        <p:spPr bwMode="auto">
          <a:xfrm>
            <a:off x="304800" y="609600"/>
            <a:ext cx="8534400" cy="838200"/>
          </a:xfrm>
          <a:prstGeom prst="rect">
            <a:avLst/>
          </a:prstGeom>
          <a:noFill/>
          <a:ln w="9525">
            <a:noFill/>
            <a:miter lim="800000"/>
            <a:headEnd/>
            <a:tailEnd/>
          </a:ln>
          <a:effectLst/>
        </p:spPr>
        <p:txBody>
          <a:bodyPr anchor="ctr">
            <a:prstTxWarp prst="textNoShape">
              <a:avLst/>
            </a:prstTxWarp>
          </a:bodyPr>
          <a:lstStyle/>
          <a:p>
            <a:pPr algn="ctr" eaLnBrk="1" hangingPunct="1"/>
            <a:endParaRPr lang="en-US" sz="2000" dirty="0">
              <a:solidFill>
                <a:schemeClr val="tx2"/>
              </a:solidFill>
              <a:effectLst>
                <a:outerShdw blurRad="38100" dist="38100" dir="2700000" algn="tl">
                  <a:srgbClr val="000000"/>
                </a:outerShdw>
              </a:effectLst>
            </a:endParaRPr>
          </a:p>
        </p:txBody>
      </p:sp>
      <p:sp>
        <p:nvSpPr>
          <p:cNvPr id="7" name="TextBox 6"/>
          <p:cNvSpPr txBox="1"/>
          <p:nvPr/>
        </p:nvSpPr>
        <p:spPr>
          <a:xfrm>
            <a:off x="0" y="6550223"/>
            <a:ext cx="1830386" cy="307777"/>
          </a:xfrm>
          <a:prstGeom prst="rect">
            <a:avLst/>
          </a:prstGeom>
          <a:noFill/>
        </p:spPr>
        <p:txBody>
          <a:bodyPr wrap="none" rtlCol="0">
            <a:spAutoFit/>
          </a:bodyPr>
          <a:lstStyle/>
          <a:p>
            <a:r>
              <a:rPr lang="en-US" sz="1400" dirty="0" smtClean="0">
                <a:solidFill>
                  <a:srgbClr val="80481D"/>
                </a:solidFill>
                <a:effectLst>
                  <a:outerShdw blurRad="34925" dist="38100" dir="2700000" algn="tl" rotWithShape="0">
                    <a:schemeClr val="tx1">
                      <a:alpha val="43000"/>
                    </a:schemeClr>
                  </a:outerShdw>
                </a:effectLst>
              </a:rPr>
              <a:t>Moody et al. (2005)</a:t>
            </a:r>
            <a:endParaRPr lang="en-US" sz="1400" dirty="0">
              <a:solidFill>
                <a:srgbClr val="80481D"/>
              </a:solidFill>
              <a:effectLst>
                <a:outerShdw blurRad="34925" dist="38100" dir="2700000" algn="tl" rotWithShape="0">
                  <a:schemeClr val="tx1">
                    <a:alpha val="43000"/>
                  </a:schemeClr>
                </a:outerShdw>
              </a:effectLst>
            </a:endParaRPr>
          </a:p>
        </p:txBody>
      </p:sp>
      <p:sp>
        <p:nvSpPr>
          <p:cNvPr id="8" name="TextBox 7"/>
          <p:cNvSpPr txBox="1"/>
          <p:nvPr/>
        </p:nvSpPr>
        <p:spPr>
          <a:xfrm>
            <a:off x="7524972" y="6550223"/>
            <a:ext cx="1619028" cy="307777"/>
          </a:xfrm>
          <a:prstGeom prst="rect">
            <a:avLst/>
          </a:prstGeom>
          <a:noFill/>
        </p:spPr>
        <p:txBody>
          <a:bodyPr wrap="none" rtlCol="0">
            <a:spAutoFit/>
          </a:bodyPr>
          <a:lstStyle/>
          <a:p>
            <a:pPr algn="r"/>
            <a:r>
              <a:rPr lang="en-US" sz="1400" dirty="0" smtClean="0">
                <a:solidFill>
                  <a:srgbClr val="80481D"/>
                </a:solidFill>
                <a:effectLst>
                  <a:outerShdw blurRad="34925" dist="38100" dir="2700000" algn="tl" rotWithShape="0">
                    <a:schemeClr val="tx1">
                      <a:alpha val="43000"/>
                    </a:schemeClr>
                  </a:outerShdw>
                </a:effectLst>
              </a:rPr>
              <a:t>1 arc min (~2 km)</a:t>
            </a:r>
            <a:endParaRPr lang="en-US" sz="1400" dirty="0">
              <a:solidFill>
                <a:srgbClr val="80481D"/>
              </a:solidFill>
              <a:effectLst>
                <a:outerShdw blurRad="34925" dist="38100" dir="2700000" algn="tl" rotWithShape="0">
                  <a:schemeClr val="tx1">
                    <a:alpha val="43000"/>
                  </a:schemeClr>
                </a:outerShdw>
              </a:effectLst>
            </a:endParaRPr>
          </a:p>
        </p:txBody>
      </p:sp>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imatology (0.858).tif"/>
          <p:cNvPicPr>
            <a:picLocks noChangeAspect="1"/>
          </p:cNvPicPr>
          <p:nvPr/>
        </p:nvPicPr>
        <p:blipFill>
          <a:blip r:embed="rId2">
            <a:clrChange>
              <a:clrFrom>
                <a:srgbClr val="FFFFFF"/>
              </a:clrFrom>
              <a:clrTo>
                <a:srgbClr val="FFFFFF">
                  <a:alpha val="0"/>
                </a:srgbClr>
              </a:clrTo>
            </a:clrChange>
          </a:blip>
          <a:stretch>
            <a:fillRect/>
          </a:stretch>
        </p:blipFill>
        <p:spPr>
          <a:xfrm>
            <a:off x="723900" y="1566863"/>
            <a:ext cx="7711653" cy="5138928"/>
          </a:xfrm>
          <a:prstGeom prst="rect">
            <a:avLst/>
          </a:prstGeom>
        </p:spPr>
      </p:pic>
      <p:sp>
        <p:nvSpPr>
          <p:cNvPr id="100355" name="Rectangle 3"/>
          <p:cNvSpPr>
            <a:spLocks noGrp="1" noRot="1" noChangeArrowheads="1"/>
          </p:cNvSpPr>
          <p:nvPr>
            <p:ph type="title"/>
          </p:nvPr>
        </p:nvSpPr>
        <p:spPr>
          <a:xfrm>
            <a:off x="304800" y="609600"/>
            <a:ext cx="8534400" cy="838200"/>
          </a:xfrm>
          <a:noFill/>
          <a:ln/>
        </p:spPr>
        <p:txBody>
          <a:bodyPr/>
          <a:lstStyle/>
          <a:p>
            <a:r>
              <a:rPr lang="en-US" dirty="0"/>
              <a:t>Spatially Complete Albedo Maps</a:t>
            </a:r>
            <a:br>
              <a:rPr lang="en-US" dirty="0"/>
            </a:br>
            <a:r>
              <a:rPr lang="en-US" sz="2000" dirty="0">
                <a:latin typeface="Symbol" charset="2"/>
              </a:rPr>
              <a:t>l</a:t>
            </a:r>
            <a:r>
              <a:rPr lang="en-US" sz="2000" dirty="0"/>
              <a:t> = 0.858 µm</a:t>
            </a:r>
          </a:p>
        </p:txBody>
      </p:sp>
      <p:sp>
        <p:nvSpPr>
          <p:cNvPr id="6" name="Footer Placeholder 4"/>
          <p:cNvSpPr>
            <a:spLocks noGrp="1"/>
          </p:cNvSpPr>
          <p:nvPr>
            <p:ph type="ftr" sz="quarter" idx="11"/>
          </p:nvPr>
        </p:nvSpPr>
        <p:spPr/>
        <p:txBody>
          <a:bodyPr/>
          <a:lstStyle/>
          <a:p>
            <a:endParaRPr lang="en-US" dirty="0"/>
          </a:p>
          <a:p>
            <a:endParaRPr lang="en-US" sz="1400" dirty="0"/>
          </a:p>
        </p:txBody>
      </p:sp>
      <p:sp>
        <p:nvSpPr>
          <p:cNvPr id="100356" name="Rectangle 4"/>
          <p:cNvSpPr>
            <a:spLocks noChangeArrowheads="1"/>
          </p:cNvSpPr>
          <p:nvPr/>
        </p:nvSpPr>
        <p:spPr bwMode="auto">
          <a:xfrm>
            <a:off x="304800" y="609600"/>
            <a:ext cx="8534400" cy="838200"/>
          </a:xfrm>
          <a:prstGeom prst="rect">
            <a:avLst/>
          </a:prstGeom>
          <a:noFill/>
          <a:ln w="9525">
            <a:noFill/>
            <a:miter lim="800000"/>
            <a:headEnd/>
            <a:tailEnd/>
          </a:ln>
          <a:effectLst/>
        </p:spPr>
        <p:txBody>
          <a:bodyPr anchor="ctr">
            <a:prstTxWarp prst="textNoShape">
              <a:avLst/>
            </a:prstTxWarp>
          </a:bodyPr>
          <a:lstStyle/>
          <a:p>
            <a:pPr algn="ctr" eaLnBrk="1" hangingPunct="1"/>
            <a:endParaRPr lang="en-US" sz="2000" dirty="0">
              <a:solidFill>
                <a:schemeClr val="tx2"/>
              </a:solidFill>
              <a:effectLst>
                <a:outerShdw blurRad="38100" dist="38100" dir="2700000" algn="tl">
                  <a:srgbClr val="000000"/>
                </a:outerShdw>
              </a:effectLst>
            </a:endParaRPr>
          </a:p>
        </p:txBody>
      </p:sp>
      <p:sp>
        <p:nvSpPr>
          <p:cNvPr id="8" name="TextBox 7"/>
          <p:cNvSpPr txBox="1"/>
          <p:nvPr/>
        </p:nvSpPr>
        <p:spPr>
          <a:xfrm>
            <a:off x="0" y="6550223"/>
            <a:ext cx="1830386" cy="307777"/>
          </a:xfrm>
          <a:prstGeom prst="rect">
            <a:avLst/>
          </a:prstGeom>
          <a:noFill/>
        </p:spPr>
        <p:txBody>
          <a:bodyPr wrap="none" rtlCol="0">
            <a:spAutoFit/>
          </a:bodyPr>
          <a:lstStyle/>
          <a:p>
            <a:r>
              <a:rPr lang="en-US" sz="1400" dirty="0" smtClean="0">
                <a:solidFill>
                  <a:srgbClr val="80481D"/>
                </a:solidFill>
                <a:effectLst>
                  <a:outerShdw blurRad="34925" dist="38100" dir="2700000" algn="tl" rotWithShape="0">
                    <a:schemeClr val="tx1">
                      <a:alpha val="43000"/>
                    </a:schemeClr>
                  </a:outerShdw>
                </a:effectLst>
              </a:rPr>
              <a:t>Moody et al. (2008)</a:t>
            </a:r>
            <a:endParaRPr lang="en-US" sz="1400" dirty="0">
              <a:solidFill>
                <a:srgbClr val="80481D"/>
              </a:solidFill>
              <a:effectLst>
                <a:outerShdw blurRad="34925" dist="38100" dir="2700000" algn="tl" rotWithShape="0">
                  <a:schemeClr val="tx1">
                    <a:alpha val="43000"/>
                  </a:schemeClr>
                </a:outerShdw>
              </a:effectLst>
            </a:endParaRPr>
          </a:p>
        </p:txBody>
      </p:sp>
      <p:sp>
        <p:nvSpPr>
          <p:cNvPr id="9" name="TextBox 8"/>
          <p:cNvSpPr txBox="1"/>
          <p:nvPr/>
        </p:nvSpPr>
        <p:spPr>
          <a:xfrm>
            <a:off x="7524972" y="6550223"/>
            <a:ext cx="1619028" cy="307777"/>
          </a:xfrm>
          <a:prstGeom prst="rect">
            <a:avLst/>
          </a:prstGeom>
          <a:noFill/>
        </p:spPr>
        <p:txBody>
          <a:bodyPr wrap="none" rtlCol="0">
            <a:spAutoFit/>
          </a:bodyPr>
          <a:lstStyle/>
          <a:p>
            <a:pPr algn="r"/>
            <a:r>
              <a:rPr lang="en-US" sz="1400" dirty="0" smtClean="0">
                <a:solidFill>
                  <a:srgbClr val="80481D"/>
                </a:solidFill>
                <a:effectLst>
                  <a:outerShdw blurRad="34925" dist="38100" dir="2700000" algn="tl" rotWithShape="0">
                    <a:schemeClr val="tx1">
                      <a:alpha val="43000"/>
                    </a:schemeClr>
                  </a:outerShdw>
                </a:effectLst>
              </a:rPr>
              <a:t>1 arc min (~2 km)</a:t>
            </a:r>
            <a:endParaRPr lang="en-US" sz="1400" dirty="0">
              <a:solidFill>
                <a:srgbClr val="80481D"/>
              </a:solidFill>
              <a:effectLst>
                <a:outerShdw blurRad="34925" dist="38100" dir="2700000" algn="tl" rotWithShape="0">
                  <a:schemeClr val="tx1">
                    <a:alpha val="43000"/>
                  </a:scheme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304800" y="609600"/>
            <a:ext cx="8534400" cy="838200"/>
          </a:xfrm>
        </p:spPr>
        <p:txBody>
          <a:bodyPr/>
          <a:lstStyle/>
          <a:p>
            <a:r>
              <a:rPr lang="en-US" dirty="0" smtClean="0"/>
              <a:t>New Improvements to Land Surface Albedo</a:t>
            </a:r>
            <a:br>
              <a:rPr lang="en-US" dirty="0" smtClean="0"/>
            </a:br>
            <a:r>
              <a:rPr lang="en-US" sz="2000" dirty="0" smtClean="0"/>
              <a:t>(Collection 5)</a:t>
            </a:r>
            <a:endParaRPr lang="en-US" sz="2000" dirty="0"/>
          </a:p>
        </p:txBody>
      </p:sp>
      <p:sp>
        <p:nvSpPr>
          <p:cNvPr id="39939" name="Rectangle 3"/>
          <p:cNvSpPr>
            <a:spLocks noGrp="1" noRot="1" noChangeArrowheads="1"/>
          </p:cNvSpPr>
          <p:nvPr>
            <p:ph idx="1"/>
          </p:nvPr>
        </p:nvSpPr>
        <p:spPr>
          <a:xfrm>
            <a:off x="228600" y="1600200"/>
            <a:ext cx="8686800" cy="4953000"/>
          </a:xfrm>
        </p:spPr>
        <p:txBody>
          <a:bodyPr/>
          <a:lstStyle/>
          <a:p>
            <a:r>
              <a:rPr lang="en-US" sz="1800" dirty="0" smtClean="0"/>
              <a:t>Enhanced spatial resolution</a:t>
            </a:r>
          </a:p>
          <a:p>
            <a:pPr lvl="1"/>
            <a:r>
              <a:rPr lang="en-US" dirty="0" smtClean="0">
                <a:effectLst>
                  <a:outerShdw blurRad="38100" dist="38100" dir="2700000" algn="tl" rotWithShape="0">
                    <a:srgbClr val="FFFFFF">
                      <a:alpha val="99000"/>
                    </a:srgbClr>
                  </a:outerShdw>
                </a:effectLst>
                <a:ea typeface="ＭＳ Ｐゴシック" charset="-128"/>
              </a:rPr>
              <a:t>30 arc sec (~1 km) latitude-longitude spatial resolution</a:t>
            </a:r>
          </a:p>
          <a:p>
            <a:pPr lvl="2"/>
            <a:r>
              <a:rPr lang="en-US" sz="1200" dirty="0" smtClean="0">
                <a:effectLst>
                  <a:outerShdw blurRad="38100" dist="38100" dir="2700000" algn="tl" rotWithShape="0">
                    <a:srgbClr val="FFFFFF">
                      <a:alpha val="99000"/>
                    </a:srgbClr>
                  </a:outerShdw>
                </a:effectLst>
                <a:ea typeface="ＭＳ Ｐゴシック" charset="-128"/>
              </a:rPr>
              <a:t>Based on reprojected averages of the underlying 500 m data</a:t>
            </a:r>
          </a:p>
          <a:p>
            <a:r>
              <a:rPr lang="en-US" sz="1800" dirty="0" smtClean="0"/>
              <a:t>Increased resolution of time sampling</a:t>
            </a:r>
          </a:p>
          <a:p>
            <a:pPr lvl="1"/>
            <a:r>
              <a:rPr lang="en-US" dirty="0" smtClean="0">
                <a:effectLst>
                  <a:outerShdw blurRad="38100" dist="38100" dir="2700000" algn="tl" rotWithShape="0">
                    <a:srgbClr val="FFFFFF">
                      <a:alpha val="99000"/>
                    </a:srgbClr>
                  </a:outerShdw>
                </a:effectLst>
                <a:ea typeface="ＭＳ Ｐゴシック" charset="-128"/>
              </a:rPr>
              <a:t>8-day periodicity (001, 009, 017, …, 361), based on 16-days of observations</a:t>
            </a:r>
          </a:p>
          <a:p>
            <a:pPr lvl="1"/>
            <a:r>
              <a:rPr lang="en-US" dirty="0" smtClean="0"/>
              <a:t>Utilizes both Terra &amp; Aqua data for increased number of angular samples</a:t>
            </a:r>
          </a:p>
          <a:p>
            <a:r>
              <a:rPr lang="en-US" sz="1800" dirty="0" smtClean="0"/>
              <a:t>Performed phenological gap-filling on BRDF model parameters</a:t>
            </a:r>
          </a:p>
          <a:p>
            <a:pPr lvl="1"/>
            <a:r>
              <a:rPr lang="en-US" dirty="0" smtClean="0"/>
              <a:t>RossThickLiSparse Reciprocal model</a:t>
            </a:r>
          </a:p>
          <a:p>
            <a:pPr lvl="2"/>
            <a:r>
              <a:rPr lang="en-US" dirty="0" smtClean="0"/>
              <a:t>Kernel-driven linear model that relies on the weighted sum of an isotropic parameter and two functions (or kernels) of viewing and illumination geometry</a:t>
            </a:r>
          </a:p>
          <a:p>
            <a:pPr lvl="2"/>
            <a:endParaRPr lang="en-US" dirty="0" smtClean="0"/>
          </a:p>
          <a:p>
            <a:pPr lvl="2"/>
            <a:endParaRPr lang="en-US" dirty="0" smtClean="0"/>
          </a:p>
          <a:p>
            <a:pPr lvl="2"/>
            <a:endParaRPr lang="en-US" dirty="0" smtClean="0"/>
          </a:p>
          <a:p>
            <a:pPr lvl="2"/>
            <a:r>
              <a:rPr lang="en-US" dirty="0" smtClean="0"/>
              <a:t>Phenology established on a per pixel basis (using 20 months of data – 4 months before and 4 months after a year)</a:t>
            </a:r>
          </a:p>
        </p:txBody>
      </p:sp>
      <p:graphicFrame>
        <p:nvGraphicFramePr>
          <p:cNvPr id="6" name="Object 5"/>
          <p:cNvGraphicFramePr>
            <a:graphicFrameLocks noChangeAspect="1"/>
          </p:cNvGraphicFramePr>
          <p:nvPr/>
        </p:nvGraphicFramePr>
        <p:xfrm>
          <a:off x="1143000" y="4495800"/>
          <a:ext cx="4691063" cy="749300"/>
        </p:xfrm>
        <a:graphic>
          <a:graphicData uri="http://schemas.openxmlformats.org/presentationml/2006/ole">
            <mc:AlternateContent xmlns:mc="http://schemas.openxmlformats.org/markup-compatibility/2006">
              <mc:Choice xmlns:v="urn:schemas-microsoft-com:vml" Requires="v">
                <p:oleObj spid="_x0000_s50180" name="Equation" r:id="rId4" imgW="3251200" imgH="520700" progId="Equation.3">
                  <p:embed/>
                </p:oleObj>
              </mc:Choice>
              <mc:Fallback>
                <p:oleObj name="Equation" r:id="rId4" imgW="3251200" imgH="520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495800"/>
                        <a:ext cx="4691063"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304800" y="609600"/>
            <a:ext cx="8534400" cy="838200"/>
          </a:xfrm>
        </p:spPr>
        <p:txBody>
          <a:bodyPr/>
          <a:lstStyle/>
          <a:p>
            <a:r>
              <a:rPr lang="en-US" dirty="0" smtClean="0"/>
              <a:t>New Improvements to Land Surface Albedo</a:t>
            </a:r>
            <a:br>
              <a:rPr lang="en-US" dirty="0" smtClean="0"/>
            </a:br>
            <a:r>
              <a:rPr lang="en-US" sz="2000" dirty="0" smtClean="0"/>
              <a:t>(Collection 5)</a:t>
            </a:r>
            <a:endParaRPr lang="en-US" sz="2000" dirty="0"/>
          </a:p>
        </p:txBody>
      </p:sp>
      <p:sp>
        <p:nvSpPr>
          <p:cNvPr id="39939" name="Rectangle 3"/>
          <p:cNvSpPr>
            <a:spLocks noGrp="1" noRot="1" noChangeArrowheads="1"/>
          </p:cNvSpPr>
          <p:nvPr>
            <p:ph idx="1"/>
          </p:nvPr>
        </p:nvSpPr>
        <p:spPr>
          <a:xfrm>
            <a:off x="228600" y="1600200"/>
            <a:ext cx="8686800" cy="4953000"/>
          </a:xfrm>
        </p:spPr>
        <p:txBody>
          <a:bodyPr/>
          <a:lstStyle/>
          <a:p>
            <a:pPr marL="227013" lvl="2" indent="-227013">
              <a:buFont typeface="Wingdings" charset="2"/>
              <a:buChar char="Ø"/>
            </a:pPr>
            <a:r>
              <a:rPr lang="en-US" sz="1800" dirty="0" smtClean="0"/>
              <a:t>Data use high quality results primarily</a:t>
            </a:r>
          </a:p>
          <a:p>
            <a:pPr lvl="1"/>
            <a:r>
              <a:rPr lang="en-US" dirty="0" smtClean="0">
                <a:effectLst>
                  <a:outerShdw blurRad="38100" dist="38100" dir="2700000" algn="tl" rotWithShape="0">
                    <a:srgbClr val="FFFFFF">
                      <a:alpha val="99000"/>
                    </a:srgbClr>
                  </a:outerShdw>
                </a:effectLst>
                <a:ea typeface="ＭＳ Ｐゴシック" charset="-128"/>
              </a:rPr>
              <a:t>I</a:t>
            </a:r>
            <a:r>
              <a:rPr lang="en-US" dirty="0" smtClean="0"/>
              <a:t>f there are large stretches of missing data the poorer quality results are considered (but weighted very low)</a:t>
            </a:r>
          </a:p>
          <a:p>
            <a:pPr lvl="1"/>
            <a:r>
              <a:rPr lang="en-US" dirty="0" smtClean="0"/>
              <a:t>High quality data are used primarily (replacing temporal data)</a:t>
            </a:r>
          </a:p>
          <a:p>
            <a:pPr lvl="1"/>
            <a:r>
              <a:rPr lang="en-US" dirty="0" smtClean="0"/>
              <a:t>Temporal fits are used secondarily</a:t>
            </a:r>
          </a:p>
          <a:p>
            <a:pPr lvl="1"/>
            <a:r>
              <a:rPr lang="en-US" dirty="0" smtClean="0"/>
              <a:t>If missing data remains, use regional curves per latitude band and continent</a:t>
            </a:r>
          </a:p>
          <a:p>
            <a:pPr lvl="1"/>
            <a:r>
              <a:rPr lang="en-US" dirty="0" smtClean="0"/>
              <a:t>Spatial smoothing fills in remaining gaps</a:t>
            </a:r>
          </a:p>
          <a:p>
            <a:pPr lvl="1"/>
            <a:r>
              <a:rPr lang="en-US" dirty="0" smtClean="0"/>
              <a:t>Temporal fits are used secondarily</a:t>
            </a:r>
          </a:p>
          <a:p>
            <a:r>
              <a:rPr lang="en-US" sz="1800" dirty="0" smtClean="0"/>
              <a:t>Data available for 2001,…,2009 completed</a:t>
            </a:r>
          </a:p>
        </p:txBody>
      </p:sp>
      <p:sp>
        <p:nvSpPr>
          <p:cNvPr id="5" name="Footer Placeholder 4"/>
          <p:cNvSpPr>
            <a:spLocks noGrp="1"/>
          </p:cNvSpPr>
          <p:nvPr>
            <p:ph type="ftr" sz="quarter" idx="11"/>
          </p:nvPr>
        </p:nvSpPr>
        <p:spPr/>
        <p:txBody>
          <a:bodyPr/>
          <a:lstStyle/>
          <a:p>
            <a:endParaRPr lang="en-US" dirty="0"/>
          </a:p>
          <a:p>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MCD43GF wsa Band2 193 2004.1.jpg"/>
          <p:cNvPicPr>
            <a:picLocks noChangeAspect="1"/>
          </p:cNvPicPr>
          <p:nvPr/>
        </p:nvPicPr>
        <p:blipFill>
          <a:blip r:embed="rId3"/>
          <a:stretch>
            <a:fillRect/>
          </a:stretch>
        </p:blipFill>
        <p:spPr>
          <a:xfrm>
            <a:off x="723391" y="1635993"/>
            <a:ext cx="7708901" cy="3860800"/>
          </a:xfrm>
          <a:prstGeom prst="rect">
            <a:avLst/>
          </a:prstGeom>
        </p:spPr>
      </p:pic>
      <p:sp>
        <p:nvSpPr>
          <p:cNvPr id="176131" name="Rectangle 3"/>
          <p:cNvSpPr>
            <a:spLocks noGrp="1" noRot="1" noChangeArrowheads="1"/>
          </p:cNvSpPr>
          <p:nvPr>
            <p:ph type="title"/>
          </p:nvPr>
        </p:nvSpPr>
        <p:spPr>
          <a:xfrm>
            <a:off x="304800" y="609600"/>
            <a:ext cx="8534400" cy="838200"/>
          </a:xfrm>
          <a:noFill/>
          <a:ln/>
        </p:spPr>
        <p:txBody>
          <a:bodyPr/>
          <a:lstStyle/>
          <a:p>
            <a:r>
              <a:rPr lang="en-US" dirty="0" smtClean="0"/>
              <a:t>Spatially Complete White-sky Albedo Maps</a:t>
            </a:r>
            <a:br>
              <a:rPr lang="en-US" dirty="0" smtClean="0"/>
            </a:br>
            <a:r>
              <a:rPr lang="en-US" sz="2000" dirty="0" err="1" smtClean="0">
                <a:latin typeface="Symbol" charset="2"/>
              </a:rPr>
              <a:t>l</a:t>
            </a:r>
            <a:r>
              <a:rPr lang="en-US" sz="2000" dirty="0" smtClean="0"/>
              <a:t> = 0.858 µ</a:t>
            </a:r>
            <a:r>
              <a:rPr lang="en-US" sz="2000" dirty="0" err="1" smtClean="0"/>
              <a:t>m</a:t>
            </a:r>
            <a:endParaRPr lang="en-US" sz="2000" dirty="0"/>
          </a:p>
        </p:txBody>
      </p:sp>
      <p:sp>
        <p:nvSpPr>
          <p:cNvPr id="176132" name="Rectangle 4"/>
          <p:cNvSpPr>
            <a:spLocks noChangeArrowheads="1"/>
          </p:cNvSpPr>
          <p:nvPr/>
        </p:nvSpPr>
        <p:spPr bwMode="auto">
          <a:xfrm>
            <a:off x="304800" y="609600"/>
            <a:ext cx="8534400" cy="838200"/>
          </a:xfrm>
          <a:prstGeom prst="rect">
            <a:avLst/>
          </a:prstGeom>
          <a:noFill/>
          <a:ln w="9525">
            <a:noFill/>
            <a:miter lim="800000"/>
            <a:headEnd/>
            <a:tailEnd/>
          </a:ln>
          <a:effectLst/>
        </p:spPr>
        <p:txBody>
          <a:bodyPr anchor="ctr">
            <a:prstTxWarp prst="textNoShape">
              <a:avLst/>
            </a:prstTxWarp>
          </a:bodyPr>
          <a:lstStyle/>
          <a:p>
            <a:pPr algn="ctr" eaLnBrk="1" hangingPunct="1"/>
            <a:endParaRPr lang="en-US" sz="2000" dirty="0">
              <a:solidFill>
                <a:schemeClr val="tx2"/>
              </a:solidFill>
              <a:effectLst>
                <a:outerShdw blurRad="38100" dist="38100" dir="2700000" algn="tl">
                  <a:srgbClr val="000000"/>
                </a:outerShdw>
              </a:effectLst>
            </a:endParaRPr>
          </a:p>
        </p:txBody>
      </p:sp>
      <p:sp>
        <p:nvSpPr>
          <p:cNvPr id="17" name="TextBox 16"/>
          <p:cNvSpPr txBox="1"/>
          <p:nvPr/>
        </p:nvSpPr>
        <p:spPr>
          <a:xfrm>
            <a:off x="0" y="6550223"/>
            <a:ext cx="1434670" cy="307777"/>
          </a:xfrm>
          <a:prstGeom prst="rect">
            <a:avLst/>
          </a:prstGeom>
          <a:noFill/>
        </p:spPr>
        <p:txBody>
          <a:bodyPr wrap="none" rtlCol="0">
            <a:spAutoFit/>
          </a:bodyPr>
          <a:lstStyle/>
          <a:p>
            <a:r>
              <a:rPr lang="en-US" sz="1400" dirty="0" smtClean="0">
                <a:solidFill>
                  <a:srgbClr val="80481D"/>
                </a:solidFill>
                <a:effectLst>
                  <a:outerShdw blurRad="34925" dist="38100" dir="2700000" algn="tl" rotWithShape="0">
                    <a:schemeClr val="tx1">
                      <a:alpha val="43000"/>
                    </a:schemeClr>
                  </a:outerShdw>
                </a:effectLst>
                <a:latin typeface="+mn-lt"/>
              </a:rPr>
              <a:t>Crystal Schaaf</a:t>
            </a:r>
            <a:endParaRPr lang="en-US" sz="1400" dirty="0">
              <a:solidFill>
                <a:srgbClr val="80481D"/>
              </a:solidFill>
              <a:effectLst>
                <a:outerShdw blurRad="34925" dist="38100" dir="2700000" algn="tl" rotWithShape="0">
                  <a:schemeClr val="tx1">
                    <a:alpha val="43000"/>
                  </a:schemeClr>
                </a:outerShdw>
              </a:effectLst>
              <a:latin typeface="+mn-lt"/>
            </a:endParaRPr>
          </a:p>
        </p:txBody>
      </p:sp>
      <p:sp>
        <p:nvSpPr>
          <p:cNvPr id="18" name="TextBox 17"/>
          <p:cNvSpPr txBox="1"/>
          <p:nvPr/>
        </p:nvSpPr>
        <p:spPr>
          <a:xfrm>
            <a:off x="7392424" y="6550223"/>
            <a:ext cx="1751576" cy="307777"/>
          </a:xfrm>
          <a:prstGeom prst="rect">
            <a:avLst/>
          </a:prstGeom>
          <a:noFill/>
        </p:spPr>
        <p:txBody>
          <a:bodyPr wrap="none" rtlCol="0">
            <a:spAutoFit/>
          </a:bodyPr>
          <a:lstStyle/>
          <a:p>
            <a:pPr algn="r"/>
            <a:r>
              <a:rPr lang="en-US" sz="1400" dirty="0" smtClean="0">
                <a:solidFill>
                  <a:srgbClr val="80481D"/>
                </a:solidFill>
                <a:effectLst>
                  <a:outerShdw blurRad="34925" dist="38100" dir="2700000" algn="tl" rotWithShape="0">
                    <a:schemeClr val="tx1">
                      <a:alpha val="43000"/>
                    </a:schemeClr>
                  </a:outerShdw>
                </a:effectLst>
                <a:latin typeface="+mn-lt"/>
              </a:rPr>
              <a:t>30 arc sec (~1 km)</a:t>
            </a:r>
            <a:endParaRPr lang="en-US" sz="1400" dirty="0">
              <a:solidFill>
                <a:srgbClr val="80481D"/>
              </a:solidFill>
              <a:effectLst>
                <a:outerShdw blurRad="34925" dist="38100" dir="2700000" algn="tl" rotWithShape="0">
                  <a:schemeClr val="tx1">
                    <a:alpha val="43000"/>
                  </a:schemeClr>
                </a:outerShdw>
              </a:effectLst>
              <a:latin typeface="+mn-lt"/>
            </a:endParaRPr>
          </a:p>
        </p:txBody>
      </p:sp>
      <p:sp>
        <p:nvSpPr>
          <p:cNvPr id="19" name="TextBox 18"/>
          <p:cNvSpPr txBox="1"/>
          <p:nvPr/>
        </p:nvSpPr>
        <p:spPr>
          <a:xfrm>
            <a:off x="3864639" y="1572207"/>
            <a:ext cx="1414720" cy="276999"/>
          </a:xfrm>
          <a:prstGeom prst="rect">
            <a:avLst/>
          </a:prstGeom>
          <a:noFill/>
        </p:spPr>
        <p:txBody>
          <a:bodyPr wrap="none" rtlCol="0">
            <a:spAutoFit/>
          </a:bodyPr>
          <a:lstStyle/>
          <a:p>
            <a:pPr algn="ctr"/>
            <a:r>
              <a:rPr lang="en-US" sz="1200" dirty="0" smtClean="0">
                <a:latin typeface="+mn-lt"/>
                <a:cs typeface="Gill Sans Std"/>
              </a:rPr>
              <a:t>July 12-27, 2004</a:t>
            </a:r>
            <a:endParaRPr lang="en-US" sz="1200" dirty="0">
              <a:latin typeface="+mn-lt"/>
              <a:cs typeface="Gill Sans Std"/>
            </a:endParaRPr>
          </a:p>
        </p:txBody>
      </p:sp>
      <p:pic>
        <p:nvPicPr>
          <p:cNvPr id="21" name="Picture 20" descr="Color Bar.jpg"/>
          <p:cNvPicPr>
            <a:picLocks/>
          </p:cNvPicPr>
          <p:nvPr/>
        </p:nvPicPr>
        <p:blipFill>
          <a:blip r:embed="rId4"/>
          <a:stretch>
            <a:fillRect/>
          </a:stretch>
        </p:blipFill>
        <p:spPr>
          <a:xfrm rot="5400000">
            <a:off x="4503674" y="4127998"/>
            <a:ext cx="137160" cy="3264408"/>
          </a:xfrm>
          <a:prstGeom prst="rect">
            <a:avLst/>
          </a:prstGeom>
          <a:ln>
            <a:solidFill>
              <a:schemeClr val="tx1"/>
            </a:solidFill>
          </a:ln>
        </p:spPr>
      </p:pic>
      <p:sp>
        <p:nvSpPr>
          <p:cNvPr id="22" name="Footer Placeholder 4"/>
          <p:cNvSpPr>
            <a:spLocks noGrp="1"/>
          </p:cNvSpPr>
          <p:nvPr>
            <p:ph type="ftr" sz="quarter" idx="11"/>
          </p:nvPr>
        </p:nvSpPr>
        <p:spPr>
          <a:xfrm>
            <a:off x="3581400" y="5839407"/>
            <a:ext cx="2514600" cy="476250"/>
          </a:xfrm>
        </p:spPr>
        <p:txBody>
          <a:bodyPr/>
          <a:lstStyle/>
          <a:p>
            <a:endParaRPr lang="en-US" dirty="0"/>
          </a:p>
          <a:p>
            <a:endParaRPr lang="en-US" sz="1400" dirty="0"/>
          </a:p>
        </p:txBody>
      </p:sp>
      <p:sp>
        <p:nvSpPr>
          <p:cNvPr id="23" name="TextBox 22"/>
          <p:cNvSpPr txBox="1"/>
          <p:nvPr/>
        </p:nvSpPr>
        <p:spPr>
          <a:xfrm>
            <a:off x="3546354" y="6021438"/>
            <a:ext cx="2051304" cy="307777"/>
          </a:xfrm>
          <a:prstGeom prst="rect">
            <a:avLst/>
          </a:prstGeom>
          <a:noFill/>
        </p:spPr>
        <p:txBody>
          <a:bodyPr wrap="none" rtlCol="0">
            <a:spAutoFit/>
          </a:bodyPr>
          <a:lstStyle/>
          <a:p>
            <a:pPr algn="ctr"/>
            <a:r>
              <a:rPr lang="en-US" sz="1400" dirty="0" smtClean="0">
                <a:latin typeface="Gill Sans Std"/>
                <a:cs typeface="Gill Sans Std"/>
              </a:rPr>
              <a:t>Surface Albedo (0.86 µm)</a:t>
            </a:r>
            <a:endParaRPr lang="en-US" sz="1400" dirty="0">
              <a:latin typeface="Gill Sans Std"/>
              <a:cs typeface="Gill Sans Std"/>
            </a:endParaRPr>
          </a:p>
        </p:txBody>
      </p:sp>
      <p:sp>
        <p:nvSpPr>
          <p:cNvPr id="24" name="TextBox 23"/>
          <p:cNvSpPr txBox="1"/>
          <p:nvPr/>
        </p:nvSpPr>
        <p:spPr>
          <a:xfrm>
            <a:off x="2720358" y="5780845"/>
            <a:ext cx="403521" cy="307777"/>
          </a:xfrm>
          <a:prstGeom prst="rect">
            <a:avLst/>
          </a:prstGeom>
          <a:noFill/>
        </p:spPr>
        <p:txBody>
          <a:bodyPr wrap="none" rtlCol="0">
            <a:spAutoFit/>
          </a:bodyPr>
          <a:lstStyle/>
          <a:p>
            <a:pPr algn="ctr"/>
            <a:r>
              <a:rPr lang="en-US" sz="1400" dirty="0" smtClean="0">
                <a:latin typeface="Gill Sans Std"/>
                <a:cs typeface="Gill Sans Std"/>
              </a:rPr>
              <a:t>0.0</a:t>
            </a:r>
            <a:endParaRPr lang="en-US" sz="1400" dirty="0">
              <a:latin typeface="Gill Sans Std"/>
              <a:cs typeface="Gill Sans Std"/>
            </a:endParaRPr>
          </a:p>
        </p:txBody>
      </p:sp>
      <p:sp>
        <p:nvSpPr>
          <p:cNvPr id="25" name="TextBox 24"/>
          <p:cNvSpPr txBox="1"/>
          <p:nvPr/>
        </p:nvSpPr>
        <p:spPr>
          <a:xfrm>
            <a:off x="3382005" y="5780845"/>
            <a:ext cx="403521" cy="307777"/>
          </a:xfrm>
          <a:prstGeom prst="rect">
            <a:avLst/>
          </a:prstGeom>
          <a:noFill/>
        </p:spPr>
        <p:txBody>
          <a:bodyPr wrap="none" rtlCol="0">
            <a:spAutoFit/>
          </a:bodyPr>
          <a:lstStyle/>
          <a:p>
            <a:pPr algn="ctr"/>
            <a:r>
              <a:rPr lang="en-US" sz="1400" dirty="0" smtClean="0">
                <a:latin typeface="Gill Sans Std"/>
                <a:cs typeface="Gill Sans Std"/>
              </a:rPr>
              <a:t>0.2</a:t>
            </a:r>
            <a:endParaRPr lang="en-US" sz="1400" dirty="0">
              <a:latin typeface="Gill Sans Std"/>
              <a:cs typeface="Gill Sans Std"/>
            </a:endParaRPr>
          </a:p>
        </p:txBody>
      </p:sp>
      <p:sp>
        <p:nvSpPr>
          <p:cNvPr id="26" name="TextBox 25"/>
          <p:cNvSpPr txBox="1"/>
          <p:nvPr/>
        </p:nvSpPr>
        <p:spPr>
          <a:xfrm>
            <a:off x="4043652" y="5780845"/>
            <a:ext cx="403521" cy="307777"/>
          </a:xfrm>
          <a:prstGeom prst="rect">
            <a:avLst/>
          </a:prstGeom>
          <a:noFill/>
        </p:spPr>
        <p:txBody>
          <a:bodyPr wrap="none" rtlCol="0">
            <a:spAutoFit/>
          </a:bodyPr>
          <a:lstStyle/>
          <a:p>
            <a:pPr algn="ctr"/>
            <a:r>
              <a:rPr lang="en-US" sz="1400" dirty="0" smtClean="0">
                <a:latin typeface="Gill Sans Std"/>
                <a:cs typeface="Gill Sans Std"/>
              </a:rPr>
              <a:t>0.4</a:t>
            </a:r>
            <a:endParaRPr lang="en-US" sz="1400" dirty="0">
              <a:latin typeface="Gill Sans Std"/>
              <a:cs typeface="Gill Sans Std"/>
            </a:endParaRPr>
          </a:p>
        </p:txBody>
      </p:sp>
      <p:sp>
        <p:nvSpPr>
          <p:cNvPr id="27" name="TextBox 26"/>
          <p:cNvSpPr txBox="1"/>
          <p:nvPr/>
        </p:nvSpPr>
        <p:spPr>
          <a:xfrm>
            <a:off x="4705299" y="5780845"/>
            <a:ext cx="403521" cy="307777"/>
          </a:xfrm>
          <a:prstGeom prst="rect">
            <a:avLst/>
          </a:prstGeom>
          <a:noFill/>
        </p:spPr>
        <p:txBody>
          <a:bodyPr wrap="none" rtlCol="0">
            <a:spAutoFit/>
          </a:bodyPr>
          <a:lstStyle/>
          <a:p>
            <a:pPr algn="ctr"/>
            <a:r>
              <a:rPr lang="en-US" sz="1400" dirty="0" smtClean="0">
                <a:latin typeface="Gill Sans Std"/>
                <a:cs typeface="Gill Sans Std"/>
              </a:rPr>
              <a:t>0.6</a:t>
            </a:r>
            <a:endParaRPr lang="en-US" sz="1400" dirty="0">
              <a:latin typeface="Gill Sans Std"/>
              <a:cs typeface="Gill Sans Std"/>
            </a:endParaRPr>
          </a:p>
        </p:txBody>
      </p:sp>
      <p:sp>
        <p:nvSpPr>
          <p:cNvPr id="28" name="TextBox 27"/>
          <p:cNvSpPr txBox="1"/>
          <p:nvPr/>
        </p:nvSpPr>
        <p:spPr>
          <a:xfrm>
            <a:off x="6028595" y="5780845"/>
            <a:ext cx="403521" cy="307777"/>
          </a:xfrm>
          <a:prstGeom prst="rect">
            <a:avLst/>
          </a:prstGeom>
          <a:noFill/>
        </p:spPr>
        <p:txBody>
          <a:bodyPr wrap="none" rtlCol="0">
            <a:spAutoFit/>
          </a:bodyPr>
          <a:lstStyle/>
          <a:p>
            <a:pPr algn="ctr"/>
            <a:r>
              <a:rPr lang="en-US" sz="1400" dirty="0" smtClean="0">
                <a:latin typeface="Gill Sans Std"/>
                <a:cs typeface="Gill Sans Std"/>
              </a:rPr>
              <a:t>1.0</a:t>
            </a:r>
            <a:endParaRPr lang="en-US" sz="1400" dirty="0">
              <a:latin typeface="Gill Sans Std"/>
              <a:cs typeface="Gill Sans Std"/>
            </a:endParaRPr>
          </a:p>
        </p:txBody>
      </p:sp>
      <p:sp>
        <p:nvSpPr>
          <p:cNvPr id="29" name="TextBox 28"/>
          <p:cNvSpPr txBox="1"/>
          <p:nvPr/>
        </p:nvSpPr>
        <p:spPr>
          <a:xfrm>
            <a:off x="5366946" y="5780845"/>
            <a:ext cx="403521" cy="307777"/>
          </a:xfrm>
          <a:prstGeom prst="rect">
            <a:avLst/>
          </a:prstGeom>
          <a:noFill/>
        </p:spPr>
        <p:txBody>
          <a:bodyPr wrap="none" rtlCol="0">
            <a:spAutoFit/>
          </a:bodyPr>
          <a:lstStyle/>
          <a:p>
            <a:pPr algn="ctr"/>
            <a:r>
              <a:rPr lang="en-US" sz="1400" dirty="0" smtClean="0">
                <a:latin typeface="Gill Sans Std"/>
                <a:cs typeface="Gill Sans Std"/>
              </a:rPr>
              <a:t>0.8</a:t>
            </a:r>
            <a:endParaRPr lang="en-US" sz="1400" dirty="0">
              <a:latin typeface="Gill Sans Std"/>
              <a:cs typeface="Gill Sans Std"/>
            </a:endParaRPr>
          </a:p>
        </p:txBody>
      </p:sp>
      <p:sp>
        <p:nvSpPr>
          <p:cNvPr id="32" name="TextBox 31"/>
          <p:cNvSpPr txBox="1"/>
          <p:nvPr/>
        </p:nvSpPr>
        <p:spPr>
          <a:xfrm>
            <a:off x="3864639" y="1371600"/>
            <a:ext cx="1414720" cy="276999"/>
          </a:xfrm>
          <a:prstGeom prst="rect">
            <a:avLst/>
          </a:prstGeom>
          <a:noFill/>
        </p:spPr>
        <p:txBody>
          <a:bodyPr wrap="none" rtlCol="0">
            <a:spAutoFit/>
          </a:bodyPr>
          <a:lstStyle/>
          <a:p>
            <a:pPr algn="ctr"/>
            <a:r>
              <a:rPr lang="en-US" sz="1200" dirty="0" smtClean="0">
                <a:latin typeface="+mn-lt"/>
                <a:cs typeface="Gill Sans Std"/>
              </a:rPr>
              <a:t>July 12-27, 2004</a:t>
            </a:r>
            <a:endParaRPr lang="en-US" sz="1200" dirty="0">
              <a:latin typeface="+mn-lt"/>
              <a:cs typeface="Gill Sans Std"/>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a:spLocks noChangeAspect="1"/>
          </p:cNvSpPr>
          <p:nvPr/>
        </p:nvSpPr>
        <p:spPr bwMode="auto">
          <a:xfrm>
            <a:off x="840889" y="6271975"/>
            <a:ext cx="125507" cy="128016"/>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pitchFamily="-65" charset="0"/>
            </a:endParaRPr>
          </a:p>
        </p:txBody>
      </p:sp>
      <p:sp>
        <p:nvSpPr>
          <p:cNvPr id="100355" name="Rectangle 3"/>
          <p:cNvSpPr>
            <a:spLocks noGrp="1" noRot="1" noChangeArrowheads="1"/>
          </p:cNvSpPr>
          <p:nvPr>
            <p:ph type="title"/>
          </p:nvPr>
        </p:nvSpPr>
        <p:spPr>
          <a:xfrm>
            <a:off x="304800" y="609600"/>
            <a:ext cx="8534400" cy="838200"/>
          </a:xfrm>
          <a:noFill/>
          <a:ln/>
        </p:spPr>
        <p:txBody>
          <a:bodyPr/>
          <a:lstStyle/>
          <a:p>
            <a:r>
              <a:rPr lang="en-US" dirty="0">
                <a:latin typeface="+mn-lt"/>
              </a:rPr>
              <a:t>Spatially Complete Albedo</a:t>
            </a:r>
            <a:r>
              <a:rPr lang="en-US" dirty="0" smtClean="0">
                <a:latin typeface="+mn-lt"/>
              </a:rPr>
              <a:t> QA Maps</a:t>
            </a:r>
            <a:endParaRPr lang="en-US" sz="2000" dirty="0">
              <a:latin typeface="+mn-lt"/>
            </a:endParaRPr>
          </a:p>
        </p:txBody>
      </p:sp>
      <p:sp>
        <p:nvSpPr>
          <p:cNvPr id="100356" name="Rectangle 4"/>
          <p:cNvSpPr>
            <a:spLocks noChangeArrowheads="1"/>
          </p:cNvSpPr>
          <p:nvPr/>
        </p:nvSpPr>
        <p:spPr bwMode="auto">
          <a:xfrm>
            <a:off x="304800" y="609600"/>
            <a:ext cx="8534400" cy="838200"/>
          </a:xfrm>
          <a:prstGeom prst="rect">
            <a:avLst/>
          </a:prstGeom>
          <a:noFill/>
          <a:ln w="9525">
            <a:noFill/>
            <a:miter lim="800000"/>
            <a:headEnd/>
            <a:tailEnd/>
          </a:ln>
          <a:effectLst/>
        </p:spPr>
        <p:txBody>
          <a:bodyPr anchor="ctr">
            <a:prstTxWarp prst="textNoShape">
              <a:avLst/>
            </a:prstTxWarp>
          </a:bodyPr>
          <a:lstStyle/>
          <a:p>
            <a:pPr algn="ctr" eaLnBrk="1" hangingPunct="1"/>
            <a:endParaRPr lang="en-US" sz="2000" dirty="0">
              <a:solidFill>
                <a:schemeClr val="tx2"/>
              </a:solidFill>
              <a:effectLst>
                <a:outerShdw blurRad="38100" dist="38100" dir="2700000" algn="tl">
                  <a:srgbClr val="000000"/>
                </a:outerShdw>
              </a:effectLst>
              <a:latin typeface="+mn-lt"/>
            </a:endParaRPr>
          </a:p>
        </p:txBody>
      </p:sp>
      <p:sp>
        <p:nvSpPr>
          <p:cNvPr id="8" name="TextBox 7"/>
          <p:cNvSpPr txBox="1"/>
          <p:nvPr/>
        </p:nvSpPr>
        <p:spPr>
          <a:xfrm>
            <a:off x="0" y="6550223"/>
            <a:ext cx="1434670" cy="307777"/>
          </a:xfrm>
          <a:prstGeom prst="rect">
            <a:avLst/>
          </a:prstGeom>
          <a:noFill/>
        </p:spPr>
        <p:txBody>
          <a:bodyPr wrap="none" rtlCol="0">
            <a:spAutoFit/>
          </a:bodyPr>
          <a:lstStyle/>
          <a:p>
            <a:r>
              <a:rPr lang="en-US" sz="1400" dirty="0" smtClean="0">
                <a:solidFill>
                  <a:srgbClr val="80481D"/>
                </a:solidFill>
                <a:effectLst>
                  <a:outerShdw blurRad="34925" dist="38100" dir="2700000" algn="tl" rotWithShape="0">
                    <a:schemeClr val="tx1">
                      <a:alpha val="43000"/>
                    </a:schemeClr>
                  </a:outerShdw>
                </a:effectLst>
                <a:latin typeface="+mn-lt"/>
              </a:rPr>
              <a:t>Crystal Schaaf</a:t>
            </a:r>
            <a:endParaRPr lang="en-US" sz="1400" dirty="0">
              <a:solidFill>
                <a:srgbClr val="80481D"/>
              </a:solidFill>
              <a:effectLst>
                <a:outerShdw blurRad="34925" dist="38100" dir="2700000" algn="tl" rotWithShape="0">
                  <a:schemeClr val="tx1">
                    <a:alpha val="43000"/>
                  </a:schemeClr>
                </a:outerShdw>
              </a:effectLst>
              <a:latin typeface="+mn-lt"/>
            </a:endParaRPr>
          </a:p>
        </p:txBody>
      </p:sp>
      <p:sp>
        <p:nvSpPr>
          <p:cNvPr id="9" name="TextBox 8"/>
          <p:cNvSpPr txBox="1"/>
          <p:nvPr/>
        </p:nvSpPr>
        <p:spPr>
          <a:xfrm>
            <a:off x="7392424" y="6550223"/>
            <a:ext cx="1751576" cy="307777"/>
          </a:xfrm>
          <a:prstGeom prst="rect">
            <a:avLst/>
          </a:prstGeom>
          <a:noFill/>
        </p:spPr>
        <p:txBody>
          <a:bodyPr wrap="none" rtlCol="0">
            <a:spAutoFit/>
          </a:bodyPr>
          <a:lstStyle/>
          <a:p>
            <a:pPr algn="r"/>
            <a:r>
              <a:rPr lang="en-US" sz="1400" dirty="0" smtClean="0">
                <a:solidFill>
                  <a:srgbClr val="80481D"/>
                </a:solidFill>
                <a:effectLst>
                  <a:outerShdw blurRad="34925" dist="38100" dir="2700000" algn="tl" rotWithShape="0">
                    <a:schemeClr val="tx1">
                      <a:alpha val="43000"/>
                    </a:schemeClr>
                  </a:outerShdw>
                </a:effectLst>
                <a:latin typeface="+mn-lt"/>
              </a:rPr>
              <a:t>30 arc sec (~1 km)</a:t>
            </a:r>
            <a:endParaRPr lang="en-US" sz="1400" dirty="0">
              <a:solidFill>
                <a:srgbClr val="80481D"/>
              </a:solidFill>
              <a:effectLst>
                <a:outerShdw blurRad="34925" dist="38100" dir="2700000" algn="tl" rotWithShape="0">
                  <a:schemeClr val="tx1">
                    <a:alpha val="43000"/>
                  </a:schemeClr>
                </a:outerShdw>
              </a:effectLst>
              <a:latin typeface="+mn-lt"/>
            </a:endParaRPr>
          </a:p>
        </p:txBody>
      </p:sp>
      <p:pic>
        <p:nvPicPr>
          <p:cNvPr id="10" name="Picture 9" descr="MCD43GF_qa_Band1_193_2005_f.png"/>
          <p:cNvPicPr>
            <a:picLocks noChangeAspect="1"/>
          </p:cNvPicPr>
          <p:nvPr/>
        </p:nvPicPr>
        <p:blipFill>
          <a:blip r:embed="rId3"/>
          <a:stretch>
            <a:fillRect/>
          </a:stretch>
        </p:blipFill>
        <p:spPr>
          <a:xfrm>
            <a:off x="723900" y="1646671"/>
            <a:ext cx="7708392" cy="3854196"/>
          </a:xfrm>
          <a:prstGeom prst="rect">
            <a:avLst/>
          </a:prstGeom>
        </p:spPr>
      </p:pic>
      <p:sp>
        <p:nvSpPr>
          <p:cNvPr id="11" name="TextBox 10"/>
          <p:cNvSpPr txBox="1"/>
          <p:nvPr/>
        </p:nvSpPr>
        <p:spPr>
          <a:xfrm>
            <a:off x="3864639" y="1371600"/>
            <a:ext cx="1414720" cy="276999"/>
          </a:xfrm>
          <a:prstGeom prst="rect">
            <a:avLst/>
          </a:prstGeom>
          <a:noFill/>
        </p:spPr>
        <p:txBody>
          <a:bodyPr wrap="none" rtlCol="0">
            <a:spAutoFit/>
          </a:bodyPr>
          <a:lstStyle/>
          <a:p>
            <a:pPr algn="ctr"/>
            <a:r>
              <a:rPr lang="en-US" sz="1200" dirty="0" smtClean="0">
                <a:latin typeface="+mn-lt"/>
                <a:cs typeface="Gill Sans Std"/>
              </a:rPr>
              <a:t>July 12-27, 2004</a:t>
            </a:r>
            <a:endParaRPr lang="en-US" sz="1200" dirty="0">
              <a:latin typeface="+mn-lt"/>
              <a:cs typeface="Gill Sans Std"/>
            </a:endParaRPr>
          </a:p>
        </p:txBody>
      </p:sp>
      <p:pic>
        <p:nvPicPr>
          <p:cNvPr id="12" name="Picture 11" descr="Green.jpg"/>
          <p:cNvPicPr>
            <a:picLocks noChangeAspect="1"/>
          </p:cNvPicPr>
          <p:nvPr/>
        </p:nvPicPr>
        <p:blipFill>
          <a:blip r:embed="rId4"/>
          <a:stretch>
            <a:fillRect/>
          </a:stretch>
        </p:blipFill>
        <p:spPr>
          <a:xfrm>
            <a:off x="838200" y="5577476"/>
            <a:ext cx="137160" cy="137160"/>
          </a:xfrm>
          <a:prstGeom prst="rect">
            <a:avLst/>
          </a:prstGeom>
        </p:spPr>
      </p:pic>
      <p:pic>
        <p:nvPicPr>
          <p:cNvPr id="13" name="Picture 12" descr="Magenta.jpg"/>
          <p:cNvPicPr>
            <a:picLocks noChangeAspect="1"/>
          </p:cNvPicPr>
          <p:nvPr/>
        </p:nvPicPr>
        <p:blipFill>
          <a:blip r:embed="rId5"/>
          <a:stretch>
            <a:fillRect/>
          </a:stretch>
        </p:blipFill>
        <p:spPr>
          <a:xfrm>
            <a:off x="3581400" y="5805667"/>
            <a:ext cx="137160" cy="137160"/>
          </a:xfrm>
          <a:prstGeom prst="rect">
            <a:avLst/>
          </a:prstGeom>
        </p:spPr>
      </p:pic>
      <p:pic>
        <p:nvPicPr>
          <p:cNvPr id="14" name="Picture 13" descr="Yellow.jpg"/>
          <p:cNvPicPr>
            <a:picLocks noChangeAspect="1"/>
          </p:cNvPicPr>
          <p:nvPr/>
        </p:nvPicPr>
        <p:blipFill>
          <a:blip r:embed="rId6"/>
          <a:stretch>
            <a:fillRect/>
          </a:stretch>
        </p:blipFill>
        <p:spPr>
          <a:xfrm>
            <a:off x="3581400" y="5577476"/>
            <a:ext cx="137160" cy="137160"/>
          </a:xfrm>
          <a:prstGeom prst="rect">
            <a:avLst/>
          </a:prstGeom>
        </p:spPr>
      </p:pic>
      <p:pic>
        <p:nvPicPr>
          <p:cNvPr id="15" name="Picture 14" descr="Blue.jpg"/>
          <p:cNvPicPr>
            <a:picLocks noChangeAspect="1"/>
          </p:cNvPicPr>
          <p:nvPr/>
        </p:nvPicPr>
        <p:blipFill>
          <a:blip r:embed="rId7"/>
          <a:stretch>
            <a:fillRect/>
          </a:stretch>
        </p:blipFill>
        <p:spPr>
          <a:xfrm>
            <a:off x="838200" y="6034267"/>
            <a:ext cx="137160" cy="137160"/>
          </a:xfrm>
          <a:prstGeom prst="rect">
            <a:avLst/>
          </a:prstGeom>
        </p:spPr>
      </p:pic>
      <p:pic>
        <p:nvPicPr>
          <p:cNvPr id="16" name="Picture 15" descr="Maroon.jpg"/>
          <p:cNvPicPr>
            <a:picLocks noChangeAspect="1"/>
          </p:cNvPicPr>
          <p:nvPr/>
        </p:nvPicPr>
        <p:blipFill>
          <a:blip r:embed="rId8"/>
          <a:stretch>
            <a:fillRect/>
          </a:stretch>
        </p:blipFill>
        <p:spPr>
          <a:xfrm>
            <a:off x="838200" y="5805667"/>
            <a:ext cx="137160" cy="137160"/>
          </a:xfrm>
          <a:prstGeom prst="rect">
            <a:avLst/>
          </a:prstGeom>
        </p:spPr>
      </p:pic>
      <p:pic>
        <p:nvPicPr>
          <p:cNvPr id="17" name="Picture 16" descr="Orange.jpg"/>
          <p:cNvPicPr>
            <a:picLocks noChangeAspect="1"/>
          </p:cNvPicPr>
          <p:nvPr/>
        </p:nvPicPr>
        <p:blipFill>
          <a:blip r:embed="rId9"/>
          <a:stretch>
            <a:fillRect/>
          </a:stretch>
        </p:blipFill>
        <p:spPr>
          <a:xfrm>
            <a:off x="3581400" y="6034267"/>
            <a:ext cx="137160" cy="137160"/>
          </a:xfrm>
          <a:prstGeom prst="rect">
            <a:avLst/>
          </a:prstGeom>
        </p:spPr>
      </p:pic>
      <p:sp>
        <p:nvSpPr>
          <p:cNvPr id="18" name="TextBox 17"/>
          <p:cNvSpPr txBox="1"/>
          <p:nvPr/>
        </p:nvSpPr>
        <p:spPr>
          <a:xfrm>
            <a:off x="936838" y="5492168"/>
            <a:ext cx="1402948" cy="307777"/>
          </a:xfrm>
          <a:prstGeom prst="rect">
            <a:avLst/>
          </a:prstGeom>
          <a:noFill/>
        </p:spPr>
        <p:txBody>
          <a:bodyPr wrap="none" rtlCol="0">
            <a:spAutoFit/>
          </a:bodyPr>
          <a:lstStyle/>
          <a:p>
            <a:r>
              <a:rPr lang="en-US" sz="1400" dirty="0" smtClean="0">
                <a:latin typeface="Gill Sans Std"/>
                <a:cs typeface="Gill Sans Std"/>
              </a:rPr>
              <a:t>High quality data</a:t>
            </a:r>
            <a:endParaRPr lang="en-US" sz="1400" dirty="0">
              <a:latin typeface="Gill Sans Std"/>
              <a:cs typeface="Gill Sans Std"/>
            </a:endParaRPr>
          </a:p>
        </p:txBody>
      </p:sp>
      <p:sp>
        <p:nvSpPr>
          <p:cNvPr id="19" name="TextBox 18"/>
          <p:cNvSpPr txBox="1"/>
          <p:nvPr/>
        </p:nvSpPr>
        <p:spPr>
          <a:xfrm>
            <a:off x="936838" y="5717464"/>
            <a:ext cx="1911445" cy="307777"/>
          </a:xfrm>
          <a:prstGeom prst="rect">
            <a:avLst/>
          </a:prstGeom>
          <a:noFill/>
        </p:spPr>
        <p:txBody>
          <a:bodyPr wrap="none" rtlCol="0">
            <a:spAutoFit/>
          </a:bodyPr>
          <a:lstStyle/>
          <a:p>
            <a:r>
              <a:rPr lang="en-US" sz="1400" dirty="0" smtClean="0">
                <a:latin typeface="Gill Sans Std"/>
                <a:cs typeface="Gill Sans Std"/>
              </a:rPr>
              <a:t>Temporally fitted pixels</a:t>
            </a:r>
            <a:endParaRPr lang="en-US" sz="1400" dirty="0">
              <a:latin typeface="Gill Sans Std"/>
              <a:cs typeface="Gill Sans Std"/>
            </a:endParaRPr>
          </a:p>
        </p:txBody>
      </p:sp>
      <p:sp>
        <p:nvSpPr>
          <p:cNvPr id="20" name="TextBox 19"/>
          <p:cNvSpPr txBox="1"/>
          <p:nvPr/>
        </p:nvSpPr>
        <p:spPr>
          <a:xfrm>
            <a:off x="936838" y="5942760"/>
            <a:ext cx="1666378" cy="307777"/>
          </a:xfrm>
          <a:prstGeom prst="rect">
            <a:avLst/>
          </a:prstGeom>
          <a:noFill/>
        </p:spPr>
        <p:txBody>
          <a:bodyPr wrap="none" rtlCol="0">
            <a:spAutoFit/>
          </a:bodyPr>
          <a:lstStyle/>
          <a:p>
            <a:r>
              <a:rPr lang="en-US" sz="1400" dirty="0" smtClean="0">
                <a:latin typeface="Gill Sans Std"/>
                <a:cs typeface="Gill Sans Std"/>
              </a:rPr>
              <a:t>Spatially fitted pixels</a:t>
            </a:r>
            <a:endParaRPr lang="en-US" sz="1400" dirty="0">
              <a:latin typeface="Gill Sans Std"/>
              <a:cs typeface="Gill Sans Std"/>
            </a:endParaRPr>
          </a:p>
        </p:txBody>
      </p:sp>
      <p:sp>
        <p:nvSpPr>
          <p:cNvPr id="21" name="TextBox 20"/>
          <p:cNvSpPr txBox="1"/>
          <p:nvPr/>
        </p:nvSpPr>
        <p:spPr>
          <a:xfrm>
            <a:off x="3657600" y="5492168"/>
            <a:ext cx="2012344" cy="307777"/>
          </a:xfrm>
          <a:prstGeom prst="rect">
            <a:avLst/>
          </a:prstGeom>
          <a:noFill/>
        </p:spPr>
        <p:txBody>
          <a:bodyPr wrap="none" rtlCol="0">
            <a:spAutoFit/>
          </a:bodyPr>
          <a:lstStyle/>
          <a:p>
            <a:r>
              <a:rPr lang="en-US" sz="1400" dirty="0" smtClean="0">
                <a:latin typeface="Gill Sans Std"/>
                <a:cs typeface="Gill Sans Std"/>
              </a:rPr>
              <a:t>Spatially smoothed pixels</a:t>
            </a:r>
            <a:endParaRPr lang="en-US" sz="1400" dirty="0">
              <a:latin typeface="Gill Sans Std"/>
              <a:cs typeface="Gill Sans Std"/>
            </a:endParaRPr>
          </a:p>
        </p:txBody>
      </p:sp>
      <p:sp>
        <p:nvSpPr>
          <p:cNvPr id="22" name="TextBox 21"/>
          <p:cNvSpPr txBox="1"/>
          <p:nvPr/>
        </p:nvSpPr>
        <p:spPr>
          <a:xfrm>
            <a:off x="3657600" y="5717464"/>
            <a:ext cx="3232293" cy="307777"/>
          </a:xfrm>
          <a:prstGeom prst="rect">
            <a:avLst/>
          </a:prstGeom>
          <a:noFill/>
        </p:spPr>
        <p:txBody>
          <a:bodyPr wrap="none" rtlCol="0">
            <a:spAutoFit/>
          </a:bodyPr>
          <a:lstStyle/>
          <a:p>
            <a:r>
              <a:rPr lang="en-US" sz="1400" dirty="0" smtClean="0">
                <a:latin typeface="Gill Sans Std"/>
                <a:cs typeface="Gill Sans Std"/>
              </a:rPr>
              <a:t>Spatially fitted pixels between 80°N-90°N</a:t>
            </a:r>
            <a:endParaRPr lang="en-US" sz="1400" dirty="0">
              <a:latin typeface="Gill Sans Std"/>
              <a:cs typeface="Gill Sans Std"/>
            </a:endParaRPr>
          </a:p>
        </p:txBody>
      </p:sp>
      <p:sp>
        <p:nvSpPr>
          <p:cNvPr id="23" name="TextBox 22"/>
          <p:cNvSpPr txBox="1"/>
          <p:nvPr/>
        </p:nvSpPr>
        <p:spPr>
          <a:xfrm>
            <a:off x="3657600" y="5942760"/>
            <a:ext cx="3159839" cy="307777"/>
          </a:xfrm>
          <a:prstGeom prst="rect">
            <a:avLst/>
          </a:prstGeom>
          <a:noFill/>
        </p:spPr>
        <p:txBody>
          <a:bodyPr wrap="none" rtlCol="0">
            <a:spAutoFit/>
          </a:bodyPr>
          <a:lstStyle/>
          <a:p>
            <a:r>
              <a:rPr lang="en-US" sz="1400" dirty="0" smtClean="0">
                <a:latin typeface="Gill Sans Std"/>
                <a:cs typeface="Gill Sans Std"/>
              </a:rPr>
              <a:t>Solar zenith angle between 70° and 82°</a:t>
            </a:r>
            <a:endParaRPr lang="en-US" sz="1400" dirty="0">
              <a:latin typeface="Gill Sans Std"/>
              <a:cs typeface="Gill Sans Std"/>
            </a:endParaRPr>
          </a:p>
        </p:txBody>
      </p:sp>
      <p:sp>
        <p:nvSpPr>
          <p:cNvPr id="26" name="TextBox 25"/>
          <p:cNvSpPr txBox="1"/>
          <p:nvPr/>
        </p:nvSpPr>
        <p:spPr>
          <a:xfrm>
            <a:off x="914400" y="6186667"/>
            <a:ext cx="3583032" cy="307777"/>
          </a:xfrm>
          <a:prstGeom prst="rect">
            <a:avLst/>
          </a:prstGeom>
          <a:noFill/>
        </p:spPr>
        <p:txBody>
          <a:bodyPr wrap="none" rtlCol="0">
            <a:spAutoFit/>
          </a:bodyPr>
          <a:lstStyle/>
          <a:p>
            <a:r>
              <a:rPr lang="en-US" sz="1400" dirty="0" smtClean="0">
                <a:latin typeface="Gill Sans Std"/>
                <a:cs typeface="Gill Sans Std"/>
              </a:rPr>
              <a:t>Two part spatial fitting with temporal averages</a:t>
            </a:r>
            <a:endParaRPr lang="en-US" sz="1400" dirty="0">
              <a:latin typeface="Gill Sans Std"/>
              <a:cs typeface="Gill Sans Std"/>
            </a:endParaRPr>
          </a:p>
        </p:txBody>
      </p:sp>
      <p:sp>
        <p:nvSpPr>
          <p:cNvPr id="24" name="Rectangle 23"/>
          <p:cNvSpPr/>
          <p:nvPr/>
        </p:nvSpPr>
        <p:spPr bwMode="auto">
          <a:xfrm>
            <a:off x="838200" y="3124200"/>
            <a:ext cx="457200" cy="9144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pitchFamily="-65"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diff_moody-bu_193_b2_2004_szn82.png"/>
          <p:cNvPicPr>
            <a:picLocks noChangeAspect="1"/>
          </p:cNvPicPr>
          <p:nvPr/>
        </p:nvPicPr>
        <p:blipFill>
          <a:blip r:embed="rId2"/>
          <a:stretch>
            <a:fillRect/>
          </a:stretch>
        </p:blipFill>
        <p:spPr>
          <a:xfrm>
            <a:off x="726652" y="2063839"/>
            <a:ext cx="7708901" cy="3860800"/>
          </a:xfrm>
          <a:prstGeom prst="rect">
            <a:avLst/>
          </a:prstGeom>
        </p:spPr>
      </p:pic>
      <p:sp>
        <p:nvSpPr>
          <p:cNvPr id="100355" name="Rectangle 3"/>
          <p:cNvSpPr>
            <a:spLocks noGrp="1" noRot="1" noChangeArrowheads="1"/>
          </p:cNvSpPr>
          <p:nvPr>
            <p:ph type="title"/>
          </p:nvPr>
        </p:nvSpPr>
        <p:spPr>
          <a:xfrm>
            <a:off x="304800" y="609600"/>
            <a:ext cx="8534400" cy="838200"/>
          </a:xfrm>
          <a:noFill/>
          <a:ln/>
        </p:spPr>
        <p:txBody>
          <a:bodyPr/>
          <a:lstStyle/>
          <a:p>
            <a:r>
              <a:rPr lang="en-US" dirty="0"/>
              <a:t>Spatially Complete</a:t>
            </a:r>
            <a:r>
              <a:rPr lang="en-US" dirty="0" smtClean="0"/>
              <a:t> White-sky Albedo </a:t>
            </a:r>
            <a:r>
              <a:rPr lang="en-US" dirty="0"/>
              <a:t>Maps</a:t>
            </a:r>
            <a:br>
              <a:rPr lang="en-US" dirty="0"/>
            </a:br>
            <a:r>
              <a:rPr lang="en-US" sz="2000" dirty="0">
                <a:latin typeface="Symbol" charset="2"/>
              </a:rPr>
              <a:t>l</a:t>
            </a:r>
            <a:r>
              <a:rPr lang="en-US" sz="2000" dirty="0"/>
              <a:t> = 0.858 µm</a:t>
            </a:r>
          </a:p>
        </p:txBody>
      </p:sp>
      <p:sp>
        <p:nvSpPr>
          <p:cNvPr id="6" name="Footer Placeholder 4"/>
          <p:cNvSpPr>
            <a:spLocks noGrp="1"/>
          </p:cNvSpPr>
          <p:nvPr>
            <p:ph type="ftr" sz="quarter" idx="11"/>
          </p:nvPr>
        </p:nvSpPr>
        <p:spPr>
          <a:xfrm>
            <a:off x="3581400" y="6215792"/>
            <a:ext cx="2514600" cy="476250"/>
          </a:xfrm>
        </p:spPr>
        <p:txBody>
          <a:bodyPr/>
          <a:lstStyle/>
          <a:p>
            <a:endParaRPr lang="en-US" dirty="0"/>
          </a:p>
          <a:p>
            <a:endParaRPr lang="en-US" sz="1400" dirty="0"/>
          </a:p>
        </p:txBody>
      </p:sp>
      <p:sp>
        <p:nvSpPr>
          <p:cNvPr id="100356" name="Rectangle 4"/>
          <p:cNvSpPr>
            <a:spLocks noChangeArrowheads="1"/>
          </p:cNvSpPr>
          <p:nvPr/>
        </p:nvSpPr>
        <p:spPr bwMode="auto">
          <a:xfrm>
            <a:off x="304800" y="609600"/>
            <a:ext cx="8534400" cy="838200"/>
          </a:xfrm>
          <a:prstGeom prst="rect">
            <a:avLst/>
          </a:prstGeom>
          <a:noFill/>
          <a:ln w="9525">
            <a:noFill/>
            <a:miter lim="800000"/>
            <a:headEnd/>
            <a:tailEnd/>
          </a:ln>
          <a:effectLst/>
        </p:spPr>
        <p:txBody>
          <a:bodyPr anchor="ctr">
            <a:prstTxWarp prst="textNoShape">
              <a:avLst/>
            </a:prstTxWarp>
          </a:bodyPr>
          <a:lstStyle/>
          <a:p>
            <a:pPr algn="ctr" eaLnBrk="1" hangingPunct="1"/>
            <a:endParaRPr lang="en-US" sz="2000" dirty="0">
              <a:solidFill>
                <a:schemeClr val="tx2"/>
              </a:solidFill>
              <a:effectLst>
                <a:outerShdw blurRad="38100" dist="38100" dir="2700000" algn="tl">
                  <a:srgbClr val="000000"/>
                </a:outerShdw>
              </a:effectLst>
            </a:endParaRPr>
          </a:p>
        </p:txBody>
      </p:sp>
      <p:pic>
        <p:nvPicPr>
          <p:cNvPr id="10" name="Picture 9" descr="Color Bar.jpg"/>
          <p:cNvPicPr>
            <a:picLocks noChangeAspect="1"/>
          </p:cNvPicPr>
          <p:nvPr/>
        </p:nvPicPr>
        <p:blipFill>
          <a:blip r:embed="rId3"/>
          <a:stretch>
            <a:fillRect/>
          </a:stretch>
        </p:blipFill>
        <p:spPr>
          <a:xfrm rot="5400000">
            <a:off x="4502150" y="4501292"/>
            <a:ext cx="139700" cy="3263900"/>
          </a:xfrm>
          <a:prstGeom prst="rect">
            <a:avLst/>
          </a:prstGeom>
          <a:ln>
            <a:solidFill>
              <a:srgbClr val="000000"/>
            </a:solidFill>
          </a:ln>
        </p:spPr>
      </p:pic>
      <p:sp>
        <p:nvSpPr>
          <p:cNvPr id="11" name="TextBox 10"/>
          <p:cNvSpPr txBox="1"/>
          <p:nvPr/>
        </p:nvSpPr>
        <p:spPr>
          <a:xfrm>
            <a:off x="3140779" y="6397823"/>
            <a:ext cx="2862448" cy="307777"/>
          </a:xfrm>
          <a:prstGeom prst="rect">
            <a:avLst/>
          </a:prstGeom>
          <a:noFill/>
        </p:spPr>
        <p:txBody>
          <a:bodyPr wrap="none" rtlCol="0">
            <a:spAutoFit/>
          </a:bodyPr>
          <a:lstStyle/>
          <a:p>
            <a:pPr algn="ctr"/>
            <a:r>
              <a:rPr lang="en-US" sz="1400" dirty="0" smtClean="0">
                <a:latin typeface="Gill Sans Std"/>
                <a:cs typeface="Gill Sans Std"/>
              </a:rPr>
              <a:t>Surface Albedo Difference (0.86 µm)</a:t>
            </a:r>
            <a:endParaRPr lang="en-US" sz="1400" dirty="0">
              <a:latin typeface="Gill Sans Std"/>
              <a:cs typeface="Gill Sans Std"/>
            </a:endParaRPr>
          </a:p>
        </p:txBody>
      </p:sp>
      <p:sp>
        <p:nvSpPr>
          <p:cNvPr id="12" name="TextBox 11"/>
          <p:cNvSpPr txBox="1"/>
          <p:nvPr/>
        </p:nvSpPr>
        <p:spPr>
          <a:xfrm>
            <a:off x="2643837" y="6157230"/>
            <a:ext cx="556563" cy="307777"/>
          </a:xfrm>
          <a:prstGeom prst="rect">
            <a:avLst/>
          </a:prstGeom>
          <a:noFill/>
        </p:spPr>
        <p:txBody>
          <a:bodyPr wrap="none" rtlCol="0">
            <a:spAutoFit/>
          </a:bodyPr>
          <a:lstStyle/>
          <a:p>
            <a:r>
              <a:rPr lang="en-US" sz="1400" dirty="0" smtClean="0">
                <a:latin typeface="Gill Sans Std"/>
                <a:cs typeface="Gill Sans Std"/>
              </a:rPr>
              <a:t>-0.10</a:t>
            </a:r>
            <a:endParaRPr lang="en-US" sz="1400" dirty="0">
              <a:latin typeface="Gill Sans Std"/>
              <a:cs typeface="Gill Sans Std"/>
            </a:endParaRPr>
          </a:p>
        </p:txBody>
      </p:sp>
      <p:sp>
        <p:nvSpPr>
          <p:cNvPr id="13" name="TextBox 12"/>
          <p:cNvSpPr txBox="1"/>
          <p:nvPr/>
        </p:nvSpPr>
        <p:spPr>
          <a:xfrm>
            <a:off x="3509680" y="6157230"/>
            <a:ext cx="551279" cy="307777"/>
          </a:xfrm>
          <a:prstGeom prst="rect">
            <a:avLst/>
          </a:prstGeom>
          <a:noFill/>
        </p:spPr>
        <p:txBody>
          <a:bodyPr wrap="none" rtlCol="0">
            <a:spAutoFit/>
          </a:bodyPr>
          <a:lstStyle/>
          <a:p>
            <a:r>
              <a:rPr lang="en-US" sz="1400" dirty="0" smtClean="0">
                <a:latin typeface="Gill Sans Std"/>
                <a:cs typeface="Gill Sans Std"/>
              </a:rPr>
              <a:t>-0.05</a:t>
            </a:r>
            <a:endParaRPr lang="en-US" sz="1400" dirty="0">
              <a:latin typeface="Gill Sans Std"/>
              <a:cs typeface="Gill Sans Std"/>
            </a:endParaRPr>
          </a:p>
        </p:txBody>
      </p:sp>
      <p:sp>
        <p:nvSpPr>
          <p:cNvPr id="14" name="TextBox 13"/>
          <p:cNvSpPr txBox="1"/>
          <p:nvPr/>
        </p:nvSpPr>
        <p:spPr>
          <a:xfrm>
            <a:off x="4370239" y="6157230"/>
            <a:ext cx="403521" cy="307777"/>
          </a:xfrm>
          <a:prstGeom prst="rect">
            <a:avLst/>
          </a:prstGeom>
          <a:noFill/>
        </p:spPr>
        <p:txBody>
          <a:bodyPr wrap="none" rtlCol="0">
            <a:spAutoFit/>
          </a:bodyPr>
          <a:lstStyle/>
          <a:p>
            <a:r>
              <a:rPr lang="en-US" sz="1400" dirty="0" smtClean="0">
                <a:latin typeface="Gill Sans Std"/>
                <a:cs typeface="Gill Sans Std"/>
              </a:rPr>
              <a:t>0.0</a:t>
            </a:r>
            <a:endParaRPr lang="en-US" sz="1400" dirty="0">
              <a:latin typeface="Gill Sans Std"/>
              <a:cs typeface="Gill Sans Std"/>
            </a:endParaRPr>
          </a:p>
        </p:txBody>
      </p:sp>
      <p:sp>
        <p:nvSpPr>
          <p:cNvPr id="15" name="TextBox 14"/>
          <p:cNvSpPr txBox="1"/>
          <p:nvPr/>
        </p:nvSpPr>
        <p:spPr>
          <a:xfrm>
            <a:off x="5132091" y="6157230"/>
            <a:ext cx="493289" cy="307777"/>
          </a:xfrm>
          <a:prstGeom prst="rect">
            <a:avLst/>
          </a:prstGeom>
          <a:noFill/>
        </p:spPr>
        <p:txBody>
          <a:bodyPr wrap="none" rtlCol="0">
            <a:spAutoFit/>
          </a:bodyPr>
          <a:lstStyle/>
          <a:p>
            <a:r>
              <a:rPr lang="en-US" sz="1400" dirty="0" smtClean="0">
                <a:latin typeface="Gill Sans Std"/>
                <a:cs typeface="Gill Sans Std"/>
              </a:rPr>
              <a:t>0.05</a:t>
            </a:r>
            <a:endParaRPr lang="en-US" sz="1400" dirty="0">
              <a:latin typeface="Gill Sans Std"/>
              <a:cs typeface="Gill Sans Std"/>
            </a:endParaRPr>
          </a:p>
        </p:txBody>
      </p:sp>
      <p:sp>
        <p:nvSpPr>
          <p:cNvPr id="16" name="TextBox 15"/>
          <p:cNvSpPr txBox="1"/>
          <p:nvPr/>
        </p:nvSpPr>
        <p:spPr>
          <a:xfrm>
            <a:off x="5983711" y="6157230"/>
            <a:ext cx="493289" cy="307777"/>
          </a:xfrm>
          <a:prstGeom prst="rect">
            <a:avLst/>
          </a:prstGeom>
          <a:noFill/>
        </p:spPr>
        <p:txBody>
          <a:bodyPr wrap="none" rtlCol="0">
            <a:spAutoFit/>
          </a:bodyPr>
          <a:lstStyle/>
          <a:p>
            <a:r>
              <a:rPr lang="en-US" sz="1400" dirty="0" smtClean="0">
                <a:latin typeface="Gill Sans Std"/>
                <a:cs typeface="Gill Sans Std"/>
              </a:rPr>
              <a:t>0.10</a:t>
            </a:r>
            <a:endParaRPr lang="en-US" sz="1400" dirty="0">
              <a:latin typeface="Gill Sans Std"/>
              <a:cs typeface="Gill Sans Std"/>
            </a:endParaRPr>
          </a:p>
        </p:txBody>
      </p:sp>
      <p:sp>
        <p:nvSpPr>
          <p:cNvPr id="17" name="TextBox 16"/>
          <p:cNvSpPr txBox="1"/>
          <p:nvPr/>
        </p:nvSpPr>
        <p:spPr>
          <a:xfrm>
            <a:off x="3408861" y="1540406"/>
            <a:ext cx="2326278" cy="523220"/>
          </a:xfrm>
          <a:prstGeom prst="rect">
            <a:avLst/>
          </a:prstGeom>
          <a:noFill/>
        </p:spPr>
        <p:txBody>
          <a:bodyPr wrap="none" rtlCol="0">
            <a:spAutoFit/>
          </a:bodyPr>
          <a:lstStyle/>
          <a:p>
            <a:pPr algn="ctr"/>
            <a:r>
              <a:rPr lang="en-US" sz="1400" dirty="0" smtClean="0">
                <a:latin typeface="Gill Sans Std"/>
                <a:cs typeface="Gill Sans Std"/>
              </a:rPr>
              <a:t>Moody 16-day – Schaaf 8-day</a:t>
            </a:r>
          </a:p>
          <a:p>
            <a:pPr algn="ctr"/>
            <a:r>
              <a:rPr lang="en-US" sz="1400" dirty="0" smtClean="0">
                <a:latin typeface="Gill Sans Std"/>
                <a:cs typeface="Gill Sans Std"/>
              </a:rPr>
              <a:t>July 12-27, 2004</a:t>
            </a:r>
            <a:endParaRPr lang="en-US" sz="1400" dirty="0">
              <a:latin typeface="Gill Sans Std"/>
              <a:cs typeface="Gill Sans Std"/>
            </a:endParaRPr>
          </a:p>
        </p:txBody>
      </p:sp>
      <p:sp>
        <p:nvSpPr>
          <p:cNvPr id="18" name="Rectangle 17"/>
          <p:cNvSpPr/>
          <p:nvPr/>
        </p:nvSpPr>
        <p:spPr bwMode="auto">
          <a:xfrm>
            <a:off x="838200" y="2895600"/>
            <a:ext cx="609600" cy="2667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65"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304800" y="609600"/>
            <a:ext cx="8534400" cy="838200"/>
          </a:xfrm>
        </p:spPr>
        <p:txBody>
          <a:bodyPr/>
          <a:lstStyle/>
          <a:p>
            <a:r>
              <a:rPr lang="en-US" dirty="0" smtClean="0"/>
              <a:t>Plans for Cloud Optical Properties</a:t>
            </a:r>
            <a:br>
              <a:rPr lang="en-US" dirty="0" smtClean="0"/>
            </a:br>
            <a:r>
              <a:rPr lang="en-US" sz="2000" dirty="0" smtClean="0"/>
              <a:t>(Collection 6)</a:t>
            </a:r>
            <a:endParaRPr lang="en-US" sz="2000" dirty="0"/>
          </a:p>
        </p:txBody>
      </p:sp>
      <p:sp>
        <p:nvSpPr>
          <p:cNvPr id="39939" name="Rectangle 3"/>
          <p:cNvSpPr>
            <a:spLocks noGrp="1" noRot="1" noChangeArrowheads="1"/>
          </p:cNvSpPr>
          <p:nvPr>
            <p:ph idx="1"/>
          </p:nvPr>
        </p:nvSpPr>
        <p:spPr>
          <a:xfrm>
            <a:off x="304800" y="1600200"/>
            <a:ext cx="8534400" cy="4953000"/>
          </a:xfrm>
        </p:spPr>
        <p:txBody>
          <a:bodyPr/>
          <a:lstStyle/>
          <a:p>
            <a:pPr marL="227013" lvl="1" indent="-227013">
              <a:buSzPct val="85000"/>
              <a:buFont typeface="Wingdings" charset="2"/>
              <a:buChar char="Ø"/>
            </a:pPr>
            <a:r>
              <a:rPr lang="en-US" sz="1800" dirty="0" smtClean="0">
                <a:effectLst>
                  <a:outerShdw blurRad="38100" dist="38100" dir="2700000" algn="tl" rotWithShape="0">
                    <a:srgbClr val="FFFFFF">
                      <a:alpha val="99000"/>
                    </a:srgbClr>
                  </a:outerShdw>
                </a:effectLst>
                <a:ea typeface="ＭＳ Ｐゴシック" charset="-128"/>
              </a:rPr>
              <a:t>1 arc min (~2 km) latitude-longitude spatial resolution</a:t>
            </a:r>
          </a:p>
          <a:p>
            <a:pPr lvl="1"/>
            <a:r>
              <a:rPr lang="en-US" dirty="0" smtClean="0"/>
              <a:t>Average 30 arc sec files to reduce file size</a:t>
            </a:r>
          </a:p>
          <a:p>
            <a:r>
              <a:rPr lang="en-US" sz="1800" dirty="0" smtClean="0"/>
              <a:t>Use 8-day periodicity (production rules)</a:t>
            </a:r>
          </a:p>
          <a:p>
            <a:pPr lvl="1"/>
            <a:r>
              <a:rPr lang="en-US" dirty="0" smtClean="0"/>
              <a:t>Direct broadcast needs yet to be evaluated</a:t>
            </a:r>
          </a:p>
          <a:p>
            <a:pPr lvl="2"/>
            <a:r>
              <a:rPr lang="en-US" sz="1200" dirty="0" smtClean="0"/>
              <a:t>May want to use every other 8-day file (since they are based on 16-days) to reduce the number of files to be served</a:t>
            </a:r>
          </a:p>
          <a:p>
            <a:r>
              <a:rPr lang="en-US" sz="1800" dirty="0" smtClean="0"/>
              <a:t>Extension of gap-filled albedo dataset to solar zenith angle of 81.4° necessary for cloud team, but is beyond angles preferred by Boston University</a:t>
            </a:r>
          </a:p>
          <a:p>
            <a:pPr lvl="1"/>
            <a:r>
              <a:rPr lang="en-US" dirty="0" smtClean="0"/>
              <a:t>If we make these files available on the MODIS atmosphere web site (as currently for Moody et al.’s data), we may ’redact’ this extended range</a:t>
            </a:r>
          </a:p>
          <a:p>
            <a:r>
              <a:rPr lang="en-US" sz="1800" dirty="0" smtClean="0"/>
              <a:t>May use a representative year (subject to discussion)</a:t>
            </a:r>
          </a:p>
          <a:p>
            <a:pPr lvl="1"/>
            <a:r>
              <a:rPr lang="en-US" dirty="0" smtClean="0"/>
              <a:t>Enables one set of files to be used for both forward processing and reprocessing</a:t>
            </a:r>
          </a:p>
          <a:p>
            <a:r>
              <a:rPr lang="en-US" sz="1800" dirty="0" smtClean="0"/>
              <a:t>Effect of this new gap-filled dataset on cloud optical properties not yet evaluated</a:t>
            </a:r>
            <a:endParaRPr lang="en-US" sz="1600" dirty="0" smtClean="0"/>
          </a:p>
        </p:txBody>
      </p:sp>
      <p:sp>
        <p:nvSpPr>
          <p:cNvPr id="5" name="Footer Placeholder 4"/>
          <p:cNvSpPr>
            <a:spLocks noGrp="1"/>
          </p:cNvSpPr>
          <p:nvPr>
            <p:ph type="ftr" sz="quarter" idx="11"/>
          </p:nvPr>
        </p:nvSpPr>
        <p:spPr/>
        <p:txBody>
          <a:bodyPr/>
          <a:lstStyle/>
          <a:p>
            <a:endParaRPr lang="en-US" dirty="0"/>
          </a:p>
          <a:p>
            <a:endParaRPr lang="en-US" sz="14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ompass Template">
  <a:themeElements>
    <a:clrScheme name="Compass Template 8">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fontScheme name="Compass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pitchFamily="-65" charset="0"/>
          </a:defRPr>
        </a:defPPr>
      </a:lstStyle>
    </a:lnDef>
  </a:objectDefaults>
  <a:extraClrSchemeLst>
    <a:extraClrScheme>
      <a:clrScheme name="Compass Template 1">
        <a:dk1>
          <a:srgbClr val="860000"/>
        </a:dk1>
        <a:lt1>
          <a:srgbClr val="FFFFFF"/>
        </a:lt1>
        <a:dk2>
          <a:srgbClr val="800000"/>
        </a:dk2>
        <a:lt2>
          <a:srgbClr val="FFFFCC"/>
        </a:lt2>
        <a:accent1>
          <a:srgbClr val="4C0000"/>
        </a:accent1>
        <a:accent2>
          <a:srgbClr val="FF9900"/>
        </a:accent2>
        <a:accent3>
          <a:srgbClr val="C0AAAA"/>
        </a:accent3>
        <a:accent4>
          <a:srgbClr val="DADADA"/>
        </a:accent4>
        <a:accent5>
          <a:srgbClr val="B2AAAA"/>
        </a:accent5>
        <a:accent6>
          <a:srgbClr val="E78A00"/>
        </a:accent6>
        <a:hlink>
          <a:srgbClr val="FFDF57"/>
        </a:hlink>
        <a:folHlink>
          <a:srgbClr val="CC9900"/>
        </a:folHlink>
      </a:clrScheme>
      <a:clrMap bg1="dk2" tx1="lt1" bg2="dk1" tx2="lt2" accent1="accent1" accent2="accent2" accent3="accent3" accent4="accent4" accent5="accent5" accent6="accent6" hlink="hlink" folHlink="folHlink"/>
    </a:extraClrScheme>
    <a:extraClrScheme>
      <a:clrScheme name="Compass Template 2">
        <a:dk1>
          <a:srgbClr val="AC835E"/>
        </a:dk1>
        <a:lt1>
          <a:srgbClr val="FFFFFF"/>
        </a:lt1>
        <a:dk2>
          <a:srgbClr val="AE8764"/>
        </a:dk2>
        <a:lt2>
          <a:srgbClr val="FFFFCC"/>
        </a:lt2>
        <a:accent1>
          <a:srgbClr val="7A5C40"/>
        </a:accent1>
        <a:accent2>
          <a:srgbClr val="FFFF99"/>
        </a:accent2>
        <a:accent3>
          <a:srgbClr val="D3C3B8"/>
        </a:accent3>
        <a:accent4>
          <a:srgbClr val="DADADA"/>
        </a:accent4>
        <a:accent5>
          <a:srgbClr val="BEB5AF"/>
        </a:accent5>
        <a:accent6>
          <a:srgbClr val="E7E78A"/>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Template 3">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Template 4">
        <a:dk1>
          <a:srgbClr val="007E7B"/>
        </a:dk1>
        <a:lt1>
          <a:srgbClr val="FFFFFF"/>
        </a:lt1>
        <a:dk2>
          <a:srgbClr val="008080"/>
        </a:dk2>
        <a:lt2>
          <a:srgbClr val="FFFF99"/>
        </a:lt2>
        <a:accent1>
          <a:srgbClr val="005452"/>
        </a:accent1>
        <a:accent2>
          <a:srgbClr val="00CC66"/>
        </a:accent2>
        <a:accent3>
          <a:srgbClr val="AAC0C0"/>
        </a:accent3>
        <a:accent4>
          <a:srgbClr val="DADADA"/>
        </a:accent4>
        <a:accent5>
          <a:srgbClr val="AAB3B3"/>
        </a:accent5>
        <a:accent6>
          <a:srgbClr val="00B95C"/>
        </a:accent6>
        <a:hlink>
          <a:srgbClr val="CCFFCC"/>
        </a:hlink>
        <a:folHlink>
          <a:srgbClr val="33CCCC"/>
        </a:folHlink>
      </a:clrScheme>
      <a:clrMap bg1="dk2" tx1="lt1" bg2="dk1" tx2="lt2" accent1="accent1" accent2="accent2" accent3="accent3" accent4="accent4" accent5="accent5" accent6="accent6" hlink="hlink" folHlink="folHlink"/>
    </a:extraClrScheme>
    <a:extraClrScheme>
      <a:clrScheme name="Compass Template 5">
        <a:dk1>
          <a:srgbClr val="5B5D6B"/>
        </a:dk1>
        <a:lt1>
          <a:srgbClr val="FFFFFF"/>
        </a:lt1>
        <a:dk2>
          <a:srgbClr val="5A5C6C"/>
        </a:dk2>
        <a:lt2>
          <a:srgbClr val="FFFFCC"/>
        </a:lt2>
        <a:accent1>
          <a:srgbClr val="333333"/>
        </a:accent1>
        <a:accent2>
          <a:srgbClr val="9383B3"/>
        </a:accent2>
        <a:accent3>
          <a:srgbClr val="B5B5BA"/>
        </a:accent3>
        <a:accent4>
          <a:srgbClr val="DADADA"/>
        </a:accent4>
        <a:accent5>
          <a:srgbClr val="ADADAD"/>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Template 6">
        <a:dk1>
          <a:srgbClr val="526133"/>
        </a:dk1>
        <a:lt1>
          <a:srgbClr val="FFFFFF"/>
        </a:lt1>
        <a:dk2>
          <a:srgbClr val="4E5D31"/>
        </a:dk2>
        <a:lt2>
          <a:srgbClr val="FFFFCC"/>
        </a:lt2>
        <a:accent1>
          <a:srgbClr val="004800"/>
        </a:accent1>
        <a:accent2>
          <a:srgbClr val="7A9505"/>
        </a:accent2>
        <a:accent3>
          <a:srgbClr val="B2B6AD"/>
        </a:accent3>
        <a:accent4>
          <a:srgbClr val="DADADA"/>
        </a:accent4>
        <a:accent5>
          <a:srgbClr val="AAB1AA"/>
        </a:accent5>
        <a:accent6>
          <a:srgbClr val="6E8704"/>
        </a:accent6>
        <a:hlink>
          <a:srgbClr val="99FF33"/>
        </a:hlink>
        <a:folHlink>
          <a:srgbClr val="CCCC00"/>
        </a:folHlink>
      </a:clrScheme>
      <a:clrMap bg1="dk2" tx1="lt1" bg2="dk1" tx2="lt2" accent1="accent1" accent2="accent2" accent3="accent3" accent4="accent4" accent5="accent5" accent6="accent6" hlink="hlink" folHlink="folHlink"/>
    </a:extraClrScheme>
    <a:extraClrScheme>
      <a:clrScheme name="Compass Template 7">
        <a:dk1>
          <a:srgbClr val="676A5C"/>
        </a:dk1>
        <a:lt1>
          <a:srgbClr val="FFFFFF"/>
        </a:lt1>
        <a:dk2>
          <a:srgbClr val="686B5D"/>
        </a:dk2>
        <a:lt2>
          <a:srgbClr val="FFFFCC"/>
        </a:lt2>
        <a:accent1>
          <a:srgbClr val="57574D"/>
        </a:accent1>
        <a:accent2>
          <a:srgbClr val="809EA8"/>
        </a:accent2>
        <a:accent3>
          <a:srgbClr val="B9BAB6"/>
        </a:accent3>
        <a:accent4>
          <a:srgbClr val="DADADA"/>
        </a:accent4>
        <a:accent5>
          <a:srgbClr val="B4B4B2"/>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Template 8">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Template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3869</TotalTime>
  <Words>1284</Words>
  <Application>Microsoft Macintosh PowerPoint</Application>
  <PresentationFormat>On-screen Show (4:3)</PresentationFormat>
  <Paragraphs>123</Paragraphs>
  <Slides>12</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Compass Template</vt:lpstr>
      <vt:lpstr>Equation</vt:lpstr>
      <vt:lpstr>Spatially Complete Global Surface Albedos Derived from MODIS Data</vt:lpstr>
      <vt:lpstr>Conditioned MOD43B3 Albedo Maps l = 0.858 µm</vt:lpstr>
      <vt:lpstr>Spatially Complete Albedo Maps l = 0.858 µm</vt:lpstr>
      <vt:lpstr>New Improvements to Land Surface Albedo (Collection 5)</vt:lpstr>
      <vt:lpstr>New Improvements to Land Surface Albedo (Collection 5)</vt:lpstr>
      <vt:lpstr>Spatially Complete White-sky Albedo Maps l = 0.858 µm</vt:lpstr>
      <vt:lpstr>Spatially Complete Albedo QA Maps</vt:lpstr>
      <vt:lpstr>Spatially Complete White-sky Albedo Maps l = 0.858 µm</vt:lpstr>
      <vt:lpstr>Plans for Cloud Optical Properties (Collection 6)</vt:lpstr>
      <vt:lpstr>Spectral Albedo of Snow</vt:lpstr>
      <vt:lpstr>Snow Albedo by IGBP Ecosystem Northern Hemisphere Multiyear Average (2000-2004)</vt:lpstr>
      <vt:lpstr>Spatially Complete White-Sky Albedo January 1-16, 2002</vt:lpstr>
    </vt:vector>
  </TitlesOfParts>
  <Company>NASA GSFC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Moody</dc:creator>
  <cp:lastModifiedBy>Brandon Maccherone</cp:lastModifiedBy>
  <cp:revision>270</cp:revision>
  <cp:lastPrinted>2011-05-13T23:40:18Z</cp:lastPrinted>
  <dcterms:created xsi:type="dcterms:W3CDTF">2011-05-18T20:58:53Z</dcterms:created>
  <dcterms:modified xsi:type="dcterms:W3CDTF">2011-05-23T15:39:01Z</dcterms:modified>
</cp:coreProperties>
</file>