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2" r:id="rId6"/>
    <p:sldId id="257" r:id="rId7"/>
    <p:sldId id="258" r:id="rId8"/>
    <p:sldId id="259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89A4-A813-4403-8EFE-5B2B1DA605D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CB0E-40C5-48B5-8ECD-203B4535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Calibration assessment over desert 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Vermote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jump observed in Terra band 1 and 2 surface reflectance is in part of fully due to degradation not accounted for in collection 5 Level 1B due to introduction of extra solar diffuser degradation in April 2009 for almost all bands (1 to 4 and 8 – 19) 1.3</a:t>
            </a:r>
            <a:r>
              <a:rPr lang="en-US" smtClean="0"/>
              <a:t>% </a:t>
            </a:r>
            <a:r>
              <a:rPr lang="en-US" smtClean="0"/>
              <a:t>decrease in </a:t>
            </a:r>
            <a:r>
              <a:rPr lang="en-US" dirty="0" smtClean="0"/>
              <a:t>m1 -&gt; 1.3% decrease in TOA reflectance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Reflectance (smoothed) observed over desert site –band 1</a:t>
            </a:r>
            <a:endParaRPr lang="en-US" dirty="0"/>
          </a:p>
        </p:txBody>
      </p:sp>
      <p:pic>
        <p:nvPicPr>
          <p:cNvPr id="7170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6438900" cy="479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Reflectance (smoothed) observed over desert site –band 2</a:t>
            </a:r>
            <a:endParaRPr lang="en-US" dirty="0"/>
          </a:p>
        </p:txBody>
      </p:sp>
      <p:pic>
        <p:nvPicPr>
          <p:cNvPr id="8194" name="Picture 2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867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for monitoring degradation</a:t>
            </a:r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752600"/>
            <a:ext cx="7315200" cy="657357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733800"/>
            <a:ext cx="8382000" cy="651362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667000"/>
            <a:ext cx="790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the offset (between -8 and 8) is chosen to match viewing geometry (or AOI)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4724400"/>
            <a:ext cx="291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i</a:t>
            </a:r>
            <a:r>
              <a:rPr lang="en-US" dirty="0" smtClean="0"/>
              <a:t> is between 0 and 15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8" name="Object 14"/>
          <p:cNvGraphicFramePr>
            <a:graphicFrameLocks noChangeAspect="1"/>
          </p:cNvGraphicFramePr>
          <p:nvPr>
            <p:ph sz="half" idx="1"/>
          </p:nvPr>
        </p:nvGraphicFramePr>
        <p:xfrm>
          <a:off x="304800" y="3737264"/>
          <a:ext cx="4038600" cy="3120736"/>
        </p:xfrm>
        <a:graphic>
          <a:graphicData uri="http://schemas.openxmlformats.org/presentationml/2006/ole">
            <p:oleObj spid="_x0000_s6158" name="Acrobat Document" r:id="rId3" imgW="10050480" imgH="7768440" progId="AcroExch.Document.7">
              <p:embed/>
            </p:oleObj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381000" y="381000"/>
          <a:ext cx="4038600" cy="3120736"/>
        </p:xfrm>
        <a:graphic>
          <a:graphicData uri="http://schemas.openxmlformats.org/presentationml/2006/ole">
            <p:oleObj spid="_x0000_s6159" name="Acrobat Document" r:id="rId4" imgW="10050480" imgH="7768440" progId="AcroExch.Document.7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4876800" y="381000"/>
          <a:ext cx="4114800" cy="3086100"/>
        </p:xfrm>
        <a:graphic>
          <a:graphicData uri="http://schemas.openxmlformats.org/presentationml/2006/ole">
            <p:oleObj spid="_x0000_s6162" name="Acrobat Document" r:id="rId5" imgW="10050480" imgH="7768440" progId="AcroExch.Document.7">
              <p:embed/>
            </p:oleObj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4876800" y="3737263"/>
          <a:ext cx="4038600" cy="3120737"/>
        </p:xfrm>
        <a:graphic>
          <a:graphicData uri="http://schemas.openxmlformats.org/presentationml/2006/ole">
            <p:oleObj spid="_x0000_s6163" name="Acrobat Document" r:id="rId6" imgW="10050480" imgH="7768440" progId="AcroExch.Document.7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76400" y="381000"/>
            <a:ext cx="135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Terra band 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3505200"/>
            <a:ext cx="135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Terra band 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48400" y="304800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Aqua band 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48400" y="3581400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Aqua band 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00100" y="514350"/>
          <a:ext cx="7543800" cy="5829300"/>
        </p:xfrm>
        <a:graphic>
          <a:graphicData uri="http://schemas.openxmlformats.org/presentationml/2006/ole">
            <p:oleObj spid="_x0000_s1026" name="Acrobat Document" r:id="rId3" imgW="10050480" imgH="7768440" progId="AcroExch.Document.7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Terra Band 1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Terra Band 2</a:t>
            </a:r>
            <a:endParaRPr lang="en-US" sz="36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838200"/>
          <a:ext cx="7543800" cy="5829300"/>
        </p:xfrm>
        <a:graphic>
          <a:graphicData uri="http://schemas.openxmlformats.org/presentationml/2006/ole">
            <p:oleObj spid="_x0000_s2050" name="Acrobat Document" r:id="rId3" imgW="10050480" imgH="776844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Aqua Band 1</a:t>
            </a:r>
            <a:endParaRPr lang="en-US" sz="36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838200"/>
          <a:ext cx="7543800" cy="5829300"/>
        </p:xfrm>
        <a:graphic>
          <a:graphicData uri="http://schemas.openxmlformats.org/presentationml/2006/ole">
            <p:oleObj spid="_x0000_s3074" name="Acrobat Document" r:id="rId3" imgW="10050480" imgH="7768440" progId="AcroExch.Document.7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62000" y="1028700"/>
          <a:ext cx="7543800" cy="5829300"/>
        </p:xfrm>
        <a:graphic>
          <a:graphicData uri="http://schemas.openxmlformats.org/presentationml/2006/ole">
            <p:oleObj spid="_x0000_s3076" name="Acrobat Document" r:id="rId4" imgW="10050480" imgH="776844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Aqua Band 2</a:t>
            </a:r>
            <a:endParaRPr lang="en-US" sz="36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38200" y="1028700"/>
          <a:ext cx="7543800" cy="5829300"/>
        </p:xfrm>
        <a:graphic>
          <a:graphicData uri="http://schemas.openxmlformats.org/presentationml/2006/ole">
            <p:oleObj spid="_x0000_s4099" name="Acrobat Document" r:id="rId3" imgW="10050480" imgH="7768440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150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Acrobat Document</vt:lpstr>
      <vt:lpstr>Calibration assessment over desert site</vt:lpstr>
      <vt:lpstr>Surface Reflectance (smoothed) observed over desert site –band 1</vt:lpstr>
      <vt:lpstr>Surface Reflectance (smoothed) observed over desert site –band 2</vt:lpstr>
      <vt:lpstr>Method for monitoring degradation</vt:lpstr>
      <vt:lpstr>Slide 5</vt:lpstr>
      <vt:lpstr>Terra Band 1</vt:lpstr>
      <vt:lpstr>Terra Band 2</vt:lpstr>
      <vt:lpstr>Aqua Band 1</vt:lpstr>
      <vt:lpstr>Aqua Band 2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assessment over desert site</dc:title>
  <dc:creator>eric</dc:creator>
  <cp:lastModifiedBy>eric</cp:lastModifiedBy>
  <cp:revision>10</cp:revision>
  <dcterms:created xsi:type="dcterms:W3CDTF">2011-05-16T21:14:15Z</dcterms:created>
  <dcterms:modified xsi:type="dcterms:W3CDTF">2011-05-17T18:15:35Z</dcterms:modified>
</cp:coreProperties>
</file>