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 id="2147483713" r:id="rId2"/>
  </p:sldMasterIdLst>
  <p:notesMasterIdLst>
    <p:notesMasterId r:id="rId31"/>
  </p:notesMasterIdLst>
  <p:handoutMasterIdLst>
    <p:handoutMasterId r:id="rId32"/>
  </p:handoutMasterIdLst>
  <p:sldIdLst>
    <p:sldId id="922" r:id="rId3"/>
    <p:sldId id="970" r:id="rId4"/>
    <p:sldId id="966" r:id="rId5"/>
    <p:sldId id="968" r:id="rId6"/>
    <p:sldId id="999" r:id="rId7"/>
    <p:sldId id="1014" r:id="rId8"/>
    <p:sldId id="1000" r:id="rId9"/>
    <p:sldId id="1009" r:id="rId10"/>
    <p:sldId id="950" r:id="rId11"/>
    <p:sldId id="976" r:id="rId12"/>
    <p:sldId id="954" r:id="rId13"/>
    <p:sldId id="1012" r:id="rId14"/>
    <p:sldId id="963" r:id="rId15"/>
    <p:sldId id="969" r:id="rId16"/>
    <p:sldId id="1011" r:id="rId17"/>
    <p:sldId id="973" r:id="rId18"/>
    <p:sldId id="1001" r:id="rId19"/>
    <p:sldId id="1002" r:id="rId20"/>
    <p:sldId id="1005" r:id="rId21"/>
    <p:sldId id="1006" r:id="rId22"/>
    <p:sldId id="1013" r:id="rId23"/>
    <p:sldId id="1020" r:id="rId24"/>
    <p:sldId id="1008" r:id="rId25"/>
    <p:sldId id="997" r:id="rId26"/>
    <p:sldId id="1007" r:id="rId27"/>
    <p:sldId id="1015" r:id="rId28"/>
    <p:sldId id="1016" r:id="rId29"/>
    <p:sldId id="1017" r:id="rId30"/>
  </p:sldIdLst>
  <p:sldSz cx="12192000" cy="6858000"/>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a:srgbClr val="FF0000"/>
    <a:srgbClr val="006600"/>
    <a:srgbClr val="009900"/>
    <a:srgbClr val="33CC33"/>
    <a:srgbClr val="6600CC"/>
    <a:srgbClr val="0000CC"/>
    <a:srgbClr val="FFFF00"/>
    <a:srgbClr val="FFFD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7" autoAdjust="0"/>
    <p:restoredTop sz="96128" autoAdjust="0"/>
  </p:normalViewPr>
  <p:slideViewPr>
    <p:cSldViewPr>
      <p:cViewPr varScale="1">
        <p:scale>
          <a:sx n="135" d="100"/>
          <a:sy n="135" d="100"/>
        </p:scale>
        <p:origin x="-120" y="-520"/>
      </p:cViewPr>
      <p:guideLst>
        <p:guide orient="horz" pos="2160"/>
        <p:guide pos="384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3" d="100"/>
          <a:sy n="73" d="100"/>
        </p:scale>
        <p:origin x="-2866" y="-82"/>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slide" Target="slides/slide9.xml"/><Relationship Id="rId3"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openxmlformats.org/officeDocument/2006/relationships/oleObject" Target="file:///\\EMOFSWS01\ITPS\Terra_ITPS\CDH\Reports\Figure%20E%201-9%20(SFEA%20Anomaly%20Frequency%20041715).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eoc-fdsfs1\terra\TerraMissionAnalysis\End%20of%20Life%20-%20EOMP\Constellation%20Exit%20Plan%20Review%20-%20July%202014\altitude%20vs%20latitude%20plots.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a:t>Terra SFE-A Anomalies since Launch (12/18/99)</a:t>
            </a:r>
          </a:p>
        </c:rich>
      </c:tx>
      <c:layout>
        <c:manualLayout>
          <c:xMode val="edge"/>
          <c:yMode val="edge"/>
          <c:x val="0.320199581043775"/>
          <c:y val="0.0385787593992524"/>
        </c:manualLayout>
      </c:layout>
      <c:overlay val="0"/>
      <c:spPr>
        <a:noFill/>
        <a:ln w="25400">
          <a:noFill/>
        </a:ln>
      </c:spPr>
    </c:title>
    <c:autoTitleDeleted val="0"/>
    <c:plotArea>
      <c:layout>
        <c:manualLayout>
          <c:layoutTarget val="inner"/>
          <c:xMode val="edge"/>
          <c:yMode val="edge"/>
          <c:x val="0.111470201015847"/>
          <c:y val="0.114361850640286"/>
          <c:w val="0.862682425253075"/>
          <c:h val="0.705320217762098"/>
        </c:manualLayout>
      </c:layout>
      <c:scatterChart>
        <c:scatterStyle val="lineMarker"/>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trendline>
            <c:spPr>
              <a:ln w="25400">
                <a:solidFill>
                  <a:srgbClr val="FF00FF"/>
                </a:solidFill>
                <a:prstDash val="solid"/>
              </a:ln>
            </c:spPr>
            <c:trendlineType val="linear"/>
            <c:forward val="4000.0"/>
            <c:dispRSqr val="0"/>
            <c:dispEq val="0"/>
          </c:trendline>
          <c:xVal>
            <c:numRef>
              <c:f>'Trend-graph'!$A$1:$A$5598</c:f>
              <c:numCache>
                <c:formatCode>m/d/yyyy</c:formatCode>
                <c:ptCount val="5598"/>
                <c:pt idx="0">
                  <c:v>36526.0</c:v>
                </c:pt>
                <c:pt idx="1">
                  <c:v>36527.0</c:v>
                </c:pt>
                <c:pt idx="2">
                  <c:v>36528.0</c:v>
                </c:pt>
                <c:pt idx="3">
                  <c:v>36529.0</c:v>
                </c:pt>
                <c:pt idx="4">
                  <c:v>36530.0</c:v>
                </c:pt>
                <c:pt idx="5">
                  <c:v>36531.0</c:v>
                </c:pt>
                <c:pt idx="6">
                  <c:v>36532.0</c:v>
                </c:pt>
                <c:pt idx="7">
                  <c:v>36533.0</c:v>
                </c:pt>
                <c:pt idx="8">
                  <c:v>36534.0</c:v>
                </c:pt>
                <c:pt idx="9">
                  <c:v>36535.0</c:v>
                </c:pt>
                <c:pt idx="10">
                  <c:v>36536.0</c:v>
                </c:pt>
                <c:pt idx="11">
                  <c:v>36537.0</c:v>
                </c:pt>
                <c:pt idx="12">
                  <c:v>36538.0</c:v>
                </c:pt>
                <c:pt idx="13">
                  <c:v>36539.0</c:v>
                </c:pt>
                <c:pt idx="14">
                  <c:v>36540.0</c:v>
                </c:pt>
                <c:pt idx="15">
                  <c:v>36541.0</c:v>
                </c:pt>
                <c:pt idx="16">
                  <c:v>36542.0</c:v>
                </c:pt>
                <c:pt idx="17">
                  <c:v>36543.0</c:v>
                </c:pt>
                <c:pt idx="18">
                  <c:v>36544.0</c:v>
                </c:pt>
                <c:pt idx="19">
                  <c:v>36545.0</c:v>
                </c:pt>
                <c:pt idx="20">
                  <c:v>36546.0</c:v>
                </c:pt>
                <c:pt idx="21">
                  <c:v>36547.0</c:v>
                </c:pt>
                <c:pt idx="22">
                  <c:v>36548.0</c:v>
                </c:pt>
                <c:pt idx="23">
                  <c:v>36549.0</c:v>
                </c:pt>
                <c:pt idx="24">
                  <c:v>36550.0</c:v>
                </c:pt>
                <c:pt idx="25">
                  <c:v>36551.0</c:v>
                </c:pt>
                <c:pt idx="26">
                  <c:v>36552.0</c:v>
                </c:pt>
                <c:pt idx="27">
                  <c:v>36553.0</c:v>
                </c:pt>
                <c:pt idx="28">
                  <c:v>36554.0</c:v>
                </c:pt>
                <c:pt idx="29">
                  <c:v>36555.0</c:v>
                </c:pt>
                <c:pt idx="30">
                  <c:v>36556.0</c:v>
                </c:pt>
                <c:pt idx="31">
                  <c:v>36557.0</c:v>
                </c:pt>
                <c:pt idx="32">
                  <c:v>36558.0</c:v>
                </c:pt>
                <c:pt idx="33">
                  <c:v>36559.0</c:v>
                </c:pt>
                <c:pt idx="34">
                  <c:v>36560.0</c:v>
                </c:pt>
                <c:pt idx="35">
                  <c:v>36561.0</c:v>
                </c:pt>
                <c:pt idx="36">
                  <c:v>36562.0</c:v>
                </c:pt>
                <c:pt idx="37">
                  <c:v>36563.0</c:v>
                </c:pt>
                <c:pt idx="38">
                  <c:v>36564.0</c:v>
                </c:pt>
                <c:pt idx="39">
                  <c:v>36565.0</c:v>
                </c:pt>
                <c:pt idx="40">
                  <c:v>36566.0</c:v>
                </c:pt>
                <c:pt idx="41">
                  <c:v>36567.0</c:v>
                </c:pt>
                <c:pt idx="42">
                  <c:v>36568.0</c:v>
                </c:pt>
                <c:pt idx="43">
                  <c:v>36569.0</c:v>
                </c:pt>
                <c:pt idx="44">
                  <c:v>36570.0</c:v>
                </c:pt>
                <c:pt idx="45">
                  <c:v>36571.0</c:v>
                </c:pt>
                <c:pt idx="46">
                  <c:v>36572.0</c:v>
                </c:pt>
                <c:pt idx="47">
                  <c:v>36573.0</c:v>
                </c:pt>
                <c:pt idx="48">
                  <c:v>36574.0</c:v>
                </c:pt>
                <c:pt idx="49">
                  <c:v>36575.0</c:v>
                </c:pt>
                <c:pt idx="50">
                  <c:v>36576.0</c:v>
                </c:pt>
                <c:pt idx="51">
                  <c:v>36577.0</c:v>
                </c:pt>
                <c:pt idx="52">
                  <c:v>36578.0</c:v>
                </c:pt>
                <c:pt idx="53">
                  <c:v>36579.0</c:v>
                </c:pt>
                <c:pt idx="54">
                  <c:v>36580.0</c:v>
                </c:pt>
                <c:pt idx="55">
                  <c:v>36581.0</c:v>
                </c:pt>
                <c:pt idx="56">
                  <c:v>36582.0</c:v>
                </c:pt>
                <c:pt idx="57">
                  <c:v>36583.0</c:v>
                </c:pt>
                <c:pt idx="58">
                  <c:v>36584.0</c:v>
                </c:pt>
                <c:pt idx="59">
                  <c:v>36585.0</c:v>
                </c:pt>
                <c:pt idx="60">
                  <c:v>36586.0</c:v>
                </c:pt>
                <c:pt idx="61">
                  <c:v>36587.0</c:v>
                </c:pt>
                <c:pt idx="62">
                  <c:v>36588.0</c:v>
                </c:pt>
                <c:pt idx="63">
                  <c:v>36589.0</c:v>
                </c:pt>
                <c:pt idx="64">
                  <c:v>36590.0</c:v>
                </c:pt>
                <c:pt idx="65">
                  <c:v>36591.0</c:v>
                </c:pt>
                <c:pt idx="66">
                  <c:v>36592.0</c:v>
                </c:pt>
                <c:pt idx="67">
                  <c:v>36593.0</c:v>
                </c:pt>
                <c:pt idx="68">
                  <c:v>36594.0</c:v>
                </c:pt>
                <c:pt idx="69">
                  <c:v>36595.0</c:v>
                </c:pt>
                <c:pt idx="70">
                  <c:v>36596.0</c:v>
                </c:pt>
                <c:pt idx="71">
                  <c:v>36597.0</c:v>
                </c:pt>
                <c:pt idx="72">
                  <c:v>36598.0</c:v>
                </c:pt>
                <c:pt idx="73">
                  <c:v>36599.0</c:v>
                </c:pt>
                <c:pt idx="74">
                  <c:v>36600.0</c:v>
                </c:pt>
                <c:pt idx="75">
                  <c:v>36601.0</c:v>
                </c:pt>
                <c:pt idx="76">
                  <c:v>36602.0</c:v>
                </c:pt>
                <c:pt idx="77">
                  <c:v>36603.0</c:v>
                </c:pt>
                <c:pt idx="78">
                  <c:v>36604.0</c:v>
                </c:pt>
                <c:pt idx="79">
                  <c:v>36605.0</c:v>
                </c:pt>
                <c:pt idx="80">
                  <c:v>36606.0</c:v>
                </c:pt>
                <c:pt idx="81">
                  <c:v>36607.0</c:v>
                </c:pt>
                <c:pt idx="82">
                  <c:v>36608.0</c:v>
                </c:pt>
                <c:pt idx="83">
                  <c:v>36609.0</c:v>
                </c:pt>
                <c:pt idx="84">
                  <c:v>36610.0</c:v>
                </c:pt>
                <c:pt idx="85">
                  <c:v>36611.0</c:v>
                </c:pt>
                <c:pt idx="86">
                  <c:v>36612.0</c:v>
                </c:pt>
                <c:pt idx="87">
                  <c:v>36613.0</c:v>
                </c:pt>
                <c:pt idx="88">
                  <c:v>36614.0</c:v>
                </c:pt>
                <c:pt idx="89">
                  <c:v>36615.0</c:v>
                </c:pt>
                <c:pt idx="90">
                  <c:v>36616.0</c:v>
                </c:pt>
                <c:pt idx="91">
                  <c:v>36617.0</c:v>
                </c:pt>
                <c:pt idx="92">
                  <c:v>36618.0</c:v>
                </c:pt>
                <c:pt idx="93">
                  <c:v>36619.0</c:v>
                </c:pt>
                <c:pt idx="94">
                  <c:v>36620.0</c:v>
                </c:pt>
                <c:pt idx="95">
                  <c:v>36621.0</c:v>
                </c:pt>
                <c:pt idx="96">
                  <c:v>36622.0</c:v>
                </c:pt>
                <c:pt idx="97">
                  <c:v>36623.0</c:v>
                </c:pt>
                <c:pt idx="98">
                  <c:v>36624.0</c:v>
                </c:pt>
                <c:pt idx="99">
                  <c:v>36625.0</c:v>
                </c:pt>
                <c:pt idx="100">
                  <c:v>36626.0</c:v>
                </c:pt>
                <c:pt idx="101">
                  <c:v>36627.0</c:v>
                </c:pt>
                <c:pt idx="102">
                  <c:v>36628.0</c:v>
                </c:pt>
                <c:pt idx="103">
                  <c:v>36629.0</c:v>
                </c:pt>
                <c:pt idx="104">
                  <c:v>36630.0</c:v>
                </c:pt>
                <c:pt idx="105">
                  <c:v>36631.0</c:v>
                </c:pt>
                <c:pt idx="106">
                  <c:v>36632.0</c:v>
                </c:pt>
                <c:pt idx="107">
                  <c:v>36633.0</c:v>
                </c:pt>
                <c:pt idx="108">
                  <c:v>36634.0</c:v>
                </c:pt>
                <c:pt idx="109">
                  <c:v>36635.0</c:v>
                </c:pt>
                <c:pt idx="110">
                  <c:v>36636.0</c:v>
                </c:pt>
                <c:pt idx="111">
                  <c:v>36637.0</c:v>
                </c:pt>
                <c:pt idx="112">
                  <c:v>36638.0</c:v>
                </c:pt>
                <c:pt idx="113">
                  <c:v>36639.0</c:v>
                </c:pt>
                <c:pt idx="114">
                  <c:v>36640.0</c:v>
                </c:pt>
                <c:pt idx="115">
                  <c:v>36641.0</c:v>
                </c:pt>
                <c:pt idx="116">
                  <c:v>36642.0</c:v>
                </c:pt>
                <c:pt idx="117">
                  <c:v>36643.0</c:v>
                </c:pt>
                <c:pt idx="118">
                  <c:v>36644.0</c:v>
                </c:pt>
                <c:pt idx="119">
                  <c:v>36645.0</c:v>
                </c:pt>
                <c:pt idx="120">
                  <c:v>36646.0</c:v>
                </c:pt>
                <c:pt idx="121">
                  <c:v>36647.0</c:v>
                </c:pt>
                <c:pt idx="122">
                  <c:v>36648.0</c:v>
                </c:pt>
                <c:pt idx="123">
                  <c:v>36649.0</c:v>
                </c:pt>
                <c:pt idx="124">
                  <c:v>36650.0</c:v>
                </c:pt>
                <c:pt idx="125">
                  <c:v>36651.0</c:v>
                </c:pt>
                <c:pt idx="126">
                  <c:v>36652.0</c:v>
                </c:pt>
                <c:pt idx="127">
                  <c:v>36653.0</c:v>
                </c:pt>
                <c:pt idx="128">
                  <c:v>36654.0</c:v>
                </c:pt>
                <c:pt idx="129">
                  <c:v>36655.0</c:v>
                </c:pt>
                <c:pt idx="130">
                  <c:v>36656.0</c:v>
                </c:pt>
                <c:pt idx="131">
                  <c:v>36657.0</c:v>
                </c:pt>
                <c:pt idx="132">
                  <c:v>36658.0</c:v>
                </c:pt>
                <c:pt idx="133">
                  <c:v>36659.0</c:v>
                </c:pt>
                <c:pt idx="134">
                  <c:v>36660.0</c:v>
                </c:pt>
                <c:pt idx="135">
                  <c:v>36661.0</c:v>
                </c:pt>
                <c:pt idx="136">
                  <c:v>36662.0</c:v>
                </c:pt>
                <c:pt idx="137">
                  <c:v>36663.0</c:v>
                </c:pt>
                <c:pt idx="138">
                  <c:v>36664.0</c:v>
                </c:pt>
                <c:pt idx="139">
                  <c:v>36665.0</c:v>
                </c:pt>
                <c:pt idx="140">
                  <c:v>36666.0</c:v>
                </c:pt>
                <c:pt idx="141">
                  <c:v>36667.0</c:v>
                </c:pt>
                <c:pt idx="142">
                  <c:v>36668.0</c:v>
                </c:pt>
                <c:pt idx="143">
                  <c:v>36669.0</c:v>
                </c:pt>
                <c:pt idx="144">
                  <c:v>36670.0</c:v>
                </c:pt>
                <c:pt idx="145">
                  <c:v>36671.0</c:v>
                </c:pt>
                <c:pt idx="146">
                  <c:v>36672.0</c:v>
                </c:pt>
                <c:pt idx="147">
                  <c:v>36673.0</c:v>
                </c:pt>
                <c:pt idx="148">
                  <c:v>36674.0</c:v>
                </c:pt>
                <c:pt idx="149">
                  <c:v>36675.0</c:v>
                </c:pt>
                <c:pt idx="150">
                  <c:v>36676.0</c:v>
                </c:pt>
                <c:pt idx="151">
                  <c:v>36677.0</c:v>
                </c:pt>
                <c:pt idx="152">
                  <c:v>36678.0</c:v>
                </c:pt>
                <c:pt idx="153">
                  <c:v>36679.0</c:v>
                </c:pt>
                <c:pt idx="154">
                  <c:v>36680.0</c:v>
                </c:pt>
                <c:pt idx="155">
                  <c:v>36681.0</c:v>
                </c:pt>
                <c:pt idx="156">
                  <c:v>36682.0</c:v>
                </c:pt>
                <c:pt idx="157">
                  <c:v>36683.0</c:v>
                </c:pt>
                <c:pt idx="158">
                  <c:v>36684.0</c:v>
                </c:pt>
                <c:pt idx="159">
                  <c:v>36685.0</c:v>
                </c:pt>
                <c:pt idx="160">
                  <c:v>36686.0</c:v>
                </c:pt>
                <c:pt idx="161">
                  <c:v>36687.0</c:v>
                </c:pt>
                <c:pt idx="162">
                  <c:v>36688.0</c:v>
                </c:pt>
                <c:pt idx="163">
                  <c:v>36689.0</c:v>
                </c:pt>
                <c:pt idx="164">
                  <c:v>36690.0</c:v>
                </c:pt>
                <c:pt idx="165">
                  <c:v>36691.0</c:v>
                </c:pt>
                <c:pt idx="166">
                  <c:v>36692.0</c:v>
                </c:pt>
                <c:pt idx="167">
                  <c:v>36693.0</c:v>
                </c:pt>
                <c:pt idx="168">
                  <c:v>36694.0</c:v>
                </c:pt>
                <c:pt idx="169">
                  <c:v>36695.0</c:v>
                </c:pt>
                <c:pt idx="170">
                  <c:v>36696.0</c:v>
                </c:pt>
                <c:pt idx="171">
                  <c:v>36697.0</c:v>
                </c:pt>
                <c:pt idx="172">
                  <c:v>36698.0</c:v>
                </c:pt>
                <c:pt idx="173">
                  <c:v>36699.0</c:v>
                </c:pt>
                <c:pt idx="174">
                  <c:v>36700.0</c:v>
                </c:pt>
                <c:pt idx="175">
                  <c:v>36701.0</c:v>
                </c:pt>
                <c:pt idx="176">
                  <c:v>36702.0</c:v>
                </c:pt>
                <c:pt idx="177">
                  <c:v>36703.0</c:v>
                </c:pt>
                <c:pt idx="178">
                  <c:v>36704.0</c:v>
                </c:pt>
                <c:pt idx="179">
                  <c:v>36705.0</c:v>
                </c:pt>
                <c:pt idx="180">
                  <c:v>36706.0</c:v>
                </c:pt>
                <c:pt idx="181">
                  <c:v>36707.0</c:v>
                </c:pt>
                <c:pt idx="182">
                  <c:v>36708.0</c:v>
                </c:pt>
                <c:pt idx="183">
                  <c:v>36709.0</c:v>
                </c:pt>
                <c:pt idx="184">
                  <c:v>36710.0</c:v>
                </c:pt>
                <c:pt idx="185">
                  <c:v>36711.0</c:v>
                </c:pt>
                <c:pt idx="186">
                  <c:v>36712.0</c:v>
                </c:pt>
                <c:pt idx="187">
                  <c:v>36713.0</c:v>
                </c:pt>
                <c:pt idx="188">
                  <c:v>36714.0</c:v>
                </c:pt>
                <c:pt idx="189">
                  <c:v>36715.0</c:v>
                </c:pt>
                <c:pt idx="190">
                  <c:v>36716.0</c:v>
                </c:pt>
                <c:pt idx="191">
                  <c:v>36717.0</c:v>
                </c:pt>
                <c:pt idx="192">
                  <c:v>36718.0</c:v>
                </c:pt>
                <c:pt idx="193">
                  <c:v>36719.0</c:v>
                </c:pt>
                <c:pt idx="194">
                  <c:v>36720.0</c:v>
                </c:pt>
                <c:pt idx="195">
                  <c:v>36721.0</c:v>
                </c:pt>
                <c:pt idx="196">
                  <c:v>36722.0</c:v>
                </c:pt>
                <c:pt idx="197">
                  <c:v>36723.0</c:v>
                </c:pt>
                <c:pt idx="198">
                  <c:v>36724.0</c:v>
                </c:pt>
                <c:pt idx="199">
                  <c:v>36725.0</c:v>
                </c:pt>
                <c:pt idx="200">
                  <c:v>36726.0</c:v>
                </c:pt>
                <c:pt idx="201">
                  <c:v>36727.0</c:v>
                </c:pt>
                <c:pt idx="202">
                  <c:v>36728.0</c:v>
                </c:pt>
                <c:pt idx="203">
                  <c:v>36729.0</c:v>
                </c:pt>
                <c:pt idx="204">
                  <c:v>36730.0</c:v>
                </c:pt>
                <c:pt idx="205">
                  <c:v>36731.0</c:v>
                </c:pt>
                <c:pt idx="206">
                  <c:v>36732.0</c:v>
                </c:pt>
                <c:pt idx="207">
                  <c:v>36733.0</c:v>
                </c:pt>
                <c:pt idx="208">
                  <c:v>36734.0</c:v>
                </c:pt>
                <c:pt idx="209">
                  <c:v>36735.0</c:v>
                </c:pt>
                <c:pt idx="210">
                  <c:v>36736.0</c:v>
                </c:pt>
                <c:pt idx="211">
                  <c:v>36737.0</c:v>
                </c:pt>
                <c:pt idx="212">
                  <c:v>36738.0</c:v>
                </c:pt>
                <c:pt idx="213">
                  <c:v>36739.0</c:v>
                </c:pt>
                <c:pt idx="214">
                  <c:v>36740.0</c:v>
                </c:pt>
                <c:pt idx="215">
                  <c:v>36741.0</c:v>
                </c:pt>
                <c:pt idx="216">
                  <c:v>36742.0</c:v>
                </c:pt>
                <c:pt idx="217">
                  <c:v>36743.0</c:v>
                </c:pt>
                <c:pt idx="218">
                  <c:v>36744.0</c:v>
                </c:pt>
                <c:pt idx="219">
                  <c:v>36745.0</c:v>
                </c:pt>
                <c:pt idx="220">
                  <c:v>36746.0</c:v>
                </c:pt>
                <c:pt idx="221">
                  <c:v>36747.0</c:v>
                </c:pt>
                <c:pt idx="222">
                  <c:v>36748.0</c:v>
                </c:pt>
                <c:pt idx="223">
                  <c:v>36749.0</c:v>
                </c:pt>
                <c:pt idx="224">
                  <c:v>36750.0</c:v>
                </c:pt>
                <c:pt idx="225">
                  <c:v>36751.0</c:v>
                </c:pt>
                <c:pt idx="226">
                  <c:v>36752.0</c:v>
                </c:pt>
                <c:pt idx="227">
                  <c:v>36753.0</c:v>
                </c:pt>
                <c:pt idx="228">
                  <c:v>36754.0</c:v>
                </c:pt>
                <c:pt idx="229">
                  <c:v>36755.0</c:v>
                </c:pt>
                <c:pt idx="230">
                  <c:v>36756.0</c:v>
                </c:pt>
                <c:pt idx="231">
                  <c:v>36757.0</c:v>
                </c:pt>
                <c:pt idx="232">
                  <c:v>36758.0</c:v>
                </c:pt>
                <c:pt idx="233">
                  <c:v>36759.0</c:v>
                </c:pt>
                <c:pt idx="234">
                  <c:v>36760.0</c:v>
                </c:pt>
                <c:pt idx="235">
                  <c:v>36761.0</c:v>
                </c:pt>
                <c:pt idx="236">
                  <c:v>36762.0</c:v>
                </c:pt>
                <c:pt idx="237">
                  <c:v>36763.0</c:v>
                </c:pt>
                <c:pt idx="238">
                  <c:v>36764.0</c:v>
                </c:pt>
                <c:pt idx="239">
                  <c:v>36765.0</c:v>
                </c:pt>
                <c:pt idx="240">
                  <c:v>36766.0</c:v>
                </c:pt>
                <c:pt idx="241">
                  <c:v>36767.0</c:v>
                </c:pt>
                <c:pt idx="242">
                  <c:v>36768.0</c:v>
                </c:pt>
                <c:pt idx="243">
                  <c:v>36769.0</c:v>
                </c:pt>
                <c:pt idx="244">
                  <c:v>36770.0</c:v>
                </c:pt>
                <c:pt idx="245">
                  <c:v>36771.0</c:v>
                </c:pt>
                <c:pt idx="246">
                  <c:v>36772.0</c:v>
                </c:pt>
                <c:pt idx="247">
                  <c:v>36773.0</c:v>
                </c:pt>
                <c:pt idx="248">
                  <c:v>36774.0</c:v>
                </c:pt>
                <c:pt idx="249">
                  <c:v>36775.0</c:v>
                </c:pt>
                <c:pt idx="250">
                  <c:v>36776.0</c:v>
                </c:pt>
                <c:pt idx="251">
                  <c:v>36777.0</c:v>
                </c:pt>
                <c:pt idx="252">
                  <c:v>36778.0</c:v>
                </c:pt>
                <c:pt idx="253">
                  <c:v>36779.0</c:v>
                </c:pt>
                <c:pt idx="254">
                  <c:v>36780.0</c:v>
                </c:pt>
                <c:pt idx="255">
                  <c:v>36781.0</c:v>
                </c:pt>
                <c:pt idx="256">
                  <c:v>36782.0</c:v>
                </c:pt>
                <c:pt idx="257">
                  <c:v>36783.0</c:v>
                </c:pt>
                <c:pt idx="258">
                  <c:v>36784.0</c:v>
                </c:pt>
                <c:pt idx="259">
                  <c:v>36785.0</c:v>
                </c:pt>
                <c:pt idx="260">
                  <c:v>36786.0</c:v>
                </c:pt>
                <c:pt idx="261">
                  <c:v>36787.0</c:v>
                </c:pt>
                <c:pt idx="262">
                  <c:v>36788.0</c:v>
                </c:pt>
                <c:pt idx="263">
                  <c:v>36789.0</c:v>
                </c:pt>
                <c:pt idx="264">
                  <c:v>36790.0</c:v>
                </c:pt>
                <c:pt idx="265">
                  <c:v>36791.0</c:v>
                </c:pt>
                <c:pt idx="266">
                  <c:v>36792.0</c:v>
                </c:pt>
                <c:pt idx="267">
                  <c:v>36793.0</c:v>
                </c:pt>
                <c:pt idx="268">
                  <c:v>36794.0</c:v>
                </c:pt>
                <c:pt idx="269">
                  <c:v>36795.0</c:v>
                </c:pt>
                <c:pt idx="270">
                  <c:v>36796.0</c:v>
                </c:pt>
                <c:pt idx="271">
                  <c:v>36797.0</c:v>
                </c:pt>
                <c:pt idx="272">
                  <c:v>36798.0</c:v>
                </c:pt>
                <c:pt idx="273">
                  <c:v>36799.0</c:v>
                </c:pt>
                <c:pt idx="274">
                  <c:v>36800.0</c:v>
                </c:pt>
                <c:pt idx="275">
                  <c:v>36801.0</c:v>
                </c:pt>
                <c:pt idx="276">
                  <c:v>36802.0</c:v>
                </c:pt>
                <c:pt idx="277">
                  <c:v>36803.0</c:v>
                </c:pt>
                <c:pt idx="278">
                  <c:v>36804.0</c:v>
                </c:pt>
                <c:pt idx="279">
                  <c:v>36805.0</c:v>
                </c:pt>
                <c:pt idx="280">
                  <c:v>36806.0</c:v>
                </c:pt>
                <c:pt idx="281">
                  <c:v>36807.0</c:v>
                </c:pt>
                <c:pt idx="282">
                  <c:v>36808.0</c:v>
                </c:pt>
                <c:pt idx="283">
                  <c:v>36809.0</c:v>
                </c:pt>
                <c:pt idx="284">
                  <c:v>36810.0</c:v>
                </c:pt>
                <c:pt idx="285">
                  <c:v>36811.0</c:v>
                </c:pt>
                <c:pt idx="286">
                  <c:v>36812.0</c:v>
                </c:pt>
                <c:pt idx="287">
                  <c:v>36813.0</c:v>
                </c:pt>
                <c:pt idx="288">
                  <c:v>36814.0</c:v>
                </c:pt>
                <c:pt idx="289">
                  <c:v>36815.0</c:v>
                </c:pt>
                <c:pt idx="290">
                  <c:v>36816.0</c:v>
                </c:pt>
                <c:pt idx="291">
                  <c:v>36817.0</c:v>
                </c:pt>
                <c:pt idx="292">
                  <c:v>36818.0</c:v>
                </c:pt>
                <c:pt idx="293">
                  <c:v>36819.0</c:v>
                </c:pt>
                <c:pt idx="294">
                  <c:v>36820.0</c:v>
                </c:pt>
                <c:pt idx="295">
                  <c:v>36821.0</c:v>
                </c:pt>
                <c:pt idx="296">
                  <c:v>36822.0</c:v>
                </c:pt>
                <c:pt idx="297">
                  <c:v>36823.0</c:v>
                </c:pt>
                <c:pt idx="298">
                  <c:v>36824.0</c:v>
                </c:pt>
                <c:pt idx="299">
                  <c:v>36825.0</c:v>
                </c:pt>
                <c:pt idx="300">
                  <c:v>36826.0</c:v>
                </c:pt>
                <c:pt idx="301">
                  <c:v>36827.0</c:v>
                </c:pt>
                <c:pt idx="302">
                  <c:v>36828.0</c:v>
                </c:pt>
                <c:pt idx="303">
                  <c:v>36829.0</c:v>
                </c:pt>
                <c:pt idx="304">
                  <c:v>36830.0</c:v>
                </c:pt>
                <c:pt idx="305">
                  <c:v>36831.0</c:v>
                </c:pt>
                <c:pt idx="306">
                  <c:v>36832.0</c:v>
                </c:pt>
                <c:pt idx="307">
                  <c:v>36833.0</c:v>
                </c:pt>
                <c:pt idx="308">
                  <c:v>36834.0</c:v>
                </c:pt>
                <c:pt idx="309">
                  <c:v>36835.0</c:v>
                </c:pt>
                <c:pt idx="310">
                  <c:v>36836.0</c:v>
                </c:pt>
                <c:pt idx="311">
                  <c:v>36837.0</c:v>
                </c:pt>
                <c:pt idx="312">
                  <c:v>36838.0</c:v>
                </c:pt>
                <c:pt idx="313">
                  <c:v>36839.0</c:v>
                </c:pt>
                <c:pt idx="314">
                  <c:v>36840.0</c:v>
                </c:pt>
                <c:pt idx="315">
                  <c:v>36841.0</c:v>
                </c:pt>
                <c:pt idx="316">
                  <c:v>36842.0</c:v>
                </c:pt>
                <c:pt idx="317">
                  <c:v>36843.0</c:v>
                </c:pt>
                <c:pt idx="318">
                  <c:v>36844.0</c:v>
                </c:pt>
                <c:pt idx="319">
                  <c:v>36845.0</c:v>
                </c:pt>
                <c:pt idx="320">
                  <c:v>36846.0</c:v>
                </c:pt>
                <c:pt idx="321">
                  <c:v>36847.0</c:v>
                </c:pt>
                <c:pt idx="322">
                  <c:v>36848.0</c:v>
                </c:pt>
                <c:pt idx="323">
                  <c:v>36849.0</c:v>
                </c:pt>
                <c:pt idx="324">
                  <c:v>36850.0</c:v>
                </c:pt>
                <c:pt idx="325">
                  <c:v>36851.0</c:v>
                </c:pt>
                <c:pt idx="326">
                  <c:v>36852.0</c:v>
                </c:pt>
                <c:pt idx="327">
                  <c:v>36853.0</c:v>
                </c:pt>
                <c:pt idx="328">
                  <c:v>36854.0</c:v>
                </c:pt>
                <c:pt idx="329">
                  <c:v>36855.0</c:v>
                </c:pt>
                <c:pt idx="330">
                  <c:v>36856.0</c:v>
                </c:pt>
                <c:pt idx="331">
                  <c:v>36857.0</c:v>
                </c:pt>
                <c:pt idx="332">
                  <c:v>36858.0</c:v>
                </c:pt>
                <c:pt idx="333">
                  <c:v>36859.0</c:v>
                </c:pt>
                <c:pt idx="334">
                  <c:v>36860.0</c:v>
                </c:pt>
                <c:pt idx="335">
                  <c:v>36861.0</c:v>
                </c:pt>
                <c:pt idx="336">
                  <c:v>36862.0</c:v>
                </c:pt>
                <c:pt idx="337">
                  <c:v>36863.0</c:v>
                </c:pt>
                <c:pt idx="338">
                  <c:v>36864.0</c:v>
                </c:pt>
                <c:pt idx="339">
                  <c:v>36865.0</c:v>
                </c:pt>
                <c:pt idx="340">
                  <c:v>36866.0</c:v>
                </c:pt>
                <c:pt idx="341">
                  <c:v>36867.0</c:v>
                </c:pt>
                <c:pt idx="342">
                  <c:v>36868.0</c:v>
                </c:pt>
                <c:pt idx="343">
                  <c:v>36869.0</c:v>
                </c:pt>
                <c:pt idx="344">
                  <c:v>36870.0</c:v>
                </c:pt>
                <c:pt idx="345">
                  <c:v>36871.0</c:v>
                </c:pt>
                <c:pt idx="346">
                  <c:v>36872.0</c:v>
                </c:pt>
                <c:pt idx="347">
                  <c:v>36873.0</c:v>
                </c:pt>
                <c:pt idx="348">
                  <c:v>36874.0</c:v>
                </c:pt>
                <c:pt idx="349">
                  <c:v>36875.0</c:v>
                </c:pt>
                <c:pt idx="350">
                  <c:v>36876.0</c:v>
                </c:pt>
                <c:pt idx="351">
                  <c:v>36877.0</c:v>
                </c:pt>
                <c:pt idx="352">
                  <c:v>36878.0</c:v>
                </c:pt>
                <c:pt idx="353">
                  <c:v>36879.0</c:v>
                </c:pt>
                <c:pt idx="354">
                  <c:v>36880.0</c:v>
                </c:pt>
                <c:pt idx="355">
                  <c:v>36881.0</c:v>
                </c:pt>
                <c:pt idx="356">
                  <c:v>36882.0</c:v>
                </c:pt>
                <c:pt idx="357">
                  <c:v>36883.0</c:v>
                </c:pt>
                <c:pt idx="358">
                  <c:v>36884.0</c:v>
                </c:pt>
                <c:pt idx="359">
                  <c:v>36885.0</c:v>
                </c:pt>
                <c:pt idx="360">
                  <c:v>36886.0</c:v>
                </c:pt>
                <c:pt idx="361">
                  <c:v>36887.0</c:v>
                </c:pt>
                <c:pt idx="362">
                  <c:v>36888.0</c:v>
                </c:pt>
                <c:pt idx="363">
                  <c:v>36889.0</c:v>
                </c:pt>
                <c:pt idx="364">
                  <c:v>36890.0</c:v>
                </c:pt>
                <c:pt idx="365">
                  <c:v>36891.0</c:v>
                </c:pt>
                <c:pt idx="366">
                  <c:v>36892.0</c:v>
                </c:pt>
                <c:pt idx="367">
                  <c:v>36893.0</c:v>
                </c:pt>
                <c:pt idx="368">
                  <c:v>36894.0</c:v>
                </c:pt>
                <c:pt idx="369">
                  <c:v>36895.0</c:v>
                </c:pt>
                <c:pt idx="370">
                  <c:v>36896.0</c:v>
                </c:pt>
                <c:pt idx="371">
                  <c:v>36897.0</c:v>
                </c:pt>
                <c:pt idx="372">
                  <c:v>36898.0</c:v>
                </c:pt>
                <c:pt idx="373">
                  <c:v>36899.0</c:v>
                </c:pt>
                <c:pt idx="374">
                  <c:v>36900.0</c:v>
                </c:pt>
                <c:pt idx="375">
                  <c:v>36901.0</c:v>
                </c:pt>
                <c:pt idx="376">
                  <c:v>36902.0</c:v>
                </c:pt>
                <c:pt idx="377">
                  <c:v>36903.0</c:v>
                </c:pt>
                <c:pt idx="378">
                  <c:v>36904.0</c:v>
                </c:pt>
                <c:pt idx="379">
                  <c:v>36905.0</c:v>
                </c:pt>
                <c:pt idx="380">
                  <c:v>36906.0</c:v>
                </c:pt>
                <c:pt idx="381">
                  <c:v>36907.0</c:v>
                </c:pt>
                <c:pt idx="382">
                  <c:v>36908.0</c:v>
                </c:pt>
                <c:pt idx="383">
                  <c:v>36909.0</c:v>
                </c:pt>
                <c:pt idx="384">
                  <c:v>36910.0</c:v>
                </c:pt>
                <c:pt idx="385">
                  <c:v>36911.0</c:v>
                </c:pt>
                <c:pt idx="386">
                  <c:v>36912.0</c:v>
                </c:pt>
                <c:pt idx="387">
                  <c:v>36913.0</c:v>
                </c:pt>
                <c:pt idx="388">
                  <c:v>36914.0</c:v>
                </c:pt>
                <c:pt idx="389">
                  <c:v>36915.0</c:v>
                </c:pt>
                <c:pt idx="390">
                  <c:v>36916.0</c:v>
                </c:pt>
                <c:pt idx="391">
                  <c:v>36917.0</c:v>
                </c:pt>
                <c:pt idx="392">
                  <c:v>36918.0</c:v>
                </c:pt>
                <c:pt idx="393">
                  <c:v>36919.0</c:v>
                </c:pt>
                <c:pt idx="394">
                  <c:v>36920.0</c:v>
                </c:pt>
                <c:pt idx="395">
                  <c:v>36921.0</c:v>
                </c:pt>
                <c:pt idx="396">
                  <c:v>36922.0</c:v>
                </c:pt>
                <c:pt idx="397">
                  <c:v>36923.0</c:v>
                </c:pt>
                <c:pt idx="398">
                  <c:v>36924.0</c:v>
                </c:pt>
                <c:pt idx="399">
                  <c:v>36925.0</c:v>
                </c:pt>
                <c:pt idx="400">
                  <c:v>36926.0</c:v>
                </c:pt>
                <c:pt idx="401">
                  <c:v>36927.0</c:v>
                </c:pt>
                <c:pt idx="402">
                  <c:v>36928.0</c:v>
                </c:pt>
                <c:pt idx="403">
                  <c:v>36929.0</c:v>
                </c:pt>
                <c:pt idx="404">
                  <c:v>36930.0</c:v>
                </c:pt>
                <c:pt idx="405">
                  <c:v>36931.0</c:v>
                </c:pt>
                <c:pt idx="406">
                  <c:v>36932.0</c:v>
                </c:pt>
                <c:pt idx="407">
                  <c:v>36933.0</c:v>
                </c:pt>
                <c:pt idx="408">
                  <c:v>36934.0</c:v>
                </c:pt>
                <c:pt idx="409">
                  <c:v>36935.0</c:v>
                </c:pt>
                <c:pt idx="410">
                  <c:v>36936.0</c:v>
                </c:pt>
                <c:pt idx="411">
                  <c:v>36937.0</c:v>
                </c:pt>
                <c:pt idx="412">
                  <c:v>36938.0</c:v>
                </c:pt>
                <c:pt idx="413">
                  <c:v>36939.0</c:v>
                </c:pt>
                <c:pt idx="414">
                  <c:v>36940.0</c:v>
                </c:pt>
                <c:pt idx="415">
                  <c:v>36941.0</c:v>
                </c:pt>
                <c:pt idx="416">
                  <c:v>36942.0</c:v>
                </c:pt>
                <c:pt idx="417">
                  <c:v>36943.0</c:v>
                </c:pt>
                <c:pt idx="418">
                  <c:v>36944.0</c:v>
                </c:pt>
                <c:pt idx="419">
                  <c:v>36945.0</c:v>
                </c:pt>
                <c:pt idx="420">
                  <c:v>36946.0</c:v>
                </c:pt>
                <c:pt idx="421">
                  <c:v>36947.0</c:v>
                </c:pt>
                <c:pt idx="422">
                  <c:v>36948.0</c:v>
                </c:pt>
                <c:pt idx="423">
                  <c:v>36949.0</c:v>
                </c:pt>
                <c:pt idx="424">
                  <c:v>36950.0</c:v>
                </c:pt>
                <c:pt idx="425">
                  <c:v>36951.0</c:v>
                </c:pt>
                <c:pt idx="426">
                  <c:v>36952.0</c:v>
                </c:pt>
                <c:pt idx="427">
                  <c:v>36953.0</c:v>
                </c:pt>
                <c:pt idx="428">
                  <c:v>36954.0</c:v>
                </c:pt>
                <c:pt idx="429">
                  <c:v>36955.0</c:v>
                </c:pt>
                <c:pt idx="430">
                  <c:v>36956.0</c:v>
                </c:pt>
                <c:pt idx="431">
                  <c:v>36957.0</c:v>
                </c:pt>
                <c:pt idx="432">
                  <c:v>36958.0</c:v>
                </c:pt>
                <c:pt idx="433">
                  <c:v>36959.0</c:v>
                </c:pt>
                <c:pt idx="434">
                  <c:v>36960.0</c:v>
                </c:pt>
                <c:pt idx="435">
                  <c:v>36961.0</c:v>
                </c:pt>
                <c:pt idx="436">
                  <c:v>36962.0</c:v>
                </c:pt>
                <c:pt idx="437">
                  <c:v>36963.0</c:v>
                </c:pt>
                <c:pt idx="438">
                  <c:v>36964.0</c:v>
                </c:pt>
                <c:pt idx="439">
                  <c:v>36965.0</c:v>
                </c:pt>
                <c:pt idx="440">
                  <c:v>36966.0</c:v>
                </c:pt>
                <c:pt idx="441">
                  <c:v>36967.0</c:v>
                </c:pt>
                <c:pt idx="442">
                  <c:v>36968.0</c:v>
                </c:pt>
                <c:pt idx="443">
                  <c:v>36969.0</c:v>
                </c:pt>
                <c:pt idx="444">
                  <c:v>36970.0</c:v>
                </c:pt>
                <c:pt idx="445">
                  <c:v>36971.0</c:v>
                </c:pt>
                <c:pt idx="446">
                  <c:v>36972.0</c:v>
                </c:pt>
                <c:pt idx="447">
                  <c:v>36973.0</c:v>
                </c:pt>
                <c:pt idx="448">
                  <c:v>36974.0</c:v>
                </c:pt>
                <c:pt idx="449">
                  <c:v>36975.0</c:v>
                </c:pt>
                <c:pt idx="450">
                  <c:v>36976.0</c:v>
                </c:pt>
                <c:pt idx="451">
                  <c:v>36977.0</c:v>
                </c:pt>
                <c:pt idx="452">
                  <c:v>36978.0</c:v>
                </c:pt>
                <c:pt idx="453">
                  <c:v>36979.0</c:v>
                </c:pt>
                <c:pt idx="454">
                  <c:v>36980.0</c:v>
                </c:pt>
                <c:pt idx="455">
                  <c:v>36981.0</c:v>
                </c:pt>
                <c:pt idx="456">
                  <c:v>36982.0</c:v>
                </c:pt>
                <c:pt idx="457">
                  <c:v>36983.0</c:v>
                </c:pt>
                <c:pt idx="458">
                  <c:v>36984.0</c:v>
                </c:pt>
                <c:pt idx="459">
                  <c:v>36985.0</c:v>
                </c:pt>
                <c:pt idx="460">
                  <c:v>36986.0</c:v>
                </c:pt>
                <c:pt idx="461">
                  <c:v>36987.0</c:v>
                </c:pt>
                <c:pt idx="462">
                  <c:v>36988.0</c:v>
                </c:pt>
                <c:pt idx="463">
                  <c:v>36989.0</c:v>
                </c:pt>
                <c:pt idx="464">
                  <c:v>36990.0</c:v>
                </c:pt>
                <c:pt idx="465">
                  <c:v>36991.0</c:v>
                </c:pt>
                <c:pt idx="466">
                  <c:v>36992.0</c:v>
                </c:pt>
                <c:pt idx="467">
                  <c:v>36993.0</c:v>
                </c:pt>
                <c:pt idx="468">
                  <c:v>36994.0</c:v>
                </c:pt>
                <c:pt idx="469">
                  <c:v>36995.0</c:v>
                </c:pt>
                <c:pt idx="470">
                  <c:v>36996.0</c:v>
                </c:pt>
                <c:pt idx="471">
                  <c:v>36997.0</c:v>
                </c:pt>
                <c:pt idx="472">
                  <c:v>36998.0</c:v>
                </c:pt>
                <c:pt idx="473">
                  <c:v>36999.0</c:v>
                </c:pt>
                <c:pt idx="474">
                  <c:v>37000.0</c:v>
                </c:pt>
                <c:pt idx="475">
                  <c:v>37001.0</c:v>
                </c:pt>
                <c:pt idx="476">
                  <c:v>37002.0</c:v>
                </c:pt>
                <c:pt idx="477">
                  <c:v>37003.0</c:v>
                </c:pt>
                <c:pt idx="478">
                  <c:v>37004.0</c:v>
                </c:pt>
                <c:pt idx="479">
                  <c:v>37005.0</c:v>
                </c:pt>
                <c:pt idx="480">
                  <c:v>37006.0</c:v>
                </c:pt>
                <c:pt idx="481">
                  <c:v>37007.0</c:v>
                </c:pt>
                <c:pt idx="482">
                  <c:v>37008.0</c:v>
                </c:pt>
                <c:pt idx="483">
                  <c:v>37009.0</c:v>
                </c:pt>
                <c:pt idx="484">
                  <c:v>37010.0</c:v>
                </c:pt>
                <c:pt idx="485">
                  <c:v>37011.0</c:v>
                </c:pt>
                <c:pt idx="486">
                  <c:v>37012.0</c:v>
                </c:pt>
                <c:pt idx="487">
                  <c:v>37013.0</c:v>
                </c:pt>
                <c:pt idx="488">
                  <c:v>37014.0</c:v>
                </c:pt>
                <c:pt idx="489">
                  <c:v>37015.0</c:v>
                </c:pt>
                <c:pt idx="490">
                  <c:v>37016.0</c:v>
                </c:pt>
                <c:pt idx="491">
                  <c:v>37017.0</c:v>
                </c:pt>
                <c:pt idx="492">
                  <c:v>37018.0</c:v>
                </c:pt>
                <c:pt idx="493">
                  <c:v>37019.0</c:v>
                </c:pt>
                <c:pt idx="494">
                  <c:v>37020.0</c:v>
                </c:pt>
                <c:pt idx="495">
                  <c:v>37021.0</c:v>
                </c:pt>
                <c:pt idx="496">
                  <c:v>37022.0</c:v>
                </c:pt>
                <c:pt idx="497">
                  <c:v>37023.0</c:v>
                </c:pt>
                <c:pt idx="498">
                  <c:v>37024.0</c:v>
                </c:pt>
                <c:pt idx="499">
                  <c:v>37025.0</c:v>
                </c:pt>
                <c:pt idx="500">
                  <c:v>37026.0</c:v>
                </c:pt>
                <c:pt idx="501">
                  <c:v>37027.0</c:v>
                </c:pt>
                <c:pt idx="502">
                  <c:v>37028.0</c:v>
                </c:pt>
                <c:pt idx="503">
                  <c:v>37029.0</c:v>
                </c:pt>
                <c:pt idx="504">
                  <c:v>37030.0</c:v>
                </c:pt>
                <c:pt idx="505">
                  <c:v>37031.0</c:v>
                </c:pt>
                <c:pt idx="506">
                  <c:v>37032.0</c:v>
                </c:pt>
                <c:pt idx="507">
                  <c:v>37033.0</c:v>
                </c:pt>
                <c:pt idx="508">
                  <c:v>37034.0</c:v>
                </c:pt>
                <c:pt idx="509">
                  <c:v>37035.0</c:v>
                </c:pt>
                <c:pt idx="510">
                  <c:v>37036.0</c:v>
                </c:pt>
                <c:pt idx="511">
                  <c:v>37037.0</c:v>
                </c:pt>
                <c:pt idx="512">
                  <c:v>37038.0</c:v>
                </c:pt>
                <c:pt idx="513">
                  <c:v>37039.0</c:v>
                </c:pt>
                <c:pt idx="514">
                  <c:v>37040.0</c:v>
                </c:pt>
                <c:pt idx="515">
                  <c:v>37041.0</c:v>
                </c:pt>
                <c:pt idx="516">
                  <c:v>37042.0</c:v>
                </c:pt>
                <c:pt idx="517">
                  <c:v>37043.0</c:v>
                </c:pt>
                <c:pt idx="518">
                  <c:v>37044.0</c:v>
                </c:pt>
                <c:pt idx="519">
                  <c:v>37045.0</c:v>
                </c:pt>
                <c:pt idx="520">
                  <c:v>37046.0</c:v>
                </c:pt>
                <c:pt idx="521">
                  <c:v>37047.0</c:v>
                </c:pt>
                <c:pt idx="522">
                  <c:v>37048.0</c:v>
                </c:pt>
                <c:pt idx="523">
                  <c:v>37049.0</c:v>
                </c:pt>
                <c:pt idx="524">
                  <c:v>37050.0</c:v>
                </c:pt>
                <c:pt idx="525">
                  <c:v>37051.0</c:v>
                </c:pt>
                <c:pt idx="526">
                  <c:v>37052.0</c:v>
                </c:pt>
                <c:pt idx="527">
                  <c:v>37053.0</c:v>
                </c:pt>
                <c:pt idx="528">
                  <c:v>37054.0</c:v>
                </c:pt>
                <c:pt idx="529">
                  <c:v>37055.0</c:v>
                </c:pt>
                <c:pt idx="530">
                  <c:v>37056.0</c:v>
                </c:pt>
                <c:pt idx="531">
                  <c:v>37057.0</c:v>
                </c:pt>
                <c:pt idx="532">
                  <c:v>37058.0</c:v>
                </c:pt>
                <c:pt idx="533">
                  <c:v>37059.0</c:v>
                </c:pt>
                <c:pt idx="534">
                  <c:v>37060.0</c:v>
                </c:pt>
                <c:pt idx="535">
                  <c:v>37061.0</c:v>
                </c:pt>
                <c:pt idx="536">
                  <c:v>37062.0</c:v>
                </c:pt>
                <c:pt idx="537">
                  <c:v>37063.0</c:v>
                </c:pt>
                <c:pt idx="538">
                  <c:v>37064.0</c:v>
                </c:pt>
                <c:pt idx="539">
                  <c:v>37065.0</c:v>
                </c:pt>
                <c:pt idx="540">
                  <c:v>37066.0</c:v>
                </c:pt>
                <c:pt idx="541">
                  <c:v>37067.0</c:v>
                </c:pt>
                <c:pt idx="542">
                  <c:v>37068.0</c:v>
                </c:pt>
                <c:pt idx="543">
                  <c:v>37069.0</c:v>
                </c:pt>
                <c:pt idx="544">
                  <c:v>37070.0</c:v>
                </c:pt>
                <c:pt idx="545">
                  <c:v>37071.0</c:v>
                </c:pt>
                <c:pt idx="546">
                  <c:v>37072.0</c:v>
                </c:pt>
                <c:pt idx="547">
                  <c:v>37073.0</c:v>
                </c:pt>
                <c:pt idx="548">
                  <c:v>37074.0</c:v>
                </c:pt>
                <c:pt idx="549">
                  <c:v>37075.0</c:v>
                </c:pt>
                <c:pt idx="550">
                  <c:v>37076.0</c:v>
                </c:pt>
                <c:pt idx="551">
                  <c:v>37077.0</c:v>
                </c:pt>
                <c:pt idx="552">
                  <c:v>37078.0</c:v>
                </c:pt>
                <c:pt idx="553">
                  <c:v>37079.0</c:v>
                </c:pt>
                <c:pt idx="554">
                  <c:v>37080.0</c:v>
                </c:pt>
                <c:pt idx="555">
                  <c:v>37081.0</c:v>
                </c:pt>
                <c:pt idx="556">
                  <c:v>37082.0</c:v>
                </c:pt>
                <c:pt idx="557">
                  <c:v>37083.0</c:v>
                </c:pt>
                <c:pt idx="558">
                  <c:v>37084.0</c:v>
                </c:pt>
                <c:pt idx="559">
                  <c:v>37085.0</c:v>
                </c:pt>
                <c:pt idx="560">
                  <c:v>37086.0</c:v>
                </c:pt>
                <c:pt idx="561">
                  <c:v>37087.0</c:v>
                </c:pt>
                <c:pt idx="562">
                  <c:v>37088.0</c:v>
                </c:pt>
                <c:pt idx="563">
                  <c:v>37089.0</c:v>
                </c:pt>
                <c:pt idx="564">
                  <c:v>37090.0</c:v>
                </c:pt>
                <c:pt idx="565">
                  <c:v>37091.0</c:v>
                </c:pt>
                <c:pt idx="566">
                  <c:v>37092.0</c:v>
                </c:pt>
                <c:pt idx="567">
                  <c:v>37093.0</c:v>
                </c:pt>
                <c:pt idx="568">
                  <c:v>37094.0</c:v>
                </c:pt>
                <c:pt idx="569">
                  <c:v>37095.0</c:v>
                </c:pt>
                <c:pt idx="570">
                  <c:v>37096.0</c:v>
                </c:pt>
                <c:pt idx="571">
                  <c:v>37097.0</c:v>
                </c:pt>
                <c:pt idx="572">
                  <c:v>37098.0</c:v>
                </c:pt>
                <c:pt idx="573">
                  <c:v>37099.0</c:v>
                </c:pt>
                <c:pt idx="574">
                  <c:v>37100.0</c:v>
                </c:pt>
                <c:pt idx="575">
                  <c:v>37101.0</c:v>
                </c:pt>
                <c:pt idx="576">
                  <c:v>37102.0</c:v>
                </c:pt>
                <c:pt idx="577">
                  <c:v>37103.0</c:v>
                </c:pt>
                <c:pt idx="578">
                  <c:v>37104.0</c:v>
                </c:pt>
                <c:pt idx="579">
                  <c:v>37105.0</c:v>
                </c:pt>
                <c:pt idx="580">
                  <c:v>37106.0</c:v>
                </c:pt>
                <c:pt idx="581">
                  <c:v>37107.0</c:v>
                </c:pt>
                <c:pt idx="582">
                  <c:v>37108.0</c:v>
                </c:pt>
                <c:pt idx="583">
                  <c:v>37109.0</c:v>
                </c:pt>
                <c:pt idx="584">
                  <c:v>37110.0</c:v>
                </c:pt>
                <c:pt idx="585">
                  <c:v>37111.0</c:v>
                </c:pt>
                <c:pt idx="586">
                  <c:v>37112.0</c:v>
                </c:pt>
                <c:pt idx="587">
                  <c:v>37113.0</c:v>
                </c:pt>
                <c:pt idx="588">
                  <c:v>37114.0</c:v>
                </c:pt>
                <c:pt idx="589">
                  <c:v>37115.0</c:v>
                </c:pt>
                <c:pt idx="590">
                  <c:v>37116.0</c:v>
                </c:pt>
                <c:pt idx="591">
                  <c:v>37117.0</c:v>
                </c:pt>
                <c:pt idx="592">
                  <c:v>37118.0</c:v>
                </c:pt>
                <c:pt idx="593">
                  <c:v>37119.0</c:v>
                </c:pt>
                <c:pt idx="594">
                  <c:v>37120.0</c:v>
                </c:pt>
                <c:pt idx="595">
                  <c:v>37121.0</c:v>
                </c:pt>
                <c:pt idx="596">
                  <c:v>37122.0</c:v>
                </c:pt>
                <c:pt idx="597">
                  <c:v>37123.0</c:v>
                </c:pt>
                <c:pt idx="598">
                  <c:v>37124.0</c:v>
                </c:pt>
                <c:pt idx="599">
                  <c:v>37125.0</c:v>
                </c:pt>
                <c:pt idx="600">
                  <c:v>37126.0</c:v>
                </c:pt>
                <c:pt idx="601">
                  <c:v>37127.0</c:v>
                </c:pt>
                <c:pt idx="602">
                  <c:v>37128.0</c:v>
                </c:pt>
                <c:pt idx="603">
                  <c:v>37129.0</c:v>
                </c:pt>
                <c:pt idx="604">
                  <c:v>37130.0</c:v>
                </c:pt>
                <c:pt idx="605">
                  <c:v>37131.0</c:v>
                </c:pt>
                <c:pt idx="606">
                  <c:v>37132.0</c:v>
                </c:pt>
                <c:pt idx="607">
                  <c:v>37133.0</c:v>
                </c:pt>
                <c:pt idx="608">
                  <c:v>37134.0</c:v>
                </c:pt>
                <c:pt idx="609">
                  <c:v>37135.0</c:v>
                </c:pt>
                <c:pt idx="610">
                  <c:v>37136.0</c:v>
                </c:pt>
                <c:pt idx="611">
                  <c:v>37137.0</c:v>
                </c:pt>
                <c:pt idx="612">
                  <c:v>37138.0</c:v>
                </c:pt>
                <c:pt idx="613">
                  <c:v>37139.0</c:v>
                </c:pt>
                <c:pt idx="614">
                  <c:v>37140.0</c:v>
                </c:pt>
                <c:pt idx="615">
                  <c:v>37141.0</c:v>
                </c:pt>
                <c:pt idx="616">
                  <c:v>37142.0</c:v>
                </c:pt>
                <c:pt idx="617">
                  <c:v>37143.0</c:v>
                </c:pt>
                <c:pt idx="618">
                  <c:v>37144.0</c:v>
                </c:pt>
                <c:pt idx="619">
                  <c:v>37145.0</c:v>
                </c:pt>
                <c:pt idx="620">
                  <c:v>37146.0</c:v>
                </c:pt>
                <c:pt idx="621">
                  <c:v>37147.0</c:v>
                </c:pt>
                <c:pt idx="622">
                  <c:v>37148.0</c:v>
                </c:pt>
                <c:pt idx="623">
                  <c:v>37149.0</c:v>
                </c:pt>
                <c:pt idx="624">
                  <c:v>37150.0</c:v>
                </c:pt>
                <c:pt idx="625">
                  <c:v>37151.0</c:v>
                </c:pt>
                <c:pt idx="626">
                  <c:v>37152.0</c:v>
                </c:pt>
                <c:pt idx="627">
                  <c:v>37153.0</c:v>
                </c:pt>
                <c:pt idx="628">
                  <c:v>37154.0</c:v>
                </c:pt>
                <c:pt idx="629">
                  <c:v>37155.0</c:v>
                </c:pt>
                <c:pt idx="630">
                  <c:v>37156.0</c:v>
                </c:pt>
                <c:pt idx="631">
                  <c:v>37157.0</c:v>
                </c:pt>
                <c:pt idx="632">
                  <c:v>37158.0</c:v>
                </c:pt>
                <c:pt idx="633">
                  <c:v>37159.0</c:v>
                </c:pt>
                <c:pt idx="634">
                  <c:v>37160.0</c:v>
                </c:pt>
                <c:pt idx="635">
                  <c:v>37161.0</c:v>
                </c:pt>
                <c:pt idx="636">
                  <c:v>37162.0</c:v>
                </c:pt>
                <c:pt idx="637">
                  <c:v>37163.0</c:v>
                </c:pt>
                <c:pt idx="638">
                  <c:v>37164.0</c:v>
                </c:pt>
                <c:pt idx="639">
                  <c:v>37165.0</c:v>
                </c:pt>
                <c:pt idx="640">
                  <c:v>37166.0</c:v>
                </c:pt>
                <c:pt idx="641">
                  <c:v>37167.0</c:v>
                </c:pt>
                <c:pt idx="642">
                  <c:v>37168.0</c:v>
                </c:pt>
                <c:pt idx="643">
                  <c:v>37169.0</c:v>
                </c:pt>
                <c:pt idx="644">
                  <c:v>37170.0</c:v>
                </c:pt>
                <c:pt idx="645">
                  <c:v>37171.0</c:v>
                </c:pt>
                <c:pt idx="646">
                  <c:v>37172.0</c:v>
                </c:pt>
                <c:pt idx="647">
                  <c:v>37173.0</c:v>
                </c:pt>
                <c:pt idx="648">
                  <c:v>37174.0</c:v>
                </c:pt>
                <c:pt idx="649">
                  <c:v>37175.0</c:v>
                </c:pt>
                <c:pt idx="650">
                  <c:v>37176.0</c:v>
                </c:pt>
                <c:pt idx="651">
                  <c:v>37177.0</c:v>
                </c:pt>
                <c:pt idx="652">
                  <c:v>37178.0</c:v>
                </c:pt>
                <c:pt idx="653">
                  <c:v>37179.0</c:v>
                </c:pt>
                <c:pt idx="654">
                  <c:v>37180.0</c:v>
                </c:pt>
                <c:pt idx="655">
                  <c:v>37181.0</c:v>
                </c:pt>
                <c:pt idx="656">
                  <c:v>37182.0</c:v>
                </c:pt>
                <c:pt idx="657">
                  <c:v>37183.0</c:v>
                </c:pt>
                <c:pt idx="658">
                  <c:v>37184.0</c:v>
                </c:pt>
                <c:pt idx="659">
                  <c:v>37185.0</c:v>
                </c:pt>
                <c:pt idx="660">
                  <c:v>37186.0</c:v>
                </c:pt>
                <c:pt idx="661">
                  <c:v>37187.0</c:v>
                </c:pt>
                <c:pt idx="662">
                  <c:v>37188.0</c:v>
                </c:pt>
                <c:pt idx="663">
                  <c:v>37189.0</c:v>
                </c:pt>
                <c:pt idx="664">
                  <c:v>37190.0</c:v>
                </c:pt>
                <c:pt idx="665">
                  <c:v>37191.0</c:v>
                </c:pt>
                <c:pt idx="666">
                  <c:v>37192.0</c:v>
                </c:pt>
                <c:pt idx="667">
                  <c:v>37193.0</c:v>
                </c:pt>
                <c:pt idx="668">
                  <c:v>37194.0</c:v>
                </c:pt>
                <c:pt idx="669">
                  <c:v>37195.0</c:v>
                </c:pt>
                <c:pt idx="670">
                  <c:v>37196.0</c:v>
                </c:pt>
                <c:pt idx="671">
                  <c:v>37197.0</c:v>
                </c:pt>
                <c:pt idx="672">
                  <c:v>37198.0</c:v>
                </c:pt>
                <c:pt idx="673">
                  <c:v>37199.0</c:v>
                </c:pt>
                <c:pt idx="674">
                  <c:v>37200.0</c:v>
                </c:pt>
                <c:pt idx="675">
                  <c:v>37201.0</c:v>
                </c:pt>
                <c:pt idx="676">
                  <c:v>37202.0</c:v>
                </c:pt>
                <c:pt idx="677">
                  <c:v>37203.0</c:v>
                </c:pt>
                <c:pt idx="678">
                  <c:v>37204.0</c:v>
                </c:pt>
                <c:pt idx="679">
                  <c:v>37205.0</c:v>
                </c:pt>
                <c:pt idx="680">
                  <c:v>37206.0</c:v>
                </c:pt>
                <c:pt idx="681">
                  <c:v>37207.0</c:v>
                </c:pt>
                <c:pt idx="682">
                  <c:v>37208.0</c:v>
                </c:pt>
                <c:pt idx="683">
                  <c:v>37209.0</c:v>
                </c:pt>
                <c:pt idx="684">
                  <c:v>37210.0</c:v>
                </c:pt>
                <c:pt idx="685">
                  <c:v>37211.0</c:v>
                </c:pt>
                <c:pt idx="686">
                  <c:v>37212.0</c:v>
                </c:pt>
                <c:pt idx="687">
                  <c:v>37213.0</c:v>
                </c:pt>
                <c:pt idx="688">
                  <c:v>37214.0</c:v>
                </c:pt>
                <c:pt idx="689">
                  <c:v>37215.0</c:v>
                </c:pt>
                <c:pt idx="690">
                  <c:v>37216.0</c:v>
                </c:pt>
                <c:pt idx="691">
                  <c:v>37217.0</c:v>
                </c:pt>
                <c:pt idx="692">
                  <c:v>37218.0</c:v>
                </c:pt>
                <c:pt idx="693">
                  <c:v>37219.0</c:v>
                </c:pt>
                <c:pt idx="694">
                  <c:v>37220.0</c:v>
                </c:pt>
                <c:pt idx="695">
                  <c:v>37221.0</c:v>
                </c:pt>
                <c:pt idx="696">
                  <c:v>37222.0</c:v>
                </c:pt>
                <c:pt idx="697">
                  <c:v>37223.0</c:v>
                </c:pt>
                <c:pt idx="698">
                  <c:v>37224.0</c:v>
                </c:pt>
                <c:pt idx="699">
                  <c:v>37225.0</c:v>
                </c:pt>
                <c:pt idx="700">
                  <c:v>37226.0</c:v>
                </c:pt>
                <c:pt idx="701">
                  <c:v>37227.0</c:v>
                </c:pt>
                <c:pt idx="702">
                  <c:v>37228.0</c:v>
                </c:pt>
                <c:pt idx="703">
                  <c:v>37229.0</c:v>
                </c:pt>
                <c:pt idx="704">
                  <c:v>37230.0</c:v>
                </c:pt>
                <c:pt idx="705">
                  <c:v>37231.0</c:v>
                </c:pt>
                <c:pt idx="706">
                  <c:v>37232.0</c:v>
                </c:pt>
                <c:pt idx="707">
                  <c:v>37233.0</c:v>
                </c:pt>
                <c:pt idx="708">
                  <c:v>37234.0</c:v>
                </c:pt>
                <c:pt idx="709">
                  <c:v>37235.0</c:v>
                </c:pt>
                <c:pt idx="710">
                  <c:v>37236.0</c:v>
                </c:pt>
                <c:pt idx="711">
                  <c:v>37237.0</c:v>
                </c:pt>
                <c:pt idx="712">
                  <c:v>37238.0</c:v>
                </c:pt>
                <c:pt idx="713">
                  <c:v>37239.0</c:v>
                </c:pt>
                <c:pt idx="714">
                  <c:v>37240.0</c:v>
                </c:pt>
                <c:pt idx="715">
                  <c:v>37241.0</c:v>
                </c:pt>
                <c:pt idx="716">
                  <c:v>37242.0</c:v>
                </c:pt>
                <c:pt idx="717">
                  <c:v>37243.0</c:v>
                </c:pt>
                <c:pt idx="718">
                  <c:v>37244.0</c:v>
                </c:pt>
                <c:pt idx="719">
                  <c:v>37245.0</c:v>
                </c:pt>
                <c:pt idx="720">
                  <c:v>37246.0</c:v>
                </c:pt>
                <c:pt idx="721">
                  <c:v>37247.0</c:v>
                </c:pt>
                <c:pt idx="722">
                  <c:v>37248.0</c:v>
                </c:pt>
                <c:pt idx="723">
                  <c:v>37249.0</c:v>
                </c:pt>
                <c:pt idx="724">
                  <c:v>37250.0</c:v>
                </c:pt>
                <c:pt idx="725">
                  <c:v>37251.0</c:v>
                </c:pt>
                <c:pt idx="726">
                  <c:v>37252.0</c:v>
                </c:pt>
                <c:pt idx="727">
                  <c:v>37253.0</c:v>
                </c:pt>
                <c:pt idx="728">
                  <c:v>37254.0</c:v>
                </c:pt>
                <c:pt idx="729">
                  <c:v>37255.0</c:v>
                </c:pt>
                <c:pt idx="730">
                  <c:v>37256.0</c:v>
                </c:pt>
                <c:pt idx="731">
                  <c:v>37257.0</c:v>
                </c:pt>
                <c:pt idx="732">
                  <c:v>37258.0</c:v>
                </c:pt>
                <c:pt idx="733">
                  <c:v>37259.0</c:v>
                </c:pt>
                <c:pt idx="734">
                  <c:v>37260.0</c:v>
                </c:pt>
                <c:pt idx="735">
                  <c:v>37261.0</c:v>
                </c:pt>
                <c:pt idx="736">
                  <c:v>37262.0</c:v>
                </c:pt>
                <c:pt idx="737">
                  <c:v>37263.0</c:v>
                </c:pt>
                <c:pt idx="738">
                  <c:v>37264.0</c:v>
                </c:pt>
                <c:pt idx="739">
                  <c:v>37265.0</c:v>
                </c:pt>
                <c:pt idx="740">
                  <c:v>37266.0</c:v>
                </c:pt>
                <c:pt idx="741">
                  <c:v>37267.0</c:v>
                </c:pt>
                <c:pt idx="742">
                  <c:v>37268.0</c:v>
                </c:pt>
                <c:pt idx="743">
                  <c:v>37269.0</c:v>
                </c:pt>
                <c:pt idx="744">
                  <c:v>37270.0</c:v>
                </c:pt>
                <c:pt idx="745">
                  <c:v>37271.0</c:v>
                </c:pt>
                <c:pt idx="746">
                  <c:v>37272.0</c:v>
                </c:pt>
                <c:pt idx="747">
                  <c:v>37273.0</c:v>
                </c:pt>
                <c:pt idx="748">
                  <c:v>37274.0</c:v>
                </c:pt>
                <c:pt idx="749">
                  <c:v>37275.0</c:v>
                </c:pt>
                <c:pt idx="750">
                  <c:v>37276.0</c:v>
                </c:pt>
                <c:pt idx="751">
                  <c:v>37277.0</c:v>
                </c:pt>
                <c:pt idx="752">
                  <c:v>37278.0</c:v>
                </c:pt>
                <c:pt idx="753">
                  <c:v>37279.0</c:v>
                </c:pt>
                <c:pt idx="754">
                  <c:v>37280.0</c:v>
                </c:pt>
                <c:pt idx="755">
                  <c:v>37281.0</c:v>
                </c:pt>
                <c:pt idx="756">
                  <c:v>37282.0</c:v>
                </c:pt>
                <c:pt idx="757">
                  <c:v>37283.0</c:v>
                </c:pt>
                <c:pt idx="758">
                  <c:v>37284.0</c:v>
                </c:pt>
                <c:pt idx="759">
                  <c:v>37285.0</c:v>
                </c:pt>
                <c:pt idx="760">
                  <c:v>37286.0</c:v>
                </c:pt>
                <c:pt idx="761">
                  <c:v>37287.0</c:v>
                </c:pt>
                <c:pt idx="762">
                  <c:v>37288.0</c:v>
                </c:pt>
                <c:pt idx="763">
                  <c:v>37289.0</c:v>
                </c:pt>
                <c:pt idx="764">
                  <c:v>37290.0</c:v>
                </c:pt>
                <c:pt idx="765">
                  <c:v>37291.0</c:v>
                </c:pt>
                <c:pt idx="766">
                  <c:v>37292.0</c:v>
                </c:pt>
                <c:pt idx="767">
                  <c:v>37293.0</c:v>
                </c:pt>
                <c:pt idx="768">
                  <c:v>37294.0</c:v>
                </c:pt>
                <c:pt idx="769">
                  <c:v>37295.0</c:v>
                </c:pt>
                <c:pt idx="770">
                  <c:v>37296.0</c:v>
                </c:pt>
                <c:pt idx="771">
                  <c:v>37297.0</c:v>
                </c:pt>
                <c:pt idx="772">
                  <c:v>37298.0</c:v>
                </c:pt>
                <c:pt idx="773">
                  <c:v>37299.0</c:v>
                </c:pt>
                <c:pt idx="774">
                  <c:v>37300.0</c:v>
                </c:pt>
                <c:pt idx="775">
                  <c:v>37301.0</c:v>
                </c:pt>
                <c:pt idx="776">
                  <c:v>37302.0</c:v>
                </c:pt>
                <c:pt idx="777">
                  <c:v>37303.0</c:v>
                </c:pt>
                <c:pt idx="778">
                  <c:v>37304.0</c:v>
                </c:pt>
                <c:pt idx="779">
                  <c:v>37305.0</c:v>
                </c:pt>
                <c:pt idx="780">
                  <c:v>37306.0</c:v>
                </c:pt>
                <c:pt idx="781">
                  <c:v>37307.0</c:v>
                </c:pt>
                <c:pt idx="782">
                  <c:v>37308.0</c:v>
                </c:pt>
                <c:pt idx="783">
                  <c:v>37309.0</c:v>
                </c:pt>
                <c:pt idx="784">
                  <c:v>37310.0</c:v>
                </c:pt>
                <c:pt idx="785">
                  <c:v>37311.0</c:v>
                </c:pt>
                <c:pt idx="786">
                  <c:v>37312.0</c:v>
                </c:pt>
                <c:pt idx="787">
                  <c:v>37313.0</c:v>
                </c:pt>
                <c:pt idx="788">
                  <c:v>37314.0</c:v>
                </c:pt>
                <c:pt idx="789">
                  <c:v>37315.0</c:v>
                </c:pt>
                <c:pt idx="790">
                  <c:v>37316.0</c:v>
                </c:pt>
                <c:pt idx="791">
                  <c:v>37317.0</c:v>
                </c:pt>
                <c:pt idx="792">
                  <c:v>37318.0</c:v>
                </c:pt>
                <c:pt idx="793">
                  <c:v>37319.0</c:v>
                </c:pt>
                <c:pt idx="794">
                  <c:v>37320.0</c:v>
                </c:pt>
                <c:pt idx="795">
                  <c:v>37321.0</c:v>
                </c:pt>
                <c:pt idx="796">
                  <c:v>37322.0</c:v>
                </c:pt>
                <c:pt idx="797">
                  <c:v>37323.0</c:v>
                </c:pt>
                <c:pt idx="798">
                  <c:v>37324.0</c:v>
                </c:pt>
                <c:pt idx="799">
                  <c:v>37325.0</c:v>
                </c:pt>
                <c:pt idx="800">
                  <c:v>37326.0</c:v>
                </c:pt>
                <c:pt idx="801">
                  <c:v>37327.0</c:v>
                </c:pt>
                <c:pt idx="802">
                  <c:v>37328.0</c:v>
                </c:pt>
                <c:pt idx="803">
                  <c:v>37329.0</c:v>
                </c:pt>
                <c:pt idx="804">
                  <c:v>37330.0</c:v>
                </c:pt>
                <c:pt idx="805">
                  <c:v>37331.0</c:v>
                </c:pt>
                <c:pt idx="806">
                  <c:v>37332.0</c:v>
                </c:pt>
                <c:pt idx="807">
                  <c:v>37333.0</c:v>
                </c:pt>
                <c:pt idx="808">
                  <c:v>37334.0</c:v>
                </c:pt>
                <c:pt idx="809">
                  <c:v>37335.0</c:v>
                </c:pt>
                <c:pt idx="810">
                  <c:v>37336.0</c:v>
                </c:pt>
                <c:pt idx="811">
                  <c:v>37337.0</c:v>
                </c:pt>
                <c:pt idx="812">
                  <c:v>37338.0</c:v>
                </c:pt>
                <c:pt idx="813">
                  <c:v>37339.0</c:v>
                </c:pt>
                <c:pt idx="814">
                  <c:v>37340.0</c:v>
                </c:pt>
                <c:pt idx="815">
                  <c:v>37341.0</c:v>
                </c:pt>
                <c:pt idx="816">
                  <c:v>37342.0</c:v>
                </c:pt>
                <c:pt idx="817">
                  <c:v>37343.0</c:v>
                </c:pt>
                <c:pt idx="818">
                  <c:v>37344.0</c:v>
                </c:pt>
                <c:pt idx="819">
                  <c:v>37345.0</c:v>
                </c:pt>
                <c:pt idx="820">
                  <c:v>37346.0</c:v>
                </c:pt>
                <c:pt idx="821">
                  <c:v>37347.0</c:v>
                </c:pt>
                <c:pt idx="822">
                  <c:v>37348.0</c:v>
                </c:pt>
                <c:pt idx="823">
                  <c:v>37349.0</c:v>
                </c:pt>
                <c:pt idx="824">
                  <c:v>37350.0</c:v>
                </c:pt>
                <c:pt idx="825">
                  <c:v>37351.0</c:v>
                </c:pt>
                <c:pt idx="826">
                  <c:v>37352.0</c:v>
                </c:pt>
                <c:pt idx="827">
                  <c:v>37353.0</c:v>
                </c:pt>
                <c:pt idx="828">
                  <c:v>37354.0</c:v>
                </c:pt>
                <c:pt idx="829">
                  <c:v>37355.0</c:v>
                </c:pt>
                <c:pt idx="830">
                  <c:v>37356.0</c:v>
                </c:pt>
                <c:pt idx="831">
                  <c:v>37357.0</c:v>
                </c:pt>
                <c:pt idx="832">
                  <c:v>37358.0</c:v>
                </c:pt>
                <c:pt idx="833">
                  <c:v>37359.0</c:v>
                </c:pt>
                <c:pt idx="834">
                  <c:v>37360.0</c:v>
                </c:pt>
                <c:pt idx="835">
                  <c:v>37361.0</c:v>
                </c:pt>
                <c:pt idx="836">
                  <c:v>37362.0</c:v>
                </c:pt>
                <c:pt idx="837">
                  <c:v>37363.0</c:v>
                </c:pt>
                <c:pt idx="838">
                  <c:v>37364.0</c:v>
                </c:pt>
                <c:pt idx="839">
                  <c:v>37365.0</c:v>
                </c:pt>
                <c:pt idx="840">
                  <c:v>37366.0</c:v>
                </c:pt>
                <c:pt idx="841">
                  <c:v>37367.0</c:v>
                </c:pt>
                <c:pt idx="842">
                  <c:v>37368.0</c:v>
                </c:pt>
                <c:pt idx="843">
                  <c:v>37369.0</c:v>
                </c:pt>
                <c:pt idx="844">
                  <c:v>37370.0</c:v>
                </c:pt>
                <c:pt idx="845">
                  <c:v>37371.0</c:v>
                </c:pt>
                <c:pt idx="846">
                  <c:v>37372.0</c:v>
                </c:pt>
                <c:pt idx="847">
                  <c:v>37373.0</c:v>
                </c:pt>
                <c:pt idx="848">
                  <c:v>37374.0</c:v>
                </c:pt>
                <c:pt idx="849">
                  <c:v>37375.0</c:v>
                </c:pt>
                <c:pt idx="850">
                  <c:v>37376.0</c:v>
                </c:pt>
                <c:pt idx="851">
                  <c:v>37377.0</c:v>
                </c:pt>
                <c:pt idx="852">
                  <c:v>37378.0</c:v>
                </c:pt>
                <c:pt idx="853">
                  <c:v>37379.0</c:v>
                </c:pt>
                <c:pt idx="854">
                  <c:v>37380.0</c:v>
                </c:pt>
                <c:pt idx="855">
                  <c:v>37381.0</c:v>
                </c:pt>
                <c:pt idx="856">
                  <c:v>37382.0</c:v>
                </c:pt>
                <c:pt idx="857">
                  <c:v>37383.0</c:v>
                </c:pt>
                <c:pt idx="858">
                  <c:v>37384.0</c:v>
                </c:pt>
                <c:pt idx="859">
                  <c:v>37385.0</c:v>
                </c:pt>
                <c:pt idx="860">
                  <c:v>37386.0</c:v>
                </c:pt>
                <c:pt idx="861">
                  <c:v>37387.0</c:v>
                </c:pt>
                <c:pt idx="862">
                  <c:v>37388.0</c:v>
                </c:pt>
                <c:pt idx="863">
                  <c:v>37389.0</c:v>
                </c:pt>
                <c:pt idx="864">
                  <c:v>37390.0</c:v>
                </c:pt>
                <c:pt idx="865">
                  <c:v>37391.0</c:v>
                </c:pt>
                <c:pt idx="866">
                  <c:v>37392.0</c:v>
                </c:pt>
                <c:pt idx="867">
                  <c:v>37393.0</c:v>
                </c:pt>
                <c:pt idx="868">
                  <c:v>37394.0</c:v>
                </c:pt>
                <c:pt idx="869">
                  <c:v>37395.0</c:v>
                </c:pt>
                <c:pt idx="870">
                  <c:v>37396.0</c:v>
                </c:pt>
                <c:pt idx="871">
                  <c:v>37397.0</c:v>
                </c:pt>
                <c:pt idx="872">
                  <c:v>37398.0</c:v>
                </c:pt>
                <c:pt idx="873">
                  <c:v>37399.0</c:v>
                </c:pt>
                <c:pt idx="874">
                  <c:v>37400.0</c:v>
                </c:pt>
                <c:pt idx="875">
                  <c:v>37401.0</c:v>
                </c:pt>
                <c:pt idx="876">
                  <c:v>37402.0</c:v>
                </c:pt>
                <c:pt idx="877">
                  <c:v>37403.0</c:v>
                </c:pt>
                <c:pt idx="878">
                  <c:v>37404.0</c:v>
                </c:pt>
                <c:pt idx="879">
                  <c:v>37405.0</c:v>
                </c:pt>
                <c:pt idx="880">
                  <c:v>37406.0</c:v>
                </c:pt>
                <c:pt idx="881">
                  <c:v>37407.0</c:v>
                </c:pt>
                <c:pt idx="882">
                  <c:v>37408.0</c:v>
                </c:pt>
                <c:pt idx="883">
                  <c:v>37409.0</c:v>
                </c:pt>
                <c:pt idx="884">
                  <c:v>37410.0</c:v>
                </c:pt>
                <c:pt idx="885">
                  <c:v>37411.0</c:v>
                </c:pt>
                <c:pt idx="886">
                  <c:v>37412.0</c:v>
                </c:pt>
                <c:pt idx="887">
                  <c:v>37413.0</c:v>
                </c:pt>
                <c:pt idx="888">
                  <c:v>37414.0</c:v>
                </c:pt>
                <c:pt idx="889">
                  <c:v>37415.0</c:v>
                </c:pt>
                <c:pt idx="890">
                  <c:v>37416.0</c:v>
                </c:pt>
                <c:pt idx="891">
                  <c:v>37417.0</c:v>
                </c:pt>
                <c:pt idx="892">
                  <c:v>37418.0</c:v>
                </c:pt>
                <c:pt idx="893">
                  <c:v>37419.0</c:v>
                </c:pt>
                <c:pt idx="894">
                  <c:v>37420.0</c:v>
                </c:pt>
                <c:pt idx="895">
                  <c:v>37421.0</c:v>
                </c:pt>
                <c:pt idx="896">
                  <c:v>37422.0</c:v>
                </c:pt>
                <c:pt idx="897">
                  <c:v>37423.0</c:v>
                </c:pt>
                <c:pt idx="898">
                  <c:v>37424.0</c:v>
                </c:pt>
                <c:pt idx="899">
                  <c:v>37425.0</c:v>
                </c:pt>
                <c:pt idx="900">
                  <c:v>37426.0</c:v>
                </c:pt>
                <c:pt idx="901">
                  <c:v>37427.0</c:v>
                </c:pt>
                <c:pt idx="902">
                  <c:v>37428.0</c:v>
                </c:pt>
                <c:pt idx="903">
                  <c:v>37429.0</c:v>
                </c:pt>
                <c:pt idx="904">
                  <c:v>37430.0</c:v>
                </c:pt>
                <c:pt idx="905">
                  <c:v>37431.0</c:v>
                </c:pt>
                <c:pt idx="906">
                  <c:v>37432.0</c:v>
                </c:pt>
                <c:pt idx="907">
                  <c:v>37433.0</c:v>
                </c:pt>
                <c:pt idx="908">
                  <c:v>37434.0</c:v>
                </c:pt>
                <c:pt idx="909">
                  <c:v>37435.0</c:v>
                </c:pt>
                <c:pt idx="910">
                  <c:v>37436.0</c:v>
                </c:pt>
                <c:pt idx="911">
                  <c:v>37437.0</c:v>
                </c:pt>
                <c:pt idx="912">
                  <c:v>37438.0</c:v>
                </c:pt>
                <c:pt idx="913">
                  <c:v>37439.0</c:v>
                </c:pt>
                <c:pt idx="914">
                  <c:v>37440.0</c:v>
                </c:pt>
                <c:pt idx="915">
                  <c:v>37441.0</c:v>
                </c:pt>
                <c:pt idx="916">
                  <c:v>37442.0</c:v>
                </c:pt>
                <c:pt idx="917">
                  <c:v>37443.0</c:v>
                </c:pt>
                <c:pt idx="918">
                  <c:v>37444.0</c:v>
                </c:pt>
                <c:pt idx="919">
                  <c:v>37445.0</c:v>
                </c:pt>
                <c:pt idx="920">
                  <c:v>37446.0</c:v>
                </c:pt>
                <c:pt idx="921">
                  <c:v>37447.0</c:v>
                </c:pt>
                <c:pt idx="922">
                  <c:v>37448.0</c:v>
                </c:pt>
                <c:pt idx="923">
                  <c:v>37449.0</c:v>
                </c:pt>
                <c:pt idx="924">
                  <c:v>37450.0</c:v>
                </c:pt>
                <c:pt idx="925">
                  <c:v>37451.0</c:v>
                </c:pt>
                <c:pt idx="926">
                  <c:v>37452.0</c:v>
                </c:pt>
                <c:pt idx="927">
                  <c:v>37453.0</c:v>
                </c:pt>
                <c:pt idx="928">
                  <c:v>37454.0</c:v>
                </c:pt>
                <c:pt idx="929">
                  <c:v>37455.0</c:v>
                </c:pt>
                <c:pt idx="930">
                  <c:v>37456.0</c:v>
                </c:pt>
                <c:pt idx="931">
                  <c:v>37457.0</c:v>
                </c:pt>
                <c:pt idx="932">
                  <c:v>37458.0</c:v>
                </c:pt>
                <c:pt idx="933">
                  <c:v>37459.0</c:v>
                </c:pt>
                <c:pt idx="934">
                  <c:v>37460.0</c:v>
                </c:pt>
                <c:pt idx="935">
                  <c:v>37461.0</c:v>
                </c:pt>
                <c:pt idx="936">
                  <c:v>37462.0</c:v>
                </c:pt>
                <c:pt idx="937">
                  <c:v>37463.0</c:v>
                </c:pt>
                <c:pt idx="938">
                  <c:v>37464.0</c:v>
                </c:pt>
                <c:pt idx="939">
                  <c:v>37465.0</c:v>
                </c:pt>
                <c:pt idx="940">
                  <c:v>37466.0</c:v>
                </c:pt>
                <c:pt idx="941">
                  <c:v>37467.0</c:v>
                </c:pt>
                <c:pt idx="942">
                  <c:v>37468.0</c:v>
                </c:pt>
                <c:pt idx="943">
                  <c:v>37469.0</c:v>
                </c:pt>
                <c:pt idx="944">
                  <c:v>37470.0</c:v>
                </c:pt>
                <c:pt idx="945">
                  <c:v>37471.0</c:v>
                </c:pt>
                <c:pt idx="946">
                  <c:v>37472.0</c:v>
                </c:pt>
                <c:pt idx="947">
                  <c:v>37473.0</c:v>
                </c:pt>
                <c:pt idx="948">
                  <c:v>37474.0</c:v>
                </c:pt>
                <c:pt idx="949">
                  <c:v>37475.0</c:v>
                </c:pt>
                <c:pt idx="950">
                  <c:v>37476.0</c:v>
                </c:pt>
                <c:pt idx="951">
                  <c:v>37477.0</c:v>
                </c:pt>
                <c:pt idx="952">
                  <c:v>37478.0</c:v>
                </c:pt>
                <c:pt idx="953">
                  <c:v>37479.0</c:v>
                </c:pt>
                <c:pt idx="954">
                  <c:v>37480.0</c:v>
                </c:pt>
                <c:pt idx="955">
                  <c:v>37481.0</c:v>
                </c:pt>
                <c:pt idx="956">
                  <c:v>37482.0</c:v>
                </c:pt>
                <c:pt idx="957">
                  <c:v>37483.0</c:v>
                </c:pt>
                <c:pt idx="958">
                  <c:v>37484.0</c:v>
                </c:pt>
                <c:pt idx="959">
                  <c:v>37485.0</c:v>
                </c:pt>
                <c:pt idx="960">
                  <c:v>37486.0</c:v>
                </c:pt>
                <c:pt idx="961">
                  <c:v>37487.0</c:v>
                </c:pt>
                <c:pt idx="962">
                  <c:v>37488.0</c:v>
                </c:pt>
                <c:pt idx="963">
                  <c:v>37489.0</c:v>
                </c:pt>
                <c:pt idx="964">
                  <c:v>37490.0</c:v>
                </c:pt>
                <c:pt idx="965">
                  <c:v>37491.0</c:v>
                </c:pt>
                <c:pt idx="966">
                  <c:v>37492.0</c:v>
                </c:pt>
                <c:pt idx="967">
                  <c:v>37493.0</c:v>
                </c:pt>
                <c:pt idx="968">
                  <c:v>37494.0</c:v>
                </c:pt>
                <c:pt idx="969">
                  <c:v>37495.0</c:v>
                </c:pt>
                <c:pt idx="970">
                  <c:v>37496.0</c:v>
                </c:pt>
                <c:pt idx="971">
                  <c:v>37497.0</c:v>
                </c:pt>
                <c:pt idx="972">
                  <c:v>37498.0</c:v>
                </c:pt>
                <c:pt idx="973">
                  <c:v>37499.0</c:v>
                </c:pt>
                <c:pt idx="974">
                  <c:v>37500.0</c:v>
                </c:pt>
                <c:pt idx="975">
                  <c:v>37501.0</c:v>
                </c:pt>
                <c:pt idx="976">
                  <c:v>37502.0</c:v>
                </c:pt>
                <c:pt idx="977">
                  <c:v>37503.0</c:v>
                </c:pt>
                <c:pt idx="978">
                  <c:v>37504.0</c:v>
                </c:pt>
                <c:pt idx="979">
                  <c:v>37505.0</c:v>
                </c:pt>
                <c:pt idx="980">
                  <c:v>37506.0</c:v>
                </c:pt>
                <c:pt idx="981">
                  <c:v>37507.0</c:v>
                </c:pt>
                <c:pt idx="982">
                  <c:v>37508.0</c:v>
                </c:pt>
                <c:pt idx="983">
                  <c:v>37509.0</c:v>
                </c:pt>
                <c:pt idx="984">
                  <c:v>37510.0</c:v>
                </c:pt>
                <c:pt idx="985">
                  <c:v>37511.0</c:v>
                </c:pt>
                <c:pt idx="986">
                  <c:v>37512.0</c:v>
                </c:pt>
                <c:pt idx="987">
                  <c:v>37513.0</c:v>
                </c:pt>
                <c:pt idx="988">
                  <c:v>37514.0</c:v>
                </c:pt>
                <c:pt idx="989">
                  <c:v>37515.0</c:v>
                </c:pt>
                <c:pt idx="990">
                  <c:v>37516.0</c:v>
                </c:pt>
                <c:pt idx="991">
                  <c:v>37517.0</c:v>
                </c:pt>
                <c:pt idx="992">
                  <c:v>37518.0</c:v>
                </c:pt>
                <c:pt idx="993">
                  <c:v>37519.0</c:v>
                </c:pt>
                <c:pt idx="994">
                  <c:v>37520.0</c:v>
                </c:pt>
                <c:pt idx="995">
                  <c:v>37521.0</c:v>
                </c:pt>
                <c:pt idx="996">
                  <c:v>37522.0</c:v>
                </c:pt>
                <c:pt idx="997">
                  <c:v>37523.0</c:v>
                </c:pt>
                <c:pt idx="998">
                  <c:v>37524.0</c:v>
                </c:pt>
                <c:pt idx="999">
                  <c:v>37525.0</c:v>
                </c:pt>
                <c:pt idx="1000">
                  <c:v>37526.0</c:v>
                </c:pt>
                <c:pt idx="1001">
                  <c:v>37527.0</c:v>
                </c:pt>
                <c:pt idx="1002">
                  <c:v>37528.0</c:v>
                </c:pt>
                <c:pt idx="1003">
                  <c:v>37529.0</c:v>
                </c:pt>
                <c:pt idx="1004">
                  <c:v>37530.0</c:v>
                </c:pt>
                <c:pt idx="1005">
                  <c:v>37531.0</c:v>
                </c:pt>
                <c:pt idx="1006">
                  <c:v>37532.0</c:v>
                </c:pt>
                <c:pt idx="1007">
                  <c:v>37533.0</c:v>
                </c:pt>
                <c:pt idx="1008">
                  <c:v>37534.0</c:v>
                </c:pt>
                <c:pt idx="1009">
                  <c:v>37535.0</c:v>
                </c:pt>
                <c:pt idx="1010">
                  <c:v>37536.0</c:v>
                </c:pt>
                <c:pt idx="1011">
                  <c:v>37537.0</c:v>
                </c:pt>
                <c:pt idx="1012">
                  <c:v>37538.0</c:v>
                </c:pt>
                <c:pt idx="1013">
                  <c:v>37539.0</c:v>
                </c:pt>
                <c:pt idx="1014">
                  <c:v>37540.0</c:v>
                </c:pt>
                <c:pt idx="1015">
                  <c:v>37541.0</c:v>
                </c:pt>
                <c:pt idx="1016">
                  <c:v>37542.0</c:v>
                </c:pt>
                <c:pt idx="1017">
                  <c:v>37543.0</c:v>
                </c:pt>
                <c:pt idx="1018">
                  <c:v>37544.0</c:v>
                </c:pt>
                <c:pt idx="1019">
                  <c:v>37545.0</c:v>
                </c:pt>
                <c:pt idx="1020">
                  <c:v>37546.0</c:v>
                </c:pt>
                <c:pt idx="1021">
                  <c:v>37547.0</c:v>
                </c:pt>
                <c:pt idx="1022">
                  <c:v>37548.0</c:v>
                </c:pt>
                <c:pt idx="1023">
                  <c:v>37549.0</c:v>
                </c:pt>
                <c:pt idx="1024">
                  <c:v>37550.0</c:v>
                </c:pt>
                <c:pt idx="1025">
                  <c:v>37551.0</c:v>
                </c:pt>
                <c:pt idx="1026">
                  <c:v>37552.0</c:v>
                </c:pt>
                <c:pt idx="1027">
                  <c:v>37553.0</c:v>
                </c:pt>
                <c:pt idx="1028">
                  <c:v>37554.0</c:v>
                </c:pt>
                <c:pt idx="1029">
                  <c:v>37555.0</c:v>
                </c:pt>
                <c:pt idx="1030">
                  <c:v>37556.0</c:v>
                </c:pt>
                <c:pt idx="1031">
                  <c:v>37557.0</c:v>
                </c:pt>
                <c:pt idx="1032">
                  <c:v>37558.0</c:v>
                </c:pt>
                <c:pt idx="1033">
                  <c:v>37559.0</c:v>
                </c:pt>
                <c:pt idx="1034">
                  <c:v>37560.0</c:v>
                </c:pt>
                <c:pt idx="1035">
                  <c:v>37561.0</c:v>
                </c:pt>
                <c:pt idx="1036">
                  <c:v>37562.0</c:v>
                </c:pt>
                <c:pt idx="1037">
                  <c:v>37563.0</c:v>
                </c:pt>
                <c:pt idx="1038">
                  <c:v>37564.0</c:v>
                </c:pt>
                <c:pt idx="1039">
                  <c:v>37565.0</c:v>
                </c:pt>
                <c:pt idx="1040">
                  <c:v>37566.0</c:v>
                </c:pt>
                <c:pt idx="1041">
                  <c:v>37567.0</c:v>
                </c:pt>
                <c:pt idx="1042">
                  <c:v>37568.0</c:v>
                </c:pt>
                <c:pt idx="1043">
                  <c:v>37569.0</c:v>
                </c:pt>
                <c:pt idx="1044">
                  <c:v>37570.0</c:v>
                </c:pt>
                <c:pt idx="1045">
                  <c:v>37571.0</c:v>
                </c:pt>
                <c:pt idx="1046">
                  <c:v>37572.0</c:v>
                </c:pt>
                <c:pt idx="1047">
                  <c:v>37573.0</c:v>
                </c:pt>
                <c:pt idx="1048">
                  <c:v>37574.0</c:v>
                </c:pt>
                <c:pt idx="1049">
                  <c:v>37575.0</c:v>
                </c:pt>
                <c:pt idx="1050">
                  <c:v>37576.0</c:v>
                </c:pt>
                <c:pt idx="1051">
                  <c:v>37577.0</c:v>
                </c:pt>
                <c:pt idx="1052">
                  <c:v>37578.0</c:v>
                </c:pt>
                <c:pt idx="1053">
                  <c:v>37579.0</c:v>
                </c:pt>
                <c:pt idx="1054">
                  <c:v>37580.0</c:v>
                </c:pt>
                <c:pt idx="1055">
                  <c:v>37581.0</c:v>
                </c:pt>
                <c:pt idx="1056">
                  <c:v>37582.0</c:v>
                </c:pt>
                <c:pt idx="1057">
                  <c:v>37583.0</c:v>
                </c:pt>
                <c:pt idx="1058">
                  <c:v>37584.0</c:v>
                </c:pt>
                <c:pt idx="1059">
                  <c:v>37585.0</c:v>
                </c:pt>
                <c:pt idx="1060">
                  <c:v>37586.0</c:v>
                </c:pt>
                <c:pt idx="1061">
                  <c:v>37587.0</c:v>
                </c:pt>
                <c:pt idx="1062">
                  <c:v>37588.0</c:v>
                </c:pt>
                <c:pt idx="1063">
                  <c:v>37589.0</c:v>
                </c:pt>
                <c:pt idx="1064">
                  <c:v>37590.0</c:v>
                </c:pt>
                <c:pt idx="1065">
                  <c:v>37591.0</c:v>
                </c:pt>
                <c:pt idx="1066">
                  <c:v>37592.0</c:v>
                </c:pt>
                <c:pt idx="1067">
                  <c:v>37593.0</c:v>
                </c:pt>
                <c:pt idx="1068">
                  <c:v>37594.0</c:v>
                </c:pt>
                <c:pt idx="1069">
                  <c:v>37595.0</c:v>
                </c:pt>
                <c:pt idx="1070">
                  <c:v>37596.0</c:v>
                </c:pt>
                <c:pt idx="1071">
                  <c:v>37597.0</c:v>
                </c:pt>
                <c:pt idx="1072">
                  <c:v>37598.0</c:v>
                </c:pt>
                <c:pt idx="1073">
                  <c:v>37599.0</c:v>
                </c:pt>
                <c:pt idx="1074">
                  <c:v>37600.0</c:v>
                </c:pt>
                <c:pt idx="1075">
                  <c:v>37601.0</c:v>
                </c:pt>
                <c:pt idx="1076">
                  <c:v>37602.0</c:v>
                </c:pt>
                <c:pt idx="1077">
                  <c:v>37603.0</c:v>
                </c:pt>
                <c:pt idx="1078">
                  <c:v>37604.0</c:v>
                </c:pt>
                <c:pt idx="1079">
                  <c:v>37605.0</c:v>
                </c:pt>
                <c:pt idx="1080">
                  <c:v>37606.0</c:v>
                </c:pt>
                <c:pt idx="1081">
                  <c:v>37607.0</c:v>
                </c:pt>
                <c:pt idx="1082">
                  <c:v>37608.0</c:v>
                </c:pt>
                <c:pt idx="1083">
                  <c:v>37609.0</c:v>
                </c:pt>
                <c:pt idx="1084">
                  <c:v>37610.0</c:v>
                </c:pt>
                <c:pt idx="1085">
                  <c:v>37611.0</c:v>
                </c:pt>
                <c:pt idx="1086">
                  <c:v>37612.0</c:v>
                </c:pt>
                <c:pt idx="1087">
                  <c:v>37613.0</c:v>
                </c:pt>
                <c:pt idx="1088">
                  <c:v>37614.0</c:v>
                </c:pt>
                <c:pt idx="1089">
                  <c:v>37615.0</c:v>
                </c:pt>
                <c:pt idx="1090">
                  <c:v>37616.0</c:v>
                </c:pt>
                <c:pt idx="1091">
                  <c:v>37617.0</c:v>
                </c:pt>
                <c:pt idx="1092">
                  <c:v>37618.0</c:v>
                </c:pt>
                <c:pt idx="1093">
                  <c:v>37619.0</c:v>
                </c:pt>
                <c:pt idx="1094">
                  <c:v>37620.0</c:v>
                </c:pt>
                <c:pt idx="1095">
                  <c:v>37621.0</c:v>
                </c:pt>
                <c:pt idx="1096">
                  <c:v>37622.0</c:v>
                </c:pt>
                <c:pt idx="1097">
                  <c:v>37623.0</c:v>
                </c:pt>
                <c:pt idx="1098">
                  <c:v>37624.0</c:v>
                </c:pt>
                <c:pt idx="1099">
                  <c:v>37625.0</c:v>
                </c:pt>
                <c:pt idx="1100">
                  <c:v>37626.0</c:v>
                </c:pt>
                <c:pt idx="1101">
                  <c:v>37627.0</c:v>
                </c:pt>
                <c:pt idx="1102">
                  <c:v>37628.0</c:v>
                </c:pt>
                <c:pt idx="1103">
                  <c:v>37629.0</c:v>
                </c:pt>
                <c:pt idx="1104">
                  <c:v>37630.0</c:v>
                </c:pt>
                <c:pt idx="1105">
                  <c:v>37631.0</c:v>
                </c:pt>
                <c:pt idx="1106">
                  <c:v>37632.0</c:v>
                </c:pt>
                <c:pt idx="1107">
                  <c:v>37633.0</c:v>
                </c:pt>
                <c:pt idx="1108">
                  <c:v>37634.0</c:v>
                </c:pt>
                <c:pt idx="1109">
                  <c:v>37635.0</c:v>
                </c:pt>
                <c:pt idx="1110">
                  <c:v>37636.0</c:v>
                </c:pt>
                <c:pt idx="1111">
                  <c:v>37637.0</c:v>
                </c:pt>
                <c:pt idx="1112">
                  <c:v>37638.0</c:v>
                </c:pt>
                <c:pt idx="1113">
                  <c:v>37639.0</c:v>
                </c:pt>
                <c:pt idx="1114">
                  <c:v>37640.0</c:v>
                </c:pt>
                <c:pt idx="1115">
                  <c:v>37641.0</c:v>
                </c:pt>
                <c:pt idx="1116">
                  <c:v>37642.0</c:v>
                </c:pt>
                <c:pt idx="1117">
                  <c:v>37643.0</c:v>
                </c:pt>
                <c:pt idx="1118">
                  <c:v>37644.0</c:v>
                </c:pt>
                <c:pt idx="1119">
                  <c:v>37645.0</c:v>
                </c:pt>
                <c:pt idx="1120">
                  <c:v>37646.0</c:v>
                </c:pt>
                <c:pt idx="1121">
                  <c:v>37647.0</c:v>
                </c:pt>
                <c:pt idx="1122">
                  <c:v>37648.0</c:v>
                </c:pt>
                <c:pt idx="1123">
                  <c:v>37649.0</c:v>
                </c:pt>
                <c:pt idx="1124">
                  <c:v>37650.0</c:v>
                </c:pt>
                <c:pt idx="1125">
                  <c:v>37651.0</c:v>
                </c:pt>
                <c:pt idx="1126">
                  <c:v>37652.0</c:v>
                </c:pt>
                <c:pt idx="1127">
                  <c:v>37653.0</c:v>
                </c:pt>
                <c:pt idx="1128">
                  <c:v>37654.0</c:v>
                </c:pt>
                <c:pt idx="1129">
                  <c:v>37655.0</c:v>
                </c:pt>
                <c:pt idx="1130">
                  <c:v>37656.0</c:v>
                </c:pt>
                <c:pt idx="1131">
                  <c:v>37657.0</c:v>
                </c:pt>
                <c:pt idx="1132">
                  <c:v>37658.0</c:v>
                </c:pt>
                <c:pt idx="1133">
                  <c:v>37659.0</c:v>
                </c:pt>
                <c:pt idx="1134">
                  <c:v>37660.0</c:v>
                </c:pt>
                <c:pt idx="1135">
                  <c:v>37661.0</c:v>
                </c:pt>
                <c:pt idx="1136">
                  <c:v>37662.0</c:v>
                </c:pt>
                <c:pt idx="1137">
                  <c:v>37663.0</c:v>
                </c:pt>
                <c:pt idx="1138">
                  <c:v>37664.0</c:v>
                </c:pt>
                <c:pt idx="1139">
                  <c:v>37665.0</c:v>
                </c:pt>
                <c:pt idx="1140">
                  <c:v>37666.0</c:v>
                </c:pt>
                <c:pt idx="1141">
                  <c:v>37667.0</c:v>
                </c:pt>
                <c:pt idx="1142">
                  <c:v>37668.0</c:v>
                </c:pt>
                <c:pt idx="1143">
                  <c:v>37669.0</c:v>
                </c:pt>
                <c:pt idx="1144">
                  <c:v>37670.0</c:v>
                </c:pt>
                <c:pt idx="1145">
                  <c:v>37671.0</c:v>
                </c:pt>
                <c:pt idx="1146">
                  <c:v>37672.0</c:v>
                </c:pt>
                <c:pt idx="1147">
                  <c:v>37673.0</c:v>
                </c:pt>
                <c:pt idx="1148">
                  <c:v>37674.0</c:v>
                </c:pt>
                <c:pt idx="1149">
                  <c:v>37675.0</c:v>
                </c:pt>
                <c:pt idx="1150">
                  <c:v>37676.0</c:v>
                </c:pt>
                <c:pt idx="1151">
                  <c:v>37677.0</c:v>
                </c:pt>
                <c:pt idx="1152">
                  <c:v>37678.0</c:v>
                </c:pt>
                <c:pt idx="1153">
                  <c:v>37679.0</c:v>
                </c:pt>
                <c:pt idx="1154">
                  <c:v>37680.0</c:v>
                </c:pt>
                <c:pt idx="1155">
                  <c:v>37681.0</c:v>
                </c:pt>
                <c:pt idx="1156">
                  <c:v>37682.0</c:v>
                </c:pt>
                <c:pt idx="1157">
                  <c:v>37683.0</c:v>
                </c:pt>
                <c:pt idx="1158">
                  <c:v>37684.0</c:v>
                </c:pt>
                <c:pt idx="1159">
                  <c:v>37685.0</c:v>
                </c:pt>
                <c:pt idx="1160">
                  <c:v>37686.0</c:v>
                </c:pt>
                <c:pt idx="1161">
                  <c:v>37687.0</c:v>
                </c:pt>
                <c:pt idx="1162">
                  <c:v>37688.0</c:v>
                </c:pt>
                <c:pt idx="1163">
                  <c:v>37689.0</c:v>
                </c:pt>
                <c:pt idx="1164">
                  <c:v>37690.0</c:v>
                </c:pt>
                <c:pt idx="1165">
                  <c:v>37691.0</c:v>
                </c:pt>
                <c:pt idx="1166">
                  <c:v>37692.0</c:v>
                </c:pt>
                <c:pt idx="1167">
                  <c:v>37693.0</c:v>
                </c:pt>
                <c:pt idx="1168">
                  <c:v>37694.0</c:v>
                </c:pt>
                <c:pt idx="1169">
                  <c:v>37695.0</c:v>
                </c:pt>
                <c:pt idx="1170">
                  <c:v>37696.0</c:v>
                </c:pt>
                <c:pt idx="1171">
                  <c:v>37697.0</c:v>
                </c:pt>
                <c:pt idx="1172">
                  <c:v>37698.0</c:v>
                </c:pt>
                <c:pt idx="1173">
                  <c:v>37699.0</c:v>
                </c:pt>
                <c:pt idx="1174">
                  <c:v>37700.0</c:v>
                </c:pt>
                <c:pt idx="1175">
                  <c:v>37701.0</c:v>
                </c:pt>
                <c:pt idx="1176">
                  <c:v>37702.0</c:v>
                </c:pt>
                <c:pt idx="1177">
                  <c:v>37703.0</c:v>
                </c:pt>
                <c:pt idx="1178">
                  <c:v>37704.0</c:v>
                </c:pt>
                <c:pt idx="1179">
                  <c:v>37705.0</c:v>
                </c:pt>
                <c:pt idx="1180">
                  <c:v>37706.0</c:v>
                </c:pt>
                <c:pt idx="1181">
                  <c:v>37707.0</c:v>
                </c:pt>
                <c:pt idx="1182">
                  <c:v>37708.0</c:v>
                </c:pt>
                <c:pt idx="1183">
                  <c:v>37709.0</c:v>
                </c:pt>
                <c:pt idx="1184">
                  <c:v>37710.0</c:v>
                </c:pt>
                <c:pt idx="1185">
                  <c:v>37711.0</c:v>
                </c:pt>
                <c:pt idx="1186">
                  <c:v>37712.0</c:v>
                </c:pt>
                <c:pt idx="1187">
                  <c:v>37713.0</c:v>
                </c:pt>
                <c:pt idx="1188">
                  <c:v>37714.0</c:v>
                </c:pt>
                <c:pt idx="1189">
                  <c:v>37715.0</c:v>
                </c:pt>
                <c:pt idx="1190">
                  <c:v>37716.0</c:v>
                </c:pt>
                <c:pt idx="1191">
                  <c:v>37717.0</c:v>
                </c:pt>
                <c:pt idx="1192">
                  <c:v>37718.0</c:v>
                </c:pt>
                <c:pt idx="1193">
                  <c:v>37719.0</c:v>
                </c:pt>
                <c:pt idx="1194">
                  <c:v>37720.0</c:v>
                </c:pt>
                <c:pt idx="1195">
                  <c:v>37721.0</c:v>
                </c:pt>
                <c:pt idx="1196">
                  <c:v>37722.0</c:v>
                </c:pt>
                <c:pt idx="1197">
                  <c:v>37723.0</c:v>
                </c:pt>
                <c:pt idx="1198">
                  <c:v>37724.0</c:v>
                </c:pt>
                <c:pt idx="1199">
                  <c:v>37725.0</c:v>
                </c:pt>
                <c:pt idx="1200">
                  <c:v>37726.0</c:v>
                </c:pt>
                <c:pt idx="1201">
                  <c:v>37727.0</c:v>
                </c:pt>
                <c:pt idx="1202">
                  <c:v>37728.0</c:v>
                </c:pt>
                <c:pt idx="1203">
                  <c:v>37729.0</c:v>
                </c:pt>
                <c:pt idx="1204">
                  <c:v>37730.0</c:v>
                </c:pt>
                <c:pt idx="1205">
                  <c:v>37731.0</c:v>
                </c:pt>
                <c:pt idx="1206">
                  <c:v>37732.0</c:v>
                </c:pt>
                <c:pt idx="1207">
                  <c:v>37733.0</c:v>
                </c:pt>
                <c:pt idx="1208">
                  <c:v>37734.0</c:v>
                </c:pt>
                <c:pt idx="1209">
                  <c:v>37735.0</c:v>
                </c:pt>
                <c:pt idx="1210">
                  <c:v>37736.0</c:v>
                </c:pt>
                <c:pt idx="1211">
                  <c:v>37737.0</c:v>
                </c:pt>
                <c:pt idx="1212">
                  <c:v>37738.0</c:v>
                </c:pt>
                <c:pt idx="1213">
                  <c:v>37739.0</c:v>
                </c:pt>
                <c:pt idx="1214">
                  <c:v>37740.0</c:v>
                </c:pt>
                <c:pt idx="1215">
                  <c:v>37741.0</c:v>
                </c:pt>
                <c:pt idx="1216">
                  <c:v>37742.0</c:v>
                </c:pt>
                <c:pt idx="1217">
                  <c:v>37743.0</c:v>
                </c:pt>
                <c:pt idx="1218">
                  <c:v>37744.0</c:v>
                </c:pt>
                <c:pt idx="1219">
                  <c:v>37745.0</c:v>
                </c:pt>
                <c:pt idx="1220">
                  <c:v>37746.0</c:v>
                </c:pt>
                <c:pt idx="1221">
                  <c:v>37747.0</c:v>
                </c:pt>
                <c:pt idx="1222">
                  <c:v>37748.0</c:v>
                </c:pt>
                <c:pt idx="1223">
                  <c:v>37749.0</c:v>
                </c:pt>
                <c:pt idx="1224">
                  <c:v>37750.0</c:v>
                </c:pt>
                <c:pt idx="1225">
                  <c:v>37751.0</c:v>
                </c:pt>
                <c:pt idx="1226">
                  <c:v>37752.0</c:v>
                </c:pt>
                <c:pt idx="1227">
                  <c:v>37753.0</c:v>
                </c:pt>
                <c:pt idx="1228">
                  <c:v>37754.0</c:v>
                </c:pt>
                <c:pt idx="1229">
                  <c:v>37755.0</c:v>
                </c:pt>
                <c:pt idx="1230">
                  <c:v>37756.0</c:v>
                </c:pt>
                <c:pt idx="1231">
                  <c:v>37757.0</c:v>
                </c:pt>
                <c:pt idx="1232">
                  <c:v>37758.0</c:v>
                </c:pt>
                <c:pt idx="1233">
                  <c:v>37759.0</c:v>
                </c:pt>
                <c:pt idx="1234">
                  <c:v>37760.0</c:v>
                </c:pt>
                <c:pt idx="1235">
                  <c:v>37761.0</c:v>
                </c:pt>
                <c:pt idx="1236">
                  <c:v>37762.0</c:v>
                </c:pt>
                <c:pt idx="1237">
                  <c:v>37763.0</c:v>
                </c:pt>
                <c:pt idx="1238">
                  <c:v>37764.0</c:v>
                </c:pt>
                <c:pt idx="1239">
                  <c:v>37765.0</c:v>
                </c:pt>
                <c:pt idx="1240">
                  <c:v>37766.0</c:v>
                </c:pt>
                <c:pt idx="1241">
                  <c:v>37767.0</c:v>
                </c:pt>
                <c:pt idx="1242">
                  <c:v>37768.0</c:v>
                </c:pt>
                <c:pt idx="1243">
                  <c:v>37769.0</c:v>
                </c:pt>
                <c:pt idx="1244">
                  <c:v>37770.0</c:v>
                </c:pt>
                <c:pt idx="1245">
                  <c:v>37771.0</c:v>
                </c:pt>
                <c:pt idx="1246">
                  <c:v>37772.0</c:v>
                </c:pt>
                <c:pt idx="1247">
                  <c:v>37773.0</c:v>
                </c:pt>
                <c:pt idx="1248">
                  <c:v>37774.0</c:v>
                </c:pt>
                <c:pt idx="1249">
                  <c:v>37775.0</c:v>
                </c:pt>
                <c:pt idx="1250">
                  <c:v>37776.0</c:v>
                </c:pt>
                <c:pt idx="1251">
                  <c:v>37777.0</c:v>
                </c:pt>
                <c:pt idx="1252">
                  <c:v>37778.0</c:v>
                </c:pt>
                <c:pt idx="1253">
                  <c:v>37779.0</c:v>
                </c:pt>
                <c:pt idx="1254">
                  <c:v>37780.0</c:v>
                </c:pt>
                <c:pt idx="1255">
                  <c:v>37781.0</c:v>
                </c:pt>
                <c:pt idx="1256">
                  <c:v>37782.0</c:v>
                </c:pt>
                <c:pt idx="1257">
                  <c:v>37783.0</c:v>
                </c:pt>
                <c:pt idx="1258">
                  <c:v>37784.0</c:v>
                </c:pt>
                <c:pt idx="1259">
                  <c:v>37785.0</c:v>
                </c:pt>
                <c:pt idx="1260">
                  <c:v>37786.0</c:v>
                </c:pt>
                <c:pt idx="1261">
                  <c:v>37787.0</c:v>
                </c:pt>
                <c:pt idx="1262">
                  <c:v>37788.0</c:v>
                </c:pt>
                <c:pt idx="1263">
                  <c:v>37789.0</c:v>
                </c:pt>
                <c:pt idx="1264">
                  <c:v>37790.0</c:v>
                </c:pt>
                <c:pt idx="1265">
                  <c:v>37791.0</c:v>
                </c:pt>
                <c:pt idx="1266">
                  <c:v>37792.0</c:v>
                </c:pt>
                <c:pt idx="1267">
                  <c:v>37793.0</c:v>
                </c:pt>
                <c:pt idx="1268">
                  <c:v>37794.0</c:v>
                </c:pt>
                <c:pt idx="1269">
                  <c:v>37795.0</c:v>
                </c:pt>
                <c:pt idx="1270">
                  <c:v>37796.0</c:v>
                </c:pt>
                <c:pt idx="1271">
                  <c:v>37797.0</c:v>
                </c:pt>
                <c:pt idx="1272">
                  <c:v>37798.0</c:v>
                </c:pt>
                <c:pt idx="1273">
                  <c:v>37799.0</c:v>
                </c:pt>
                <c:pt idx="1274">
                  <c:v>37800.0</c:v>
                </c:pt>
                <c:pt idx="1275">
                  <c:v>37801.0</c:v>
                </c:pt>
                <c:pt idx="1276">
                  <c:v>37802.0</c:v>
                </c:pt>
                <c:pt idx="1277">
                  <c:v>37803.0</c:v>
                </c:pt>
                <c:pt idx="1278">
                  <c:v>37804.0</c:v>
                </c:pt>
                <c:pt idx="1279">
                  <c:v>37805.0</c:v>
                </c:pt>
                <c:pt idx="1280">
                  <c:v>37806.0</c:v>
                </c:pt>
                <c:pt idx="1281">
                  <c:v>37807.0</c:v>
                </c:pt>
                <c:pt idx="1282">
                  <c:v>37808.0</c:v>
                </c:pt>
                <c:pt idx="1283">
                  <c:v>37809.0</c:v>
                </c:pt>
                <c:pt idx="1284">
                  <c:v>37810.0</c:v>
                </c:pt>
                <c:pt idx="1285">
                  <c:v>37811.0</c:v>
                </c:pt>
                <c:pt idx="1286">
                  <c:v>37812.0</c:v>
                </c:pt>
                <c:pt idx="1287">
                  <c:v>37813.0</c:v>
                </c:pt>
                <c:pt idx="1288">
                  <c:v>37814.0</c:v>
                </c:pt>
                <c:pt idx="1289">
                  <c:v>37815.0</c:v>
                </c:pt>
                <c:pt idx="1290">
                  <c:v>37816.0</c:v>
                </c:pt>
                <c:pt idx="1291">
                  <c:v>37817.0</c:v>
                </c:pt>
                <c:pt idx="1292">
                  <c:v>37818.0</c:v>
                </c:pt>
                <c:pt idx="1293">
                  <c:v>37819.0</c:v>
                </c:pt>
                <c:pt idx="1294">
                  <c:v>37820.0</c:v>
                </c:pt>
                <c:pt idx="1295">
                  <c:v>37821.0</c:v>
                </c:pt>
                <c:pt idx="1296">
                  <c:v>37822.0</c:v>
                </c:pt>
                <c:pt idx="1297">
                  <c:v>37823.0</c:v>
                </c:pt>
                <c:pt idx="1298">
                  <c:v>37824.0</c:v>
                </c:pt>
                <c:pt idx="1299">
                  <c:v>37825.0</c:v>
                </c:pt>
                <c:pt idx="1300">
                  <c:v>37826.0</c:v>
                </c:pt>
                <c:pt idx="1301">
                  <c:v>37827.0</c:v>
                </c:pt>
                <c:pt idx="1302">
                  <c:v>37828.0</c:v>
                </c:pt>
                <c:pt idx="1303">
                  <c:v>37829.0</c:v>
                </c:pt>
                <c:pt idx="1304">
                  <c:v>37830.0</c:v>
                </c:pt>
                <c:pt idx="1305">
                  <c:v>37831.0</c:v>
                </c:pt>
                <c:pt idx="1306">
                  <c:v>37832.0</c:v>
                </c:pt>
                <c:pt idx="1307">
                  <c:v>37833.0</c:v>
                </c:pt>
                <c:pt idx="1308">
                  <c:v>37834.0</c:v>
                </c:pt>
                <c:pt idx="1309">
                  <c:v>37835.0</c:v>
                </c:pt>
                <c:pt idx="1310">
                  <c:v>37836.0</c:v>
                </c:pt>
                <c:pt idx="1311">
                  <c:v>37837.0</c:v>
                </c:pt>
                <c:pt idx="1312">
                  <c:v>37838.0</c:v>
                </c:pt>
                <c:pt idx="1313">
                  <c:v>37839.0</c:v>
                </c:pt>
                <c:pt idx="1314">
                  <c:v>37840.0</c:v>
                </c:pt>
                <c:pt idx="1315">
                  <c:v>37841.0</c:v>
                </c:pt>
                <c:pt idx="1316">
                  <c:v>37842.0</c:v>
                </c:pt>
                <c:pt idx="1317">
                  <c:v>37843.0</c:v>
                </c:pt>
                <c:pt idx="1318">
                  <c:v>37844.0</c:v>
                </c:pt>
                <c:pt idx="1319">
                  <c:v>37845.0</c:v>
                </c:pt>
                <c:pt idx="1320">
                  <c:v>37846.0</c:v>
                </c:pt>
                <c:pt idx="1321">
                  <c:v>37847.0</c:v>
                </c:pt>
                <c:pt idx="1322">
                  <c:v>37848.0</c:v>
                </c:pt>
                <c:pt idx="1323">
                  <c:v>37849.0</c:v>
                </c:pt>
                <c:pt idx="1324">
                  <c:v>37850.0</c:v>
                </c:pt>
                <c:pt idx="1325">
                  <c:v>37851.0</c:v>
                </c:pt>
                <c:pt idx="1326">
                  <c:v>37852.0</c:v>
                </c:pt>
                <c:pt idx="1327">
                  <c:v>37853.0</c:v>
                </c:pt>
                <c:pt idx="1328">
                  <c:v>37854.0</c:v>
                </c:pt>
                <c:pt idx="1329">
                  <c:v>37855.0</c:v>
                </c:pt>
                <c:pt idx="1330">
                  <c:v>37856.0</c:v>
                </c:pt>
                <c:pt idx="1331">
                  <c:v>37857.0</c:v>
                </c:pt>
                <c:pt idx="1332">
                  <c:v>37858.0</c:v>
                </c:pt>
                <c:pt idx="1333">
                  <c:v>37859.0</c:v>
                </c:pt>
                <c:pt idx="1334">
                  <c:v>37860.0</c:v>
                </c:pt>
                <c:pt idx="1335">
                  <c:v>37861.0</c:v>
                </c:pt>
                <c:pt idx="1336">
                  <c:v>37862.0</c:v>
                </c:pt>
                <c:pt idx="1337">
                  <c:v>37863.0</c:v>
                </c:pt>
                <c:pt idx="1338">
                  <c:v>37864.0</c:v>
                </c:pt>
                <c:pt idx="1339">
                  <c:v>37865.0</c:v>
                </c:pt>
                <c:pt idx="1340">
                  <c:v>37866.0</c:v>
                </c:pt>
                <c:pt idx="1341">
                  <c:v>37867.0</c:v>
                </c:pt>
                <c:pt idx="1342">
                  <c:v>37868.0</c:v>
                </c:pt>
                <c:pt idx="1343">
                  <c:v>37869.0</c:v>
                </c:pt>
                <c:pt idx="1344">
                  <c:v>37870.0</c:v>
                </c:pt>
                <c:pt idx="1345">
                  <c:v>37871.0</c:v>
                </c:pt>
                <c:pt idx="1346">
                  <c:v>37872.0</c:v>
                </c:pt>
                <c:pt idx="1347">
                  <c:v>37873.0</c:v>
                </c:pt>
                <c:pt idx="1348">
                  <c:v>37874.0</c:v>
                </c:pt>
                <c:pt idx="1349">
                  <c:v>37875.0</c:v>
                </c:pt>
                <c:pt idx="1350">
                  <c:v>37876.0</c:v>
                </c:pt>
                <c:pt idx="1351">
                  <c:v>37877.0</c:v>
                </c:pt>
                <c:pt idx="1352">
                  <c:v>37878.0</c:v>
                </c:pt>
                <c:pt idx="1353">
                  <c:v>37879.0</c:v>
                </c:pt>
                <c:pt idx="1354">
                  <c:v>37880.0</c:v>
                </c:pt>
                <c:pt idx="1355">
                  <c:v>37881.0</c:v>
                </c:pt>
                <c:pt idx="1356">
                  <c:v>37882.0</c:v>
                </c:pt>
                <c:pt idx="1357">
                  <c:v>37883.0</c:v>
                </c:pt>
                <c:pt idx="1358">
                  <c:v>37884.0</c:v>
                </c:pt>
                <c:pt idx="1359">
                  <c:v>37885.0</c:v>
                </c:pt>
                <c:pt idx="1360">
                  <c:v>37886.0</c:v>
                </c:pt>
                <c:pt idx="1361">
                  <c:v>37887.0</c:v>
                </c:pt>
                <c:pt idx="1362">
                  <c:v>37888.0</c:v>
                </c:pt>
                <c:pt idx="1363">
                  <c:v>37889.0</c:v>
                </c:pt>
                <c:pt idx="1364">
                  <c:v>37890.0</c:v>
                </c:pt>
                <c:pt idx="1365">
                  <c:v>37891.0</c:v>
                </c:pt>
                <c:pt idx="1366">
                  <c:v>37892.0</c:v>
                </c:pt>
                <c:pt idx="1367">
                  <c:v>37893.0</c:v>
                </c:pt>
                <c:pt idx="1368">
                  <c:v>37894.0</c:v>
                </c:pt>
                <c:pt idx="1369">
                  <c:v>37895.0</c:v>
                </c:pt>
                <c:pt idx="1370">
                  <c:v>37896.0</c:v>
                </c:pt>
                <c:pt idx="1371">
                  <c:v>37897.0</c:v>
                </c:pt>
                <c:pt idx="1372">
                  <c:v>37898.0</c:v>
                </c:pt>
                <c:pt idx="1373">
                  <c:v>37899.0</c:v>
                </c:pt>
                <c:pt idx="1374">
                  <c:v>37900.0</c:v>
                </c:pt>
                <c:pt idx="1375">
                  <c:v>37901.0</c:v>
                </c:pt>
                <c:pt idx="1376">
                  <c:v>37902.0</c:v>
                </c:pt>
                <c:pt idx="1377">
                  <c:v>37903.0</c:v>
                </c:pt>
                <c:pt idx="1378">
                  <c:v>37904.0</c:v>
                </c:pt>
                <c:pt idx="1379">
                  <c:v>37905.0</c:v>
                </c:pt>
                <c:pt idx="1380">
                  <c:v>37906.0</c:v>
                </c:pt>
                <c:pt idx="1381">
                  <c:v>37907.0</c:v>
                </c:pt>
                <c:pt idx="1382">
                  <c:v>37908.0</c:v>
                </c:pt>
                <c:pt idx="1383">
                  <c:v>37909.0</c:v>
                </c:pt>
                <c:pt idx="1384">
                  <c:v>37910.0</c:v>
                </c:pt>
                <c:pt idx="1385">
                  <c:v>37911.0</c:v>
                </c:pt>
                <c:pt idx="1386">
                  <c:v>37912.0</c:v>
                </c:pt>
                <c:pt idx="1387">
                  <c:v>37913.0</c:v>
                </c:pt>
                <c:pt idx="1388">
                  <c:v>37914.0</c:v>
                </c:pt>
                <c:pt idx="1389">
                  <c:v>37915.0</c:v>
                </c:pt>
                <c:pt idx="1390">
                  <c:v>37916.0</c:v>
                </c:pt>
                <c:pt idx="1391">
                  <c:v>37917.0</c:v>
                </c:pt>
                <c:pt idx="1392">
                  <c:v>37918.0</c:v>
                </c:pt>
                <c:pt idx="1393">
                  <c:v>37919.0</c:v>
                </c:pt>
                <c:pt idx="1394">
                  <c:v>37920.0</c:v>
                </c:pt>
                <c:pt idx="1395">
                  <c:v>37921.0</c:v>
                </c:pt>
                <c:pt idx="1396">
                  <c:v>37922.0</c:v>
                </c:pt>
                <c:pt idx="1397">
                  <c:v>37923.0</c:v>
                </c:pt>
                <c:pt idx="1398">
                  <c:v>37924.0</c:v>
                </c:pt>
                <c:pt idx="1399">
                  <c:v>37925.0</c:v>
                </c:pt>
                <c:pt idx="1400">
                  <c:v>37926.0</c:v>
                </c:pt>
                <c:pt idx="1401">
                  <c:v>37927.0</c:v>
                </c:pt>
                <c:pt idx="1402">
                  <c:v>37928.0</c:v>
                </c:pt>
                <c:pt idx="1403">
                  <c:v>37929.0</c:v>
                </c:pt>
                <c:pt idx="1404">
                  <c:v>37930.0</c:v>
                </c:pt>
                <c:pt idx="1405">
                  <c:v>37931.0</c:v>
                </c:pt>
                <c:pt idx="1406">
                  <c:v>37932.0</c:v>
                </c:pt>
                <c:pt idx="1407">
                  <c:v>37933.0</c:v>
                </c:pt>
                <c:pt idx="1408">
                  <c:v>37934.0</c:v>
                </c:pt>
                <c:pt idx="1409">
                  <c:v>37935.0</c:v>
                </c:pt>
                <c:pt idx="1410">
                  <c:v>37936.0</c:v>
                </c:pt>
                <c:pt idx="1411">
                  <c:v>37937.0</c:v>
                </c:pt>
                <c:pt idx="1412">
                  <c:v>37938.0</c:v>
                </c:pt>
                <c:pt idx="1413">
                  <c:v>37939.0</c:v>
                </c:pt>
                <c:pt idx="1414">
                  <c:v>37940.0</c:v>
                </c:pt>
                <c:pt idx="1415">
                  <c:v>37941.0</c:v>
                </c:pt>
                <c:pt idx="1416">
                  <c:v>37942.0</c:v>
                </c:pt>
                <c:pt idx="1417">
                  <c:v>37943.0</c:v>
                </c:pt>
                <c:pt idx="1418">
                  <c:v>37944.0</c:v>
                </c:pt>
                <c:pt idx="1419">
                  <c:v>37945.0</c:v>
                </c:pt>
                <c:pt idx="1420">
                  <c:v>37946.0</c:v>
                </c:pt>
                <c:pt idx="1421">
                  <c:v>37947.0</c:v>
                </c:pt>
                <c:pt idx="1422">
                  <c:v>37948.0</c:v>
                </c:pt>
                <c:pt idx="1423">
                  <c:v>37949.0</c:v>
                </c:pt>
                <c:pt idx="1424">
                  <c:v>37950.0</c:v>
                </c:pt>
                <c:pt idx="1425">
                  <c:v>37951.0</c:v>
                </c:pt>
                <c:pt idx="1426">
                  <c:v>37952.0</c:v>
                </c:pt>
                <c:pt idx="1427">
                  <c:v>37953.0</c:v>
                </c:pt>
                <c:pt idx="1428">
                  <c:v>37954.0</c:v>
                </c:pt>
                <c:pt idx="1429">
                  <c:v>37955.0</c:v>
                </c:pt>
                <c:pt idx="1430">
                  <c:v>37956.0</c:v>
                </c:pt>
                <c:pt idx="1431">
                  <c:v>37957.0</c:v>
                </c:pt>
                <c:pt idx="1432">
                  <c:v>37958.0</c:v>
                </c:pt>
                <c:pt idx="1433">
                  <c:v>37959.0</c:v>
                </c:pt>
                <c:pt idx="1434">
                  <c:v>37960.0</c:v>
                </c:pt>
                <c:pt idx="1435">
                  <c:v>37961.0</c:v>
                </c:pt>
                <c:pt idx="1436">
                  <c:v>37962.0</c:v>
                </c:pt>
                <c:pt idx="1437">
                  <c:v>37963.0</c:v>
                </c:pt>
                <c:pt idx="1438">
                  <c:v>37964.0</c:v>
                </c:pt>
                <c:pt idx="1439">
                  <c:v>37965.0</c:v>
                </c:pt>
                <c:pt idx="1440">
                  <c:v>37966.0</c:v>
                </c:pt>
                <c:pt idx="1441">
                  <c:v>37967.0</c:v>
                </c:pt>
                <c:pt idx="1442">
                  <c:v>37968.0</c:v>
                </c:pt>
                <c:pt idx="1443">
                  <c:v>37969.0</c:v>
                </c:pt>
                <c:pt idx="1444">
                  <c:v>37970.0</c:v>
                </c:pt>
                <c:pt idx="1445">
                  <c:v>37971.0</c:v>
                </c:pt>
                <c:pt idx="1446">
                  <c:v>37972.0</c:v>
                </c:pt>
                <c:pt idx="1447">
                  <c:v>37973.0</c:v>
                </c:pt>
                <c:pt idx="1448">
                  <c:v>37974.0</c:v>
                </c:pt>
                <c:pt idx="1449">
                  <c:v>37975.0</c:v>
                </c:pt>
                <c:pt idx="1450">
                  <c:v>37976.0</c:v>
                </c:pt>
                <c:pt idx="1451">
                  <c:v>37977.0</c:v>
                </c:pt>
                <c:pt idx="1452">
                  <c:v>37978.0</c:v>
                </c:pt>
                <c:pt idx="1453">
                  <c:v>37979.0</c:v>
                </c:pt>
                <c:pt idx="1454">
                  <c:v>37980.0</c:v>
                </c:pt>
                <c:pt idx="1455">
                  <c:v>37981.0</c:v>
                </c:pt>
                <c:pt idx="1456">
                  <c:v>37982.0</c:v>
                </c:pt>
                <c:pt idx="1457">
                  <c:v>37983.0</c:v>
                </c:pt>
                <c:pt idx="1458">
                  <c:v>37984.0</c:v>
                </c:pt>
                <c:pt idx="1459">
                  <c:v>37985.0</c:v>
                </c:pt>
                <c:pt idx="1460">
                  <c:v>37986.0</c:v>
                </c:pt>
                <c:pt idx="1461">
                  <c:v>37987.0</c:v>
                </c:pt>
                <c:pt idx="1462">
                  <c:v>37988.0</c:v>
                </c:pt>
                <c:pt idx="1463">
                  <c:v>37989.0</c:v>
                </c:pt>
                <c:pt idx="1464">
                  <c:v>37990.0</c:v>
                </c:pt>
                <c:pt idx="1465">
                  <c:v>37991.0</c:v>
                </c:pt>
                <c:pt idx="1466">
                  <c:v>37992.0</c:v>
                </c:pt>
                <c:pt idx="1467">
                  <c:v>37993.0</c:v>
                </c:pt>
                <c:pt idx="1468">
                  <c:v>37994.0</c:v>
                </c:pt>
                <c:pt idx="1469">
                  <c:v>37995.0</c:v>
                </c:pt>
                <c:pt idx="1470">
                  <c:v>37996.0</c:v>
                </c:pt>
                <c:pt idx="1471">
                  <c:v>37997.0</c:v>
                </c:pt>
                <c:pt idx="1472">
                  <c:v>37998.0</c:v>
                </c:pt>
                <c:pt idx="1473">
                  <c:v>37999.0</c:v>
                </c:pt>
                <c:pt idx="1474">
                  <c:v>38000.0</c:v>
                </c:pt>
                <c:pt idx="1475">
                  <c:v>38001.0</c:v>
                </c:pt>
                <c:pt idx="1476">
                  <c:v>38002.0</c:v>
                </c:pt>
                <c:pt idx="1477">
                  <c:v>38003.0</c:v>
                </c:pt>
                <c:pt idx="1478">
                  <c:v>38004.0</c:v>
                </c:pt>
                <c:pt idx="1479">
                  <c:v>38005.0</c:v>
                </c:pt>
                <c:pt idx="1480">
                  <c:v>38006.0</c:v>
                </c:pt>
                <c:pt idx="1481">
                  <c:v>38007.0</c:v>
                </c:pt>
                <c:pt idx="1482">
                  <c:v>38008.0</c:v>
                </c:pt>
                <c:pt idx="1483">
                  <c:v>38009.0</c:v>
                </c:pt>
                <c:pt idx="1484">
                  <c:v>38010.0</c:v>
                </c:pt>
                <c:pt idx="1485">
                  <c:v>38011.0</c:v>
                </c:pt>
                <c:pt idx="1486">
                  <c:v>38012.0</c:v>
                </c:pt>
                <c:pt idx="1487">
                  <c:v>38013.0</c:v>
                </c:pt>
                <c:pt idx="1488">
                  <c:v>38014.0</c:v>
                </c:pt>
                <c:pt idx="1489">
                  <c:v>38015.0</c:v>
                </c:pt>
                <c:pt idx="1490">
                  <c:v>38016.0</c:v>
                </c:pt>
                <c:pt idx="1491">
                  <c:v>38017.0</c:v>
                </c:pt>
                <c:pt idx="1492">
                  <c:v>38018.0</c:v>
                </c:pt>
                <c:pt idx="1493">
                  <c:v>38019.0</c:v>
                </c:pt>
                <c:pt idx="1494">
                  <c:v>38020.0</c:v>
                </c:pt>
                <c:pt idx="1495">
                  <c:v>38021.0</c:v>
                </c:pt>
                <c:pt idx="1496">
                  <c:v>38022.0</c:v>
                </c:pt>
                <c:pt idx="1497">
                  <c:v>38023.0</c:v>
                </c:pt>
                <c:pt idx="1498">
                  <c:v>38024.0</c:v>
                </c:pt>
                <c:pt idx="1499">
                  <c:v>38025.0</c:v>
                </c:pt>
                <c:pt idx="1500">
                  <c:v>38026.0</c:v>
                </c:pt>
                <c:pt idx="1501">
                  <c:v>38027.0</c:v>
                </c:pt>
                <c:pt idx="1502">
                  <c:v>38028.0</c:v>
                </c:pt>
                <c:pt idx="1503">
                  <c:v>38029.0</c:v>
                </c:pt>
                <c:pt idx="1504">
                  <c:v>38030.0</c:v>
                </c:pt>
                <c:pt idx="1505">
                  <c:v>38031.0</c:v>
                </c:pt>
                <c:pt idx="1506">
                  <c:v>38032.0</c:v>
                </c:pt>
                <c:pt idx="1507">
                  <c:v>38033.0</c:v>
                </c:pt>
                <c:pt idx="1508">
                  <c:v>38034.0</c:v>
                </c:pt>
                <c:pt idx="1509">
                  <c:v>38035.0</c:v>
                </c:pt>
                <c:pt idx="1510">
                  <c:v>38036.0</c:v>
                </c:pt>
                <c:pt idx="1511">
                  <c:v>38037.0</c:v>
                </c:pt>
                <c:pt idx="1512">
                  <c:v>38038.0</c:v>
                </c:pt>
                <c:pt idx="1513">
                  <c:v>38039.0</c:v>
                </c:pt>
                <c:pt idx="1514">
                  <c:v>38040.0</c:v>
                </c:pt>
                <c:pt idx="1515">
                  <c:v>38041.0</c:v>
                </c:pt>
                <c:pt idx="1516">
                  <c:v>38042.0</c:v>
                </c:pt>
                <c:pt idx="1517">
                  <c:v>38043.0</c:v>
                </c:pt>
                <c:pt idx="1518">
                  <c:v>38044.0</c:v>
                </c:pt>
                <c:pt idx="1519">
                  <c:v>38045.0</c:v>
                </c:pt>
                <c:pt idx="1520">
                  <c:v>38046.0</c:v>
                </c:pt>
                <c:pt idx="1521">
                  <c:v>38047.0</c:v>
                </c:pt>
                <c:pt idx="1522">
                  <c:v>38048.0</c:v>
                </c:pt>
                <c:pt idx="1523">
                  <c:v>38049.0</c:v>
                </c:pt>
                <c:pt idx="1524">
                  <c:v>38050.0</c:v>
                </c:pt>
                <c:pt idx="1525">
                  <c:v>38051.0</c:v>
                </c:pt>
                <c:pt idx="1526">
                  <c:v>38052.0</c:v>
                </c:pt>
                <c:pt idx="1527">
                  <c:v>38053.0</c:v>
                </c:pt>
                <c:pt idx="1528">
                  <c:v>38054.0</c:v>
                </c:pt>
                <c:pt idx="1529">
                  <c:v>38055.0</c:v>
                </c:pt>
                <c:pt idx="1530">
                  <c:v>38056.0</c:v>
                </c:pt>
                <c:pt idx="1531">
                  <c:v>38057.0</c:v>
                </c:pt>
                <c:pt idx="1532">
                  <c:v>38058.0</c:v>
                </c:pt>
                <c:pt idx="1533">
                  <c:v>38059.0</c:v>
                </c:pt>
                <c:pt idx="1534">
                  <c:v>38060.0</c:v>
                </c:pt>
                <c:pt idx="1535">
                  <c:v>38061.0</c:v>
                </c:pt>
                <c:pt idx="1536">
                  <c:v>38062.0</c:v>
                </c:pt>
                <c:pt idx="1537">
                  <c:v>38063.0</c:v>
                </c:pt>
                <c:pt idx="1538">
                  <c:v>38064.0</c:v>
                </c:pt>
                <c:pt idx="1539">
                  <c:v>38065.0</c:v>
                </c:pt>
                <c:pt idx="1540">
                  <c:v>38066.0</c:v>
                </c:pt>
                <c:pt idx="1541">
                  <c:v>38067.0</c:v>
                </c:pt>
                <c:pt idx="1542">
                  <c:v>38068.0</c:v>
                </c:pt>
                <c:pt idx="1543">
                  <c:v>38069.0</c:v>
                </c:pt>
                <c:pt idx="1544">
                  <c:v>38070.0</c:v>
                </c:pt>
                <c:pt idx="1545">
                  <c:v>38071.0</c:v>
                </c:pt>
                <c:pt idx="1546">
                  <c:v>38072.0</c:v>
                </c:pt>
                <c:pt idx="1547">
                  <c:v>38073.0</c:v>
                </c:pt>
                <c:pt idx="1548">
                  <c:v>38074.0</c:v>
                </c:pt>
                <c:pt idx="1549">
                  <c:v>38075.0</c:v>
                </c:pt>
                <c:pt idx="1550">
                  <c:v>38076.0</c:v>
                </c:pt>
                <c:pt idx="1551">
                  <c:v>38077.0</c:v>
                </c:pt>
                <c:pt idx="1552">
                  <c:v>38078.0</c:v>
                </c:pt>
                <c:pt idx="1553">
                  <c:v>38079.0</c:v>
                </c:pt>
                <c:pt idx="1554">
                  <c:v>38080.0</c:v>
                </c:pt>
                <c:pt idx="1555">
                  <c:v>38081.0</c:v>
                </c:pt>
                <c:pt idx="1556">
                  <c:v>38082.0</c:v>
                </c:pt>
                <c:pt idx="1557">
                  <c:v>38083.0</c:v>
                </c:pt>
                <c:pt idx="1558">
                  <c:v>38084.0</c:v>
                </c:pt>
                <c:pt idx="1559">
                  <c:v>38085.0</c:v>
                </c:pt>
                <c:pt idx="1560">
                  <c:v>38086.0</c:v>
                </c:pt>
                <c:pt idx="1561">
                  <c:v>38087.0</c:v>
                </c:pt>
                <c:pt idx="1562">
                  <c:v>38088.0</c:v>
                </c:pt>
                <c:pt idx="1563">
                  <c:v>38089.0</c:v>
                </c:pt>
                <c:pt idx="1564">
                  <c:v>38090.0</c:v>
                </c:pt>
                <c:pt idx="1565">
                  <c:v>38091.0</c:v>
                </c:pt>
                <c:pt idx="1566">
                  <c:v>38092.0</c:v>
                </c:pt>
                <c:pt idx="1567">
                  <c:v>38093.0</c:v>
                </c:pt>
                <c:pt idx="1568">
                  <c:v>38094.0</c:v>
                </c:pt>
                <c:pt idx="1569">
                  <c:v>38095.0</c:v>
                </c:pt>
                <c:pt idx="1570">
                  <c:v>38096.0</c:v>
                </c:pt>
                <c:pt idx="1571">
                  <c:v>38097.0</c:v>
                </c:pt>
                <c:pt idx="1572">
                  <c:v>38098.0</c:v>
                </c:pt>
                <c:pt idx="1573">
                  <c:v>38099.0</c:v>
                </c:pt>
                <c:pt idx="1574">
                  <c:v>38100.0</c:v>
                </c:pt>
                <c:pt idx="1575">
                  <c:v>38101.0</c:v>
                </c:pt>
                <c:pt idx="1576">
                  <c:v>38102.0</c:v>
                </c:pt>
                <c:pt idx="1577">
                  <c:v>38103.0</c:v>
                </c:pt>
                <c:pt idx="1578">
                  <c:v>38104.0</c:v>
                </c:pt>
                <c:pt idx="1579">
                  <c:v>38105.0</c:v>
                </c:pt>
                <c:pt idx="1580">
                  <c:v>38106.0</c:v>
                </c:pt>
                <c:pt idx="1581">
                  <c:v>38107.0</c:v>
                </c:pt>
                <c:pt idx="1582">
                  <c:v>38108.0</c:v>
                </c:pt>
                <c:pt idx="1583">
                  <c:v>38109.0</c:v>
                </c:pt>
                <c:pt idx="1584">
                  <c:v>38110.0</c:v>
                </c:pt>
                <c:pt idx="1585">
                  <c:v>38111.0</c:v>
                </c:pt>
                <c:pt idx="1586">
                  <c:v>38112.0</c:v>
                </c:pt>
                <c:pt idx="1587">
                  <c:v>38113.0</c:v>
                </c:pt>
                <c:pt idx="1588">
                  <c:v>38114.0</c:v>
                </c:pt>
                <c:pt idx="1589">
                  <c:v>38115.0</c:v>
                </c:pt>
                <c:pt idx="1590">
                  <c:v>38116.0</c:v>
                </c:pt>
                <c:pt idx="1591">
                  <c:v>38117.0</c:v>
                </c:pt>
                <c:pt idx="1592">
                  <c:v>38118.0</c:v>
                </c:pt>
                <c:pt idx="1593">
                  <c:v>38119.0</c:v>
                </c:pt>
                <c:pt idx="1594">
                  <c:v>38120.0</c:v>
                </c:pt>
                <c:pt idx="1595">
                  <c:v>38121.0</c:v>
                </c:pt>
                <c:pt idx="1596">
                  <c:v>38122.0</c:v>
                </c:pt>
                <c:pt idx="1597">
                  <c:v>38123.0</c:v>
                </c:pt>
                <c:pt idx="1598">
                  <c:v>38124.0</c:v>
                </c:pt>
                <c:pt idx="1599">
                  <c:v>38125.0</c:v>
                </c:pt>
                <c:pt idx="1600">
                  <c:v>38126.0</c:v>
                </c:pt>
                <c:pt idx="1601">
                  <c:v>38127.0</c:v>
                </c:pt>
                <c:pt idx="1602">
                  <c:v>38128.0</c:v>
                </c:pt>
                <c:pt idx="1603">
                  <c:v>38129.0</c:v>
                </c:pt>
                <c:pt idx="1604">
                  <c:v>38130.0</c:v>
                </c:pt>
                <c:pt idx="1605">
                  <c:v>38131.0</c:v>
                </c:pt>
                <c:pt idx="1606">
                  <c:v>38132.0</c:v>
                </c:pt>
                <c:pt idx="1607">
                  <c:v>38133.0</c:v>
                </c:pt>
                <c:pt idx="1608">
                  <c:v>38134.0</c:v>
                </c:pt>
                <c:pt idx="1609">
                  <c:v>38135.0</c:v>
                </c:pt>
                <c:pt idx="1610">
                  <c:v>38136.0</c:v>
                </c:pt>
                <c:pt idx="1611">
                  <c:v>38137.0</c:v>
                </c:pt>
                <c:pt idx="1612">
                  <c:v>38138.0</c:v>
                </c:pt>
                <c:pt idx="1613">
                  <c:v>38139.0</c:v>
                </c:pt>
                <c:pt idx="1614">
                  <c:v>38140.0</c:v>
                </c:pt>
                <c:pt idx="1615">
                  <c:v>38141.0</c:v>
                </c:pt>
                <c:pt idx="1616">
                  <c:v>38142.0</c:v>
                </c:pt>
                <c:pt idx="1617">
                  <c:v>38143.0</c:v>
                </c:pt>
                <c:pt idx="1618">
                  <c:v>38144.0</c:v>
                </c:pt>
                <c:pt idx="1619">
                  <c:v>38145.0</c:v>
                </c:pt>
                <c:pt idx="1620">
                  <c:v>38146.0</c:v>
                </c:pt>
                <c:pt idx="1621">
                  <c:v>38147.0</c:v>
                </c:pt>
                <c:pt idx="1622">
                  <c:v>38148.0</c:v>
                </c:pt>
                <c:pt idx="1623">
                  <c:v>38149.0</c:v>
                </c:pt>
                <c:pt idx="1624">
                  <c:v>38150.0</c:v>
                </c:pt>
                <c:pt idx="1625">
                  <c:v>38151.0</c:v>
                </c:pt>
                <c:pt idx="1626">
                  <c:v>38152.0</c:v>
                </c:pt>
                <c:pt idx="1627">
                  <c:v>38153.0</c:v>
                </c:pt>
                <c:pt idx="1628">
                  <c:v>38154.0</c:v>
                </c:pt>
                <c:pt idx="1629">
                  <c:v>38155.0</c:v>
                </c:pt>
                <c:pt idx="1630">
                  <c:v>38156.0</c:v>
                </c:pt>
                <c:pt idx="1631">
                  <c:v>38157.0</c:v>
                </c:pt>
                <c:pt idx="1632">
                  <c:v>38158.0</c:v>
                </c:pt>
                <c:pt idx="1633">
                  <c:v>38159.0</c:v>
                </c:pt>
                <c:pt idx="1634">
                  <c:v>38160.0</c:v>
                </c:pt>
                <c:pt idx="1635">
                  <c:v>38161.0</c:v>
                </c:pt>
                <c:pt idx="1636">
                  <c:v>38162.0</c:v>
                </c:pt>
                <c:pt idx="1637">
                  <c:v>38163.0</c:v>
                </c:pt>
                <c:pt idx="1638">
                  <c:v>38164.0</c:v>
                </c:pt>
                <c:pt idx="1639">
                  <c:v>38165.0</c:v>
                </c:pt>
                <c:pt idx="1640">
                  <c:v>38166.0</c:v>
                </c:pt>
                <c:pt idx="1641">
                  <c:v>38167.0</c:v>
                </c:pt>
                <c:pt idx="1642">
                  <c:v>38168.0</c:v>
                </c:pt>
                <c:pt idx="1643">
                  <c:v>38169.0</c:v>
                </c:pt>
                <c:pt idx="1644">
                  <c:v>38170.0</c:v>
                </c:pt>
                <c:pt idx="1645">
                  <c:v>38171.0</c:v>
                </c:pt>
                <c:pt idx="1646">
                  <c:v>38172.0</c:v>
                </c:pt>
                <c:pt idx="1647">
                  <c:v>38173.0</c:v>
                </c:pt>
                <c:pt idx="1648">
                  <c:v>38174.0</c:v>
                </c:pt>
                <c:pt idx="1649">
                  <c:v>38175.0</c:v>
                </c:pt>
                <c:pt idx="1650">
                  <c:v>38176.0</c:v>
                </c:pt>
                <c:pt idx="1651">
                  <c:v>38177.0</c:v>
                </c:pt>
                <c:pt idx="1652">
                  <c:v>38178.0</c:v>
                </c:pt>
                <c:pt idx="1653">
                  <c:v>38179.0</c:v>
                </c:pt>
                <c:pt idx="1654">
                  <c:v>38180.0</c:v>
                </c:pt>
                <c:pt idx="1655">
                  <c:v>38181.0</c:v>
                </c:pt>
                <c:pt idx="1656">
                  <c:v>38182.0</c:v>
                </c:pt>
                <c:pt idx="1657">
                  <c:v>38183.0</c:v>
                </c:pt>
                <c:pt idx="1658">
                  <c:v>38184.0</c:v>
                </c:pt>
                <c:pt idx="1659">
                  <c:v>38185.0</c:v>
                </c:pt>
                <c:pt idx="1660">
                  <c:v>38186.0</c:v>
                </c:pt>
                <c:pt idx="1661">
                  <c:v>38187.0</c:v>
                </c:pt>
                <c:pt idx="1662">
                  <c:v>38188.0</c:v>
                </c:pt>
                <c:pt idx="1663">
                  <c:v>38189.0</c:v>
                </c:pt>
                <c:pt idx="1664">
                  <c:v>38190.0</c:v>
                </c:pt>
                <c:pt idx="1665">
                  <c:v>38191.0</c:v>
                </c:pt>
                <c:pt idx="1666">
                  <c:v>38192.0</c:v>
                </c:pt>
                <c:pt idx="1667">
                  <c:v>38193.0</c:v>
                </c:pt>
                <c:pt idx="1668">
                  <c:v>38194.0</c:v>
                </c:pt>
                <c:pt idx="1669">
                  <c:v>38195.0</c:v>
                </c:pt>
                <c:pt idx="1670">
                  <c:v>38196.0</c:v>
                </c:pt>
                <c:pt idx="1671">
                  <c:v>38197.0</c:v>
                </c:pt>
                <c:pt idx="1672">
                  <c:v>38198.0</c:v>
                </c:pt>
                <c:pt idx="1673">
                  <c:v>38199.0</c:v>
                </c:pt>
                <c:pt idx="1674">
                  <c:v>38200.0</c:v>
                </c:pt>
                <c:pt idx="1675">
                  <c:v>38201.0</c:v>
                </c:pt>
                <c:pt idx="1676">
                  <c:v>38202.0</c:v>
                </c:pt>
                <c:pt idx="1677">
                  <c:v>38203.0</c:v>
                </c:pt>
                <c:pt idx="1678">
                  <c:v>38204.0</c:v>
                </c:pt>
                <c:pt idx="1679">
                  <c:v>38205.0</c:v>
                </c:pt>
                <c:pt idx="1680">
                  <c:v>38206.0</c:v>
                </c:pt>
                <c:pt idx="1681">
                  <c:v>38207.0</c:v>
                </c:pt>
                <c:pt idx="1682">
                  <c:v>38208.0</c:v>
                </c:pt>
                <c:pt idx="1683">
                  <c:v>38209.0</c:v>
                </c:pt>
                <c:pt idx="1684">
                  <c:v>38210.0</c:v>
                </c:pt>
                <c:pt idx="1685">
                  <c:v>38211.0</c:v>
                </c:pt>
                <c:pt idx="1686">
                  <c:v>38212.0</c:v>
                </c:pt>
                <c:pt idx="1687">
                  <c:v>38213.0</c:v>
                </c:pt>
                <c:pt idx="1688">
                  <c:v>38214.0</c:v>
                </c:pt>
                <c:pt idx="1689">
                  <c:v>38215.0</c:v>
                </c:pt>
                <c:pt idx="1690">
                  <c:v>38216.0</c:v>
                </c:pt>
                <c:pt idx="1691">
                  <c:v>38217.0</c:v>
                </c:pt>
                <c:pt idx="1692">
                  <c:v>38218.0</c:v>
                </c:pt>
                <c:pt idx="1693">
                  <c:v>38219.0</c:v>
                </c:pt>
                <c:pt idx="1694">
                  <c:v>38220.0</c:v>
                </c:pt>
                <c:pt idx="1695">
                  <c:v>38221.0</c:v>
                </c:pt>
                <c:pt idx="1696">
                  <c:v>38222.0</c:v>
                </c:pt>
                <c:pt idx="1697">
                  <c:v>38223.0</c:v>
                </c:pt>
                <c:pt idx="1698">
                  <c:v>38224.0</c:v>
                </c:pt>
                <c:pt idx="1699">
                  <c:v>38225.0</c:v>
                </c:pt>
                <c:pt idx="1700">
                  <c:v>38226.0</c:v>
                </c:pt>
                <c:pt idx="1701">
                  <c:v>38227.0</c:v>
                </c:pt>
                <c:pt idx="1702">
                  <c:v>38228.0</c:v>
                </c:pt>
                <c:pt idx="1703">
                  <c:v>38229.0</c:v>
                </c:pt>
                <c:pt idx="1704">
                  <c:v>38230.0</c:v>
                </c:pt>
                <c:pt idx="1705">
                  <c:v>38231.0</c:v>
                </c:pt>
                <c:pt idx="1706">
                  <c:v>38232.0</c:v>
                </c:pt>
                <c:pt idx="1707">
                  <c:v>38233.0</c:v>
                </c:pt>
                <c:pt idx="1708">
                  <c:v>38234.0</c:v>
                </c:pt>
                <c:pt idx="1709">
                  <c:v>38235.0</c:v>
                </c:pt>
                <c:pt idx="1710">
                  <c:v>38236.0</c:v>
                </c:pt>
                <c:pt idx="1711">
                  <c:v>38237.0</c:v>
                </c:pt>
                <c:pt idx="1712">
                  <c:v>38238.0</c:v>
                </c:pt>
                <c:pt idx="1713">
                  <c:v>38239.0</c:v>
                </c:pt>
                <c:pt idx="1714">
                  <c:v>38240.0</c:v>
                </c:pt>
                <c:pt idx="1715">
                  <c:v>38241.0</c:v>
                </c:pt>
                <c:pt idx="1716">
                  <c:v>38242.0</c:v>
                </c:pt>
                <c:pt idx="1717">
                  <c:v>38243.0</c:v>
                </c:pt>
                <c:pt idx="1718">
                  <c:v>38244.0</c:v>
                </c:pt>
                <c:pt idx="1719">
                  <c:v>38245.0</c:v>
                </c:pt>
                <c:pt idx="1720">
                  <c:v>38246.0</c:v>
                </c:pt>
                <c:pt idx="1721">
                  <c:v>38247.0</c:v>
                </c:pt>
                <c:pt idx="1722">
                  <c:v>38248.0</c:v>
                </c:pt>
                <c:pt idx="1723">
                  <c:v>38249.0</c:v>
                </c:pt>
                <c:pt idx="1724">
                  <c:v>38250.0</c:v>
                </c:pt>
                <c:pt idx="1725">
                  <c:v>38251.0</c:v>
                </c:pt>
                <c:pt idx="1726">
                  <c:v>38252.0</c:v>
                </c:pt>
                <c:pt idx="1727">
                  <c:v>38253.0</c:v>
                </c:pt>
                <c:pt idx="1728">
                  <c:v>38254.0</c:v>
                </c:pt>
                <c:pt idx="1729">
                  <c:v>38255.0</c:v>
                </c:pt>
                <c:pt idx="1730">
                  <c:v>38256.0</c:v>
                </c:pt>
                <c:pt idx="1731">
                  <c:v>38257.0</c:v>
                </c:pt>
                <c:pt idx="1732">
                  <c:v>38258.0</c:v>
                </c:pt>
                <c:pt idx="1733">
                  <c:v>38259.0</c:v>
                </c:pt>
                <c:pt idx="1734">
                  <c:v>38260.0</c:v>
                </c:pt>
                <c:pt idx="1735">
                  <c:v>38261.0</c:v>
                </c:pt>
                <c:pt idx="1736">
                  <c:v>38262.0</c:v>
                </c:pt>
                <c:pt idx="1737">
                  <c:v>38263.0</c:v>
                </c:pt>
                <c:pt idx="1738">
                  <c:v>38264.0</c:v>
                </c:pt>
                <c:pt idx="1739">
                  <c:v>38265.0</c:v>
                </c:pt>
                <c:pt idx="1740">
                  <c:v>38266.0</c:v>
                </c:pt>
                <c:pt idx="1741">
                  <c:v>38267.0</c:v>
                </c:pt>
                <c:pt idx="1742">
                  <c:v>38268.0</c:v>
                </c:pt>
                <c:pt idx="1743">
                  <c:v>38269.0</c:v>
                </c:pt>
                <c:pt idx="1744">
                  <c:v>38270.0</c:v>
                </c:pt>
                <c:pt idx="1745">
                  <c:v>38271.0</c:v>
                </c:pt>
                <c:pt idx="1746">
                  <c:v>38272.0</c:v>
                </c:pt>
                <c:pt idx="1747">
                  <c:v>38273.0</c:v>
                </c:pt>
                <c:pt idx="1748">
                  <c:v>38274.0</c:v>
                </c:pt>
                <c:pt idx="1749">
                  <c:v>38275.0</c:v>
                </c:pt>
                <c:pt idx="1750">
                  <c:v>38276.0</c:v>
                </c:pt>
                <c:pt idx="1751">
                  <c:v>38277.0</c:v>
                </c:pt>
                <c:pt idx="1752">
                  <c:v>38278.0</c:v>
                </c:pt>
                <c:pt idx="1753">
                  <c:v>38279.0</c:v>
                </c:pt>
                <c:pt idx="1754">
                  <c:v>38280.0</c:v>
                </c:pt>
                <c:pt idx="1755">
                  <c:v>38281.0</c:v>
                </c:pt>
                <c:pt idx="1756">
                  <c:v>38282.0</c:v>
                </c:pt>
                <c:pt idx="1757">
                  <c:v>38283.0</c:v>
                </c:pt>
                <c:pt idx="1758">
                  <c:v>38284.0</c:v>
                </c:pt>
                <c:pt idx="1759">
                  <c:v>38285.0</c:v>
                </c:pt>
                <c:pt idx="1760">
                  <c:v>38286.0</c:v>
                </c:pt>
                <c:pt idx="1761">
                  <c:v>38287.0</c:v>
                </c:pt>
                <c:pt idx="1762">
                  <c:v>38288.0</c:v>
                </c:pt>
                <c:pt idx="1763">
                  <c:v>38289.0</c:v>
                </c:pt>
                <c:pt idx="1764">
                  <c:v>38290.0</c:v>
                </c:pt>
                <c:pt idx="1765">
                  <c:v>38291.0</c:v>
                </c:pt>
                <c:pt idx="1766">
                  <c:v>38292.0</c:v>
                </c:pt>
                <c:pt idx="1767">
                  <c:v>38293.0</c:v>
                </c:pt>
                <c:pt idx="1768">
                  <c:v>38294.0</c:v>
                </c:pt>
                <c:pt idx="1769">
                  <c:v>38295.0</c:v>
                </c:pt>
                <c:pt idx="1770">
                  <c:v>38296.0</c:v>
                </c:pt>
                <c:pt idx="1771">
                  <c:v>38297.0</c:v>
                </c:pt>
                <c:pt idx="1772">
                  <c:v>38298.0</c:v>
                </c:pt>
                <c:pt idx="1773">
                  <c:v>38299.0</c:v>
                </c:pt>
                <c:pt idx="1774">
                  <c:v>38300.0</c:v>
                </c:pt>
                <c:pt idx="1775">
                  <c:v>38301.0</c:v>
                </c:pt>
                <c:pt idx="1776">
                  <c:v>38302.0</c:v>
                </c:pt>
                <c:pt idx="1777">
                  <c:v>38303.0</c:v>
                </c:pt>
                <c:pt idx="1778">
                  <c:v>38304.0</c:v>
                </c:pt>
                <c:pt idx="1779">
                  <c:v>38305.0</c:v>
                </c:pt>
                <c:pt idx="1780">
                  <c:v>38306.0</c:v>
                </c:pt>
                <c:pt idx="1781">
                  <c:v>38307.0</c:v>
                </c:pt>
                <c:pt idx="1782">
                  <c:v>38308.0</c:v>
                </c:pt>
                <c:pt idx="1783">
                  <c:v>38309.0</c:v>
                </c:pt>
                <c:pt idx="1784">
                  <c:v>38310.0</c:v>
                </c:pt>
                <c:pt idx="1785">
                  <c:v>38311.0</c:v>
                </c:pt>
                <c:pt idx="1786">
                  <c:v>38312.0</c:v>
                </c:pt>
                <c:pt idx="1787">
                  <c:v>38313.0</c:v>
                </c:pt>
                <c:pt idx="1788">
                  <c:v>38314.0</c:v>
                </c:pt>
                <c:pt idx="1789">
                  <c:v>38315.0</c:v>
                </c:pt>
                <c:pt idx="1790">
                  <c:v>38316.0</c:v>
                </c:pt>
                <c:pt idx="1791">
                  <c:v>38317.0</c:v>
                </c:pt>
                <c:pt idx="1792">
                  <c:v>38318.0</c:v>
                </c:pt>
                <c:pt idx="1793">
                  <c:v>38319.0</c:v>
                </c:pt>
                <c:pt idx="1794">
                  <c:v>38320.0</c:v>
                </c:pt>
                <c:pt idx="1795">
                  <c:v>38321.0</c:v>
                </c:pt>
                <c:pt idx="1796">
                  <c:v>38322.0</c:v>
                </c:pt>
                <c:pt idx="1797">
                  <c:v>38323.0</c:v>
                </c:pt>
                <c:pt idx="1798">
                  <c:v>38324.0</c:v>
                </c:pt>
                <c:pt idx="1799">
                  <c:v>38325.0</c:v>
                </c:pt>
                <c:pt idx="1800">
                  <c:v>38326.0</c:v>
                </c:pt>
                <c:pt idx="1801">
                  <c:v>38327.0</c:v>
                </c:pt>
                <c:pt idx="1802">
                  <c:v>38328.0</c:v>
                </c:pt>
                <c:pt idx="1803">
                  <c:v>38329.0</c:v>
                </c:pt>
                <c:pt idx="1804">
                  <c:v>38330.0</c:v>
                </c:pt>
                <c:pt idx="1805">
                  <c:v>38331.0</c:v>
                </c:pt>
                <c:pt idx="1806">
                  <c:v>38332.0</c:v>
                </c:pt>
                <c:pt idx="1807">
                  <c:v>38333.0</c:v>
                </c:pt>
                <c:pt idx="1808">
                  <c:v>38334.0</c:v>
                </c:pt>
                <c:pt idx="1809">
                  <c:v>38335.0</c:v>
                </c:pt>
                <c:pt idx="1810">
                  <c:v>38336.0</c:v>
                </c:pt>
                <c:pt idx="1811">
                  <c:v>38337.0</c:v>
                </c:pt>
                <c:pt idx="1812">
                  <c:v>38338.0</c:v>
                </c:pt>
                <c:pt idx="1813">
                  <c:v>38339.0</c:v>
                </c:pt>
                <c:pt idx="1814">
                  <c:v>38340.0</c:v>
                </c:pt>
                <c:pt idx="1815">
                  <c:v>38341.0</c:v>
                </c:pt>
                <c:pt idx="1816">
                  <c:v>38342.0</c:v>
                </c:pt>
                <c:pt idx="1817">
                  <c:v>38343.0</c:v>
                </c:pt>
                <c:pt idx="1818">
                  <c:v>38344.0</c:v>
                </c:pt>
                <c:pt idx="1819">
                  <c:v>38345.0</c:v>
                </c:pt>
                <c:pt idx="1820">
                  <c:v>38346.0</c:v>
                </c:pt>
                <c:pt idx="1821">
                  <c:v>38347.0</c:v>
                </c:pt>
                <c:pt idx="1822">
                  <c:v>38348.0</c:v>
                </c:pt>
                <c:pt idx="1823">
                  <c:v>38349.0</c:v>
                </c:pt>
                <c:pt idx="1824">
                  <c:v>38350.0</c:v>
                </c:pt>
                <c:pt idx="1825">
                  <c:v>38351.0</c:v>
                </c:pt>
                <c:pt idx="1826">
                  <c:v>38352.0</c:v>
                </c:pt>
                <c:pt idx="1827">
                  <c:v>38353.0</c:v>
                </c:pt>
                <c:pt idx="1828">
                  <c:v>38354.0</c:v>
                </c:pt>
                <c:pt idx="1829">
                  <c:v>38355.0</c:v>
                </c:pt>
                <c:pt idx="1830">
                  <c:v>38356.0</c:v>
                </c:pt>
                <c:pt idx="1831">
                  <c:v>38357.0</c:v>
                </c:pt>
                <c:pt idx="1832">
                  <c:v>38358.0</c:v>
                </c:pt>
                <c:pt idx="1833">
                  <c:v>38359.0</c:v>
                </c:pt>
                <c:pt idx="1834">
                  <c:v>38360.0</c:v>
                </c:pt>
                <c:pt idx="1835">
                  <c:v>38361.0</c:v>
                </c:pt>
                <c:pt idx="1836">
                  <c:v>38362.0</c:v>
                </c:pt>
                <c:pt idx="1837">
                  <c:v>38363.0</c:v>
                </c:pt>
                <c:pt idx="1838">
                  <c:v>38364.0</c:v>
                </c:pt>
                <c:pt idx="1839">
                  <c:v>38365.0</c:v>
                </c:pt>
                <c:pt idx="1840">
                  <c:v>38366.0</c:v>
                </c:pt>
                <c:pt idx="1841">
                  <c:v>38367.0</c:v>
                </c:pt>
                <c:pt idx="1842">
                  <c:v>38368.0</c:v>
                </c:pt>
                <c:pt idx="1843">
                  <c:v>38369.0</c:v>
                </c:pt>
                <c:pt idx="1844">
                  <c:v>38370.0</c:v>
                </c:pt>
                <c:pt idx="1845">
                  <c:v>38371.0</c:v>
                </c:pt>
                <c:pt idx="1846">
                  <c:v>38372.0</c:v>
                </c:pt>
                <c:pt idx="1847">
                  <c:v>38373.0</c:v>
                </c:pt>
                <c:pt idx="1848">
                  <c:v>38374.0</c:v>
                </c:pt>
                <c:pt idx="1849">
                  <c:v>38375.0</c:v>
                </c:pt>
                <c:pt idx="1850">
                  <c:v>38376.0</c:v>
                </c:pt>
                <c:pt idx="1851">
                  <c:v>38377.0</c:v>
                </c:pt>
                <c:pt idx="1852">
                  <c:v>38378.0</c:v>
                </c:pt>
                <c:pt idx="1853">
                  <c:v>38379.0</c:v>
                </c:pt>
                <c:pt idx="1854">
                  <c:v>38380.0</c:v>
                </c:pt>
                <c:pt idx="1855">
                  <c:v>38381.0</c:v>
                </c:pt>
                <c:pt idx="1856">
                  <c:v>38382.0</c:v>
                </c:pt>
                <c:pt idx="1857">
                  <c:v>38383.0</c:v>
                </c:pt>
                <c:pt idx="1858">
                  <c:v>38384.0</c:v>
                </c:pt>
                <c:pt idx="1859">
                  <c:v>38385.0</c:v>
                </c:pt>
                <c:pt idx="1860">
                  <c:v>38386.0</c:v>
                </c:pt>
                <c:pt idx="1861">
                  <c:v>38387.0</c:v>
                </c:pt>
                <c:pt idx="1862">
                  <c:v>38388.0</c:v>
                </c:pt>
                <c:pt idx="1863">
                  <c:v>38389.0</c:v>
                </c:pt>
                <c:pt idx="1864">
                  <c:v>38390.0</c:v>
                </c:pt>
                <c:pt idx="1865">
                  <c:v>38391.0</c:v>
                </c:pt>
                <c:pt idx="1866">
                  <c:v>38392.0</c:v>
                </c:pt>
                <c:pt idx="1867">
                  <c:v>38393.0</c:v>
                </c:pt>
                <c:pt idx="1868">
                  <c:v>38394.0</c:v>
                </c:pt>
                <c:pt idx="1869">
                  <c:v>38395.0</c:v>
                </c:pt>
                <c:pt idx="1870">
                  <c:v>38396.0</c:v>
                </c:pt>
                <c:pt idx="1871">
                  <c:v>38397.0</c:v>
                </c:pt>
                <c:pt idx="1872">
                  <c:v>38398.0</c:v>
                </c:pt>
                <c:pt idx="1873">
                  <c:v>38399.0</c:v>
                </c:pt>
                <c:pt idx="1874">
                  <c:v>38400.0</c:v>
                </c:pt>
                <c:pt idx="1875">
                  <c:v>38401.0</c:v>
                </c:pt>
                <c:pt idx="1876">
                  <c:v>38402.0</c:v>
                </c:pt>
                <c:pt idx="1877">
                  <c:v>38403.0</c:v>
                </c:pt>
                <c:pt idx="1878">
                  <c:v>38404.0</c:v>
                </c:pt>
                <c:pt idx="1879">
                  <c:v>38405.0</c:v>
                </c:pt>
                <c:pt idx="1880">
                  <c:v>38406.0</c:v>
                </c:pt>
                <c:pt idx="1881">
                  <c:v>38407.0</c:v>
                </c:pt>
                <c:pt idx="1882">
                  <c:v>38408.0</c:v>
                </c:pt>
                <c:pt idx="1883">
                  <c:v>38409.0</c:v>
                </c:pt>
                <c:pt idx="1884">
                  <c:v>38410.0</c:v>
                </c:pt>
                <c:pt idx="1885">
                  <c:v>38411.0</c:v>
                </c:pt>
                <c:pt idx="1886">
                  <c:v>38412.0</c:v>
                </c:pt>
                <c:pt idx="1887">
                  <c:v>38413.0</c:v>
                </c:pt>
                <c:pt idx="1888">
                  <c:v>38414.0</c:v>
                </c:pt>
                <c:pt idx="1889">
                  <c:v>38415.0</c:v>
                </c:pt>
                <c:pt idx="1890">
                  <c:v>38416.0</c:v>
                </c:pt>
                <c:pt idx="1891">
                  <c:v>38417.0</c:v>
                </c:pt>
                <c:pt idx="1892">
                  <c:v>38418.0</c:v>
                </c:pt>
                <c:pt idx="1893">
                  <c:v>38419.0</c:v>
                </c:pt>
                <c:pt idx="1894">
                  <c:v>38420.0</c:v>
                </c:pt>
                <c:pt idx="1895">
                  <c:v>38421.0</c:v>
                </c:pt>
                <c:pt idx="1896">
                  <c:v>38422.0</c:v>
                </c:pt>
                <c:pt idx="1897">
                  <c:v>38423.0</c:v>
                </c:pt>
                <c:pt idx="1898">
                  <c:v>38424.0</c:v>
                </c:pt>
                <c:pt idx="1899">
                  <c:v>38425.0</c:v>
                </c:pt>
                <c:pt idx="1900">
                  <c:v>38426.0</c:v>
                </c:pt>
                <c:pt idx="1901">
                  <c:v>38427.0</c:v>
                </c:pt>
                <c:pt idx="1902">
                  <c:v>38428.0</c:v>
                </c:pt>
                <c:pt idx="1903">
                  <c:v>38429.0</c:v>
                </c:pt>
                <c:pt idx="1904">
                  <c:v>38430.0</c:v>
                </c:pt>
                <c:pt idx="1905">
                  <c:v>38431.0</c:v>
                </c:pt>
                <c:pt idx="1906">
                  <c:v>38432.0</c:v>
                </c:pt>
                <c:pt idx="1907">
                  <c:v>38433.0</c:v>
                </c:pt>
                <c:pt idx="1908">
                  <c:v>38434.0</c:v>
                </c:pt>
                <c:pt idx="1909">
                  <c:v>38435.0</c:v>
                </c:pt>
                <c:pt idx="1910">
                  <c:v>38436.0</c:v>
                </c:pt>
                <c:pt idx="1911">
                  <c:v>38437.0</c:v>
                </c:pt>
                <c:pt idx="1912">
                  <c:v>38438.0</c:v>
                </c:pt>
                <c:pt idx="1913">
                  <c:v>38439.0</c:v>
                </c:pt>
                <c:pt idx="1914">
                  <c:v>38440.0</c:v>
                </c:pt>
                <c:pt idx="1915">
                  <c:v>38441.0</c:v>
                </c:pt>
                <c:pt idx="1916">
                  <c:v>38442.0</c:v>
                </c:pt>
                <c:pt idx="1917">
                  <c:v>38443.0</c:v>
                </c:pt>
                <c:pt idx="1918">
                  <c:v>38444.0</c:v>
                </c:pt>
                <c:pt idx="1919">
                  <c:v>38445.0</c:v>
                </c:pt>
                <c:pt idx="1920">
                  <c:v>38446.0</c:v>
                </c:pt>
                <c:pt idx="1921">
                  <c:v>38447.0</c:v>
                </c:pt>
                <c:pt idx="1922">
                  <c:v>38448.0</c:v>
                </c:pt>
                <c:pt idx="1923">
                  <c:v>38449.0</c:v>
                </c:pt>
                <c:pt idx="1924">
                  <c:v>38450.0</c:v>
                </c:pt>
                <c:pt idx="1925">
                  <c:v>38451.0</c:v>
                </c:pt>
                <c:pt idx="1926">
                  <c:v>38452.0</c:v>
                </c:pt>
                <c:pt idx="1927">
                  <c:v>38453.0</c:v>
                </c:pt>
                <c:pt idx="1928">
                  <c:v>38454.0</c:v>
                </c:pt>
                <c:pt idx="1929">
                  <c:v>38455.0</c:v>
                </c:pt>
                <c:pt idx="1930">
                  <c:v>38456.0</c:v>
                </c:pt>
                <c:pt idx="1931">
                  <c:v>38457.0</c:v>
                </c:pt>
                <c:pt idx="1932">
                  <c:v>38458.0</c:v>
                </c:pt>
                <c:pt idx="1933">
                  <c:v>38459.0</c:v>
                </c:pt>
                <c:pt idx="1934">
                  <c:v>38460.0</c:v>
                </c:pt>
                <c:pt idx="1935">
                  <c:v>38461.0</c:v>
                </c:pt>
                <c:pt idx="1936">
                  <c:v>38462.0</c:v>
                </c:pt>
                <c:pt idx="1937">
                  <c:v>38463.0</c:v>
                </c:pt>
                <c:pt idx="1938">
                  <c:v>38464.0</c:v>
                </c:pt>
                <c:pt idx="1939">
                  <c:v>38465.0</c:v>
                </c:pt>
                <c:pt idx="1940">
                  <c:v>38466.0</c:v>
                </c:pt>
                <c:pt idx="1941">
                  <c:v>38467.0</c:v>
                </c:pt>
                <c:pt idx="1942">
                  <c:v>38468.0</c:v>
                </c:pt>
                <c:pt idx="1943">
                  <c:v>38469.0</c:v>
                </c:pt>
                <c:pt idx="1944">
                  <c:v>38470.0</c:v>
                </c:pt>
                <c:pt idx="1945">
                  <c:v>38471.0</c:v>
                </c:pt>
                <c:pt idx="1946">
                  <c:v>38472.0</c:v>
                </c:pt>
                <c:pt idx="1947">
                  <c:v>38473.0</c:v>
                </c:pt>
                <c:pt idx="1948">
                  <c:v>38474.0</c:v>
                </c:pt>
                <c:pt idx="1949">
                  <c:v>38475.0</c:v>
                </c:pt>
                <c:pt idx="1950">
                  <c:v>38476.0</c:v>
                </c:pt>
                <c:pt idx="1951">
                  <c:v>38477.0</c:v>
                </c:pt>
                <c:pt idx="1952">
                  <c:v>38478.0</c:v>
                </c:pt>
                <c:pt idx="1953">
                  <c:v>38479.0</c:v>
                </c:pt>
                <c:pt idx="1954">
                  <c:v>38480.0</c:v>
                </c:pt>
                <c:pt idx="1955">
                  <c:v>38481.0</c:v>
                </c:pt>
                <c:pt idx="1956">
                  <c:v>38482.0</c:v>
                </c:pt>
                <c:pt idx="1957">
                  <c:v>38483.0</c:v>
                </c:pt>
                <c:pt idx="1958">
                  <c:v>38484.0</c:v>
                </c:pt>
                <c:pt idx="1959">
                  <c:v>38485.0</c:v>
                </c:pt>
                <c:pt idx="1960">
                  <c:v>38486.0</c:v>
                </c:pt>
                <c:pt idx="1961">
                  <c:v>38487.0</c:v>
                </c:pt>
                <c:pt idx="1962">
                  <c:v>38488.0</c:v>
                </c:pt>
                <c:pt idx="1963">
                  <c:v>38489.0</c:v>
                </c:pt>
                <c:pt idx="1964">
                  <c:v>38490.0</c:v>
                </c:pt>
                <c:pt idx="1965">
                  <c:v>38491.0</c:v>
                </c:pt>
                <c:pt idx="1966">
                  <c:v>38492.0</c:v>
                </c:pt>
                <c:pt idx="1967">
                  <c:v>38493.0</c:v>
                </c:pt>
                <c:pt idx="1968">
                  <c:v>38494.0</c:v>
                </c:pt>
                <c:pt idx="1969">
                  <c:v>38495.0</c:v>
                </c:pt>
                <c:pt idx="1970">
                  <c:v>38496.0</c:v>
                </c:pt>
                <c:pt idx="1971">
                  <c:v>38497.0</c:v>
                </c:pt>
                <c:pt idx="1972">
                  <c:v>38498.0</c:v>
                </c:pt>
                <c:pt idx="1973">
                  <c:v>38499.0</c:v>
                </c:pt>
                <c:pt idx="1974">
                  <c:v>38500.0</c:v>
                </c:pt>
                <c:pt idx="1975">
                  <c:v>38501.0</c:v>
                </c:pt>
                <c:pt idx="1976">
                  <c:v>38502.0</c:v>
                </c:pt>
                <c:pt idx="1977">
                  <c:v>38503.0</c:v>
                </c:pt>
                <c:pt idx="1978">
                  <c:v>38504.0</c:v>
                </c:pt>
                <c:pt idx="1979">
                  <c:v>38505.0</c:v>
                </c:pt>
                <c:pt idx="1980">
                  <c:v>38506.0</c:v>
                </c:pt>
                <c:pt idx="1981">
                  <c:v>38507.0</c:v>
                </c:pt>
                <c:pt idx="1982">
                  <c:v>38508.0</c:v>
                </c:pt>
                <c:pt idx="1983">
                  <c:v>38509.0</c:v>
                </c:pt>
                <c:pt idx="1984">
                  <c:v>38510.0</c:v>
                </c:pt>
                <c:pt idx="1985">
                  <c:v>38511.0</c:v>
                </c:pt>
                <c:pt idx="1986">
                  <c:v>38512.0</c:v>
                </c:pt>
                <c:pt idx="1987">
                  <c:v>38513.0</c:v>
                </c:pt>
                <c:pt idx="1988">
                  <c:v>38514.0</c:v>
                </c:pt>
                <c:pt idx="1989">
                  <c:v>38515.0</c:v>
                </c:pt>
                <c:pt idx="1990">
                  <c:v>38516.0</c:v>
                </c:pt>
                <c:pt idx="1991">
                  <c:v>38517.0</c:v>
                </c:pt>
                <c:pt idx="1992">
                  <c:v>38518.0</c:v>
                </c:pt>
                <c:pt idx="1993">
                  <c:v>38519.0</c:v>
                </c:pt>
                <c:pt idx="1994">
                  <c:v>38520.0</c:v>
                </c:pt>
                <c:pt idx="1995">
                  <c:v>38521.0</c:v>
                </c:pt>
                <c:pt idx="1996">
                  <c:v>38522.0</c:v>
                </c:pt>
                <c:pt idx="1997">
                  <c:v>38523.0</c:v>
                </c:pt>
                <c:pt idx="1998">
                  <c:v>38524.0</c:v>
                </c:pt>
                <c:pt idx="1999">
                  <c:v>38525.0</c:v>
                </c:pt>
                <c:pt idx="2000">
                  <c:v>38526.0</c:v>
                </c:pt>
                <c:pt idx="2001">
                  <c:v>38527.0</c:v>
                </c:pt>
                <c:pt idx="2002">
                  <c:v>38528.0</c:v>
                </c:pt>
                <c:pt idx="2003">
                  <c:v>38529.0</c:v>
                </c:pt>
                <c:pt idx="2004">
                  <c:v>38530.0</c:v>
                </c:pt>
                <c:pt idx="2005">
                  <c:v>38531.0</c:v>
                </c:pt>
                <c:pt idx="2006">
                  <c:v>38532.0</c:v>
                </c:pt>
                <c:pt idx="2007">
                  <c:v>38533.0</c:v>
                </c:pt>
                <c:pt idx="2008">
                  <c:v>38534.0</c:v>
                </c:pt>
                <c:pt idx="2009">
                  <c:v>38535.0</c:v>
                </c:pt>
                <c:pt idx="2010">
                  <c:v>38536.0</c:v>
                </c:pt>
                <c:pt idx="2011">
                  <c:v>38537.0</c:v>
                </c:pt>
                <c:pt idx="2012">
                  <c:v>38538.0</c:v>
                </c:pt>
                <c:pt idx="2013">
                  <c:v>38539.0</c:v>
                </c:pt>
                <c:pt idx="2014">
                  <c:v>38540.0</c:v>
                </c:pt>
                <c:pt idx="2015">
                  <c:v>38541.0</c:v>
                </c:pt>
                <c:pt idx="2016">
                  <c:v>38542.0</c:v>
                </c:pt>
                <c:pt idx="2017">
                  <c:v>38543.0</c:v>
                </c:pt>
                <c:pt idx="2018">
                  <c:v>38544.0</c:v>
                </c:pt>
                <c:pt idx="2019">
                  <c:v>38545.0</c:v>
                </c:pt>
                <c:pt idx="2020">
                  <c:v>38546.0</c:v>
                </c:pt>
                <c:pt idx="2021">
                  <c:v>38547.0</c:v>
                </c:pt>
                <c:pt idx="2022">
                  <c:v>38548.0</c:v>
                </c:pt>
                <c:pt idx="2023">
                  <c:v>38549.0</c:v>
                </c:pt>
                <c:pt idx="2024">
                  <c:v>38550.0</c:v>
                </c:pt>
                <c:pt idx="2025">
                  <c:v>38551.0</c:v>
                </c:pt>
                <c:pt idx="2026">
                  <c:v>38552.0</c:v>
                </c:pt>
                <c:pt idx="2027">
                  <c:v>38553.0</c:v>
                </c:pt>
                <c:pt idx="2028">
                  <c:v>38554.0</c:v>
                </c:pt>
                <c:pt idx="2029">
                  <c:v>38555.0</c:v>
                </c:pt>
                <c:pt idx="2030">
                  <c:v>38556.0</c:v>
                </c:pt>
                <c:pt idx="2031">
                  <c:v>38557.0</c:v>
                </c:pt>
                <c:pt idx="2032">
                  <c:v>38558.0</c:v>
                </c:pt>
                <c:pt idx="2033">
                  <c:v>38559.0</c:v>
                </c:pt>
                <c:pt idx="2034">
                  <c:v>38560.0</c:v>
                </c:pt>
                <c:pt idx="2035">
                  <c:v>38561.0</c:v>
                </c:pt>
                <c:pt idx="2036">
                  <c:v>38562.0</c:v>
                </c:pt>
                <c:pt idx="2037">
                  <c:v>38563.0</c:v>
                </c:pt>
                <c:pt idx="2038">
                  <c:v>38564.0</c:v>
                </c:pt>
                <c:pt idx="2039">
                  <c:v>38565.0</c:v>
                </c:pt>
                <c:pt idx="2040">
                  <c:v>38566.0</c:v>
                </c:pt>
                <c:pt idx="2041">
                  <c:v>38567.0</c:v>
                </c:pt>
                <c:pt idx="2042">
                  <c:v>38568.0</c:v>
                </c:pt>
                <c:pt idx="2043">
                  <c:v>38569.0</c:v>
                </c:pt>
                <c:pt idx="2044">
                  <c:v>38570.0</c:v>
                </c:pt>
                <c:pt idx="2045">
                  <c:v>38571.0</c:v>
                </c:pt>
                <c:pt idx="2046">
                  <c:v>38572.0</c:v>
                </c:pt>
                <c:pt idx="2047">
                  <c:v>38573.0</c:v>
                </c:pt>
                <c:pt idx="2048">
                  <c:v>38574.0</c:v>
                </c:pt>
                <c:pt idx="2049">
                  <c:v>38575.0</c:v>
                </c:pt>
                <c:pt idx="2050">
                  <c:v>38576.0</c:v>
                </c:pt>
                <c:pt idx="2051">
                  <c:v>38577.0</c:v>
                </c:pt>
                <c:pt idx="2052">
                  <c:v>38578.0</c:v>
                </c:pt>
                <c:pt idx="2053">
                  <c:v>38579.0</c:v>
                </c:pt>
                <c:pt idx="2054">
                  <c:v>38580.0</c:v>
                </c:pt>
                <c:pt idx="2055">
                  <c:v>38581.0</c:v>
                </c:pt>
                <c:pt idx="2056">
                  <c:v>38582.0</c:v>
                </c:pt>
                <c:pt idx="2057">
                  <c:v>38583.0</c:v>
                </c:pt>
                <c:pt idx="2058">
                  <c:v>38584.0</c:v>
                </c:pt>
                <c:pt idx="2059">
                  <c:v>38585.0</c:v>
                </c:pt>
                <c:pt idx="2060">
                  <c:v>38586.0</c:v>
                </c:pt>
                <c:pt idx="2061">
                  <c:v>38587.0</c:v>
                </c:pt>
                <c:pt idx="2062">
                  <c:v>38588.0</c:v>
                </c:pt>
                <c:pt idx="2063">
                  <c:v>38589.0</c:v>
                </c:pt>
                <c:pt idx="2064">
                  <c:v>38590.0</c:v>
                </c:pt>
                <c:pt idx="2065">
                  <c:v>38591.0</c:v>
                </c:pt>
                <c:pt idx="2066">
                  <c:v>38592.0</c:v>
                </c:pt>
                <c:pt idx="2067">
                  <c:v>38593.0</c:v>
                </c:pt>
                <c:pt idx="2068">
                  <c:v>38594.0</c:v>
                </c:pt>
                <c:pt idx="2069">
                  <c:v>38595.0</c:v>
                </c:pt>
                <c:pt idx="2070">
                  <c:v>38596.0</c:v>
                </c:pt>
                <c:pt idx="2071">
                  <c:v>38597.0</c:v>
                </c:pt>
                <c:pt idx="2072">
                  <c:v>38598.0</c:v>
                </c:pt>
                <c:pt idx="2073">
                  <c:v>38599.0</c:v>
                </c:pt>
                <c:pt idx="2074">
                  <c:v>38600.0</c:v>
                </c:pt>
                <c:pt idx="2075">
                  <c:v>38601.0</c:v>
                </c:pt>
                <c:pt idx="2076">
                  <c:v>38602.0</c:v>
                </c:pt>
                <c:pt idx="2077">
                  <c:v>38603.0</c:v>
                </c:pt>
                <c:pt idx="2078">
                  <c:v>38604.0</c:v>
                </c:pt>
                <c:pt idx="2079">
                  <c:v>38605.0</c:v>
                </c:pt>
                <c:pt idx="2080">
                  <c:v>38606.0</c:v>
                </c:pt>
                <c:pt idx="2081">
                  <c:v>38607.0</c:v>
                </c:pt>
                <c:pt idx="2082">
                  <c:v>38608.0</c:v>
                </c:pt>
                <c:pt idx="2083">
                  <c:v>38609.0</c:v>
                </c:pt>
                <c:pt idx="2084">
                  <c:v>38610.0</c:v>
                </c:pt>
                <c:pt idx="2085">
                  <c:v>38611.0</c:v>
                </c:pt>
                <c:pt idx="2086">
                  <c:v>38612.0</c:v>
                </c:pt>
                <c:pt idx="2087">
                  <c:v>38613.0</c:v>
                </c:pt>
                <c:pt idx="2088">
                  <c:v>38614.0</c:v>
                </c:pt>
                <c:pt idx="2089">
                  <c:v>38615.0</c:v>
                </c:pt>
                <c:pt idx="2090">
                  <c:v>38616.0</c:v>
                </c:pt>
                <c:pt idx="2091">
                  <c:v>38617.0</c:v>
                </c:pt>
                <c:pt idx="2092">
                  <c:v>38618.0</c:v>
                </c:pt>
                <c:pt idx="2093">
                  <c:v>38619.0</c:v>
                </c:pt>
                <c:pt idx="2094">
                  <c:v>38620.0</c:v>
                </c:pt>
                <c:pt idx="2095">
                  <c:v>38621.0</c:v>
                </c:pt>
                <c:pt idx="2096">
                  <c:v>38622.0</c:v>
                </c:pt>
                <c:pt idx="2097">
                  <c:v>38623.0</c:v>
                </c:pt>
                <c:pt idx="2098">
                  <c:v>38624.0</c:v>
                </c:pt>
                <c:pt idx="2099">
                  <c:v>38625.0</c:v>
                </c:pt>
                <c:pt idx="2100">
                  <c:v>38626.0</c:v>
                </c:pt>
                <c:pt idx="2101">
                  <c:v>38627.0</c:v>
                </c:pt>
                <c:pt idx="2102">
                  <c:v>38628.0</c:v>
                </c:pt>
                <c:pt idx="2103">
                  <c:v>38629.0</c:v>
                </c:pt>
                <c:pt idx="2104">
                  <c:v>38630.0</c:v>
                </c:pt>
                <c:pt idx="2105">
                  <c:v>38631.0</c:v>
                </c:pt>
                <c:pt idx="2106">
                  <c:v>38632.0</c:v>
                </c:pt>
                <c:pt idx="2107">
                  <c:v>38633.0</c:v>
                </c:pt>
                <c:pt idx="2108">
                  <c:v>38634.0</c:v>
                </c:pt>
                <c:pt idx="2109">
                  <c:v>38635.0</c:v>
                </c:pt>
                <c:pt idx="2110">
                  <c:v>38636.0</c:v>
                </c:pt>
                <c:pt idx="2111">
                  <c:v>38637.0</c:v>
                </c:pt>
                <c:pt idx="2112">
                  <c:v>38638.0</c:v>
                </c:pt>
                <c:pt idx="2113">
                  <c:v>38639.0</c:v>
                </c:pt>
                <c:pt idx="2114">
                  <c:v>38640.0</c:v>
                </c:pt>
                <c:pt idx="2115">
                  <c:v>38641.0</c:v>
                </c:pt>
                <c:pt idx="2116">
                  <c:v>38642.0</c:v>
                </c:pt>
                <c:pt idx="2117">
                  <c:v>38643.0</c:v>
                </c:pt>
                <c:pt idx="2118">
                  <c:v>38644.0</c:v>
                </c:pt>
                <c:pt idx="2119">
                  <c:v>38645.0</c:v>
                </c:pt>
                <c:pt idx="2120">
                  <c:v>38646.0</c:v>
                </c:pt>
                <c:pt idx="2121">
                  <c:v>38647.0</c:v>
                </c:pt>
                <c:pt idx="2122">
                  <c:v>38648.0</c:v>
                </c:pt>
                <c:pt idx="2123">
                  <c:v>38649.0</c:v>
                </c:pt>
                <c:pt idx="2124">
                  <c:v>38650.0</c:v>
                </c:pt>
                <c:pt idx="2125">
                  <c:v>38651.0</c:v>
                </c:pt>
                <c:pt idx="2126">
                  <c:v>38652.0</c:v>
                </c:pt>
                <c:pt idx="2127">
                  <c:v>38653.0</c:v>
                </c:pt>
                <c:pt idx="2128">
                  <c:v>38654.0</c:v>
                </c:pt>
                <c:pt idx="2129">
                  <c:v>38655.0</c:v>
                </c:pt>
                <c:pt idx="2130">
                  <c:v>38656.0</c:v>
                </c:pt>
                <c:pt idx="2131">
                  <c:v>38657.0</c:v>
                </c:pt>
                <c:pt idx="2132">
                  <c:v>38658.0</c:v>
                </c:pt>
                <c:pt idx="2133">
                  <c:v>38659.0</c:v>
                </c:pt>
                <c:pt idx="2134">
                  <c:v>38660.0</c:v>
                </c:pt>
                <c:pt idx="2135">
                  <c:v>38661.0</c:v>
                </c:pt>
                <c:pt idx="2136">
                  <c:v>38662.0</c:v>
                </c:pt>
                <c:pt idx="2137">
                  <c:v>38663.0</c:v>
                </c:pt>
                <c:pt idx="2138">
                  <c:v>38664.0</c:v>
                </c:pt>
                <c:pt idx="2139">
                  <c:v>38665.0</c:v>
                </c:pt>
                <c:pt idx="2140">
                  <c:v>38666.0</c:v>
                </c:pt>
                <c:pt idx="2141">
                  <c:v>38667.0</c:v>
                </c:pt>
                <c:pt idx="2142">
                  <c:v>38668.0</c:v>
                </c:pt>
                <c:pt idx="2143">
                  <c:v>38669.0</c:v>
                </c:pt>
                <c:pt idx="2144">
                  <c:v>38670.0</c:v>
                </c:pt>
                <c:pt idx="2145">
                  <c:v>38671.0</c:v>
                </c:pt>
                <c:pt idx="2146">
                  <c:v>38672.0</c:v>
                </c:pt>
                <c:pt idx="2147">
                  <c:v>38673.0</c:v>
                </c:pt>
                <c:pt idx="2148">
                  <c:v>38674.0</c:v>
                </c:pt>
                <c:pt idx="2149">
                  <c:v>38675.0</c:v>
                </c:pt>
                <c:pt idx="2150">
                  <c:v>38676.0</c:v>
                </c:pt>
                <c:pt idx="2151">
                  <c:v>38677.0</c:v>
                </c:pt>
                <c:pt idx="2152">
                  <c:v>38678.0</c:v>
                </c:pt>
                <c:pt idx="2153">
                  <c:v>38679.0</c:v>
                </c:pt>
                <c:pt idx="2154">
                  <c:v>38680.0</c:v>
                </c:pt>
                <c:pt idx="2155">
                  <c:v>38681.0</c:v>
                </c:pt>
                <c:pt idx="2156">
                  <c:v>38682.0</c:v>
                </c:pt>
                <c:pt idx="2157">
                  <c:v>38683.0</c:v>
                </c:pt>
                <c:pt idx="2158">
                  <c:v>38684.0</c:v>
                </c:pt>
                <c:pt idx="2159">
                  <c:v>38685.0</c:v>
                </c:pt>
                <c:pt idx="2160">
                  <c:v>38686.0</c:v>
                </c:pt>
                <c:pt idx="2161">
                  <c:v>38687.0</c:v>
                </c:pt>
                <c:pt idx="2162">
                  <c:v>38688.0</c:v>
                </c:pt>
                <c:pt idx="2163">
                  <c:v>38689.0</c:v>
                </c:pt>
                <c:pt idx="2164">
                  <c:v>38690.0</c:v>
                </c:pt>
                <c:pt idx="2165">
                  <c:v>38691.0</c:v>
                </c:pt>
                <c:pt idx="2166">
                  <c:v>38692.0</c:v>
                </c:pt>
                <c:pt idx="2167">
                  <c:v>38693.0</c:v>
                </c:pt>
                <c:pt idx="2168">
                  <c:v>38694.0</c:v>
                </c:pt>
                <c:pt idx="2169">
                  <c:v>38695.0</c:v>
                </c:pt>
                <c:pt idx="2170">
                  <c:v>38696.0</c:v>
                </c:pt>
                <c:pt idx="2171">
                  <c:v>38697.0</c:v>
                </c:pt>
                <c:pt idx="2172">
                  <c:v>38698.0</c:v>
                </c:pt>
                <c:pt idx="2173">
                  <c:v>38699.0</c:v>
                </c:pt>
                <c:pt idx="2174">
                  <c:v>38700.0</c:v>
                </c:pt>
                <c:pt idx="2175">
                  <c:v>38701.0</c:v>
                </c:pt>
                <c:pt idx="2176">
                  <c:v>38702.0</c:v>
                </c:pt>
                <c:pt idx="2177">
                  <c:v>38703.0</c:v>
                </c:pt>
                <c:pt idx="2178">
                  <c:v>38704.0</c:v>
                </c:pt>
                <c:pt idx="2179">
                  <c:v>38705.0</c:v>
                </c:pt>
                <c:pt idx="2180">
                  <c:v>38706.0</c:v>
                </c:pt>
                <c:pt idx="2181">
                  <c:v>38707.0</c:v>
                </c:pt>
                <c:pt idx="2182">
                  <c:v>38708.0</c:v>
                </c:pt>
                <c:pt idx="2183">
                  <c:v>38709.0</c:v>
                </c:pt>
                <c:pt idx="2184">
                  <c:v>38710.0</c:v>
                </c:pt>
                <c:pt idx="2185">
                  <c:v>38711.0</c:v>
                </c:pt>
                <c:pt idx="2186">
                  <c:v>38712.0</c:v>
                </c:pt>
                <c:pt idx="2187">
                  <c:v>38713.0</c:v>
                </c:pt>
                <c:pt idx="2188">
                  <c:v>38714.0</c:v>
                </c:pt>
                <c:pt idx="2189">
                  <c:v>38715.0</c:v>
                </c:pt>
                <c:pt idx="2190">
                  <c:v>38716.0</c:v>
                </c:pt>
                <c:pt idx="2191">
                  <c:v>38717.0</c:v>
                </c:pt>
                <c:pt idx="2192">
                  <c:v>38718.0</c:v>
                </c:pt>
                <c:pt idx="2193">
                  <c:v>38719.0</c:v>
                </c:pt>
                <c:pt idx="2194">
                  <c:v>38720.0</c:v>
                </c:pt>
                <c:pt idx="2195">
                  <c:v>38721.0</c:v>
                </c:pt>
                <c:pt idx="2196">
                  <c:v>38722.0</c:v>
                </c:pt>
                <c:pt idx="2197">
                  <c:v>38723.0</c:v>
                </c:pt>
                <c:pt idx="2198">
                  <c:v>38724.0</c:v>
                </c:pt>
                <c:pt idx="2199">
                  <c:v>38725.0</c:v>
                </c:pt>
                <c:pt idx="2200">
                  <c:v>38726.0</c:v>
                </c:pt>
                <c:pt idx="2201">
                  <c:v>38727.0</c:v>
                </c:pt>
                <c:pt idx="2202">
                  <c:v>38728.0</c:v>
                </c:pt>
                <c:pt idx="2203">
                  <c:v>38729.0</c:v>
                </c:pt>
                <c:pt idx="2204">
                  <c:v>38730.0</c:v>
                </c:pt>
                <c:pt idx="2205">
                  <c:v>38731.0</c:v>
                </c:pt>
                <c:pt idx="2206">
                  <c:v>38732.0</c:v>
                </c:pt>
                <c:pt idx="2207">
                  <c:v>38733.0</c:v>
                </c:pt>
                <c:pt idx="2208">
                  <c:v>38734.0</c:v>
                </c:pt>
                <c:pt idx="2209">
                  <c:v>38735.0</c:v>
                </c:pt>
                <c:pt idx="2210">
                  <c:v>38736.0</c:v>
                </c:pt>
                <c:pt idx="2211">
                  <c:v>38737.0</c:v>
                </c:pt>
                <c:pt idx="2212">
                  <c:v>38738.0</c:v>
                </c:pt>
                <c:pt idx="2213">
                  <c:v>38739.0</c:v>
                </c:pt>
                <c:pt idx="2214">
                  <c:v>38740.0</c:v>
                </c:pt>
                <c:pt idx="2215">
                  <c:v>38741.0</c:v>
                </c:pt>
                <c:pt idx="2216">
                  <c:v>38742.0</c:v>
                </c:pt>
                <c:pt idx="2217">
                  <c:v>38743.0</c:v>
                </c:pt>
                <c:pt idx="2218">
                  <c:v>38744.0</c:v>
                </c:pt>
                <c:pt idx="2219">
                  <c:v>38745.0</c:v>
                </c:pt>
                <c:pt idx="2220">
                  <c:v>38746.0</c:v>
                </c:pt>
                <c:pt idx="2221">
                  <c:v>38747.0</c:v>
                </c:pt>
                <c:pt idx="2222">
                  <c:v>38748.0</c:v>
                </c:pt>
                <c:pt idx="2223">
                  <c:v>38749.0</c:v>
                </c:pt>
                <c:pt idx="2224">
                  <c:v>38750.0</c:v>
                </c:pt>
                <c:pt idx="2225">
                  <c:v>38751.0</c:v>
                </c:pt>
                <c:pt idx="2226">
                  <c:v>38752.0</c:v>
                </c:pt>
                <c:pt idx="2227">
                  <c:v>38753.0</c:v>
                </c:pt>
                <c:pt idx="2228">
                  <c:v>38754.0</c:v>
                </c:pt>
                <c:pt idx="2229">
                  <c:v>38755.0</c:v>
                </c:pt>
                <c:pt idx="2230">
                  <c:v>38756.0</c:v>
                </c:pt>
                <c:pt idx="2231">
                  <c:v>38757.0</c:v>
                </c:pt>
                <c:pt idx="2232">
                  <c:v>38758.0</c:v>
                </c:pt>
                <c:pt idx="2233">
                  <c:v>38759.0</c:v>
                </c:pt>
                <c:pt idx="2234">
                  <c:v>38760.0</c:v>
                </c:pt>
                <c:pt idx="2235">
                  <c:v>38761.0</c:v>
                </c:pt>
                <c:pt idx="2236">
                  <c:v>38762.0</c:v>
                </c:pt>
                <c:pt idx="2237">
                  <c:v>38763.0</c:v>
                </c:pt>
                <c:pt idx="2238">
                  <c:v>38764.0</c:v>
                </c:pt>
                <c:pt idx="2239">
                  <c:v>38765.0</c:v>
                </c:pt>
                <c:pt idx="2240">
                  <c:v>38766.0</c:v>
                </c:pt>
                <c:pt idx="2241">
                  <c:v>38767.0</c:v>
                </c:pt>
                <c:pt idx="2242">
                  <c:v>38768.0</c:v>
                </c:pt>
                <c:pt idx="2243">
                  <c:v>38769.0</c:v>
                </c:pt>
                <c:pt idx="2244">
                  <c:v>38770.0</c:v>
                </c:pt>
                <c:pt idx="2245">
                  <c:v>38771.0</c:v>
                </c:pt>
                <c:pt idx="2246">
                  <c:v>38772.0</c:v>
                </c:pt>
                <c:pt idx="2247">
                  <c:v>38773.0</c:v>
                </c:pt>
                <c:pt idx="2248">
                  <c:v>38774.0</c:v>
                </c:pt>
                <c:pt idx="2249">
                  <c:v>38775.0</c:v>
                </c:pt>
                <c:pt idx="2250">
                  <c:v>38776.0</c:v>
                </c:pt>
                <c:pt idx="2251">
                  <c:v>38777.0</c:v>
                </c:pt>
                <c:pt idx="2252">
                  <c:v>38778.0</c:v>
                </c:pt>
                <c:pt idx="2253">
                  <c:v>38779.0</c:v>
                </c:pt>
                <c:pt idx="2254">
                  <c:v>38780.0</c:v>
                </c:pt>
                <c:pt idx="2255">
                  <c:v>38781.0</c:v>
                </c:pt>
                <c:pt idx="2256">
                  <c:v>38782.0</c:v>
                </c:pt>
                <c:pt idx="2257">
                  <c:v>38783.0</c:v>
                </c:pt>
                <c:pt idx="2258">
                  <c:v>38784.0</c:v>
                </c:pt>
                <c:pt idx="2259">
                  <c:v>38785.0</c:v>
                </c:pt>
                <c:pt idx="2260">
                  <c:v>38786.0</c:v>
                </c:pt>
                <c:pt idx="2261">
                  <c:v>38787.0</c:v>
                </c:pt>
                <c:pt idx="2262">
                  <c:v>38788.0</c:v>
                </c:pt>
                <c:pt idx="2263">
                  <c:v>38789.0</c:v>
                </c:pt>
                <c:pt idx="2264">
                  <c:v>38790.0</c:v>
                </c:pt>
                <c:pt idx="2265">
                  <c:v>38791.0</c:v>
                </c:pt>
                <c:pt idx="2266">
                  <c:v>38792.0</c:v>
                </c:pt>
                <c:pt idx="2267">
                  <c:v>38793.0</c:v>
                </c:pt>
                <c:pt idx="2268">
                  <c:v>38794.0</c:v>
                </c:pt>
                <c:pt idx="2269">
                  <c:v>38795.0</c:v>
                </c:pt>
                <c:pt idx="2270">
                  <c:v>38796.0</c:v>
                </c:pt>
                <c:pt idx="2271">
                  <c:v>38797.0</c:v>
                </c:pt>
                <c:pt idx="2272">
                  <c:v>38798.0</c:v>
                </c:pt>
                <c:pt idx="2273">
                  <c:v>38799.0</c:v>
                </c:pt>
                <c:pt idx="2274">
                  <c:v>38800.0</c:v>
                </c:pt>
                <c:pt idx="2275">
                  <c:v>38801.0</c:v>
                </c:pt>
                <c:pt idx="2276">
                  <c:v>38802.0</c:v>
                </c:pt>
                <c:pt idx="2277">
                  <c:v>38803.0</c:v>
                </c:pt>
                <c:pt idx="2278">
                  <c:v>38804.0</c:v>
                </c:pt>
                <c:pt idx="2279">
                  <c:v>38805.0</c:v>
                </c:pt>
                <c:pt idx="2280">
                  <c:v>38806.0</c:v>
                </c:pt>
                <c:pt idx="2281">
                  <c:v>38807.0</c:v>
                </c:pt>
                <c:pt idx="2282">
                  <c:v>38808.0</c:v>
                </c:pt>
                <c:pt idx="2283">
                  <c:v>38809.0</c:v>
                </c:pt>
                <c:pt idx="2284">
                  <c:v>38810.0</c:v>
                </c:pt>
                <c:pt idx="2285">
                  <c:v>38811.0</c:v>
                </c:pt>
                <c:pt idx="2286">
                  <c:v>38812.0</c:v>
                </c:pt>
                <c:pt idx="2287">
                  <c:v>38813.0</c:v>
                </c:pt>
                <c:pt idx="2288">
                  <c:v>38814.0</c:v>
                </c:pt>
                <c:pt idx="2289">
                  <c:v>38815.0</c:v>
                </c:pt>
                <c:pt idx="2290">
                  <c:v>38816.0</c:v>
                </c:pt>
                <c:pt idx="2291">
                  <c:v>38817.0</c:v>
                </c:pt>
                <c:pt idx="2292">
                  <c:v>38818.0</c:v>
                </c:pt>
                <c:pt idx="2293">
                  <c:v>38819.0</c:v>
                </c:pt>
                <c:pt idx="2294">
                  <c:v>38820.0</c:v>
                </c:pt>
                <c:pt idx="2295">
                  <c:v>38821.0</c:v>
                </c:pt>
                <c:pt idx="2296">
                  <c:v>38822.0</c:v>
                </c:pt>
                <c:pt idx="2297">
                  <c:v>38823.0</c:v>
                </c:pt>
                <c:pt idx="2298">
                  <c:v>38824.0</c:v>
                </c:pt>
                <c:pt idx="2299">
                  <c:v>38825.0</c:v>
                </c:pt>
                <c:pt idx="2300">
                  <c:v>38826.0</c:v>
                </c:pt>
                <c:pt idx="2301">
                  <c:v>38827.0</c:v>
                </c:pt>
                <c:pt idx="2302">
                  <c:v>38828.0</c:v>
                </c:pt>
                <c:pt idx="2303">
                  <c:v>38829.0</c:v>
                </c:pt>
                <c:pt idx="2304">
                  <c:v>38830.0</c:v>
                </c:pt>
                <c:pt idx="2305">
                  <c:v>38831.0</c:v>
                </c:pt>
                <c:pt idx="2306">
                  <c:v>38832.0</c:v>
                </c:pt>
                <c:pt idx="2307">
                  <c:v>38833.0</c:v>
                </c:pt>
                <c:pt idx="2308">
                  <c:v>38834.0</c:v>
                </c:pt>
                <c:pt idx="2309">
                  <c:v>38835.0</c:v>
                </c:pt>
                <c:pt idx="2310">
                  <c:v>38836.0</c:v>
                </c:pt>
                <c:pt idx="2311">
                  <c:v>38837.0</c:v>
                </c:pt>
                <c:pt idx="2312">
                  <c:v>38838.0</c:v>
                </c:pt>
                <c:pt idx="2313">
                  <c:v>38839.0</c:v>
                </c:pt>
                <c:pt idx="2314">
                  <c:v>38840.0</c:v>
                </c:pt>
                <c:pt idx="2315">
                  <c:v>38841.0</c:v>
                </c:pt>
                <c:pt idx="2316">
                  <c:v>38842.0</c:v>
                </c:pt>
                <c:pt idx="2317">
                  <c:v>38843.0</c:v>
                </c:pt>
                <c:pt idx="2318">
                  <c:v>38844.0</c:v>
                </c:pt>
                <c:pt idx="2319">
                  <c:v>38845.0</c:v>
                </c:pt>
                <c:pt idx="2320">
                  <c:v>38846.0</c:v>
                </c:pt>
                <c:pt idx="2321">
                  <c:v>38847.0</c:v>
                </c:pt>
                <c:pt idx="2322">
                  <c:v>38848.0</c:v>
                </c:pt>
                <c:pt idx="2323">
                  <c:v>38849.0</c:v>
                </c:pt>
                <c:pt idx="2324">
                  <c:v>38850.0</c:v>
                </c:pt>
                <c:pt idx="2325">
                  <c:v>38851.0</c:v>
                </c:pt>
                <c:pt idx="2326">
                  <c:v>38852.0</c:v>
                </c:pt>
                <c:pt idx="2327">
                  <c:v>38853.0</c:v>
                </c:pt>
                <c:pt idx="2328">
                  <c:v>38854.0</c:v>
                </c:pt>
                <c:pt idx="2329">
                  <c:v>38855.0</c:v>
                </c:pt>
                <c:pt idx="2330">
                  <c:v>38856.0</c:v>
                </c:pt>
                <c:pt idx="2331">
                  <c:v>38857.0</c:v>
                </c:pt>
                <c:pt idx="2332">
                  <c:v>38858.0</c:v>
                </c:pt>
                <c:pt idx="2333">
                  <c:v>38859.0</c:v>
                </c:pt>
                <c:pt idx="2334">
                  <c:v>38860.0</c:v>
                </c:pt>
                <c:pt idx="2335">
                  <c:v>38861.0</c:v>
                </c:pt>
                <c:pt idx="2336">
                  <c:v>38862.0</c:v>
                </c:pt>
                <c:pt idx="2337">
                  <c:v>38863.0</c:v>
                </c:pt>
                <c:pt idx="2338">
                  <c:v>38864.0</c:v>
                </c:pt>
                <c:pt idx="2339">
                  <c:v>38865.0</c:v>
                </c:pt>
                <c:pt idx="2340">
                  <c:v>38866.0</c:v>
                </c:pt>
                <c:pt idx="2341">
                  <c:v>38867.0</c:v>
                </c:pt>
                <c:pt idx="2342">
                  <c:v>38868.0</c:v>
                </c:pt>
                <c:pt idx="2343">
                  <c:v>38869.0</c:v>
                </c:pt>
                <c:pt idx="2344">
                  <c:v>38870.0</c:v>
                </c:pt>
                <c:pt idx="2345">
                  <c:v>38871.0</c:v>
                </c:pt>
                <c:pt idx="2346">
                  <c:v>38872.0</c:v>
                </c:pt>
                <c:pt idx="2347">
                  <c:v>38873.0</c:v>
                </c:pt>
                <c:pt idx="2348">
                  <c:v>38874.0</c:v>
                </c:pt>
                <c:pt idx="2349">
                  <c:v>38875.0</c:v>
                </c:pt>
                <c:pt idx="2350">
                  <c:v>38876.0</c:v>
                </c:pt>
                <c:pt idx="2351">
                  <c:v>38877.0</c:v>
                </c:pt>
                <c:pt idx="2352">
                  <c:v>38878.0</c:v>
                </c:pt>
                <c:pt idx="2353">
                  <c:v>38879.0</c:v>
                </c:pt>
                <c:pt idx="2354">
                  <c:v>38880.0</c:v>
                </c:pt>
                <c:pt idx="2355">
                  <c:v>38881.0</c:v>
                </c:pt>
                <c:pt idx="2356">
                  <c:v>38882.0</c:v>
                </c:pt>
                <c:pt idx="2357">
                  <c:v>38883.0</c:v>
                </c:pt>
                <c:pt idx="2358">
                  <c:v>38884.0</c:v>
                </c:pt>
                <c:pt idx="2359">
                  <c:v>38885.0</c:v>
                </c:pt>
                <c:pt idx="2360">
                  <c:v>38886.0</c:v>
                </c:pt>
                <c:pt idx="2361">
                  <c:v>38887.0</c:v>
                </c:pt>
                <c:pt idx="2362">
                  <c:v>38888.0</c:v>
                </c:pt>
                <c:pt idx="2363">
                  <c:v>38889.0</c:v>
                </c:pt>
                <c:pt idx="2364">
                  <c:v>38890.0</c:v>
                </c:pt>
                <c:pt idx="2365">
                  <c:v>38891.0</c:v>
                </c:pt>
                <c:pt idx="2366">
                  <c:v>38892.0</c:v>
                </c:pt>
                <c:pt idx="2367">
                  <c:v>38893.0</c:v>
                </c:pt>
                <c:pt idx="2368">
                  <c:v>38894.0</c:v>
                </c:pt>
                <c:pt idx="2369">
                  <c:v>38895.0</c:v>
                </c:pt>
                <c:pt idx="2370">
                  <c:v>38896.0</c:v>
                </c:pt>
                <c:pt idx="2371">
                  <c:v>38897.0</c:v>
                </c:pt>
                <c:pt idx="2372">
                  <c:v>38898.0</c:v>
                </c:pt>
                <c:pt idx="2373">
                  <c:v>38899.0</c:v>
                </c:pt>
                <c:pt idx="2374">
                  <c:v>38900.0</c:v>
                </c:pt>
                <c:pt idx="2375">
                  <c:v>38901.0</c:v>
                </c:pt>
                <c:pt idx="2376">
                  <c:v>38902.0</c:v>
                </c:pt>
                <c:pt idx="2377">
                  <c:v>38903.0</c:v>
                </c:pt>
                <c:pt idx="2378">
                  <c:v>38904.0</c:v>
                </c:pt>
                <c:pt idx="2379">
                  <c:v>38905.0</c:v>
                </c:pt>
                <c:pt idx="2380">
                  <c:v>38906.0</c:v>
                </c:pt>
                <c:pt idx="2381">
                  <c:v>38907.0</c:v>
                </c:pt>
                <c:pt idx="2382">
                  <c:v>38908.0</c:v>
                </c:pt>
                <c:pt idx="2383">
                  <c:v>38909.0</c:v>
                </c:pt>
                <c:pt idx="2384">
                  <c:v>38910.0</c:v>
                </c:pt>
                <c:pt idx="2385">
                  <c:v>38911.0</c:v>
                </c:pt>
                <c:pt idx="2386">
                  <c:v>38912.0</c:v>
                </c:pt>
                <c:pt idx="2387">
                  <c:v>38913.0</c:v>
                </c:pt>
                <c:pt idx="2388">
                  <c:v>38914.0</c:v>
                </c:pt>
                <c:pt idx="2389">
                  <c:v>38915.0</c:v>
                </c:pt>
                <c:pt idx="2390">
                  <c:v>38916.0</c:v>
                </c:pt>
                <c:pt idx="2391">
                  <c:v>38917.0</c:v>
                </c:pt>
                <c:pt idx="2392">
                  <c:v>38918.0</c:v>
                </c:pt>
                <c:pt idx="2393">
                  <c:v>38919.0</c:v>
                </c:pt>
                <c:pt idx="2394">
                  <c:v>38920.0</c:v>
                </c:pt>
                <c:pt idx="2395">
                  <c:v>38921.0</c:v>
                </c:pt>
                <c:pt idx="2396">
                  <c:v>38922.0</c:v>
                </c:pt>
                <c:pt idx="2397">
                  <c:v>38923.0</c:v>
                </c:pt>
                <c:pt idx="2398">
                  <c:v>38924.0</c:v>
                </c:pt>
                <c:pt idx="2399">
                  <c:v>38925.0</c:v>
                </c:pt>
                <c:pt idx="2400">
                  <c:v>38926.0</c:v>
                </c:pt>
                <c:pt idx="2401">
                  <c:v>38927.0</c:v>
                </c:pt>
                <c:pt idx="2402">
                  <c:v>38928.0</c:v>
                </c:pt>
                <c:pt idx="2403">
                  <c:v>38929.0</c:v>
                </c:pt>
                <c:pt idx="2404">
                  <c:v>38930.0</c:v>
                </c:pt>
                <c:pt idx="2405">
                  <c:v>38931.0</c:v>
                </c:pt>
                <c:pt idx="2406">
                  <c:v>38932.0</c:v>
                </c:pt>
                <c:pt idx="2407">
                  <c:v>38933.0</c:v>
                </c:pt>
                <c:pt idx="2408">
                  <c:v>38934.0</c:v>
                </c:pt>
                <c:pt idx="2409">
                  <c:v>38935.0</c:v>
                </c:pt>
                <c:pt idx="2410">
                  <c:v>38936.0</c:v>
                </c:pt>
                <c:pt idx="2411">
                  <c:v>38937.0</c:v>
                </c:pt>
                <c:pt idx="2412">
                  <c:v>38938.0</c:v>
                </c:pt>
                <c:pt idx="2413">
                  <c:v>38939.0</c:v>
                </c:pt>
                <c:pt idx="2414">
                  <c:v>38940.0</c:v>
                </c:pt>
                <c:pt idx="2415">
                  <c:v>38941.0</c:v>
                </c:pt>
                <c:pt idx="2416">
                  <c:v>38942.0</c:v>
                </c:pt>
                <c:pt idx="2417">
                  <c:v>38943.0</c:v>
                </c:pt>
                <c:pt idx="2418">
                  <c:v>38944.0</c:v>
                </c:pt>
                <c:pt idx="2419">
                  <c:v>38945.0</c:v>
                </c:pt>
                <c:pt idx="2420">
                  <c:v>38946.0</c:v>
                </c:pt>
                <c:pt idx="2421">
                  <c:v>38947.0</c:v>
                </c:pt>
                <c:pt idx="2422">
                  <c:v>38948.0</c:v>
                </c:pt>
                <c:pt idx="2423">
                  <c:v>38949.0</c:v>
                </c:pt>
                <c:pt idx="2424">
                  <c:v>38950.0</c:v>
                </c:pt>
                <c:pt idx="2425">
                  <c:v>38951.0</c:v>
                </c:pt>
                <c:pt idx="2426">
                  <c:v>38952.0</c:v>
                </c:pt>
                <c:pt idx="2427">
                  <c:v>38953.0</c:v>
                </c:pt>
                <c:pt idx="2428">
                  <c:v>38954.0</c:v>
                </c:pt>
                <c:pt idx="2429">
                  <c:v>38955.0</c:v>
                </c:pt>
                <c:pt idx="2430">
                  <c:v>38956.0</c:v>
                </c:pt>
                <c:pt idx="2431">
                  <c:v>38957.0</c:v>
                </c:pt>
                <c:pt idx="2432">
                  <c:v>38958.0</c:v>
                </c:pt>
                <c:pt idx="2433">
                  <c:v>38959.0</c:v>
                </c:pt>
                <c:pt idx="2434">
                  <c:v>38960.0</c:v>
                </c:pt>
                <c:pt idx="2435">
                  <c:v>38961.0</c:v>
                </c:pt>
                <c:pt idx="2436">
                  <c:v>38962.0</c:v>
                </c:pt>
                <c:pt idx="2437">
                  <c:v>38963.0</c:v>
                </c:pt>
                <c:pt idx="2438">
                  <c:v>38964.0</c:v>
                </c:pt>
                <c:pt idx="2439">
                  <c:v>38965.0</c:v>
                </c:pt>
                <c:pt idx="2440">
                  <c:v>38966.0</c:v>
                </c:pt>
                <c:pt idx="2441">
                  <c:v>38967.0</c:v>
                </c:pt>
                <c:pt idx="2442">
                  <c:v>38968.0</c:v>
                </c:pt>
                <c:pt idx="2443">
                  <c:v>38969.0</c:v>
                </c:pt>
                <c:pt idx="2444">
                  <c:v>38970.0</c:v>
                </c:pt>
                <c:pt idx="2445">
                  <c:v>38971.0</c:v>
                </c:pt>
                <c:pt idx="2446">
                  <c:v>38972.0</c:v>
                </c:pt>
                <c:pt idx="2447">
                  <c:v>38973.0</c:v>
                </c:pt>
                <c:pt idx="2448">
                  <c:v>38974.0</c:v>
                </c:pt>
                <c:pt idx="2449">
                  <c:v>38975.0</c:v>
                </c:pt>
                <c:pt idx="2450">
                  <c:v>38976.0</c:v>
                </c:pt>
                <c:pt idx="2451">
                  <c:v>38977.0</c:v>
                </c:pt>
                <c:pt idx="2452">
                  <c:v>38978.0</c:v>
                </c:pt>
                <c:pt idx="2453">
                  <c:v>38979.0</c:v>
                </c:pt>
                <c:pt idx="2454">
                  <c:v>38980.0</c:v>
                </c:pt>
                <c:pt idx="2455">
                  <c:v>38981.0</c:v>
                </c:pt>
                <c:pt idx="2456">
                  <c:v>38982.0</c:v>
                </c:pt>
                <c:pt idx="2457">
                  <c:v>38983.0</c:v>
                </c:pt>
                <c:pt idx="2458">
                  <c:v>38984.0</c:v>
                </c:pt>
                <c:pt idx="2459">
                  <c:v>38985.0</c:v>
                </c:pt>
                <c:pt idx="2460">
                  <c:v>38986.0</c:v>
                </c:pt>
                <c:pt idx="2461">
                  <c:v>38987.0</c:v>
                </c:pt>
                <c:pt idx="2462">
                  <c:v>38988.0</c:v>
                </c:pt>
                <c:pt idx="2463">
                  <c:v>38989.0</c:v>
                </c:pt>
                <c:pt idx="2464">
                  <c:v>38990.0</c:v>
                </c:pt>
                <c:pt idx="2465">
                  <c:v>38991.0</c:v>
                </c:pt>
                <c:pt idx="2466">
                  <c:v>38992.0</c:v>
                </c:pt>
                <c:pt idx="2467">
                  <c:v>38993.0</c:v>
                </c:pt>
                <c:pt idx="2468">
                  <c:v>38994.0</c:v>
                </c:pt>
                <c:pt idx="2469">
                  <c:v>38995.0</c:v>
                </c:pt>
                <c:pt idx="2470">
                  <c:v>38996.0</c:v>
                </c:pt>
                <c:pt idx="2471">
                  <c:v>38997.0</c:v>
                </c:pt>
                <c:pt idx="2472">
                  <c:v>38998.0</c:v>
                </c:pt>
                <c:pt idx="2473">
                  <c:v>38999.0</c:v>
                </c:pt>
                <c:pt idx="2474">
                  <c:v>39000.0</c:v>
                </c:pt>
                <c:pt idx="2475">
                  <c:v>39001.0</c:v>
                </c:pt>
                <c:pt idx="2476">
                  <c:v>39002.0</c:v>
                </c:pt>
                <c:pt idx="2477">
                  <c:v>39003.0</c:v>
                </c:pt>
                <c:pt idx="2478">
                  <c:v>39004.0</c:v>
                </c:pt>
                <c:pt idx="2479">
                  <c:v>39005.0</c:v>
                </c:pt>
                <c:pt idx="2480">
                  <c:v>39006.0</c:v>
                </c:pt>
                <c:pt idx="2481">
                  <c:v>39007.0</c:v>
                </c:pt>
                <c:pt idx="2482">
                  <c:v>39008.0</c:v>
                </c:pt>
                <c:pt idx="2483">
                  <c:v>39009.0</c:v>
                </c:pt>
                <c:pt idx="2484">
                  <c:v>39010.0</c:v>
                </c:pt>
                <c:pt idx="2485">
                  <c:v>39011.0</c:v>
                </c:pt>
                <c:pt idx="2486">
                  <c:v>39012.0</c:v>
                </c:pt>
                <c:pt idx="2487">
                  <c:v>39013.0</c:v>
                </c:pt>
                <c:pt idx="2488">
                  <c:v>39014.0</c:v>
                </c:pt>
                <c:pt idx="2489">
                  <c:v>39015.0</c:v>
                </c:pt>
                <c:pt idx="2490">
                  <c:v>39016.0</c:v>
                </c:pt>
                <c:pt idx="2491">
                  <c:v>39017.0</c:v>
                </c:pt>
                <c:pt idx="2492">
                  <c:v>39018.0</c:v>
                </c:pt>
                <c:pt idx="2493">
                  <c:v>39019.0</c:v>
                </c:pt>
                <c:pt idx="2494">
                  <c:v>39020.0</c:v>
                </c:pt>
                <c:pt idx="2495">
                  <c:v>39021.0</c:v>
                </c:pt>
                <c:pt idx="2496">
                  <c:v>39022.0</c:v>
                </c:pt>
                <c:pt idx="2497">
                  <c:v>39023.0</c:v>
                </c:pt>
                <c:pt idx="2498">
                  <c:v>39024.0</c:v>
                </c:pt>
                <c:pt idx="2499">
                  <c:v>39025.0</c:v>
                </c:pt>
                <c:pt idx="2500">
                  <c:v>39026.0</c:v>
                </c:pt>
                <c:pt idx="2501">
                  <c:v>39027.0</c:v>
                </c:pt>
                <c:pt idx="2502">
                  <c:v>39028.0</c:v>
                </c:pt>
                <c:pt idx="2503">
                  <c:v>39029.0</c:v>
                </c:pt>
                <c:pt idx="2504">
                  <c:v>39030.0</c:v>
                </c:pt>
                <c:pt idx="2505">
                  <c:v>39031.0</c:v>
                </c:pt>
                <c:pt idx="2506">
                  <c:v>39032.0</c:v>
                </c:pt>
                <c:pt idx="2507">
                  <c:v>39033.0</c:v>
                </c:pt>
                <c:pt idx="2508">
                  <c:v>39034.0</c:v>
                </c:pt>
                <c:pt idx="2509">
                  <c:v>39035.0</c:v>
                </c:pt>
                <c:pt idx="2510">
                  <c:v>39036.0</c:v>
                </c:pt>
                <c:pt idx="2511">
                  <c:v>39037.0</c:v>
                </c:pt>
                <c:pt idx="2512">
                  <c:v>39038.0</c:v>
                </c:pt>
                <c:pt idx="2513">
                  <c:v>39039.0</c:v>
                </c:pt>
                <c:pt idx="2514">
                  <c:v>39040.0</c:v>
                </c:pt>
                <c:pt idx="2515">
                  <c:v>39041.0</c:v>
                </c:pt>
                <c:pt idx="2516">
                  <c:v>39042.0</c:v>
                </c:pt>
                <c:pt idx="2517">
                  <c:v>39043.0</c:v>
                </c:pt>
                <c:pt idx="2518">
                  <c:v>39044.0</c:v>
                </c:pt>
                <c:pt idx="2519">
                  <c:v>39045.0</c:v>
                </c:pt>
                <c:pt idx="2520">
                  <c:v>39046.0</c:v>
                </c:pt>
                <c:pt idx="2521">
                  <c:v>39047.0</c:v>
                </c:pt>
                <c:pt idx="2522">
                  <c:v>39048.0</c:v>
                </c:pt>
                <c:pt idx="2523">
                  <c:v>39049.0</c:v>
                </c:pt>
                <c:pt idx="2524">
                  <c:v>39050.0</c:v>
                </c:pt>
                <c:pt idx="2525">
                  <c:v>39051.0</c:v>
                </c:pt>
                <c:pt idx="2526">
                  <c:v>39052.0</c:v>
                </c:pt>
                <c:pt idx="2527">
                  <c:v>39053.0</c:v>
                </c:pt>
                <c:pt idx="2528">
                  <c:v>39054.0</c:v>
                </c:pt>
                <c:pt idx="2529">
                  <c:v>39055.0</c:v>
                </c:pt>
                <c:pt idx="2530">
                  <c:v>39056.0</c:v>
                </c:pt>
                <c:pt idx="2531">
                  <c:v>39057.0</c:v>
                </c:pt>
                <c:pt idx="2532">
                  <c:v>39058.0</c:v>
                </c:pt>
                <c:pt idx="2533">
                  <c:v>39059.0</c:v>
                </c:pt>
                <c:pt idx="2534">
                  <c:v>39060.0</c:v>
                </c:pt>
                <c:pt idx="2535">
                  <c:v>39061.0</c:v>
                </c:pt>
                <c:pt idx="2536">
                  <c:v>39062.0</c:v>
                </c:pt>
                <c:pt idx="2537">
                  <c:v>39063.0</c:v>
                </c:pt>
                <c:pt idx="2538">
                  <c:v>39064.0</c:v>
                </c:pt>
                <c:pt idx="2539">
                  <c:v>39065.0</c:v>
                </c:pt>
                <c:pt idx="2540">
                  <c:v>39066.0</c:v>
                </c:pt>
                <c:pt idx="2541">
                  <c:v>39067.0</c:v>
                </c:pt>
                <c:pt idx="2542">
                  <c:v>39068.0</c:v>
                </c:pt>
                <c:pt idx="2543">
                  <c:v>39069.0</c:v>
                </c:pt>
                <c:pt idx="2544">
                  <c:v>39070.0</c:v>
                </c:pt>
                <c:pt idx="2545">
                  <c:v>39071.0</c:v>
                </c:pt>
                <c:pt idx="2546">
                  <c:v>39072.0</c:v>
                </c:pt>
                <c:pt idx="2547">
                  <c:v>39073.0</c:v>
                </c:pt>
                <c:pt idx="2548">
                  <c:v>39074.0</c:v>
                </c:pt>
                <c:pt idx="2549">
                  <c:v>39075.0</c:v>
                </c:pt>
                <c:pt idx="2550">
                  <c:v>39076.0</c:v>
                </c:pt>
                <c:pt idx="2551">
                  <c:v>39077.0</c:v>
                </c:pt>
                <c:pt idx="2552">
                  <c:v>39078.0</c:v>
                </c:pt>
                <c:pt idx="2553">
                  <c:v>39079.0</c:v>
                </c:pt>
                <c:pt idx="2554">
                  <c:v>39080.0</c:v>
                </c:pt>
                <c:pt idx="2555">
                  <c:v>39081.0</c:v>
                </c:pt>
                <c:pt idx="2556">
                  <c:v>39082.0</c:v>
                </c:pt>
                <c:pt idx="2557">
                  <c:v>39083.0</c:v>
                </c:pt>
                <c:pt idx="2558">
                  <c:v>39084.0</c:v>
                </c:pt>
                <c:pt idx="2559">
                  <c:v>39085.0</c:v>
                </c:pt>
                <c:pt idx="2560">
                  <c:v>39086.0</c:v>
                </c:pt>
                <c:pt idx="2561">
                  <c:v>39087.0</c:v>
                </c:pt>
                <c:pt idx="2562">
                  <c:v>39088.0</c:v>
                </c:pt>
                <c:pt idx="2563">
                  <c:v>39089.0</c:v>
                </c:pt>
                <c:pt idx="2564">
                  <c:v>39090.0</c:v>
                </c:pt>
                <c:pt idx="2565">
                  <c:v>39091.0</c:v>
                </c:pt>
                <c:pt idx="2566">
                  <c:v>39092.0</c:v>
                </c:pt>
                <c:pt idx="2567">
                  <c:v>39093.0</c:v>
                </c:pt>
                <c:pt idx="2568">
                  <c:v>39094.0</c:v>
                </c:pt>
                <c:pt idx="2569">
                  <c:v>39095.0</c:v>
                </c:pt>
                <c:pt idx="2570">
                  <c:v>39096.0</c:v>
                </c:pt>
                <c:pt idx="2571">
                  <c:v>39097.0</c:v>
                </c:pt>
                <c:pt idx="2572">
                  <c:v>39098.0</c:v>
                </c:pt>
                <c:pt idx="2573">
                  <c:v>39099.0</c:v>
                </c:pt>
                <c:pt idx="2574">
                  <c:v>39100.0</c:v>
                </c:pt>
                <c:pt idx="2575">
                  <c:v>39101.0</c:v>
                </c:pt>
                <c:pt idx="2576">
                  <c:v>39102.0</c:v>
                </c:pt>
                <c:pt idx="2577">
                  <c:v>39103.0</c:v>
                </c:pt>
                <c:pt idx="2578">
                  <c:v>39104.0</c:v>
                </c:pt>
                <c:pt idx="2579">
                  <c:v>39105.0</c:v>
                </c:pt>
                <c:pt idx="2580">
                  <c:v>39106.0</c:v>
                </c:pt>
                <c:pt idx="2581">
                  <c:v>39107.0</c:v>
                </c:pt>
                <c:pt idx="2582">
                  <c:v>39108.0</c:v>
                </c:pt>
                <c:pt idx="2583">
                  <c:v>39109.0</c:v>
                </c:pt>
                <c:pt idx="2584">
                  <c:v>39110.0</c:v>
                </c:pt>
                <c:pt idx="2585">
                  <c:v>39111.0</c:v>
                </c:pt>
                <c:pt idx="2586">
                  <c:v>39112.0</c:v>
                </c:pt>
                <c:pt idx="2587">
                  <c:v>39113.0</c:v>
                </c:pt>
                <c:pt idx="2588">
                  <c:v>39114.0</c:v>
                </c:pt>
                <c:pt idx="2589">
                  <c:v>39115.0</c:v>
                </c:pt>
                <c:pt idx="2590">
                  <c:v>39116.0</c:v>
                </c:pt>
                <c:pt idx="2591">
                  <c:v>39117.0</c:v>
                </c:pt>
                <c:pt idx="2592">
                  <c:v>39118.0</c:v>
                </c:pt>
                <c:pt idx="2593">
                  <c:v>39119.0</c:v>
                </c:pt>
                <c:pt idx="2594">
                  <c:v>39120.0</c:v>
                </c:pt>
                <c:pt idx="2595">
                  <c:v>39121.0</c:v>
                </c:pt>
                <c:pt idx="2596">
                  <c:v>39122.0</c:v>
                </c:pt>
                <c:pt idx="2597">
                  <c:v>39123.0</c:v>
                </c:pt>
                <c:pt idx="2598">
                  <c:v>39124.0</c:v>
                </c:pt>
                <c:pt idx="2599">
                  <c:v>39125.0</c:v>
                </c:pt>
                <c:pt idx="2600">
                  <c:v>39126.0</c:v>
                </c:pt>
                <c:pt idx="2601">
                  <c:v>39127.0</c:v>
                </c:pt>
                <c:pt idx="2602">
                  <c:v>39128.0</c:v>
                </c:pt>
                <c:pt idx="2603">
                  <c:v>39129.0</c:v>
                </c:pt>
                <c:pt idx="2604">
                  <c:v>39130.0</c:v>
                </c:pt>
                <c:pt idx="2605">
                  <c:v>39131.0</c:v>
                </c:pt>
                <c:pt idx="2606">
                  <c:v>39132.0</c:v>
                </c:pt>
                <c:pt idx="2607">
                  <c:v>39133.0</c:v>
                </c:pt>
                <c:pt idx="2608">
                  <c:v>39134.0</c:v>
                </c:pt>
                <c:pt idx="2609">
                  <c:v>39135.0</c:v>
                </c:pt>
                <c:pt idx="2610">
                  <c:v>39136.0</c:v>
                </c:pt>
                <c:pt idx="2611">
                  <c:v>39137.0</c:v>
                </c:pt>
                <c:pt idx="2612">
                  <c:v>39138.0</c:v>
                </c:pt>
                <c:pt idx="2613">
                  <c:v>39139.0</c:v>
                </c:pt>
                <c:pt idx="2614">
                  <c:v>39140.0</c:v>
                </c:pt>
                <c:pt idx="2615">
                  <c:v>39141.0</c:v>
                </c:pt>
                <c:pt idx="2616">
                  <c:v>39142.0</c:v>
                </c:pt>
                <c:pt idx="2617">
                  <c:v>39143.0</c:v>
                </c:pt>
                <c:pt idx="2618">
                  <c:v>39144.0</c:v>
                </c:pt>
                <c:pt idx="2619">
                  <c:v>39145.0</c:v>
                </c:pt>
                <c:pt idx="2620">
                  <c:v>39146.0</c:v>
                </c:pt>
                <c:pt idx="2621">
                  <c:v>39147.0</c:v>
                </c:pt>
                <c:pt idx="2622">
                  <c:v>39148.0</c:v>
                </c:pt>
                <c:pt idx="2623">
                  <c:v>39149.0</c:v>
                </c:pt>
                <c:pt idx="2624">
                  <c:v>39150.0</c:v>
                </c:pt>
                <c:pt idx="2625">
                  <c:v>39151.0</c:v>
                </c:pt>
                <c:pt idx="2626">
                  <c:v>39152.0</c:v>
                </c:pt>
                <c:pt idx="2627">
                  <c:v>39153.0</c:v>
                </c:pt>
                <c:pt idx="2628">
                  <c:v>39154.0</c:v>
                </c:pt>
                <c:pt idx="2629">
                  <c:v>39155.0</c:v>
                </c:pt>
                <c:pt idx="2630">
                  <c:v>39156.0</c:v>
                </c:pt>
                <c:pt idx="2631">
                  <c:v>39157.0</c:v>
                </c:pt>
                <c:pt idx="2632">
                  <c:v>39158.0</c:v>
                </c:pt>
                <c:pt idx="2633">
                  <c:v>39159.0</c:v>
                </c:pt>
                <c:pt idx="2634">
                  <c:v>39160.0</c:v>
                </c:pt>
                <c:pt idx="2635">
                  <c:v>39161.0</c:v>
                </c:pt>
                <c:pt idx="2636">
                  <c:v>39162.0</c:v>
                </c:pt>
                <c:pt idx="2637">
                  <c:v>39163.0</c:v>
                </c:pt>
                <c:pt idx="2638">
                  <c:v>39164.0</c:v>
                </c:pt>
                <c:pt idx="2639">
                  <c:v>39165.0</c:v>
                </c:pt>
                <c:pt idx="2640">
                  <c:v>39166.0</c:v>
                </c:pt>
                <c:pt idx="2641">
                  <c:v>39167.0</c:v>
                </c:pt>
                <c:pt idx="2642">
                  <c:v>39168.0</c:v>
                </c:pt>
                <c:pt idx="2643">
                  <c:v>39169.0</c:v>
                </c:pt>
                <c:pt idx="2644">
                  <c:v>39170.0</c:v>
                </c:pt>
                <c:pt idx="2645">
                  <c:v>39171.0</c:v>
                </c:pt>
                <c:pt idx="2646">
                  <c:v>39172.0</c:v>
                </c:pt>
                <c:pt idx="2647">
                  <c:v>39173.0</c:v>
                </c:pt>
                <c:pt idx="2648">
                  <c:v>39174.0</c:v>
                </c:pt>
                <c:pt idx="2649">
                  <c:v>39175.0</c:v>
                </c:pt>
                <c:pt idx="2650">
                  <c:v>39176.0</c:v>
                </c:pt>
                <c:pt idx="2651">
                  <c:v>39177.0</c:v>
                </c:pt>
                <c:pt idx="2652">
                  <c:v>39178.0</c:v>
                </c:pt>
                <c:pt idx="2653">
                  <c:v>39179.0</c:v>
                </c:pt>
                <c:pt idx="2654">
                  <c:v>39180.0</c:v>
                </c:pt>
                <c:pt idx="2655">
                  <c:v>39181.0</c:v>
                </c:pt>
                <c:pt idx="2656">
                  <c:v>39182.0</c:v>
                </c:pt>
                <c:pt idx="2657">
                  <c:v>39183.0</c:v>
                </c:pt>
                <c:pt idx="2658">
                  <c:v>39184.0</c:v>
                </c:pt>
                <c:pt idx="2659">
                  <c:v>39185.0</c:v>
                </c:pt>
                <c:pt idx="2660">
                  <c:v>39186.0</c:v>
                </c:pt>
                <c:pt idx="2661">
                  <c:v>39187.0</c:v>
                </c:pt>
                <c:pt idx="2662">
                  <c:v>39188.0</c:v>
                </c:pt>
                <c:pt idx="2663">
                  <c:v>39189.0</c:v>
                </c:pt>
                <c:pt idx="2664">
                  <c:v>39190.0</c:v>
                </c:pt>
                <c:pt idx="2665">
                  <c:v>39191.0</c:v>
                </c:pt>
                <c:pt idx="2666">
                  <c:v>39192.0</c:v>
                </c:pt>
                <c:pt idx="2667">
                  <c:v>39193.0</c:v>
                </c:pt>
                <c:pt idx="2668">
                  <c:v>39194.0</c:v>
                </c:pt>
                <c:pt idx="2669">
                  <c:v>39195.0</c:v>
                </c:pt>
                <c:pt idx="2670">
                  <c:v>39196.0</c:v>
                </c:pt>
                <c:pt idx="2671">
                  <c:v>39197.0</c:v>
                </c:pt>
                <c:pt idx="2672">
                  <c:v>39198.0</c:v>
                </c:pt>
                <c:pt idx="2673">
                  <c:v>39199.0</c:v>
                </c:pt>
                <c:pt idx="2674">
                  <c:v>39200.0</c:v>
                </c:pt>
                <c:pt idx="2675">
                  <c:v>39201.0</c:v>
                </c:pt>
                <c:pt idx="2676">
                  <c:v>39202.0</c:v>
                </c:pt>
                <c:pt idx="2677">
                  <c:v>39203.0</c:v>
                </c:pt>
                <c:pt idx="2678">
                  <c:v>39204.0</c:v>
                </c:pt>
                <c:pt idx="2679">
                  <c:v>39205.0</c:v>
                </c:pt>
                <c:pt idx="2680">
                  <c:v>39206.0</c:v>
                </c:pt>
                <c:pt idx="2681">
                  <c:v>39207.0</c:v>
                </c:pt>
                <c:pt idx="2682">
                  <c:v>39208.0</c:v>
                </c:pt>
                <c:pt idx="2683">
                  <c:v>39209.0</c:v>
                </c:pt>
                <c:pt idx="2684">
                  <c:v>39210.0</c:v>
                </c:pt>
                <c:pt idx="2685">
                  <c:v>39211.0</c:v>
                </c:pt>
                <c:pt idx="2686">
                  <c:v>39212.0</c:v>
                </c:pt>
                <c:pt idx="2687">
                  <c:v>39213.0</c:v>
                </c:pt>
                <c:pt idx="2688">
                  <c:v>39214.0</c:v>
                </c:pt>
                <c:pt idx="2689">
                  <c:v>39215.0</c:v>
                </c:pt>
                <c:pt idx="2690">
                  <c:v>39216.0</c:v>
                </c:pt>
                <c:pt idx="2691">
                  <c:v>39217.0</c:v>
                </c:pt>
                <c:pt idx="2692">
                  <c:v>39218.0</c:v>
                </c:pt>
                <c:pt idx="2693">
                  <c:v>39219.0</c:v>
                </c:pt>
                <c:pt idx="2694">
                  <c:v>39220.0</c:v>
                </c:pt>
                <c:pt idx="2695">
                  <c:v>39221.0</c:v>
                </c:pt>
                <c:pt idx="2696">
                  <c:v>39222.0</c:v>
                </c:pt>
                <c:pt idx="2697">
                  <c:v>39223.0</c:v>
                </c:pt>
                <c:pt idx="2698">
                  <c:v>39224.0</c:v>
                </c:pt>
                <c:pt idx="2699">
                  <c:v>39225.0</c:v>
                </c:pt>
                <c:pt idx="2700">
                  <c:v>39226.0</c:v>
                </c:pt>
                <c:pt idx="2701">
                  <c:v>39227.0</c:v>
                </c:pt>
                <c:pt idx="2702">
                  <c:v>39228.0</c:v>
                </c:pt>
                <c:pt idx="2703">
                  <c:v>39229.0</c:v>
                </c:pt>
                <c:pt idx="2704">
                  <c:v>39230.0</c:v>
                </c:pt>
                <c:pt idx="2705">
                  <c:v>39231.0</c:v>
                </c:pt>
                <c:pt idx="2706">
                  <c:v>39232.0</c:v>
                </c:pt>
                <c:pt idx="2707">
                  <c:v>39233.0</c:v>
                </c:pt>
                <c:pt idx="2708">
                  <c:v>39234.0</c:v>
                </c:pt>
                <c:pt idx="2709">
                  <c:v>39235.0</c:v>
                </c:pt>
                <c:pt idx="2710">
                  <c:v>39236.0</c:v>
                </c:pt>
                <c:pt idx="2711">
                  <c:v>39237.0</c:v>
                </c:pt>
                <c:pt idx="2712">
                  <c:v>39238.0</c:v>
                </c:pt>
                <c:pt idx="2713">
                  <c:v>39239.0</c:v>
                </c:pt>
                <c:pt idx="2714">
                  <c:v>39240.0</c:v>
                </c:pt>
                <c:pt idx="2715">
                  <c:v>39241.0</c:v>
                </c:pt>
                <c:pt idx="2716">
                  <c:v>39242.0</c:v>
                </c:pt>
                <c:pt idx="2717">
                  <c:v>39243.0</c:v>
                </c:pt>
                <c:pt idx="2718">
                  <c:v>39244.0</c:v>
                </c:pt>
                <c:pt idx="2719">
                  <c:v>39245.0</c:v>
                </c:pt>
                <c:pt idx="2720">
                  <c:v>39246.0</c:v>
                </c:pt>
                <c:pt idx="2721">
                  <c:v>39247.0</c:v>
                </c:pt>
                <c:pt idx="2722">
                  <c:v>39248.0</c:v>
                </c:pt>
                <c:pt idx="2723">
                  <c:v>39249.0</c:v>
                </c:pt>
                <c:pt idx="2724">
                  <c:v>39250.0</c:v>
                </c:pt>
                <c:pt idx="2725">
                  <c:v>39251.0</c:v>
                </c:pt>
                <c:pt idx="2726">
                  <c:v>39252.0</c:v>
                </c:pt>
                <c:pt idx="2727">
                  <c:v>39253.0</c:v>
                </c:pt>
                <c:pt idx="2728">
                  <c:v>39254.0</c:v>
                </c:pt>
                <c:pt idx="2729">
                  <c:v>39255.0</c:v>
                </c:pt>
                <c:pt idx="2730">
                  <c:v>39256.0</c:v>
                </c:pt>
                <c:pt idx="2731">
                  <c:v>39257.0</c:v>
                </c:pt>
                <c:pt idx="2732">
                  <c:v>39258.0</c:v>
                </c:pt>
                <c:pt idx="2733">
                  <c:v>39259.0</c:v>
                </c:pt>
                <c:pt idx="2734">
                  <c:v>39260.0</c:v>
                </c:pt>
                <c:pt idx="2735">
                  <c:v>39261.0</c:v>
                </c:pt>
                <c:pt idx="2736">
                  <c:v>39262.0</c:v>
                </c:pt>
                <c:pt idx="2737">
                  <c:v>39263.0</c:v>
                </c:pt>
                <c:pt idx="2738">
                  <c:v>39264.0</c:v>
                </c:pt>
                <c:pt idx="2739">
                  <c:v>39265.0</c:v>
                </c:pt>
                <c:pt idx="2740">
                  <c:v>39266.0</c:v>
                </c:pt>
                <c:pt idx="2741">
                  <c:v>39267.0</c:v>
                </c:pt>
                <c:pt idx="2742">
                  <c:v>39268.0</c:v>
                </c:pt>
                <c:pt idx="2743">
                  <c:v>39269.0</c:v>
                </c:pt>
                <c:pt idx="2744">
                  <c:v>39270.0</c:v>
                </c:pt>
                <c:pt idx="2745">
                  <c:v>39271.0</c:v>
                </c:pt>
                <c:pt idx="2746">
                  <c:v>39272.0</c:v>
                </c:pt>
                <c:pt idx="2747">
                  <c:v>39273.0</c:v>
                </c:pt>
                <c:pt idx="2748">
                  <c:v>39274.0</c:v>
                </c:pt>
                <c:pt idx="2749">
                  <c:v>39275.0</c:v>
                </c:pt>
                <c:pt idx="2750">
                  <c:v>39276.0</c:v>
                </c:pt>
                <c:pt idx="2751">
                  <c:v>39277.0</c:v>
                </c:pt>
                <c:pt idx="2752">
                  <c:v>39278.0</c:v>
                </c:pt>
                <c:pt idx="2753">
                  <c:v>39279.0</c:v>
                </c:pt>
                <c:pt idx="2754">
                  <c:v>39280.0</c:v>
                </c:pt>
                <c:pt idx="2755">
                  <c:v>39281.0</c:v>
                </c:pt>
                <c:pt idx="2756">
                  <c:v>39282.0</c:v>
                </c:pt>
                <c:pt idx="2757">
                  <c:v>39283.0</c:v>
                </c:pt>
                <c:pt idx="2758">
                  <c:v>39284.0</c:v>
                </c:pt>
                <c:pt idx="2759">
                  <c:v>39285.0</c:v>
                </c:pt>
                <c:pt idx="2760">
                  <c:v>39286.0</c:v>
                </c:pt>
                <c:pt idx="2761">
                  <c:v>39287.0</c:v>
                </c:pt>
                <c:pt idx="2762">
                  <c:v>39288.0</c:v>
                </c:pt>
                <c:pt idx="2763">
                  <c:v>39289.0</c:v>
                </c:pt>
                <c:pt idx="2764">
                  <c:v>39290.0</c:v>
                </c:pt>
                <c:pt idx="2765">
                  <c:v>39291.0</c:v>
                </c:pt>
                <c:pt idx="2766">
                  <c:v>39292.0</c:v>
                </c:pt>
                <c:pt idx="2767">
                  <c:v>39293.0</c:v>
                </c:pt>
                <c:pt idx="2768">
                  <c:v>39294.0</c:v>
                </c:pt>
                <c:pt idx="2769">
                  <c:v>39295.0</c:v>
                </c:pt>
                <c:pt idx="2770">
                  <c:v>39296.0</c:v>
                </c:pt>
                <c:pt idx="2771">
                  <c:v>39297.0</c:v>
                </c:pt>
                <c:pt idx="2772">
                  <c:v>39298.0</c:v>
                </c:pt>
                <c:pt idx="2773">
                  <c:v>39299.0</c:v>
                </c:pt>
                <c:pt idx="2774">
                  <c:v>39300.0</c:v>
                </c:pt>
                <c:pt idx="2775">
                  <c:v>39301.0</c:v>
                </c:pt>
                <c:pt idx="2776">
                  <c:v>39302.0</c:v>
                </c:pt>
                <c:pt idx="2777">
                  <c:v>39303.0</c:v>
                </c:pt>
                <c:pt idx="2778">
                  <c:v>39304.0</c:v>
                </c:pt>
                <c:pt idx="2779">
                  <c:v>39305.0</c:v>
                </c:pt>
                <c:pt idx="2780">
                  <c:v>39306.0</c:v>
                </c:pt>
                <c:pt idx="2781">
                  <c:v>39307.0</c:v>
                </c:pt>
                <c:pt idx="2782">
                  <c:v>39308.0</c:v>
                </c:pt>
                <c:pt idx="2783">
                  <c:v>39309.0</c:v>
                </c:pt>
                <c:pt idx="2784">
                  <c:v>39310.0</c:v>
                </c:pt>
                <c:pt idx="2785">
                  <c:v>39311.0</c:v>
                </c:pt>
                <c:pt idx="2786">
                  <c:v>39312.0</c:v>
                </c:pt>
                <c:pt idx="2787">
                  <c:v>39313.0</c:v>
                </c:pt>
                <c:pt idx="2788">
                  <c:v>39314.0</c:v>
                </c:pt>
                <c:pt idx="2789">
                  <c:v>39315.0</c:v>
                </c:pt>
                <c:pt idx="2790">
                  <c:v>39316.0</c:v>
                </c:pt>
                <c:pt idx="2791">
                  <c:v>39317.0</c:v>
                </c:pt>
                <c:pt idx="2792">
                  <c:v>39318.0</c:v>
                </c:pt>
                <c:pt idx="2793">
                  <c:v>39319.0</c:v>
                </c:pt>
                <c:pt idx="2794">
                  <c:v>39320.0</c:v>
                </c:pt>
                <c:pt idx="2795">
                  <c:v>39321.0</c:v>
                </c:pt>
                <c:pt idx="2796">
                  <c:v>39322.0</c:v>
                </c:pt>
                <c:pt idx="2797">
                  <c:v>39323.0</c:v>
                </c:pt>
                <c:pt idx="2798">
                  <c:v>39324.0</c:v>
                </c:pt>
                <c:pt idx="2799">
                  <c:v>39325.0</c:v>
                </c:pt>
                <c:pt idx="2800">
                  <c:v>39326.0</c:v>
                </c:pt>
                <c:pt idx="2801">
                  <c:v>39327.0</c:v>
                </c:pt>
                <c:pt idx="2802">
                  <c:v>39328.0</c:v>
                </c:pt>
                <c:pt idx="2803">
                  <c:v>39329.0</c:v>
                </c:pt>
                <c:pt idx="2804">
                  <c:v>39330.0</c:v>
                </c:pt>
                <c:pt idx="2805">
                  <c:v>39331.0</c:v>
                </c:pt>
                <c:pt idx="2806">
                  <c:v>39332.0</c:v>
                </c:pt>
                <c:pt idx="2807">
                  <c:v>39333.0</c:v>
                </c:pt>
                <c:pt idx="2808">
                  <c:v>39334.0</c:v>
                </c:pt>
                <c:pt idx="2809">
                  <c:v>39335.0</c:v>
                </c:pt>
                <c:pt idx="2810">
                  <c:v>39336.0</c:v>
                </c:pt>
                <c:pt idx="2811">
                  <c:v>39337.0</c:v>
                </c:pt>
                <c:pt idx="2812">
                  <c:v>39338.0</c:v>
                </c:pt>
                <c:pt idx="2813">
                  <c:v>39339.0</c:v>
                </c:pt>
                <c:pt idx="2814">
                  <c:v>39340.0</c:v>
                </c:pt>
                <c:pt idx="2815">
                  <c:v>39341.0</c:v>
                </c:pt>
                <c:pt idx="2816">
                  <c:v>39342.0</c:v>
                </c:pt>
                <c:pt idx="2817">
                  <c:v>39343.0</c:v>
                </c:pt>
                <c:pt idx="2818">
                  <c:v>39344.0</c:v>
                </c:pt>
                <c:pt idx="2819">
                  <c:v>39345.0</c:v>
                </c:pt>
                <c:pt idx="2820">
                  <c:v>39346.0</c:v>
                </c:pt>
                <c:pt idx="2821">
                  <c:v>39347.0</c:v>
                </c:pt>
                <c:pt idx="2822">
                  <c:v>39348.0</c:v>
                </c:pt>
                <c:pt idx="2823">
                  <c:v>39349.0</c:v>
                </c:pt>
                <c:pt idx="2824">
                  <c:v>39350.0</c:v>
                </c:pt>
                <c:pt idx="2825">
                  <c:v>39351.0</c:v>
                </c:pt>
                <c:pt idx="2826">
                  <c:v>39352.0</c:v>
                </c:pt>
                <c:pt idx="2827">
                  <c:v>39353.0</c:v>
                </c:pt>
                <c:pt idx="2828">
                  <c:v>39354.0</c:v>
                </c:pt>
                <c:pt idx="2829">
                  <c:v>39355.0</c:v>
                </c:pt>
                <c:pt idx="2830">
                  <c:v>39356.0</c:v>
                </c:pt>
                <c:pt idx="2831">
                  <c:v>39357.0</c:v>
                </c:pt>
                <c:pt idx="2832">
                  <c:v>39358.0</c:v>
                </c:pt>
                <c:pt idx="2833">
                  <c:v>39359.0</c:v>
                </c:pt>
                <c:pt idx="2834">
                  <c:v>39360.0</c:v>
                </c:pt>
                <c:pt idx="2835">
                  <c:v>39361.0</c:v>
                </c:pt>
                <c:pt idx="2836">
                  <c:v>39362.0</c:v>
                </c:pt>
                <c:pt idx="2837">
                  <c:v>39363.0</c:v>
                </c:pt>
                <c:pt idx="2838">
                  <c:v>39364.0</c:v>
                </c:pt>
                <c:pt idx="2839">
                  <c:v>39365.0</c:v>
                </c:pt>
                <c:pt idx="2840">
                  <c:v>39366.0</c:v>
                </c:pt>
                <c:pt idx="2841">
                  <c:v>39367.0</c:v>
                </c:pt>
                <c:pt idx="2842">
                  <c:v>39368.0</c:v>
                </c:pt>
                <c:pt idx="2843">
                  <c:v>39369.0</c:v>
                </c:pt>
                <c:pt idx="2844">
                  <c:v>39370.0</c:v>
                </c:pt>
                <c:pt idx="2845">
                  <c:v>39371.0</c:v>
                </c:pt>
                <c:pt idx="2846">
                  <c:v>39372.0</c:v>
                </c:pt>
                <c:pt idx="2847">
                  <c:v>39373.0</c:v>
                </c:pt>
                <c:pt idx="2848">
                  <c:v>39374.0</c:v>
                </c:pt>
                <c:pt idx="2849">
                  <c:v>39375.0</c:v>
                </c:pt>
                <c:pt idx="2850">
                  <c:v>39376.0</c:v>
                </c:pt>
                <c:pt idx="2851">
                  <c:v>39377.0</c:v>
                </c:pt>
                <c:pt idx="2852">
                  <c:v>39378.0</c:v>
                </c:pt>
                <c:pt idx="2853">
                  <c:v>39379.0</c:v>
                </c:pt>
                <c:pt idx="2854">
                  <c:v>39380.0</c:v>
                </c:pt>
                <c:pt idx="2855">
                  <c:v>39381.0</c:v>
                </c:pt>
                <c:pt idx="2856">
                  <c:v>39382.0</c:v>
                </c:pt>
                <c:pt idx="2857">
                  <c:v>39383.0</c:v>
                </c:pt>
                <c:pt idx="2858">
                  <c:v>39384.0</c:v>
                </c:pt>
                <c:pt idx="2859">
                  <c:v>39385.0</c:v>
                </c:pt>
                <c:pt idx="2860">
                  <c:v>39386.0</c:v>
                </c:pt>
                <c:pt idx="2861">
                  <c:v>39387.0</c:v>
                </c:pt>
                <c:pt idx="2862">
                  <c:v>39388.0</c:v>
                </c:pt>
                <c:pt idx="2863">
                  <c:v>39389.0</c:v>
                </c:pt>
                <c:pt idx="2864">
                  <c:v>39390.0</c:v>
                </c:pt>
                <c:pt idx="2865">
                  <c:v>39391.0</c:v>
                </c:pt>
                <c:pt idx="2866">
                  <c:v>39392.0</c:v>
                </c:pt>
                <c:pt idx="2867">
                  <c:v>39393.0</c:v>
                </c:pt>
                <c:pt idx="2868">
                  <c:v>39394.0</c:v>
                </c:pt>
                <c:pt idx="2869">
                  <c:v>39395.0</c:v>
                </c:pt>
                <c:pt idx="2870">
                  <c:v>39396.0</c:v>
                </c:pt>
                <c:pt idx="2871">
                  <c:v>39397.0</c:v>
                </c:pt>
                <c:pt idx="2872">
                  <c:v>39398.0</c:v>
                </c:pt>
                <c:pt idx="2873">
                  <c:v>39399.0</c:v>
                </c:pt>
                <c:pt idx="2874">
                  <c:v>39400.0</c:v>
                </c:pt>
                <c:pt idx="2875">
                  <c:v>39401.0</c:v>
                </c:pt>
                <c:pt idx="2876">
                  <c:v>39402.0</c:v>
                </c:pt>
                <c:pt idx="2877">
                  <c:v>39403.0</c:v>
                </c:pt>
                <c:pt idx="2878">
                  <c:v>39404.0</c:v>
                </c:pt>
                <c:pt idx="2879">
                  <c:v>39405.0</c:v>
                </c:pt>
                <c:pt idx="2880">
                  <c:v>39406.0</c:v>
                </c:pt>
                <c:pt idx="2881">
                  <c:v>39407.0</c:v>
                </c:pt>
                <c:pt idx="2882">
                  <c:v>39408.0</c:v>
                </c:pt>
                <c:pt idx="2883">
                  <c:v>39409.0</c:v>
                </c:pt>
                <c:pt idx="2884">
                  <c:v>39410.0</c:v>
                </c:pt>
                <c:pt idx="2885">
                  <c:v>39411.0</c:v>
                </c:pt>
                <c:pt idx="2886">
                  <c:v>39412.0</c:v>
                </c:pt>
                <c:pt idx="2887">
                  <c:v>39413.0</c:v>
                </c:pt>
                <c:pt idx="2888">
                  <c:v>39414.0</c:v>
                </c:pt>
                <c:pt idx="2889">
                  <c:v>39415.0</c:v>
                </c:pt>
                <c:pt idx="2890">
                  <c:v>39416.0</c:v>
                </c:pt>
                <c:pt idx="2891">
                  <c:v>39417.0</c:v>
                </c:pt>
                <c:pt idx="2892">
                  <c:v>39418.0</c:v>
                </c:pt>
                <c:pt idx="2893">
                  <c:v>39419.0</c:v>
                </c:pt>
                <c:pt idx="2894">
                  <c:v>39420.0</c:v>
                </c:pt>
                <c:pt idx="2895">
                  <c:v>39421.0</c:v>
                </c:pt>
                <c:pt idx="2896">
                  <c:v>39422.0</c:v>
                </c:pt>
                <c:pt idx="2897">
                  <c:v>39423.0</c:v>
                </c:pt>
                <c:pt idx="2898">
                  <c:v>39424.0</c:v>
                </c:pt>
                <c:pt idx="2899">
                  <c:v>39425.0</c:v>
                </c:pt>
                <c:pt idx="2900">
                  <c:v>39426.0</c:v>
                </c:pt>
                <c:pt idx="2901">
                  <c:v>39427.0</c:v>
                </c:pt>
                <c:pt idx="2902">
                  <c:v>39428.0</c:v>
                </c:pt>
                <c:pt idx="2903">
                  <c:v>39429.0</c:v>
                </c:pt>
                <c:pt idx="2904">
                  <c:v>39430.0</c:v>
                </c:pt>
                <c:pt idx="2905">
                  <c:v>39431.0</c:v>
                </c:pt>
                <c:pt idx="2906">
                  <c:v>39432.0</c:v>
                </c:pt>
                <c:pt idx="2907">
                  <c:v>39433.0</c:v>
                </c:pt>
                <c:pt idx="2908">
                  <c:v>39434.0</c:v>
                </c:pt>
                <c:pt idx="2909">
                  <c:v>39435.0</c:v>
                </c:pt>
                <c:pt idx="2910">
                  <c:v>39436.0</c:v>
                </c:pt>
                <c:pt idx="2911">
                  <c:v>39437.0</c:v>
                </c:pt>
                <c:pt idx="2912">
                  <c:v>39438.0</c:v>
                </c:pt>
                <c:pt idx="2913">
                  <c:v>39439.0</c:v>
                </c:pt>
                <c:pt idx="2914">
                  <c:v>39440.0</c:v>
                </c:pt>
                <c:pt idx="2915">
                  <c:v>39441.0</c:v>
                </c:pt>
                <c:pt idx="2916">
                  <c:v>39442.0</c:v>
                </c:pt>
                <c:pt idx="2917">
                  <c:v>39443.0</c:v>
                </c:pt>
                <c:pt idx="2918">
                  <c:v>39444.0</c:v>
                </c:pt>
                <c:pt idx="2919">
                  <c:v>39445.0</c:v>
                </c:pt>
                <c:pt idx="2920">
                  <c:v>39446.0</c:v>
                </c:pt>
                <c:pt idx="2921">
                  <c:v>39447.0</c:v>
                </c:pt>
                <c:pt idx="2922">
                  <c:v>39448.0</c:v>
                </c:pt>
                <c:pt idx="2923">
                  <c:v>39449.0</c:v>
                </c:pt>
                <c:pt idx="2924">
                  <c:v>39450.0</c:v>
                </c:pt>
                <c:pt idx="2925">
                  <c:v>39451.0</c:v>
                </c:pt>
                <c:pt idx="2926">
                  <c:v>39452.0</c:v>
                </c:pt>
                <c:pt idx="2927">
                  <c:v>39453.0</c:v>
                </c:pt>
                <c:pt idx="2928">
                  <c:v>39454.0</c:v>
                </c:pt>
                <c:pt idx="2929">
                  <c:v>39455.0</c:v>
                </c:pt>
                <c:pt idx="2930">
                  <c:v>39456.0</c:v>
                </c:pt>
                <c:pt idx="2931">
                  <c:v>39457.0</c:v>
                </c:pt>
                <c:pt idx="2932">
                  <c:v>39458.0</c:v>
                </c:pt>
                <c:pt idx="2933">
                  <c:v>39459.0</c:v>
                </c:pt>
                <c:pt idx="2934">
                  <c:v>39460.0</c:v>
                </c:pt>
                <c:pt idx="2935">
                  <c:v>39461.0</c:v>
                </c:pt>
                <c:pt idx="2936">
                  <c:v>39462.0</c:v>
                </c:pt>
                <c:pt idx="2937">
                  <c:v>39463.0</c:v>
                </c:pt>
                <c:pt idx="2938">
                  <c:v>39464.0</c:v>
                </c:pt>
                <c:pt idx="2939">
                  <c:v>39465.0</c:v>
                </c:pt>
                <c:pt idx="2940">
                  <c:v>39466.0</c:v>
                </c:pt>
                <c:pt idx="2941">
                  <c:v>39467.0</c:v>
                </c:pt>
                <c:pt idx="2942">
                  <c:v>39468.0</c:v>
                </c:pt>
                <c:pt idx="2943">
                  <c:v>39469.0</c:v>
                </c:pt>
                <c:pt idx="2944">
                  <c:v>39470.0</c:v>
                </c:pt>
                <c:pt idx="2945">
                  <c:v>39471.0</c:v>
                </c:pt>
                <c:pt idx="2946">
                  <c:v>39472.0</c:v>
                </c:pt>
                <c:pt idx="2947">
                  <c:v>39473.0</c:v>
                </c:pt>
                <c:pt idx="2948">
                  <c:v>39474.0</c:v>
                </c:pt>
                <c:pt idx="2949">
                  <c:v>39475.0</c:v>
                </c:pt>
                <c:pt idx="2950">
                  <c:v>39476.0</c:v>
                </c:pt>
                <c:pt idx="2951">
                  <c:v>39477.0</c:v>
                </c:pt>
                <c:pt idx="2952">
                  <c:v>39478.0</c:v>
                </c:pt>
                <c:pt idx="2953">
                  <c:v>39479.0</c:v>
                </c:pt>
                <c:pt idx="2954">
                  <c:v>39480.0</c:v>
                </c:pt>
                <c:pt idx="2955">
                  <c:v>39481.0</c:v>
                </c:pt>
                <c:pt idx="2956">
                  <c:v>39482.0</c:v>
                </c:pt>
                <c:pt idx="2957">
                  <c:v>39483.0</c:v>
                </c:pt>
                <c:pt idx="2958">
                  <c:v>39484.0</c:v>
                </c:pt>
                <c:pt idx="2959">
                  <c:v>39485.0</c:v>
                </c:pt>
                <c:pt idx="2960">
                  <c:v>39486.0</c:v>
                </c:pt>
                <c:pt idx="2961">
                  <c:v>39487.0</c:v>
                </c:pt>
                <c:pt idx="2962">
                  <c:v>39488.0</c:v>
                </c:pt>
                <c:pt idx="2963">
                  <c:v>39489.0</c:v>
                </c:pt>
                <c:pt idx="2964">
                  <c:v>39490.0</c:v>
                </c:pt>
                <c:pt idx="2965">
                  <c:v>39491.0</c:v>
                </c:pt>
                <c:pt idx="2966">
                  <c:v>39492.0</c:v>
                </c:pt>
                <c:pt idx="2967">
                  <c:v>39493.0</c:v>
                </c:pt>
                <c:pt idx="2968">
                  <c:v>39494.0</c:v>
                </c:pt>
                <c:pt idx="2969">
                  <c:v>39495.0</c:v>
                </c:pt>
                <c:pt idx="2970">
                  <c:v>39496.0</c:v>
                </c:pt>
                <c:pt idx="2971">
                  <c:v>39497.0</c:v>
                </c:pt>
                <c:pt idx="2972">
                  <c:v>39498.0</c:v>
                </c:pt>
                <c:pt idx="2973">
                  <c:v>39499.0</c:v>
                </c:pt>
                <c:pt idx="2974">
                  <c:v>39500.0</c:v>
                </c:pt>
                <c:pt idx="2975">
                  <c:v>39501.0</c:v>
                </c:pt>
                <c:pt idx="2976">
                  <c:v>39502.0</c:v>
                </c:pt>
                <c:pt idx="2977">
                  <c:v>39503.0</c:v>
                </c:pt>
                <c:pt idx="2978">
                  <c:v>39504.0</c:v>
                </c:pt>
                <c:pt idx="2979">
                  <c:v>39505.0</c:v>
                </c:pt>
                <c:pt idx="2980">
                  <c:v>39506.0</c:v>
                </c:pt>
                <c:pt idx="2981">
                  <c:v>39507.0</c:v>
                </c:pt>
                <c:pt idx="2982">
                  <c:v>39508.0</c:v>
                </c:pt>
                <c:pt idx="2983">
                  <c:v>39509.0</c:v>
                </c:pt>
                <c:pt idx="2984">
                  <c:v>39510.0</c:v>
                </c:pt>
                <c:pt idx="2985">
                  <c:v>39511.0</c:v>
                </c:pt>
                <c:pt idx="2986">
                  <c:v>39512.0</c:v>
                </c:pt>
                <c:pt idx="2987">
                  <c:v>39513.0</c:v>
                </c:pt>
                <c:pt idx="2988">
                  <c:v>39514.0</c:v>
                </c:pt>
                <c:pt idx="2989">
                  <c:v>39515.0</c:v>
                </c:pt>
                <c:pt idx="2990">
                  <c:v>39516.0</c:v>
                </c:pt>
                <c:pt idx="2991">
                  <c:v>39517.0</c:v>
                </c:pt>
                <c:pt idx="2992">
                  <c:v>39518.0</c:v>
                </c:pt>
                <c:pt idx="2993">
                  <c:v>39519.0</c:v>
                </c:pt>
                <c:pt idx="2994">
                  <c:v>39520.0</c:v>
                </c:pt>
                <c:pt idx="2995">
                  <c:v>39521.0</c:v>
                </c:pt>
                <c:pt idx="2996">
                  <c:v>39522.0</c:v>
                </c:pt>
                <c:pt idx="2997">
                  <c:v>39523.0</c:v>
                </c:pt>
                <c:pt idx="2998">
                  <c:v>39524.0</c:v>
                </c:pt>
                <c:pt idx="2999">
                  <c:v>39525.0</c:v>
                </c:pt>
                <c:pt idx="3000">
                  <c:v>39526.0</c:v>
                </c:pt>
                <c:pt idx="3001">
                  <c:v>39527.0</c:v>
                </c:pt>
                <c:pt idx="3002">
                  <c:v>39528.0</c:v>
                </c:pt>
                <c:pt idx="3003">
                  <c:v>39529.0</c:v>
                </c:pt>
                <c:pt idx="3004">
                  <c:v>39530.0</c:v>
                </c:pt>
                <c:pt idx="3005">
                  <c:v>39531.0</c:v>
                </c:pt>
                <c:pt idx="3006">
                  <c:v>39532.0</c:v>
                </c:pt>
                <c:pt idx="3007">
                  <c:v>39533.0</c:v>
                </c:pt>
                <c:pt idx="3008">
                  <c:v>39534.0</c:v>
                </c:pt>
                <c:pt idx="3009">
                  <c:v>39535.0</c:v>
                </c:pt>
                <c:pt idx="3010">
                  <c:v>39536.0</c:v>
                </c:pt>
                <c:pt idx="3011">
                  <c:v>39537.0</c:v>
                </c:pt>
                <c:pt idx="3012">
                  <c:v>39538.0</c:v>
                </c:pt>
                <c:pt idx="3013">
                  <c:v>39539.0</c:v>
                </c:pt>
                <c:pt idx="3014">
                  <c:v>39540.0</c:v>
                </c:pt>
                <c:pt idx="3015">
                  <c:v>39541.0</c:v>
                </c:pt>
                <c:pt idx="3016">
                  <c:v>39542.0</c:v>
                </c:pt>
                <c:pt idx="3017">
                  <c:v>39543.0</c:v>
                </c:pt>
                <c:pt idx="3018">
                  <c:v>39544.0</c:v>
                </c:pt>
                <c:pt idx="3019">
                  <c:v>39545.0</c:v>
                </c:pt>
                <c:pt idx="3020">
                  <c:v>39546.0</c:v>
                </c:pt>
                <c:pt idx="3021">
                  <c:v>39547.0</c:v>
                </c:pt>
                <c:pt idx="3022">
                  <c:v>39548.0</c:v>
                </c:pt>
                <c:pt idx="3023">
                  <c:v>39549.0</c:v>
                </c:pt>
                <c:pt idx="3024">
                  <c:v>39550.0</c:v>
                </c:pt>
                <c:pt idx="3025">
                  <c:v>39551.0</c:v>
                </c:pt>
                <c:pt idx="3026">
                  <c:v>39552.0</c:v>
                </c:pt>
                <c:pt idx="3027">
                  <c:v>39553.0</c:v>
                </c:pt>
                <c:pt idx="3028">
                  <c:v>39554.0</c:v>
                </c:pt>
                <c:pt idx="3029">
                  <c:v>39555.0</c:v>
                </c:pt>
                <c:pt idx="3030">
                  <c:v>39556.0</c:v>
                </c:pt>
                <c:pt idx="3031">
                  <c:v>39557.0</c:v>
                </c:pt>
                <c:pt idx="3032">
                  <c:v>39558.0</c:v>
                </c:pt>
                <c:pt idx="3033">
                  <c:v>39559.0</c:v>
                </c:pt>
                <c:pt idx="3034">
                  <c:v>39560.0</c:v>
                </c:pt>
                <c:pt idx="3035">
                  <c:v>39561.0</c:v>
                </c:pt>
                <c:pt idx="3036">
                  <c:v>39562.0</c:v>
                </c:pt>
                <c:pt idx="3037">
                  <c:v>39563.0</c:v>
                </c:pt>
                <c:pt idx="3038">
                  <c:v>39564.0</c:v>
                </c:pt>
                <c:pt idx="3039">
                  <c:v>39565.0</c:v>
                </c:pt>
                <c:pt idx="3040">
                  <c:v>39566.0</c:v>
                </c:pt>
                <c:pt idx="3041">
                  <c:v>39567.0</c:v>
                </c:pt>
                <c:pt idx="3042">
                  <c:v>39568.0</c:v>
                </c:pt>
                <c:pt idx="3043">
                  <c:v>39569.0</c:v>
                </c:pt>
                <c:pt idx="3044">
                  <c:v>39570.0</c:v>
                </c:pt>
                <c:pt idx="3045">
                  <c:v>39571.0</c:v>
                </c:pt>
                <c:pt idx="3046">
                  <c:v>39572.0</c:v>
                </c:pt>
                <c:pt idx="3047">
                  <c:v>39573.0</c:v>
                </c:pt>
                <c:pt idx="3048">
                  <c:v>39574.0</c:v>
                </c:pt>
                <c:pt idx="3049">
                  <c:v>39575.0</c:v>
                </c:pt>
                <c:pt idx="3050">
                  <c:v>39576.0</c:v>
                </c:pt>
                <c:pt idx="3051">
                  <c:v>39577.0</c:v>
                </c:pt>
                <c:pt idx="3052">
                  <c:v>39578.0</c:v>
                </c:pt>
                <c:pt idx="3053">
                  <c:v>39579.0</c:v>
                </c:pt>
                <c:pt idx="3054">
                  <c:v>39580.0</c:v>
                </c:pt>
                <c:pt idx="3055">
                  <c:v>39581.0</c:v>
                </c:pt>
                <c:pt idx="3056">
                  <c:v>39582.0</c:v>
                </c:pt>
                <c:pt idx="3057">
                  <c:v>39583.0</c:v>
                </c:pt>
                <c:pt idx="3058">
                  <c:v>39584.0</c:v>
                </c:pt>
                <c:pt idx="3059">
                  <c:v>39585.0</c:v>
                </c:pt>
                <c:pt idx="3060">
                  <c:v>39586.0</c:v>
                </c:pt>
                <c:pt idx="3061">
                  <c:v>39587.0</c:v>
                </c:pt>
                <c:pt idx="3062">
                  <c:v>39588.0</c:v>
                </c:pt>
                <c:pt idx="3063">
                  <c:v>39589.0</c:v>
                </c:pt>
                <c:pt idx="3064">
                  <c:v>39590.0</c:v>
                </c:pt>
                <c:pt idx="3065">
                  <c:v>39591.0</c:v>
                </c:pt>
                <c:pt idx="3066">
                  <c:v>39592.0</c:v>
                </c:pt>
                <c:pt idx="3067">
                  <c:v>39593.0</c:v>
                </c:pt>
                <c:pt idx="3068">
                  <c:v>39594.0</c:v>
                </c:pt>
                <c:pt idx="3069">
                  <c:v>39595.0</c:v>
                </c:pt>
                <c:pt idx="3070">
                  <c:v>39596.0</c:v>
                </c:pt>
                <c:pt idx="3071">
                  <c:v>39597.0</c:v>
                </c:pt>
                <c:pt idx="3072">
                  <c:v>39598.0</c:v>
                </c:pt>
                <c:pt idx="3073">
                  <c:v>39599.0</c:v>
                </c:pt>
                <c:pt idx="3074">
                  <c:v>39600.0</c:v>
                </c:pt>
                <c:pt idx="3075">
                  <c:v>39601.0</c:v>
                </c:pt>
                <c:pt idx="3076">
                  <c:v>39602.0</c:v>
                </c:pt>
                <c:pt idx="3077">
                  <c:v>39603.0</c:v>
                </c:pt>
                <c:pt idx="3078">
                  <c:v>39604.0</c:v>
                </c:pt>
                <c:pt idx="3079">
                  <c:v>39605.0</c:v>
                </c:pt>
                <c:pt idx="3080">
                  <c:v>39606.0</c:v>
                </c:pt>
                <c:pt idx="3081">
                  <c:v>39607.0</c:v>
                </c:pt>
                <c:pt idx="3082">
                  <c:v>39608.0</c:v>
                </c:pt>
                <c:pt idx="3083">
                  <c:v>39609.0</c:v>
                </c:pt>
                <c:pt idx="3084">
                  <c:v>39610.0</c:v>
                </c:pt>
                <c:pt idx="3085">
                  <c:v>39611.0</c:v>
                </c:pt>
                <c:pt idx="3086">
                  <c:v>39612.0</c:v>
                </c:pt>
                <c:pt idx="3087">
                  <c:v>39613.0</c:v>
                </c:pt>
                <c:pt idx="3088">
                  <c:v>39614.0</c:v>
                </c:pt>
                <c:pt idx="3089">
                  <c:v>39615.0</c:v>
                </c:pt>
                <c:pt idx="3090">
                  <c:v>39616.0</c:v>
                </c:pt>
                <c:pt idx="3091">
                  <c:v>39617.0</c:v>
                </c:pt>
                <c:pt idx="3092">
                  <c:v>39618.0</c:v>
                </c:pt>
                <c:pt idx="3093">
                  <c:v>39619.0</c:v>
                </c:pt>
                <c:pt idx="3094">
                  <c:v>39620.0</c:v>
                </c:pt>
                <c:pt idx="3095">
                  <c:v>39621.0</c:v>
                </c:pt>
                <c:pt idx="3096">
                  <c:v>39622.0</c:v>
                </c:pt>
                <c:pt idx="3097">
                  <c:v>39623.0</c:v>
                </c:pt>
                <c:pt idx="3098">
                  <c:v>39624.0</c:v>
                </c:pt>
                <c:pt idx="3099">
                  <c:v>39625.0</c:v>
                </c:pt>
                <c:pt idx="3100">
                  <c:v>39626.0</c:v>
                </c:pt>
                <c:pt idx="3101">
                  <c:v>39627.0</c:v>
                </c:pt>
                <c:pt idx="3102">
                  <c:v>39628.0</c:v>
                </c:pt>
                <c:pt idx="3103">
                  <c:v>39629.0</c:v>
                </c:pt>
                <c:pt idx="3104">
                  <c:v>39630.0</c:v>
                </c:pt>
                <c:pt idx="3105">
                  <c:v>39631.0</c:v>
                </c:pt>
                <c:pt idx="3106">
                  <c:v>39632.0</c:v>
                </c:pt>
                <c:pt idx="3107">
                  <c:v>39633.0</c:v>
                </c:pt>
                <c:pt idx="3108">
                  <c:v>39634.0</c:v>
                </c:pt>
                <c:pt idx="3109">
                  <c:v>39635.0</c:v>
                </c:pt>
                <c:pt idx="3110">
                  <c:v>39636.0</c:v>
                </c:pt>
                <c:pt idx="3111">
                  <c:v>39637.0</c:v>
                </c:pt>
                <c:pt idx="3112">
                  <c:v>39638.0</c:v>
                </c:pt>
                <c:pt idx="3113">
                  <c:v>39639.0</c:v>
                </c:pt>
                <c:pt idx="3114">
                  <c:v>39640.0</c:v>
                </c:pt>
                <c:pt idx="3115">
                  <c:v>39641.0</c:v>
                </c:pt>
                <c:pt idx="3116">
                  <c:v>39642.0</c:v>
                </c:pt>
                <c:pt idx="3117">
                  <c:v>39643.0</c:v>
                </c:pt>
                <c:pt idx="3118">
                  <c:v>39644.0</c:v>
                </c:pt>
                <c:pt idx="3119">
                  <c:v>39645.0</c:v>
                </c:pt>
                <c:pt idx="3120">
                  <c:v>39646.0</c:v>
                </c:pt>
                <c:pt idx="3121">
                  <c:v>39647.0</c:v>
                </c:pt>
                <c:pt idx="3122">
                  <c:v>39648.0</c:v>
                </c:pt>
                <c:pt idx="3123">
                  <c:v>39649.0</c:v>
                </c:pt>
                <c:pt idx="3124">
                  <c:v>39650.0</c:v>
                </c:pt>
                <c:pt idx="3125">
                  <c:v>39651.0</c:v>
                </c:pt>
                <c:pt idx="3126">
                  <c:v>39652.0</c:v>
                </c:pt>
                <c:pt idx="3127">
                  <c:v>39653.0</c:v>
                </c:pt>
                <c:pt idx="3128">
                  <c:v>39654.0</c:v>
                </c:pt>
                <c:pt idx="3129">
                  <c:v>39655.0</c:v>
                </c:pt>
                <c:pt idx="3130">
                  <c:v>39656.0</c:v>
                </c:pt>
                <c:pt idx="3131">
                  <c:v>39657.0</c:v>
                </c:pt>
                <c:pt idx="3132">
                  <c:v>39658.0</c:v>
                </c:pt>
                <c:pt idx="3133">
                  <c:v>39659.0</c:v>
                </c:pt>
                <c:pt idx="3134">
                  <c:v>39660.0</c:v>
                </c:pt>
                <c:pt idx="3135">
                  <c:v>39661.0</c:v>
                </c:pt>
                <c:pt idx="3136">
                  <c:v>39662.0</c:v>
                </c:pt>
                <c:pt idx="3137">
                  <c:v>39663.0</c:v>
                </c:pt>
                <c:pt idx="3138">
                  <c:v>39664.0</c:v>
                </c:pt>
                <c:pt idx="3139">
                  <c:v>39665.0</c:v>
                </c:pt>
                <c:pt idx="3140">
                  <c:v>39666.0</c:v>
                </c:pt>
                <c:pt idx="3141">
                  <c:v>39667.0</c:v>
                </c:pt>
                <c:pt idx="3142">
                  <c:v>39668.0</c:v>
                </c:pt>
                <c:pt idx="3143">
                  <c:v>39669.0</c:v>
                </c:pt>
                <c:pt idx="3144">
                  <c:v>39670.0</c:v>
                </c:pt>
                <c:pt idx="3145">
                  <c:v>39671.0</c:v>
                </c:pt>
                <c:pt idx="3146">
                  <c:v>39672.0</c:v>
                </c:pt>
                <c:pt idx="3147">
                  <c:v>39673.0</c:v>
                </c:pt>
                <c:pt idx="3148">
                  <c:v>39674.0</c:v>
                </c:pt>
                <c:pt idx="3149">
                  <c:v>39675.0</c:v>
                </c:pt>
                <c:pt idx="3150">
                  <c:v>39676.0</c:v>
                </c:pt>
                <c:pt idx="3151">
                  <c:v>39677.0</c:v>
                </c:pt>
                <c:pt idx="3152">
                  <c:v>39678.0</c:v>
                </c:pt>
                <c:pt idx="3153">
                  <c:v>39679.0</c:v>
                </c:pt>
                <c:pt idx="3154">
                  <c:v>39680.0</c:v>
                </c:pt>
                <c:pt idx="3155">
                  <c:v>39681.0</c:v>
                </c:pt>
                <c:pt idx="3156">
                  <c:v>39682.0</c:v>
                </c:pt>
                <c:pt idx="3157">
                  <c:v>39683.0</c:v>
                </c:pt>
                <c:pt idx="3158">
                  <c:v>39684.0</c:v>
                </c:pt>
                <c:pt idx="3159">
                  <c:v>39685.0</c:v>
                </c:pt>
                <c:pt idx="3160">
                  <c:v>39686.0</c:v>
                </c:pt>
                <c:pt idx="3161">
                  <c:v>39687.0</c:v>
                </c:pt>
                <c:pt idx="3162">
                  <c:v>39688.0</c:v>
                </c:pt>
                <c:pt idx="3163">
                  <c:v>39689.0</c:v>
                </c:pt>
                <c:pt idx="3164">
                  <c:v>39690.0</c:v>
                </c:pt>
                <c:pt idx="3165">
                  <c:v>39691.0</c:v>
                </c:pt>
                <c:pt idx="3166">
                  <c:v>39692.0</c:v>
                </c:pt>
                <c:pt idx="3167">
                  <c:v>39693.0</c:v>
                </c:pt>
                <c:pt idx="3168">
                  <c:v>39694.0</c:v>
                </c:pt>
                <c:pt idx="3169">
                  <c:v>39695.0</c:v>
                </c:pt>
                <c:pt idx="3170">
                  <c:v>39696.0</c:v>
                </c:pt>
                <c:pt idx="3171">
                  <c:v>39697.0</c:v>
                </c:pt>
                <c:pt idx="3172">
                  <c:v>39698.0</c:v>
                </c:pt>
                <c:pt idx="3173">
                  <c:v>39699.0</c:v>
                </c:pt>
                <c:pt idx="3174">
                  <c:v>39700.0</c:v>
                </c:pt>
                <c:pt idx="3175">
                  <c:v>39701.0</c:v>
                </c:pt>
                <c:pt idx="3176">
                  <c:v>39702.0</c:v>
                </c:pt>
                <c:pt idx="3177">
                  <c:v>39703.0</c:v>
                </c:pt>
                <c:pt idx="3178">
                  <c:v>39704.0</c:v>
                </c:pt>
                <c:pt idx="3179">
                  <c:v>39705.0</c:v>
                </c:pt>
                <c:pt idx="3180">
                  <c:v>39706.0</c:v>
                </c:pt>
                <c:pt idx="3181">
                  <c:v>39707.0</c:v>
                </c:pt>
                <c:pt idx="3182">
                  <c:v>39708.0</c:v>
                </c:pt>
                <c:pt idx="3183">
                  <c:v>39709.0</c:v>
                </c:pt>
                <c:pt idx="3184">
                  <c:v>39710.0</c:v>
                </c:pt>
                <c:pt idx="3185">
                  <c:v>39711.0</c:v>
                </c:pt>
                <c:pt idx="3186">
                  <c:v>39712.0</c:v>
                </c:pt>
                <c:pt idx="3187">
                  <c:v>39713.0</c:v>
                </c:pt>
                <c:pt idx="3188">
                  <c:v>39714.0</c:v>
                </c:pt>
                <c:pt idx="3189">
                  <c:v>39715.0</c:v>
                </c:pt>
                <c:pt idx="3190">
                  <c:v>39716.0</c:v>
                </c:pt>
                <c:pt idx="3191">
                  <c:v>39717.0</c:v>
                </c:pt>
                <c:pt idx="3192">
                  <c:v>39718.0</c:v>
                </c:pt>
                <c:pt idx="3193">
                  <c:v>39719.0</c:v>
                </c:pt>
                <c:pt idx="3194">
                  <c:v>39720.0</c:v>
                </c:pt>
                <c:pt idx="3195">
                  <c:v>39721.0</c:v>
                </c:pt>
                <c:pt idx="3196">
                  <c:v>39722.0</c:v>
                </c:pt>
                <c:pt idx="3197">
                  <c:v>39723.0</c:v>
                </c:pt>
                <c:pt idx="3198">
                  <c:v>39724.0</c:v>
                </c:pt>
                <c:pt idx="3199">
                  <c:v>39725.0</c:v>
                </c:pt>
                <c:pt idx="3200">
                  <c:v>39726.0</c:v>
                </c:pt>
                <c:pt idx="3201">
                  <c:v>39727.0</c:v>
                </c:pt>
                <c:pt idx="3202">
                  <c:v>39728.0</c:v>
                </c:pt>
                <c:pt idx="3203">
                  <c:v>39729.0</c:v>
                </c:pt>
                <c:pt idx="3204">
                  <c:v>39730.0</c:v>
                </c:pt>
                <c:pt idx="3205">
                  <c:v>39731.0</c:v>
                </c:pt>
                <c:pt idx="3206">
                  <c:v>39732.0</c:v>
                </c:pt>
                <c:pt idx="3207">
                  <c:v>39733.0</c:v>
                </c:pt>
                <c:pt idx="3208">
                  <c:v>39734.0</c:v>
                </c:pt>
                <c:pt idx="3209">
                  <c:v>39735.0</c:v>
                </c:pt>
                <c:pt idx="3210">
                  <c:v>39736.0</c:v>
                </c:pt>
                <c:pt idx="3211">
                  <c:v>39737.0</c:v>
                </c:pt>
                <c:pt idx="3212">
                  <c:v>39738.0</c:v>
                </c:pt>
                <c:pt idx="3213">
                  <c:v>39739.0</c:v>
                </c:pt>
                <c:pt idx="3214">
                  <c:v>39740.0</c:v>
                </c:pt>
                <c:pt idx="3215">
                  <c:v>39741.0</c:v>
                </c:pt>
                <c:pt idx="3216">
                  <c:v>39742.0</c:v>
                </c:pt>
                <c:pt idx="3217">
                  <c:v>39743.0</c:v>
                </c:pt>
                <c:pt idx="3218">
                  <c:v>39744.0</c:v>
                </c:pt>
                <c:pt idx="3219">
                  <c:v>39745.0</c:v>
                </c:pt>
                <c:pt idx="3220">
                  <c:v>39746.0</c:v>
                </c:pt>
                <c:pt idx="3221">
                  <c:v>39747.0</c:v>
                </c:pt>
                <c:pt idx="3222">
                  <c:v>39748.0</c:v>
                </c:pt>
                <c:pt idx="3223">
                  <c:v>39749.0</c:v>
                </c:pt>
                <c:pt idx="3224">
                  <c:v>39750.0</c:v>
                </c:pt>
                <c:pt idx="3225">
                  <c:v>39751.0</c:v>
                </c:pt>
                <c:pt idx="3226">
                  <c:v>39752.0</c:v>
                </c:pt>
                <c:pt idx="3227">
                  <c:v>39753.0</c:v>
                </c:pt>
                <c:pt idx="3228">
                  <c:v>39754.0</c:v>
                </c:pt>
                <c:pt idx="3229">
                  <c:v>39755.0</c:v>
                </c:pt>
                <c:pt idx="3230">
                  <c:v>39756.0</c:v>
                </c:pt>
                <c:pt idx="3231">
                  <c:v>39757.0</c:v>
                </c:pt>
                <c:pt idx="3232">
                  <c:v>39758.0</c:v>
                </c:pt>
                <c:pt idx="3233">
                  <c:v>39759.0</c:v>
                </c:pt>
                <c:pt idx="3234">
                  <c:v>39760.0</c:v>
                </c:pt>
                <c:pt idx="3235">
                  <c:v>39761.0</c:v>
                </c:pt>
                <c:pt idx="3236">
                  <c:v>39762.0</c:v>
                </c:pt>
                <c:pt idx="3237">
                  <c:v>39763.0</c:v>
                </c:pt>
                <c:pt idx="3238">
                  <c:v>39764.0</c:v>
                </c:pt>
                <c:pt idx="3239">
                  <c:v>39765.0</c:v>
                </c:pt>
                <c:pt idx="3240">
                  <c:v>39766.0</c:v>
                </c:pt>
                <c:pt idx="3241">
                  <c:v>39767.0</c:v>
                </c:pt>
                <c:pt idx="3242">
                  <c:v>39768.0</c:v>
                </c:pt>
                <c:pt idx="3243">
                  <c:v>39769.0</c:v>
                </c:pt>
                <c:pt idx="3244">
                  <c:v>39770.0</c:v>
                </c:pt>
                <c:pt idx="3245">
                  <c:v>39771.0</c:v>
                </c:pt>
                <c:pt idx="3246">
                  <c:v>39772.0</c:v>
                </c:pt>
                <c:pt idx="3247">
                  <c:v>39773.0</c:v>
                </c:pt>
                <c:pt idx="3248">
                  <c:v>39774.0</c:v>
                </c:pt>
                <c:pt idx="3249">
                  <c:v>39775.0</c:v>
                </c:pt>
                <c:pt idx="3250">
                  <c:v>39776.0</c:v>
                </c:pt>
                <c:pt idx="3251">
                  <c:v>39777.0</c:v>
                </c:pt>
                <c:pt idx="3252">
                  <c:v>39778.0</c:v>
                </c:pt>
                <c:pt idx="3253">
                  <c:v>39779.0</c:v>
                </c:pt>
                <c:pt idx="3254">
                  <c:v>39780.0</c:v>
                </c:pt>
                <c:pt idx="3255">
                  <c:v>39781.0</c:v>
                </c:pt>
                <c:pt idx="3256">
                  <c:v>39782.0</c:v>
                </c:pt>
                <c:pt idx="3257">
                  <c:v>39783.0</c:v>
                </c:pt>
                <c:pt idx="3258">
                  <c:v>39784.0</c:v>
                </c:pt>
                <c:pt idx="3259">
                  <c:v>39785.0</c:v>
                </c:pt>
                <c:pt idx="3260">
                  <c:v>39786.0</c:v>
                </c:pt>
                <c:pt idx="3261">
                  <c:v>39787.0</c:v>
                </c:pt>
                <c:pt idx="3262">
                  <c:v>39788.0</c:v>
                </c:pt>
                <c:pt idx="3263">
                  <c:v>39789.0</c:v>
                </c:pt>
                <c:pt idx="3264">
                  <c:v>39790.0</c:v>
                </c:pt>
                <c:pt idx="3265">
                  <c:v>39791.0</c:v>
                </c:pt>
                <c:pt idx="3266">
                  <c:v>39792.0</c:v>
                </c:pt>
                <c:pt idx="3267">
                  <c:v>39793.0</c:v>
                </c:pt>
                <c:pt idx="3268">
                  <c:v>39794.0</c:v>
                </c:pt>
                <c:pt idx="3269">
                  <c:v>39795.0</c:v>
                </c:pt>
                <c:pt idx="3270">
                  <c:v>39796.0</c:v>
                </c:pt>
                <c:pt idx="3271">
                  <c:v>39797.0</c:v>
                </c:pt>
                <c:pt idx="3272">
                  <c:v>39798.0</c:v>
                </c:pt>
                <c:pt idx="3273">
                  <c:v>39799.0</c:v>
                </c:pt>
                <c:pt idx="3274">
                  <c:v>39800.0</c:v>
                </c:pt>
                <c:pt idx="3275">
                  <c:v>39801.0</c:v>
                </c:pt>
                <c:pt idx="3276">
                  <c:v>39802.0</c:v>
                </c:pt>
                <c:pt idx="3277">
                  <c:v>39803.0</c:v>
                </c:pt>
                <c:pt idx="3278">
                  <c:v>39804.0</c:v>
                </c:pt>
                <c:pt idx="3279">
                  <c:v>39805.0</c:v>
                </c:pt>
                <c:pt idx="3280">
                  <c:v>39806.0</c:v>
                </c:pt>
                <c:pt idx="3281">
                  <c:v>39807.0</c:v>
                </c:pt>
                <c:pt idx="3282">
                  <c:v>39808.0</c:v>
                </c:pt>
                <c:pt idx="3283">
                  <c:v>39809.0</c:v>
                </c:pt>
                <c:pt idx="3284">
                  <c:v>39810.0</c:v>
                </c:pt>
                <c:pt idx="3285">
                  <c:v>39811.0</c:v>
                </c:pt>
                <c:pt idx="3286">
                  <c:v>39812.0</c:v>
                </c:pt>
                <c:pt idx="3287">
                  <c:v>39813.0</c:v>
                </c:pt>
                <c:pt idx="3288">
                  <c:v>39814.0</c:v>
                </c:pt>
                <c:pt idx="3289">
                  <c:v>39815.0</c:v>
                </c:pt>
                <c:pt idx="3290">
                  <c:v>39816.0</c:v>
                </c:pt>
                <c:pt idx="3291">
                  <c:v>39817.0</c:v>
                </c:pt>
                <c:pt idx="3292">
                  <c:v>39818.0</c:v>
                </c:pt>
                <c:pt idx="3293">
                  <c:v>39819.0</c:v>
                </c:pt>
                <c:pt idx="3294">
                  <c:v>39820.0</c:v>
                </c:pt>
                <c:pt idx="3295">
                  <c:v>39821.0</c:v>
                </c:pt>
                <c:pt idx="3296">
                  <c:v>39822.0</c:v>
                </c:pt>
                <c:pt idx="3297">
                  <c:v>39823.0</c:v>
                </c:pt>
                <c:pt idx="3298">
                  <c:v>39824.0</c:v>
                </c:pt>
                <c:pt idx="3299">
                  <c:v>39825.0</c:v>
                </c:pt>
                <c:pt idx="3300">
                  <c:v>39826.0</c:v>
                </c:pt>
                <c:pt idx="3301">
                  <c:v>39827.0</c:v>
                </c:pt>
                <c:pt idx="3302">
                  <c:v>39828.0</c:v>
                </c:pt>
                <c:pt idx="3303">
                  <c:v>39829.0</c:v>
                </c:pt>
                <c:pt idx="3304">
                  <c:v>39830.0</c:v>
                </c:pt>
                <c:pt idx="3305">
                  <c:v>39831.0</c:v>
                </c:pt>
                <c:pt idx="3306">
                  <c:v>39832.0</c:v>
                </c:pt>
                <c:pt idx="3307">
                  <c:v>39833.0</c:v>
                </c:pt>
                <c:pt idx="3308">
                  <c:v>39834.0</c:v>
                </c:pt>
                <c:pt idx="3309">
                  <c:v>39835.0</c:v>
                </c:pt>
                <c:pt idx="3310">
                  <c:v>39836.0</c:v>
                </c:pt>
                <c:pt idx="3311">
                  <c:v>39837.0</c:v>
                </c:pt>
                <c:pt idx="3312">
                  <c:v>39838.0</c:v>
                </c:pt>
                <c:pt idx="3313">
                  <c:v>39839.0</c:v>
                </c:pt>
                <c:pt idx="3314">
                  <c:v>39840.0</c:v>
                </c:pt>
                <c:pt idx="3315">
                  <c:v>39841.0</c:v>
                </c:pt>
                <c:pt idx="3316">
                  <c:v>39842.0</c:v>
                </c:pt>
                <c:pt idx="3317">
                  <c:v>39843.0</c:v>
                </c:pt>
                <c:pt idx="3318">
                  <c:v>39844.0</c:v>
                </c:pt>
                <c:pt idx="3319">
                  <c:v>39845.0</c:v>
                </c:pt>
                <c:pt idx="3320">
                  <c:v>39846.0</c:v>
                </c:pt>
                <c:pt idx="3321">
                  <c:v>39847.0</c:v>
                </c:pt>
                <c:pt idx="3322">
                  <c:v>39848.0</c:v>
                </c:pt>
                <c:pt idx="3323">
                  <c:v>39849.0</c:v>
                </c:pt>
                <c:pt idx="3324">
                  <c:v>39850.0</c:v>
                </c:pt>
                <c:pt idx="3325">
                  <c:v>39851.0</c:v>
                </c:pt>
                <c:pt idx="3326">
                  <c:v>39852.0</c:v>
                </c:pt>
                <c:pt idx="3327">
                  <c:v>39853.0</c:v>
                </c:pt>
                <c:pt idx="3328">
                  <c:v>39854.0</c:v>
                </c:pt>
                <c:pt idx="3329">
                  <c:v>39855.0</c:v>
                </c:pt>
                <c:pt idx="3330">
                  <c:v>39856.0</c:v>
                </c:pt>
                <c:pt idx="3331">
                  <c:v>39857.0</c:v>
                </c:pt>
                <c:pt idx="3332">
                  <c:v>39858.0</c:v>
                </c:pt>
                <c:pt idx="3333">
                  <c:v>39859.0</c:v>
                </c:pt>
                <c:pt idx="3334">
                  <c:v>39860.0</c:v>
                </c:pt>
                <c:pt idx="3335">
                  <c:v>39861.0</c:v>
                </c:pt>
                <c:pt idx="3336">
                  <c:v>39862.0</c:v>
                </c:pt>
                <c:pt idx="3337">
                  <c:v>39863.0</c:v>
                </c:pt>
                <c:pt idx="3338">
                  <c:v>39864.0</c:v>
                </c:pt>
                <c:pt idx="3339">
                  <c:v>39865.0</c:v>
                </c:pt>
                <c:pt idx="3340">
                  <c:v>39866.0</c:v>
                </c:pt>
                <c:pt idx="3341">
                  <c:v>39867.0</c:v>
                </c:pt>
                <c:pt idx="3342">
                  <c:v>39868.0</c:v>
                </c:pt>
                <c:pt idx="3343">
                  <c:v>39869.0</c:v>
                </c:pt>
                <c:pt idx="3344">
                  <c:v>39870.0</c:v>
                </c:pt>
                <c:pt idx="3345">
                  <c:v>39871.0</c:v>
                </c:pt>
                <c:pt idx="3346">
                  <c:v>39872.0</c:v>
                </c:pt>
                <c:pt idx="3347">
                  <c:v>39873.0</c:v>
                </c:pt>
                <c:pt idx="3348">
                  <c:v>39874.0</c:v>
                </c:pt>
                <c:pt idx="3349">
                  <c:v>39875.0</c:v>
                </c:pt>
                <c:pt idx="3350">
                  <c:v>39876.0</c:v>
                </c:pt>
                <c:pt idx="3351">
                  <c:v>39877.0</c:v>
                </c:pt>
                <c:pt idx="3352">
                  <c:v>39878.0</c:v>
                </c:pt>
                <c:pt idx="3353">
                  <c:v>39879.0</c:v>
                </c:pt>
                <c:pt idx="3354">
                  <c:v>39880.0</c:v>
                </c:pt>
                <c:pt idx="3355">
                  <c:v>39881.0</c:v>
                </c:pt>
                <c:pt idx="3356">
                  <c:v>39882.0</c:v>
                </c:pt>
                <c:pt idx="3357">
                  <c:v>39883.0</c:v>
                </c:pt>
                <c:pt idx="3358">
                  <c:v>39884.0</c:v>
                </c:pt>
                <c:pt idx="3359">
                  <c:v>39885.0</c:v>
                </c:pt>
                <c:pt idx="3360">
                  <c:v>39886.0</c:v>
                </c:pt>
                <c:pt idx="3361">
                  <c:v>39887.0</c:v>
                </c:pt>
                <c:pt idx="3362">
                  <c:v>39888.0</c:v>
                </c:pt>
                <c:pt idx="3363">
                  <c:v>39889.0</c:v>
                </c:pt>
                <c:pt idx="3364">
                  <c:v>39890.0</c:v>
                </c:pt>
                <c:pt idx="3365">
                  <c:v>39891.0</c:v>
                </c:pt>
                <c:pt idx="3366">
                  <c:v>39892.0</c:v>
                </c:pt>
                <c:pt idx="3367">
                  <c:v>39893.0</c:v>
                </c:pt>
                <c:pt idx="3368">
                  <c:v>39894.0</c:v>
                </c:pt>
                <c:pt idx="3369">
                  <c:v>39895.0</c:v>
                </c:pt>
                <c:pt idx="3370">
                  <c:v>39896.0</c:v>
                </c:pt>
                <c:pt idx="3371">
                  <c:v>39897.0</c:v>
                </c:pt>
                <c:pt idx="3372">
                  <c:v>39898.0</c:v>
                </c:pt>
                <c:pt idx="3373">
                  <c:v>39899.0</c:v>
                </c:pt>
                <c:pt idx="3374">
                  <c:v>39900.0</c:v>
                </c:pt>
                <c:pt idx="3375">
                  <c:v>39901.0</c:v>
                </c:pt>
                <c:pt idx="3376">
                  <c:v>39902.0</c:v>
                </c:pt>
                <c:pt idx="3377">
                  <c:v>39903.0</c:v>
                </c:pt>
                <c:pt idx="3378">
                  <c:v>39904.0</c:v>
                </c:pt>
                <c:pt idx="3379">
                  <c:v>39905.0</c:v>
                </c:pt>
                <c:pt idx="3380">
                  <c:v>39906.0</c:v>
                </c:pt>
                <c:pt idx="3381">
                  <c:v>39907.0</c:v>
                </c:pt>
                <c:pt idx="3382">
                  <c:v>39908.0</c:v>
                </c:pt>
                <c:pt idx="3383">
                  <c:v>39909.0</c:v>
                </c:pt>
                <c:pt idx="3384">
                  <c:v>39910.0</c:v>
                </c:pt>
                <c:pt idx="3385">
                  <c:v>39911.0</c:v>
                </c:pt>
                <c:pt idx="3386">
                  <c:v>39912.0</c:v>
                </c:pt>
                <c:pt idx="3387">
                  <c:v>39913.0</c:v>
                </c:pt>
                <c:pt idx="3388">
                  <c:v>39914.0</c:v>
                </c:pt>
                <c:pt idx="3389">
                  <c:v>39915.0</c:v>
                </c:pt>
                <c:pt idx="3390">
                  <c:v>39916.0</c:v>
                </c:pt>
                <c:pt idx="3391">
                  <c:v>39917.0</c:v>
                </c:pt>
                <c:pt idx="3392">
                  <c:v>39918.0</c:v>
                </c:pt>
                <c:pt idx="3393">
                  <c:v>39919.0</c:v>
                </c:pt>
                <c:pt idx="3394">
                  <c:v>39920.0</c:v>
                </c:pt>
                <c:pt idx="3395">
                  <c:v>39921.0</c:v>
                </c:pt>
                <c:pt idx="3396">
                  <c:v>39922.0</c:v>
                </c:pt>
                <c:pt idx="3397">
                  <c:v>39923.0</c:v>
                </c:pt>
                <c:pt idx="3398">
                  <c:v>39924.0</c:v>
                </c:pt>
                <c:pt idx="3399">
                  <c:v>39925.0</c:v>
                </c:pt>
                <c:pt idx="3400">
                  <c:v>39926.0</c:v>
                </c:pt>
                <c:pt idx="3401">
                  <c:v>39927.0</c:v>
                </c:pt>
                <c:pt idx="3402">
                  <c:v>39928.0</c:v>
                </c:pt>
                <c:pt idx="3403">
                  <c:v>39929.0</c:v>
                </c:pt>
                <c:pt idx="3404">
                  <c:v>39930.0</c:v>
                </c:pt>
                <c:pt idx="3405">
                  <c:v>39931.0</c:v>
                </c:pt>
                <c:pt idx="3406">
                  <c:v>39932.0</c:v>
                </c:pt>
                <c:pt idx="3407">
                  <c:v>39933.0</c:v>
                </c:pt>
                <c:pt idx="3408">
                  <c:v>39934.0</c:v>
                </c:pt>
                <c:pt idx="3409">
                  <c:v>39935.0</c:v>
                </c:pt>
                <c:pt idx="3410">
                  <c:v>39936.0</c:v>
                </c:pt>
                <c:pt idx="3411">
                  <c:v>39937.0</c:v>
                </c:pt>
                <c:pt idx="3412">
                  <c:v>39938.0</c:v>
                </c:pt>
                <c:pt idx="3413">
                  <c:v>39939.0</c:v>
                </c:pt>
                <c:pt idx="3414">
                  <c:v>39940.0</c:v>
                </c:pt>
                <c:pt idx="3415">
                  <c:v>39941.0</c:v>
                </c:pt>
                <c:pt idx="3416">
                  <c:v>39942.0</c:v>
                </c:pt>
                <c:pt idx="3417">
                  <c:v>39943.0</c:v>
                </c:pt>
                <c:pt idx="3418">
                  <c:v>39944.0</c:v>
                </c:pt>
                <c:pt idx="3419">
                  <c:v>39945.0</c:v>
                </c:pt>
                <c:pt idx="3420">
                  <c:v>39946.0</c:v>
                </c:pt>
                <c:pt idx="3421">
                  <c:v>39947.0</c:v>
                </c:pt>
                <c:pt idx="3422">
                  <c:v>39948.0</c:v>
                </c:pt>
                <c:pt idx="3423">
                  <c:v>39949.0</c:v>
                </c:pt>
                <c:pt idx="3424">
                  <c:v>39950.0</c:v>
                </c:pt>
                <c:pt idx="3425">
                  <c:v>39951.0</c:v>
                </c:pt>
                <c:pt idx="3426">
                  <c:v>39952.0</c:v>
                </c:pt>
                <c:pt idx="3427">
                  <c:v>39953.0</c:v>
                </c:pt>
                <c:pt idx="3428">
                  <c:v>39954.0</c:v>
                </c:pt>
                <c:pt idx="3429">
                  <c:v>39955.0</c:v>
                </c:pt>
                <c:pt idx="3430">
                  <c:v>39956.0</c:v>
                </c:pt>
                <c:pt idx="3431">
                  <c:v>39957.0</c:v>
                </c:pt>
                <c:pt idx="3432">
                  <c:v>39958.0</c:v>
                </c:pt>
                <c:pt idx="3433">
                  <c:v>39959.0</c:v>
                </c:pt>
                <c:pt idx="3434">
                  <c:v>39960.0</c:v>
                </c:pt>
                <c:pt idx="3435">
                  <c:v>39961.0</c:v>
                </c:pt>
                <c:pt idx="3436">
                  <c:v>39962.0</c:v>
                </c:pt>
                <c:pt idx="3437">
                  <c:v>39963.0</c:v>
                </c:pt>
                <c:pt idx="3438">
                  <c:v>39964.0</c:v>
                </c:pt>
                <c:pt idx="3439">
                  <c:v>39965.0</c:v>
                </c:pt>
                <c:pt idx="3440">
                  <c:v>39966.0</c:v>
                </c:pt>
                <c:pt idx="3441">
                  <c:v>39967.0</c:v>
                </c:pt>
                <c:pt idx="3442">
                  <c:v>39968.0</c:v>
                </c:pt>
                <c:pt idx="3443">
                  <c:v>39969.0</c:v>
                </c:pt>
                <c:pt idx="3444">
                  <c:v>39970.0</c:v>
                </c:pt>
                <c:pt idx="3445">
                  <c:v>39971.0</c:v>
                </c:pt>
                <c:pt idx="3446">
                  <c:v>39972.0</c:v>
                </c:pt>
                <c:pt idx="3447">
                  <c:v>39973.0</c:v>
                </c:pt>
                <c:pt idx="3448">
                  <c:v>39974.0</c:v>
                </c:pt>
                <c:pt idx="3449">
                  <c:v>39975.0</c:v>
                </c:pt>
                <c:pt idx="3450">
                  <c:v>39976.0</c:v>
                </c:pt>
                <c:pt idx="3451">
                  <c:v>39977.0</c:v>
                </c:pt>
                <c:pt idx="3452">
                  <c:v>39978.0</c:v>
                </c:pt>
                <c:pt idx="3453">
                  <c:v>39979.0</c:v>
                </c:pt>
                <c:pt idx="3454">
                  <c:v>39980.0</c:v>
                </c:pt>
                <c:pt idx="3455">
                  <c:v>39981.0</c:v>
                </c:pt>
                <c:pt idx="3456">
                  <c:v>39982.0</c:v>
                </c:pt>
                <c:pt idx="3457">
                  <c:v>39983.0</c:v>
                </c:pt>
                <c:pt idx="3458">
                  <c:v>39984.0</c:v>
                </c:pt>
                <c:pt idx="3459">
                  <c:v>39985.0</c:v>
                </c:pt>
                <c:pt idx="3460">
                  <c:v>39986.0</c:v>
                </c:pt>
                <c:pt idx="3461">
                  <c:v>39987.0</c:v>
                </c:pt>
                <c:pt idx="3462">
                  <c:v>39988.0</c:v>
                </c:pt>
                <c:pt idx="3463">
                  <c:v>39989.0</c:v>
                </c:pt>
                <c:pt idx="3464">
                  <c:v>39990.0</c:v>
                </c:pt>
                <c:pt idx="3465">
                  <c:v>39991.0</c:v>
                </c:pt>
                <c:pt idx="3466">
                  <c:v>39992.0</c:v>
                </c:pt>
                <c:pt idx="3467">
                  <c:v>39993.0</c:v>
                </c:pt>
                <c:pt idx="3468">
                  <c:v>39994.0</c:v>
                </c:pt>
                <c:pt idx="3469">
                  <c:v>39995.0</c:v>
                </c:pt>
                <c:pt idx="3470">
                  <c:v>39996.0</c:v>
                </c:pt>
                <c:pt idx="3471">
                  <c:v>39997.0</c:v>
                </c:pt>
                <c:pt idx="3472">
                  <c:v>39998.0</c:v>
                </c:pt>
                <c:pt idx="3473">
                  <c:v>39999.0</c:v>
                </c:pt>
                <c:pt idx="3474">
                  <c:v>40000.0</c:v>
                </c:pt>
                <c:pt idx="3475">
                  <c:v>40001.0</c:v>
                </c:pt>
                <c:pt idx="3476">
                  <c:v>40002.0</c:v>
                </c:pt>
                <c:pt idx="3477">
                  <c:v>40003.0</c:v>
                </c:pt>
                <c:pt idx="3478">
                  <c:v>40004.0</c:v>
                </c:pt>
                <c:pt idx="3479">
                  <c:v>40005.0</c:v>
                </c:pt>
                <c:pt idx="3480">
                  <c:v>40006.0</c:v>
                </c:pt>
                <c:pt idx="3481">
                  <c:v>40007.0</c:v>
                </c:pt>
                <c:pt idx="3482">
                  <c:v>40008.0</c:v>
                </c:pt>
                <c:pt idx="3483">
                  <c:v>40009.0</c:v>
                </c:pt>
                <c:pt idx="3484">
                  <c:v>40010.0</c:v>
                </c:pt>
                <c:pt idx="3485">
                  <c:v>40011.0</c:v>
                </c:pt>
                <c:pt idx="3486">
                  <c:v>40012.0</c:v>
                </c:pt>
                <c:pt idx="3487">
                  <c:v>40013.0</c:v>
                </c:pt>
                <c:pt idx="3488">
                  <c:v>40014.0</c:v>
                </c:pt>
                <c:pt idx="3489">
                  <c:v>40015.0</c:v>
                </c:pt>
                <c:pt idx="3490">
                  <c:v>40016.0</c:v>
                </c:pt>
                <c:pt idx="3491">
                  <c:v>40017.0</c:v>
                </c:pt>
                <c:pt idx="3492">
                  <c:v>40018.0</c:v>
                </c:pt>
                <c:pt idx="3493">
                  <c:v>40019.0</c:v>
                </c:pt>
                <c:pt idx="3494">
                  <c:v>40020.0</c:v>
                </c:pt>
                <c:pt idx="3495">
                  <c:v>40021.0</c:v>
                </c:pt>
                <c:pt idx="3496">
                  <c:v>40022.0</c:v>
                </c:pt>
                <c:pt idx="3497">
                  <c:v>40023.0</c:v>
                </c:pt>
                <c:pt idx="3498">
                  <c:v>40024.0</c:v>
                </c:pt>
                <c:pt idx="3499">
                  <c:v>40025.0</c:v>
                </c:pt>
                <c:pt idx="3500">
                  <c:v>40026.0</c:v>
                </c:pt>
                <c:pt idx="3501">
                  <c:v>40027.0</c:v>
                </c:pt>
                <c:pt idx="3502">
                  <c:v>40028.0</c:v>
                </c:pt>
                <c:pt idx="3503">
                  <c:v>40029.0</c:v>
                </c:pt>
                <c:pt idx="3504">
                  <c:v>40030.0</c:v>
                </c:pt>
                <c:pt idx="3505">
                  <c:v>40031.0</c:v>
                </c:pt>
                <c:pt idx="3506">
                  <c:v>40032.0</c:v>
                </c:pt>
                <c:pt idx="3507">
                  <c:v>40033.0</c:v>
                </c:pt>
                <c:pt idx="3508">
                  <c:v>40034.0</c:v>
                </c:pt>
                <c:pt idx="3509">
                  <c:v>40035.0</c:v>
                </c:pt>
                <c:pt idx="3510">
                  <c:v>40036.0</c:v>
                </c:pt>
                <c:pt idx="3511">
                  <c:v>40037.0</c:v>
                </c:pt>
                <c:pt idx="3512">
                  <c:v>40038.0</c:v>
                </c:pt>
                <c:pt idx="3513">
                  <c:v>40039.0</c:v>
                </c:pt>
                <c:pt idx="3514">
                  <c:v>40040.0</c:v>
                </c:pt>
                <c:pt idx="3515">
                  <c:v>40041.0</c:v>
                </c:pt>
                <c:pt idx="3516">
                  <c:v>40042.0</c:v>
                </c:pt>
                <c:pt idx="3517">
                  <c:v>40043.0</c:v>
                </c:pt>
                <c:pt idx="3518">
                  <c:v>40044.0</c:v>
                </c:pt>
                <c:pt idx="3519">
                  <c:v>40045.0</c:v>
                </c:pt>
                <c:pt idx="3520">
                  <c:v>40046.0</c:v>
                </c:pt>
                <c:pt idx="3521">
                  <c:v>40047.0</c:v>
                </c:pt>
                <c:pt idx="3522">
                  <c:v>40048.0</c:v>
                </c:pt>
                <c:pt idx="3523">
                  <c:v>40049.0</c:v>
                </c:pt>
                <c:pt idx="3524">
                  <c:v>40050.0</c:v>
                </c:pt>
                <c:pt idx="3525">
                  <c:v>40051.0</c:v>
                </c:pt>
                <c:pt idx="3526">
                  <c:v>40052.0</c:v>
                </c:pt>
                <c:pt idx="3527">
                  <c:v>40053.0</c:v>
                </c:pt>
                <c:pt idx="3528">
                  <c:v>40054.0</c:v>
                </c:pt>
                <c:pt idx="3529">
                  <c:v>40055.0</c:v>
                </c:pt>
                <c:pt idx="3530">
                  <c:v>40056.0</c:v>
                </c:pt>
                <c:pt idx="3531">
                  <c:v>40057.0</c:v>
                </c:pt>
                <c:pt idx="3532">
                  <c:v>40058.0</c:v>
                </c:pt>
                <c:pt idx="3533">
                  <c:v>40059.0</c:v>
                </c:pt>
                <c:pt idx="3534">
                  <c:v>40060.0</c:v>
                </c:pt>
                <c:pt idx="3535">
                  <c:v>40061.0</c:v>
                </c:pt>
                <c:pt idx="3536">
                  <c:v>40062.0</c:v>
                </c:pt>
                <c:pt idx="3537">
                  <c:v>40063.0</c:v>
                </c:pt>
                <c:pt idx="3538">
                  <c:v>40064.0</c:v>
                </c:pt>
                <c:pt idx="3539">
                  <c:v>40065.0</c:v>
                </c:pt>
                <c:pt idx="3540">
                  <c:v>40066.0</c:v>
                </c:pt>
                <c:pt idx="3541">
                  <c:v>40067.0</c:v>
                </c:pt>
                <c:pt idx="3542">
                  <c:v>40068.0</c:v>
                </c:pt>
                <c:pt idx="3543">
                  <c:v>40069.0</c:v>
                </c:pt>
                <c:pt idx="3544">
                  <c:v>40070.0</c:v>
                </c:pt>
                <c:pt idx="3545">
                  <c:v>40071.0</c:v>
                </c:pt>
                <c:pt idx="3546">
                  <c:v>40072.0</c:v>
                </c:pt>
                <c:pt idx="3547">
                  <c:v>40073.0</c:v>
                </c:pt>
                <c:pt idx="3548">
                  <c:v>40074.0</c:v>
                </c:pt>
                <c:pt idx="3549">
                  <c:v>40075.0</c:v>
                </c:pt>
                <c:pt idx="3550">
                  <c:v>40076.0</c:v>
                </c:pt>
                <c:pt idx="3551">
                  <c:v>40077.0</c:v>
                </c:pt>
                <c:pt idx="3552">
                  <c:v>40078.0</c:v>
                </c:pt>
                <c:pt idx="3553">
                  <c:v>40079.0</c:v>
                </c:pt>
                <c:pt idx="3554">
                  <c:v>40080.0</c:v>
                </c:pt>
                <c:pt idx="3555">
                  <c:v>40081.0</c:v>
                </c:pt>
                <c:pt idx="3556">
                  <c:v>40082.0</c:v>
                </c:pt>
                <c:pt idx="3557">
                  <c:v>40083.0</c:v>
                </c:pt>
                <c:pt idx="3558">
                  <c:v>40084.0</c:v>
                </c:pt>
                <c:pt idx="3559">
                  <c:v>40085.0</c:v>
                </c:pt>
                <c:pt idx="3560">
                  <c:v>40086.0</c:v>
                </c:pt>
                <c:pt idx="3561">
                  <c:v>40087.0</c:v>
                </c:pt>
                <c:pt idx="3562">
                  <c:v>40088.0</c:v>
                </c:pt>
                <c:pt idx="3563">
                  <c:v>40089.0</c:v>
                </c:pt>
                <c:pt idx="3564">
                  <c:v>40090.0</c:v>
                </c:pt>
                <c:pt idx="3565">
                  <c:v>40091.0</c:v>
                </c:pt>
                <c:pt idx="3566">
                  <c:v>40092.0</c:v>
                </c:pt>
                <c:pt idx="3567">
                  <c:v>40093.0</c:v>
                </c:pt>
                <c:pt idx="3568">
                  <c:v>40094.0</c:v>
                </c:pt>
                <c:pt idx="3569">
                  <c:v>40095.0</c:v>
                </c:pt>
                <c:pt idx="3570">
                  <c:v>40096.0</c:v>
                </c:pt>
                <c:pt idx="3571">
                  <c:v>40097.0</c:v>
                </c:pt>
                <c:pt idx="3572">
                  <c:v>40098.0</c:v>
                </c:pt>
                <c:pt idx="3573">
                  <c:v>40099.0</c:v>
                </c:pt>
                <c:pt idx="3574">
                  <c:v>40100.0</c:v>
                </c:pt>
                <c:pt idx="3575">
                  <c:v>40101.0</c:v>
                </c:pt>
                <c:pt idx="3576">
                  <c:v>40102.0</c:v>
                </c:pt>
                <c:pt idx="3577">
                  <c:v>40103.0</c:v>
                </c:pt>
                <c:pt idx="3578">
                  <c:v>40104.0</c:v>
                </c:pt>
                <c:pt idx="3579">
                  <c:v>40105.0</c:v>
                </c:pt>
                <c:pt idx="3580">
                  <c:v>40106.0</c:v>
                </c:pt>
                <c:pt idx="3581">
                  <c:v>40107.0</c:v>
                </c:pt>
                <c:pt idx="3582">
                  <c:v>40108.0</c:v>
                </c:pt>
                <c:pt idx="3583">
                  <c:v>40109.0</c:v>
                </c:pt>
                <c:pt idx="3584">
                  <c:v>40110.0</c:v>
                </c:pt>
                <c:pt idx="3585">
                  <c:v>40111.0</c:v>
                </c:pt>
                <c:pt idx="3586">
                  <c:v>40112.0</c:v>
                </c:pt>
                <c:pt idx="3587">
                  <c:v>40113.0</c:v>
                </c:pt>
                <c:pt idx="3588">
                  <c:v>40114.0</c:v>
                </c:pt>
                <c:pt idx="3589">
                  <c:v>40115.0</c:v>
                </c:pt>
                <c:pt idx="3590">
                  <c:v>40116.0</c:v>
                </c:pt>
                <c:pt idx="3591">
                  <c:v>40117.0</c:v>
                </c:pt>
                <c:pt idx="3592">
                  <c:v>40118.0</c:v>
                </c:pt>
                <c:pt idx="3593">
                  <c:v>40119.0</c:v>
                </c:pt>
                <c:pt idx="3594">
                  <c:v>40120.0</c:v>
                </c:pt>
                <c:pt idx="3595">
                  <c:v>40121.0</c:v>
                </c:pt>
                <c:pt idx="3596">
                  <c:v>40122.0</c:v>
                </c:pt>
                <c:pt idx="3597">
                  <c:v>40123.0</c:v>
                </c:pt>
                <c:pt idx="3598">
                  <c:v>40124.0</c:v>
                </c:pt>
                <c:pt idx="3599">
                  <c:v>40125.0</c:v>
                </c:pt>
                <c:pt idx="3600">
                  <c:v>40126.0</c:v>
                </c:pt>
                <c:pt idx="3601">
                  <c:v>40127.0</c:v>
                </c:pt>
                <c:pt idx="3602">
                  <c:v>40128.0</c:v>
                </c:pt>
                <c:pt idx="3603">
                  <c:v>40129.0</c:v>
                </c:pt>
                <c:pt idx="3604">
                  <c:v>40130.0</c:v>
                </c:pt>
                <c:pt idx="3605">
                  <c:v>40131.0</c:v>
                </c:pt>
                <c:pt idx="3606">
                  <c:v>40132.0</c:v>
                </c:pt>
                <c:pt idx="3607">
                  <c:v>40133.0</c:v>
                </c:pt>
                <c:pt idx="3608">
                  <c:v>40134.0</c:v>
                </c:pt>
                <c:pt idx="3609">
                  <c:v>40135.0</c:v>
                </c:pt>
                <c:pt idx="3610">
                  <c:v>40136.0</c:v>
                </c:pt>
                <c:pt idx="3611">
                  <c:v>40137.0</c:v>
                </c:pt>
                <c:pt idx="3612">
                  <c:v>40138.0</c:v>
                </c:pt>
                <c:pt idx="3613">
                  <c:v>40139.0</c:v>
                </c:pt>
                <c:pt idx="3614">
                  <c:v>40140.0</c:v>
                </c:pt>
                <c:pt idx="3615">
                  <c:v>40141.0</c:v>
                </c:pt>
                <c:pt idx="3616">
                  <c:v>40142.0</c:v>
                </c:pt>
                <c:pt idx="3617">
                  <c:v>40143.0</c:v>
                </c:pt>
                <c:pt idx="3618">
                  <c:v>40144.0</c:v>
                </c:pt>
                <c:pt idx="3619">
                  <c:v>40145.0</c:v>
                </c:pt>
                <c:pt idx="3620">
                  <c:v>40146.0</c:v>
                </c:pt>
                <c:pt idx="3621">
                  <c:v>40147.0</c:v>
                </c:pt>
                <c:pt idx="3622">
                  <c:v>40148.0</c:v>
                </c:pt>
                <c:pt idx="3623">
                  <c:v>40149.0</c:v>
                </c:pt>
                <c:pt idx="3624">
                  <c:v>40150.0</c:v>
                </c:pt>
                <c:pt idx="3625">
                  <c:v>40151.0</c:v>
                </c:pt>
                <c:pt idx="3626">
                  <c:v>40152.0</c:v>
                </c:pt>
                <c:pt idx="3627">
                  <c:v>40153.0</c:v>
                </c:pt>
                <c:pt idx="3628">
                  <c:v>40154.0</c:v>
                </c:pt>
                <c:pt idx="3629">
                  <c:v>40155.0</c:v>
                </c:pt>
                <c:pt idx="3630">
                  <c:v>40156.0</c:v>
                </c:pt>
                <c:pt idx="3631">
                  <c:v>40157.0</c:v>
                </c:pt>
                <c:pt idx="3632">
                  <c:v>40158.0</c:v>
                </c:pt>
                <c:pt idx="3633">
                  <c:v>40159.0</c:v>
                </c:pt>
                <c:pt idx="3634">
                  <c:v>40160.0</c:v>
                </c:pt>
                <c:pt idx="3635">
                  <c:v>40161.0</c:v>
                </c:pt>
                <c:pt idx="3636">
                  <c:v>40162.0</c:v>
                </c:pt>
                <c:pt idx="3637">
                  <c:v>40163.0</c:v>
                </c:pt>
                <c:pt idx="3638">
                  <c:v>40164.0</c:v>
                </c:pt>
                <c:pt idx="3639">
                  <c:v>40165.0</c:v>
                </c:pt>
                <c:pt idx="3640">
                  <c:v>40166.0</c:v>
                </c:pt>
                <c:pt idx="3641">
                  <c:v>40167.0</c:v>
                </c:pt>
                <c:pt idx="3642">
                  <c:v>40168.0</c:v>
                </c:pt>
                <c:pt idx="3643">
                  <c:v>40169.0</c:v>
                </c:pt>
                <c:pt idx="3644">
                  <c:v>40170.0</c:v>
                </c:pt>
                <c:pt idx="3645">
                  <c:v>40171.0</c:v>
                </c:pt>
                <c:pt idx="3646">
                  <c:v>40172.0</c:v>
                </c:pt>
                <c:pt idx="3647">
                  <c:v>40173.0</c:v>
                </c:pt>
                <c:pt idx="3648">
                  <c:v>40174.0</c:v>
                </c:pt>
                <c:pt idx="3649">
                  <c:v>40175.0</c:v>
                </c:pt>
                <c:pt idx="3650">
                  <c:v>40176.0</c:v>
                </c:pt>
                <c:pt idx="3651">
                  <c:v>40177.0</c:v>
                </c:pt>
                <c:pt idx="3652">
                  <c:v>40178.0</c:v>
                </c:pt>
                <c:pt idx="3653">
                  <c:v>40179.0</c:v>
                </c:pt>
                <c:pt idx="3654">
                  <c:v>40180.0</c:v>
                </c:pt>
                <c:pt idx="3655">
                  <c:v>40181.0</c:v>
                </c:pt>
                <c:pt idx="3656">
                  <c:v>40182.0</c:v>
                </c:pt>
                <c:pt idx="3657">
                  <c:v>40183.0</c:v>
                </c:pt>
                <c:pt idx="3658">
                  <c:v>40184.0</c:v>
                </c:pt>
                <c:pt idx="3659">
                  <c:v>40185.0</c:v>
                </c:pt>
                <c:pt idx="3660">
                  <c:v>40186.0</c:v>
                </c:pt>
                <c:pt idx="3661">
                  <c:v>40187.0</c:v>
                </c:pt>
                <c:pt idx="3662">
                  <c:v>40188.0</c:v>
                </c:pt>
                <c:pt idx="3663">
                  <c:v>40189.0</c:v>
                </c:pt>
                <c:pt idx="3664">
                  <c:v>40190.0</c:v>
                </c:pt>
                <c:pt idx="3665">
                  <c:v>40191.0</c:v>
                </c:pt>
                <c:pt idx="3666">
                  <c:v>40192.0</c:v>
                </c:pt>
                <c:pt idx="3667">
                  <c:v>40193.0</c:v>
                </c:pt>
                <c:pt idx="3668">
                  <c:v>40194.0</c:v>
                </c:pt>
                <c:pt idx="3669">
                  <c:v>40195.0</c:v>
                </c:pt>
                <c:pt idx="3670">
                  <c:v>40196.0</c:v>
                </c:pt>
                <c:pt idx="3671">
                  <c:v>40197.0</c:v>
                </c:pt>
                <c:pt idx="3672">
                  <c:v>40198.0</c:v>
                </c:pt>
                <c:pt idx="3673">
                  <c:v>40199.0</c:v>
                </c:pt>
                <c:pt idx="3674">
                  <c:v>40200.0</c:v>
                </c:pt>
                <c:pt idx="3675">
                  <c:v>40201.0</c:v>
                </c:pt>
                <c:pt idx="3676">
                  <c:v>40202.0</c:v>
                </c:pt>
                <c:pt idx="3677">
                  <c:v>40203.0</c:v>
                </c:pt>
                <c:pt idx="3678">
                  <c:v>40204.0</c:v>
                </c:pt>
                <c:pt idx="3679">
                  <c:v>40205.0</c:v>
                </c:pt>
                <c:pt idx="3680">
                  <c:v>40206.0</c:v>
                </c:pt>
                <c:pt idx="3681">
                  <c:v>40207.0</c:v>
                </c:pt>
                <c:pt idx="3682">
                  <c:v>40208.0</c:v>
                </c:pt>
                <c:pt idx="3683">
                  <c:v>40209.0</c:v>
                </c:pt>
                <c:pt idx="3684">
                  <c:v>40210.0</c:v>
                </c:pt>
                <c:pt idx="3685">
                  <c:v>40211.0</c:v>
                </c:pt>
                <c:pt idx="3686">
                  <c:v>40212.0</c:v>
                </c:pt>
                <c:pt idx="3687">
                  <c:v>40213.0</c:v>
                </c:pt>
                <c:pt idx="3688">
                  <c:v>40214.0</c:v>
                </c:pt>
                <c:pt idx="3689">
                  <c:v>40215.0</c:v>
                </c:pt>
                <c:pt idx="3690">
                  <c:v>40216.0</c:v>
                </c:pt>
                <c:pt idx="3691">
                  <c:v>40217.0</c:v>
                </c:pt>
                <c:pt idx="3692">
                  <c:v>40218.0</c:v>
                </c:pt>
                <c:pt idx="3693">
                  <c:v>40219.0</c:v>
                </c:pt>
                <c:pt idx="3694">
                  <c:v>40220.0</c:v>
                </c:pt>
                <c:pt idx="3695">
                  <c:v>40221.0</c:v>
                </c:pt>
                <c:pt idx="3696">
                  <c:v>40222.0</c:v>
                </c:pt>
                <c:pt idx="3697">
                  <c:v>40223.0</c:v>
                </c:pt>
                <c:pt idx="3698">
                  <c:v>40224.0</c:v>
                </c:pt>
                <c:pt idx="3699">
                  <c:v>40225.0</c:v>
                </c:pt>
                <c:pt idx="3700">
                  <c:v>40226.0</c:v>
                </c:pt>
                <c:pt idx="3701">
                  <c:v>40227.0</c:v>
                </c:pt>
                <c:pt idx="3702">
                  <c:v>40228.0</c:v>
                </c:pt>
                <c:pt idx="3703">
                  <c:v>40229.0</c:v>
                </c:pt>
                <c:pt idx="3704">
                  <c:v>40230.0</c:v>
                </c:pt>
                <c:pt idx="3705">
                  <c:v>40231.0</c:v>
                </c:pt>
                <c:pt idx="3706">
                  <c:v>40232.0</c:v>
                </c:pt>
                <c:pt idx="3707">
                  <c:v>40233.0</c:v>
                </c:pt>
                <c:pt idx="3708">
                  <c:v>40234.0</c:v>
                </c:pt>
                <c:pt idx="3709">
                  <c:v>40235.0</c:v>
                </c:pt>
                <c:pt idx="3710">
                  <c:v>40236.0</c:v>
                </c:pt>
                <c:pt idx="3711">
                  <c:v>40237.0</c:v>
                </c:pt>
                <c:pt idx="3712">
                  <c:v>40238.0</c:v>
                </c:pt>
                <c:pt idx="3713">
                  <c:v>40239.0</c:v>
                </c:pt>
                <c:pt idx="3714">
                  <c:v>40240.0</c:v>
                </c:pt>
                <c:pt idx="3715">
                  <c:v>40241.0</c:v>
                </c:pt>
                <c:pt idx="3716">
                  <c:v>40242.0</c:v>
                </c:pt>
                <c:pt idx="3717">
                  <c:v>40243.0</c:v>
                </c:pt>
                <c:pt idx="3718">
                  <c:v>40244.0</c:v>
                </c:pt>
                <c:pt idx="3719">
                  <c:v>40245.0</c:v>
                </c:pt>
                <c:pt idx="3720">
                  <c:v>40246.0</c:v>
                </c:pt>
                <c:pt idx="3721">
                  <c:v>40247.0</c:v>
                </c:pt>
                <c:pt idx="3722">
                  <c:v>40248.0</c:v>
                </c:pt>
                <c:pt idx="3723">
                  <c:v>40249.0</c:v>
                </c:pt>
                <c:pt idx="3724">
                  <c:v>40250.0</c:v>
                </c:pt>
                <c:pt idx="3725">
                  <c:v>40251.0</c:v>
                </c:pt>
                <c:pt idx="3726">
                  <c:v>40252.0</c:v>
                </c:pt>
                <c:pt idx="3727">
                  <c:v>40253.0</c:v>
                </c:pt>
                <c:pt idx="3728">
                  <c:v>40254.0</c:v>
                </c:pt>
                <c:pt idx="3729">
                  <c:v>40255.0</c:v>
                </c:pt>
                <c:pt idx="3730">
                  <c:v>40256.0</c:v>
                </c:pt>
                <c:pt idx="3731">
                  <c:v>40257.0</c:v>
                </c:pt>
                <c:pt idx="3732">
                  <c:v>40258.0</c:v>
                </c:pt>
                <c:pt idx="3733">
                  <c:v>40259.0</c:v>
                </c:pt>
                <c:pt idx="3734">
                  <c:v>40260.0</c:v>
                </c:pt>
                <c:pt idx="3735">
                  <c:v>40261.0</c:v>
                </c:pt>
                <c:pt idx="3736">
                  <c:v>40262.0</c:v>
                </c:pt>
                <c:pt idx="3737">
                  <c:v>40263.0</c:v>
                </c:pt>
                <c:pt idx="3738">
                  <c:v>40264.0</c:v>
                </c:pt>
                <c:pt idx="3739">
                  <c:v>40265.0</c:v>
                </c:pt>
                <c:pt idx="3740">
                  <c:v>40266.0</c:v>
                </c:pt>
                <c:pt idx="3741">
                  <c:v>40267.0</c:v>
                </c:pt>
                <c:pt idx="3742">
                  <c:v>40268.0</c:v>
                </c:pt>
                <c:pt idx="3743">
                  <c:v>40269.0</c:v>
                </c:pt>
                <c:pt idx="3744">
                  <c:v>40270.0</c:v>
                </c:pt>
                <c:pt idx="3745">
                  <c:v>40271.0</c:v>
                </c:pt>
                <c:pt idx="3746">
                  <c:v>40272.0</c:v>
                </c:pt>
                <c:pt idx="3747">
                  <c:v>40273.0</c:v>
                </c:pt>
                <c:pt idx="3748">
                  <c:v>40274.0</c:v>
                </c:pt>
                <c:pt idx="3749">
                  <c:v>40275.0</c:v>
                </c:pt>
                <c:pt idx="3750">
                  <c:v>40276.0</c:v>
                </c:pt>
                <c:pt idx="3751">
                  <c:v>40277.0</c:v>
                </c:pt>
                <c:pt idx="3752">
                  <c:v>40278.0</c:v>
                </c:pt>
                <c:pt idx="3753">
                  <c:v>40279.0</c:v>
                </c:pt>
                <c:pt idx="3754">
                  <c:v>40280.0</c:v>
                </c:pt>
                <c:pt idx="3755">
                  <c:v>40281.0</c:v>
                </c:pt>
                <c:pt idx="3756">
                  <c:v>40282.0</c:v>
                </c:pt>
                <c:pt idx="3757">
                  <c:v>40283.0</c:v>
                </c:pt>
                <c:pt idx="3758">
                  <c:v>40284.0</c:v>
                </c:pt>
                <c:pt idx="3759">
                  <c:v>40285.0</c:v>
                </c:pt>
                <c:pt idx="3760">
                  <c:v>40286.0</c:v>
                </c:pt>
                <c:pt idx="3761">
                  <c:v>40287.0</c:v>
                </c:pt>
                <c:pt idx="3762">
                  <c:v>40288.0</c:v>
                </c:pt>
                <c:pt idx="3763">
                  <c:v>40289.0</c:v>
                </c:pt>
                <c:pt idx="3764">
                  <c:v>40290.0</c:v>
                </c:pt>
                <c:pt idx="3765">
                  <c:v>40291.0</c:v>
                </c:pt>
                <c:pt idx="3766">
                  <c:v>40292.0</c:v>
                </c:pt>
                <c:pt idx="3767">
                  <c:v>40293.0</c:v>
                </c:pt>
                <c:pt idx="3768">
                  <c:v>40294.0</c:v>
                </c:pt>
                <c:pt idx="3769">
                  <c:v>40295.0</c:v>
                </c:pt>
                <c:pt idx="3770">
                  <c:v>40296.0</c:v>
                </c:pt>
                <c:pt idx="3771">
                  <c:v>40297.0</c:v>
                </c:pt>
                <c:pt idx="3772">
                  <c:v>40298.0</c:v>
                </c:pt>
                <c:pt idx="3773">
                  <c:v>40299.0</c:v>
                </c:pt>
                <c:pt idx="3774">
                  <c:v>40300.0</c:v>
                </c:pt>
                <c:pt idx="3775">
                  <c:v>40301.0</c:v>
                </c:pt>
                <c:pt idx="3776">
                  <c:v>40302.0</c:v>
                </c:pt>
                <c:pt idx="3777">
                  <c:v>40303.0</c:v>
                </c:pt>
                <c:pt idx="3778">
                  <c:v>40304.0</c:v>
                </c:pt>
                <c:pt idx="3779">
                  <c:v>40305.0</c:v>
                </c:pt>
                <c:pt idx="3780">
                  <c:v>40306.0</c:v>
                </c:pt>
                <c:pt idx="3781">
                  <c:v>40307.0</c:v>
                </c:pt>
                <c:pt idx="3782">
                  <c:v>40308.0</c:v>
                </c:pt>
                <c:pt idx="3783">
                  <c:v>40309.0</c:v>
                </c:pt>
                <c:pt idx="3784">
                  <c:v>40310.0</c:v>
                </c:pt>
                <c:pt idx="3785">
                  <c:v>40311.0</c:v>
                </c:pt>
                <c:pt idx="3786">
                  <c:v>40312.0</c:v>
                </c:pt>
                <c:pt idx="3787">
                  <c:v>40313.0</c:v>
                </c:pt>
                <c:pt idx="3788">
                  <c:v>40314.0</c:v>
                </c:pt>
                <c:pt idx="3789">
                  <c:v>40315.0</c:v>
                </c:pt>
                <c:pt idx="3790">
                  <c:v>40316.0</c:v>
                </c:pt>
                <c:pt idx="3791">
                  <c:v>40317.0</c:v>
                </c:pt>
                <c:pt idx="3792">
                  <c:v>40318.0</c:v>
                </c:pt>
                <c:pt idx="3793">
                  <c:v>40319.0</c:v>
                </c:pt>
                <c:pt idx="3794">
                  <c:v>40320.0</c:v>
                </c:pt>
                <c:pt idx="3795">
                  <c:v>40321.0</c:v>
                </c:pt>
                <c:pt idx="3796">
                  <c:v>40322.0</c:v>
                </c:pt>
                <c:pt idx="3797">
                  <c:v>40323.0</c:v>
                </c:pt>
                <c:pt idx="3798">
                  <c:v>40324.0</c:v>
                </c:pt>
                <c:pt idx="3799">
                  <c:v>40325.0</c:v>
                </c:pt>
                <c:pt idx="3800">
                  <c:v>40326.0</c:v>
                </c:pt>
                <c:pt idx="3801">
                  <c:v>40327.0</c:v>
                </c:pt>
                <c:pt idx="3802">
                  <c:v>40328.0</c:v>
                </c:pt>
                <c:pt idx="3803">
                  <c:v>40329.0</c:v>
                </c:pt>
                <c:pt idx="3804">
                  <c:v>40330.0</c:v>
                </c:pt>
                <c:pt idx="3805">
                  <c:v>40331.0</c:v>
                </c:pt>
                <c:pt idx="3806">
                  <c:v>40332.0</c:v>
                </c:pt>
                <c:pt idx="3807">
                  <c:v>40333.0</c:v>
                </c:pt>
                <c:pt idx="3808">
                  <c:v>40334.0</c:v>
                </c:pt>
                <c:pt idx="3809">
                  <c:v>40335.0</c:v>
                </c:pt>
                <c:pt idx="3810">
                  <c:v>40336.0</c:v>
                </c:pt>
                <c:pt idx="3811">
                  <c:v>40337.0</c:v>
                </c:pt>
                <c:pt idx="3812">
                  <c:v>40338.0</c:v>
                </c:pt>
                <c:pt idx="3813">
                  <c:v>40339.0</c:v>
                </c:pt>
                <c:pt idx="3814">
                  <c:v>40340.0</c:v>
                </c:pt>
                <c:pt idx="3815">
                  <c:v>40341.0</c:v>
                </c:pt>
                <c:pt idx="3816">
                  <c:v>40342.0</c:v>
                </c:pt>
                <c:pt idx="3817">
                  <c:v>40343.0</c:v>
                </c:pt>
                <c:pt idx="3818">
                  <c:v>40344.0</c:v>
                </c:pt>
                <c:pt idx="3819">
                  <c:v>40345.0</c:v>
                </c:pt>
                <c:pt idx="3820">
                  <c:v>40346.0</c:v>
                </c:pt>
                <c:pt idx="3821">
                  <c:v>40347.0</c:v>
                </c:pt>
                <c:pt idx="3822">
                  <c:v>40348.0</c:v>
                </c:pt>
                <c:pt idx="3823">
                  <c:v>40349.0</c:v>
                </c:pt>
                <c:pt idx="3824">
                  <c:v>40350.0</c:v>
                </c:pt>
                <c:pt idx="3825">
                  <c:v>40351.0</c:v>
                </c:pt>
                <c:pt idx="3826">
                  <c:v>40352.0</c:v>
                </c:pt>
                <c:pt idx="3827">
                  <c:v>40353.0</c:v>
                </c:pt>
                <c:pt idx="3828">
                  <c:v>40354.0</c:v>
                </c:pt>
                <c:pt idx="3829">
                  <c:v>40355.0</c:v>
                </c:pt>
                <c:pt idx="3830">
                  <c:v>40356.0</c:v>
                </c:pt>
                <c:pt idx="3831">
                  <c:v>40357.0</c:v>
                </c:pt>
                <c:pt idx="3832">
                  <c:v>40358.0</c:v>
                </c:pt>
                <c:pt idx="3833">
                  <c:v>40359.0</c:v>
                </c:pt>
                <c:pt idx="3834">
                  <c:v>40360.0</c:v>
                </c:pt>
                <c:pt idx="3835">
                  <c:v>40361.0</c:v>
                </c:pt>
                <c:pt idx="3836">
                  <c:v>40362.0</c:v>
                </c:pt>
                <c:pt idx="3837">
                  <c:v>40363.0</c:v>
                </c:pt>
                <c:pt idx="3838">
                  <c:v>40364.0</c:v>
                </c:pt>
                <c:pt idx="3839">
                  <c:v>40365.0</c:v>
                </c:pt>
                <c:pt idx="3840">
                  <c:v>40366.0</c:v>
                </c:pt>
                <c:pt idx="3841">
                  <c:v>40367.0</c:v>
                </c:pt>
                <c:pt idx="3842">
                  <c:v>40368.0</c:v>
                </c:pt>
                <c:pt idx="3843">
                  <c:v>40369.0</c:v>
                </c:pt>
                <c:pt idx="3844">
                  <c:v>40370.0</c:v>
                </c:pt>
                <c:pt idx="3845">
                  <c:v>40371.0</c:v>
                </c:pt>
                <c:pt idx="3846">
                  <c:v>40372.0</c:v>
                </c:pt>
                <c:pt idx="3847">
                  <c:v>40373.0</c:v>
                </c:pt>
                <c:pt idx="3848">
                  <c:v>40374.0</c:v>
                </c:pt>
                <c:pt idx="3849">
                  <c:v>40375.0</c:v>
                </c:pt>
                <c:pt idx="3850">
                  <c:v>40376.0</c:v>
                </c:pt>
                <c:pt idx="3851">
                  <c:v>40377.0</c:v>
                </c:pt>
                <c:pt idx="3852">
                  <c:v>40378.0</c:v>
                </c:pt>
                <c:pt idx="3853">
                  <c:v>40379.0</c:v>
                </c:pt>
                <c:pt idx="3854">
                  <c:v>40380.0</c:v>
                </c:pt>
                <c:pt idx="3855">
                  <c:v>40381.0</c:v>
                </c:pt>
                <c:pt idx="3856">
                  <c:v>40382.0</c:v>
                </c:pt>
                <c:pt idx="3857">
                  <c:v>40383.0</c:v>
                </c:pt>
                <c:pt idx="3858">
                  <c:v>40384.0</c:v>
                </c:pt>
                <c:pt idx="3859">
                  <c:v>40385.0</c:v>
                </c:pt>
                <c:pt idx="3860">
                  <c:v>40386.0</c:v>
                </c:pt>
                <c:pt idx="3861">
                  <c:v>40387.0</c:v>
                </c:pt>
                <c:pt idx="3862">
                  <c:v>40388.0</c:v>
                </c:pt>
                <c:pt idx="3863">
                  <c:v>40389.0</c:v>
                </c:pt>
                <c:pt idx="3864">
                  <c:v>40390.0</c:v>
                </c:pt>
                <c:pt idx="3865">
                  <c:v>40391.0</c:v>
                </c:pt>
                <c:pt idx="3866">
                  <c:v>40392.0</c:v>
                </c:pt>
                <c:pt idx="3867">
                  <c:v>40393.0</c:v>
                </c:pt>
                <c:pt idx="3868">
                  <c:v>40394.0</c:v>
                </c:pt>
                <c:pt idx="3869">
                  <c:v>40395.0</c:v>
                </c:pt>
                <c:pt idx="3870">
                  <c:v>40396.0</c:v>
                </c:pt>
                <c:pt idx="3871">
                  <c:v>40397.0</c:v>
                </c:pt>
                <c:pt idx="3872">
                  <c:v>40398.0</c:v>
                </c:pt>
                <c:pt idx="3873">
                  <c:v>40399.0</c:v>
                </c:pt>
                <c:pt idx="3874">
                  <c:v>40400.0</c:v>
                </c:pt>
                <c:pt idx="3875">
                  <c:v>40401.0</c:v>
                </c:pt>
                <c:pt idx="3876">
                  <c:v>40402.0</c:v>
                </c:pt>
                <c:pt idx="3877">
                  <c:v>40403.0</c:v>
                </c:pt>
                <c:pt idx="3878">
                  <c:v>40404.0</c:v>
                </c:pt>
                <c:pt idx="3879">
                  <c:v>40405.0</c:v>
                </c:pt>
                <c:pt idx="3880">
                  <c:v>40406.0</c:v>
                </c:pt>
                <c:pt idx="3881">
                  <c:v>40407.0</c:v>
                </c:pt>
                <c:pt idx="3882">
                  <c:v>40408.0</c:v>
                </c:pt>
                <c:pt idx="3883">
                  <c:v>40409.0</c:v>
                </c:pt>
                <c:pt idx="3884">
                  <c:v>40410.0</c:v>
                </c:pt>
                <c:pt idx="3885">
                  <c:v>40411.0</c:v>
                </c:pt>
                <c:pt idx="3886">
                  <c:v>40412.0</c:v>
                </c:pt>
                <c:pt idx="3887">
                  <c:v>40413.0</c:v>
                </c:pt>
                <c:pt idx="3888">
                  <c:v>40414.0</c:v>
                </c:pt>
                <c:pt idx="3889">
                  <c:v>40415.0</c:v>
                </c:pt>
                <c:pt idx="3890">
                  <c:v>40416.0</c:v>
                </c:pt>
                <c:pt idx="3891">
                  <c:v>40417.0</c:v>
                </c:pt>
                <c:pt idx="3892">
                  <c:v>40418.0</c:v>
                </c:pt>
                <c:pt idx="3893">
                  <c:v>40419.0</c:v>
                </c:pt>
                <c:pt idx="3894">
                  <c:v>40420.0</c:v>
                </c:pt>
                <c:pt idx="3895">
                  <c:v>40421.0</c:v>
                </c:pt>
                <c:pt idx="3896">
                  <c:v>40422.0</c:v>
                </c:pt>
                <c:pt idx="3897">
                  <c:v>40423.0</c:v>
                </c:pt>
                <c:pt idx="3898">
                  <c:v>40424.0</c:v>
                </c:pt>
                <c:pt idx="3899">
                  <c:v>40425.0</c:v>
                </c:pt>
                <c:pt idx="3900">
                  <c:v>40426.0</c:v>
                </c:pt>
                <c:pt idx="3901">
                  <c:v>40427.0</c:v>
                </c:pt>
                <c:pt idx="3902">
                  <c:v>40428.0</c:v>
                </c:pt>
                <c:pt idx="3903">
                  <c:v>40429.0</c:v>
                </c:pt>
                <c:pt idx="3904">
                  <c:v>40430.0</c:v>
                </c:pt>
                <c:pt idx="3905">
                  <c:v>40431.0</c:v>
                </c:pt>
                <c:pt idx="3906">
                  <c:v>40432.0</c:v>
                </c:pt>
                <c:pt idx="3907">
                  <c:v>40433.0</c:v>
                </c:pt>
                <c:pt idx="3908">
                  <c:v>40434.0</c:v>
                </c:pt>
                <c:pt idx="3909">
                  <c:v>40435.0</c:v>
                </c:pt>
                <c:pt idx="3910">
                  <c:v>40436.0</c:v>
                </c:pt>
                <c:pt idx="3911">
                  <c:v>40437.0</c:v>
                </c:pt>
                <c:pt idx="3912">
                  <c:v>40438.0</c:v>
                </c:pt>
                <c:pt idx="3913">
                  <c:v>40439.0</c:v>
                </c:pt>
                <c:pt idx="3914">
                  <c:v>40440.0</c:v>
                </c:pt>
                <c:pt idx="3915">
                  <c:v>40441.0</c:v>
                </c:pt>
                <c:pt idx="3916">
                  <c:v>40442.0</c:v>
                </c:pt>
                <c:pt idx="3917">
                  <c:v>40443.0</c:v>
                </c:pt>
                <c:pt idx="3918">
                  <c:v>40444.0</c:v>
                </c:pt>
                <c:pt idx="3919">
                  <c:v>40445.0</c:v>
                </c:pt>
                <c:pt idx="3920">
                  <c:v>40446.0</c:v>
                </c:pt>
                <c:pt idx="3921">
                  <c:v>40447.0</c:v>
                </c:pt>
                <c:pt idx="3922">
                  <c:v>40448.0</c:v>
                </c:pt>
                <c:pt idx="3923">
                  <c:v>40449.0</c:v>
                </c:pt>
                <c:pt idx="3924">
                  <c:v>40450.0</c:v>
                </c:pt>
                <c:pt idx="3925">
                  <c:v>40451.0</c:v>
                </c:pt>
                <c:pt idx="3926">
                  <c:v>40452.0</c:v>
                </c:pt>
                <c:pt idx="3927">
                  <c:v>40453.0</c:v>
                </c:pt>
                <c:pt idx="3928">
                  <c:v>40454.0</c:v>
                </c:pt>
                <c:pt idx="3929">
                  <c:v>40455.0</c:v>
                </c:pt>
                <c:pt idx="3930">
                  <c:v>40456.0</c:v>
                </c:pt>
                <c:pt idx="3931">
                  <c:v>40457.0</c:v>
                </c:pt>
                <c:pt idx="3932">
                  <c:v>40458.0</c:v>
                </c:pt>
                <c:pt idx="3933">
                  <c:v>40459.0</c:v>
                </c:pt>
                <c:pt idx="3934">
                  <c:v>40460.0</c:v>
                </c:pt>
                <c:pt idx="3935">
                  <c:v>40461.0</c:v>
                </c:pt>
                <c:pt idx="3936">
                  <c:v>40462.0</c:v>
                </c:pt>
                <c:pt idx="3937">
                  <c:v>40463.0</c:v>
                </c:pt>
                <c:pt idx="3938">
                  <c:v>40464.0</c:v>
                </c:pt>
                <c:pt idx="3939">
                  <c:v>40465.0</c:v>
                </c:pt>
                <c:pt idx="3940">
                  <c:v>40466.0</c:v>
                </c:pt>
                <c:pt idx="3941">
                  <c:v>40467.0</c:v>
                </c:pt>
                <c:pt idx="3942">
                  <c:v>40468.0</c:v>
                </c:pt>
                <c:pt idx="3943">
                  <c:v>40469.0</c:v>
                </c:pt>
                <c:pt idx="3944">
                  <c:v>40470.0</c:v>
                </c:pt>
                <c:pt idx="3945">
                  <c:v>40471.0</c:v>
                </c:pt>
                <c:pt idx="3946">
                  <c:v>40472.0</c:v>
                </c:pt>
                <c:pt idx="3947">
                  <c:v>40473.0</c:v>
                </c:pt>
                <c:pt idx="3948">
                  <c:v>40474.0</c:v>
                </c:pt>
                <c:pt idx="3949">
                  <c:v>40475.0</c:v>
                </c:pt>
                <c:pt idx="3950">
                  <c:v>40476.0</c:v>
                </c:pt>
                <c:pt idx="3951">
                  <c:v>40477.0</c:v>
                </c:pt>
                <c:pt idx="3952">
                  <c:v>40478.0</c:v>
                </c:pt>
                <c:pt idx="3953">
                  <c:v>40479.0</c:v>
                </c:pt>
                <c:pt idx="3954">
                  <c:v>40480.0</c:v>
                </c:pt>
                <c:pt idx="3955">
                  <c:v>40481.0</c:v>
                </c:pt>
                <c:pt idx="3956">
                  <c:v>40482.0</c:v>
                </c:pt>
                <c:pt idx="3957">
                  <c:v>40483.0</c:v>
                </c:pt>
                <c:pt idx="3958">
                  <c:v>40484.0</c:v>
                </c:pt>
                <c:pt idx="3959">
                  <c:v>40485.0</c:v>
                </c:pt>
                <c:pt idx="3960">
                  <c:v>40486.0</c:v>
                </c:pt>
                <c:pt idx="3961">
                  <c:v>40487.0</c:v>
                </c:pt>
                <c:pt idx="3962">
                  <c:v>40488.0</c:v>
                </c:pt>
                <c:pt idx="3963">
                  <c:v>40489.0</c:v>
                </c:pt>
                <c:pt idx="3964">
                  <c:v>40490.0</c:v>
                </c:pt>
                <c:pt idx="3965">
                  <c:v>40491.0</c:v>
                </c:pt>
                <c:pt idx="3966">
                  <c:v>40492.0</c:v>
                </c:pt>
                <c:pt idx="3967">
                  <c:v>40493.0</c:v>
                </c:pt>
                <c:pt idx="3968">
                  <c:v>40494.0</c:v>
                </c:pt>
                <c:pt idx="3969">
                  <c:v>40495.0</c:v>
                </c:pt>
                <c:pt idx="3970">
                  <c:v>40496.0</c:v>
                </c:pt>
                <c:pt idx="3971">
                  <c:v>40497.0</c:v>
                </c:pt>
                <c:pt idx="3972">
                  <c:v>40498.0</c:v>
                </c:pt>
                <c:pt idx="3973">
                  <c:v>40499.0</c:v>
                </c:pt>
                <c:pt idx="3974">
                  <c:v>40500.0</c:v>
                </c:pt>
                <c:pt idx="3975">
                  <c:v>40501.0</c:v>
                </c:pt>
                <c:pt idx="3976">
                  <c:v>40502.0</c:v>
                </c:pt>
                <c:pt idx="3977">
                  <c:v>40503.0</c:v>
                </c:pt>
                <c:pt idx="3978">
                  <c:v>40504.0</c:v>
                </c:pt>
                <c:pt idx="3979">
                  <c:v>40505.0</c:v>
                </c:pt>
                <c:pt idx="3980">
                  <c:v>40506.0</c:v>
                </c:pt>
                <c:pt idx="3981">
                  <c:v>40507.0</c:v>
                </c:pt>
                <c:pt idx="3982">
                  <c:v>40508.0</c:v>
                </c:pt>
                <c:pt idx="3983">
                  <c:v>40509.0</c:v>
                </c:pt>
                <c:pt idx="3984">
                  <c:v>40510.0</c:v>
                </c:pt>
                <c:pt idx="3985">
                  <c:v>40511.0</c:v>
                </c:pt>
                <c:pt idx="3986">
                  <c:v>40512.0</c:v>
                </c:pt>
                <c:pt idx="3987">
                  <c:v>40513.0</c:v>
                </c:pt>
                <c:pt idx="3988">
                  <c:v>40514.0</c:v>
                </c:pt>
                <c:pt idx="3989">
                  <c:v>40515.0</c:v>
                </c:pt>
                <c:pt idx="3990">
                  <c:v>40516.0</c:v>
                </c:pt>
                <c:pt idx="3991">
                  <c:v>40517.0</c:v>
                </c:pt>
                <c:pt idx="3992">
                  <c:v>40518.0</c:v>
                </c:pt>
                <c:pt idx="3993">
                  <c:v>40519.0</c:v>
                </c:pt>
                <c:pt idx="3994">
                  <c:v>40520.0</c:v>
                </c:pt>
                <c:pt idx="3995">
                  <c:v>40521.0</c:v>
                </c:pt>
                <c:pt idx="3996">
                  <c:v>40522.0</c:v>
                </c:pt>
                <c:pt idx="3997">
                  <c:v>40523.0</c:v>
                </c:pt>
                <c:pt idx="3998">
                  <c:v>40524.0</c:v>
                </c:pt>
                <c:pt idx="3999">
                  <c:v>40525.0</c:v>
                </c:pt>
                <c:pt idx="4000">
                  <c:v>40526.0</c:v>
                </c:pt>
                <c:pt idx="4001">
                  <c:v>40527.0</c:v>
                </c:pt>
                <c:pt idx="4002">
                  <c:v>40528.0</c:v>
                </c:pt>
                <c:pt idx="4003">
                  <c:v>40529.0</c:v>
                </c:pt>
                <c:pt idx="4004">
                  <c:v>40530.0</c:v>
                </c:pt>
                <c:pt idx="4005">
                  <c:v>40531.0</c:v>
                </c:pt>
                <c:pt idx="4006">
                  <c:v>40532.0</c:v>
                </c:pt>
                <c:pt idx="4007">
                  <c:v>40533.0</c:v>
                </c:pt>
                <c:pt idx="4008">
                  <c:v>40534.0</c:v>
                </c:pt>
                <c:pt idx="4009">
                  <c:v>40535.0</c:v>
                </c:pt>
                <c:pt idx="4010">
                  <c:v>40536.0</c:v>
                </c:pt>
                <c:pt idx="4011">
                  <c:v>40537.0</c:v>
                </c:pt>
                <c:pt idx="4012">
                  <c:v>40538.0</c:v>
                </c:pt>
                <c:pt idx="4013">
                  <c:v>40539.0</c:v>
                </c:pt>
                <c:pt idx="4014">
                  <c:v>40540.0</c:v>
                </c:pt>
                <c:pt idx="4015">
                  <c:v>40541.0</c:v>
                </c:pt>
                <c:pt idx="4016">
                  <c:v>40542.0</c:v>
                </c:pt>
                <c:pt idx="4017">
                  <c:v>40543.0</c:v>
                </c:pt>
                <c:pt idx="4018">
                  <c:v>40544.0</c:v>
                </c:pt>
                <c:pt idx="4019">
                  <c:v>40545.0</c:v>
                </c:pt>
                <c:pt idx="4020">
                  <c:v>40546.0</c:v>
                </c:pt>
                <c:pt idx="4021">
                  <c:v>40547.0</c:v>
                </c:pt>
                <c:pt idx="4022">
                  <c:v>40548.0</c:v>
                </c:pt>
                <c:pt idx="4023">
                  <c:v>40549.0</c:v>
                </c:pt>
                <c:pt idx="4024">
                  <c:v>40550.0</c:v>
                </c:pt>
                <c:pt idx="4025">
                  <c:v>40551.0</c:v>
                </c:pt>
                <c:pt idx="4026">
                  <c:v>40552.0</c:v>
                </c:pt>
                <c:pt idx="4027">
                  <c:v>40553.0</c:v>
                </c:pt>
                <c:pt idx="4028">
                  <c:v>40554.0</c:v>
                </c:pt>
                <c:pt idx="4029">
                  <c:v>40555.0</c:v>
                </c:pt>
                <c:pt idx="4030">
                  <c:v>40556.0</c:v>
                </c:pt>
                <c:pt idx="4031">
                  <c:v>40557.0</c:v>
                </c:pt>
                <c:pt idx="4032">
                  <c:v>40558.0</c:v>
                </c:pt>
                <c:pt idx="4033">
                  <c:v>40559.0</c:v>
                </c:pt>
                <c:pt idx="4034">
                  <c:v>40560.0</c:v>
                </c:pt>
                <c:pt idx="4035">
                  <c:v>40561.0</c:v>
                </c:pt>
                <c:pt idx="4036">
                  <c:v>40562.0</c:v>
                </c:pt>
                <c:pt idx="4037">
                  <c:v>40563.0</c:v>
                </c:pt>
                <c:pt idx="4038">
                  <c:v>40564.0</c:v>
                </c:pt>
                <c:pt idx="4039">
                  <c:v>40565.0</c:v>
                </c:pt>
                <c:pt idx="4040">
                  <c:v>40566.0</c:v>
                </c:pt>
                <c:pt idx="4041">
                  <c:v>40567.0</c:v>
                </c:pt>
                <c:pt idx="4042">
                  <c:v>40568.0</c:v>
                </c:pt>
                <c:pt idx="4043">
                  <c:v>40569.0</c:v>
                </c:pt>
                <c:pt idx="4044">
                  <c:v>40570.0</c:v>
                </c:pt>
                <c:pt idx="4045">
                  <c:v>40571.0</c:v>
                </c:pt>
                <c:pt idx="4046">
                  <c:v>40572.0</c:v>
                </c:pt>
                <c:pt idx="4047">
                  <c:v>40573.0</c:v>
                </c:pt>
                <c:pt idx="4048">
                  <c:v>40574.0</c:v>
                </c:pt>
                <c:pt idx="4049">
                  <c:v>40575.0</c:v>
                </c:pt>
                <c:pt idx="4050">
                  <c:v>40576.0</c:v>
                </c:pt>
                <c:pt idx="4051">
                  <c:v>40577.0</c:v>
                </c:pt>
                <c:pt idx="4052">
                  <c:v>40578.0</c:v>
                </c:pt>
                <c:pt idx="4053">
                  <c:v>40579.0</c:v>
                </c:pt>
                <c:pt idx="4054">
                  <c:v>40580.0</c:v>
                </c:pt>
                <c:pt idx="4055">
                  <c:v>40581.0</c:v>
                </c:pt>
                <c:pt idx="4056">
                  <c:v>40582.0</c:v>
                </c:pt>
                <c:pt idx="4057">
                  <c:v>40583.0</c:v>
                </c:pt>
                <c:pt idx="4058">
                  <c:v>40584.0</c:v>
                </c:pt>
                <c:pt idx="4059">
                  <c:v>40585.0</c:v>
                </c:pt>
                <c:pt idx="4060">
                  <c:v>40586.0</c:v>
                </c:pt>
                <c:pt idx="4061">
                  <c:v>40587.0</c:v>
                </c:pt>
                <c:pt idx="4062">
                  <c:v>40588.0</c:v>
                </c:pt>
                <c:pt idx="4063">
                  <c:v>40589.0</c:v>
                </c:pt>
                <c:pt idx="4064">
                  <c:v>40590.0</c:v>
                </c:pt>
                <c:pt idx="4065">
                  <c:v>40591.0</c:v>
                </c:pt>
                <c:pt idx="4066">
                  <c:v>40592.0</c:v>
                </c:pt>
                <c:pt idx="4067">
                  <c:v>40593.0</c:v>
                </c:pt>
                <c:pt idx="4068">
                  <c:v>40594.0</c:v>
                </c:pt>
                <c:pt idx="4069">
                  <c:v>40595.0</c:v>
                </c:pt>
                <c:pt idx="4070">
                  <c:v>40596.0</c:v>
                </c:pt>
                <c:pt idx="4071">
                  <c:v>40597.0</c:v>
                </c:pt>
                <c:pt idx="4072">
                  <c:v>40598.0</c:v>
                </c:pt>
                <c:pt idx="4073">
                  <c:v>40599.0</c:v>
                </c:pt>
                <c:pt idx="4074">
                  <c:v>40600.0</c:v>
                </c:pt>
                <c:pt idx="4075">
                  <c:v>40601.0</c:v>
                </c:pt>
                <c:pt idx="4076">
                  <c:v>40602.0</c:v>
                </c:pt>
                <c:pt idx="4077">
                  <c:v>40603.0</c:v>
                </c:pt>
                <c:pt idx="4078">
                  <c:v>40604.0</c:v>
                </c:pt>
                <c:pt idx="4079">
                  <c:v>40605.0</c:v>
                </c:pt>
                <c:pt idx="4080">
                  <c:v>40606.0</c:v>
                </c:pt>
                <c:pt idx="4081">
                  <c:v>40607.0</c:v>
                </c:pt>
                <c:pt idx="4082">
                  <c:v>40608.0</c:v>
                </c:pt>
                <c:pt idx="4083">
                  <c:v>40609.0</c:v>
                </c:pt>
                <c:pt idx="4084">
                  <c:v>40610.0</c:v>
                </c:pt>
                <c:pt idx="4085">
                  <c:v>40611.0</c:v>
                </c:pt>
                <c:pt idx="4086">
                  <c:v>40612.0</c:v>
                </c:pt>
                <c:pt idx="4087">
                  <c:v>40613.0</c:v>
                </c:pt>
                <c:pt idx="4088">
                  <c:v>40614.0</c:v>
                </c:pt>
                <c:pt idx="4089">
                  <c:v>40615.0</c:v>
                </c:pt>
                <c:pt idx="4090">
                  <c:v>40616.0</c:v>
                </c:pt>
                <c:pt idx="4091">
                  <c:v>40617.0</c:v>
                </c:pt>
                <c:pt idx="4092">
                  <c:v>40618.0</c:v>
                </c:pt>
                <c:pt idx="4093">
                  <c:v>40619.0</c:v>
                </c:pt>
                <c:pt idx="4094">
                  <c:v>40620.0</c:v>
                </c:pt>
                <c:pt idx="4095">
                  <c:v>40621.0</c:v>
                </c:pt>
                <c:pt idx="4096">
                  <c:v>40622.0</c:v>
                </c:pt>
                <c:pt idx="4097">
                  <c:v>40623.0</c:v>
                </c:pt>
                <c:pt idx="4098">
                  <c:v>40624.0</c:v>
                </c:pt>
                <c:pt idx="4099">
                  <c:v>40625.0</c:v>
                </c:pt>
                <c:pt idx="4100">
                  <c:v>40626.0</c:v>
                </c:pt>
                <c:pt idx="4101">
                  <c:v>40627.0</c:v>
                </c:pt>
                <c:pt idx="4102">
                  <c:v>40628.0</c:v>
                </c:pt>
                <c:pt idx="4103">
                  <c:v>40629.0</c:v>
                </c:pt>
                <c:pt idx="4104">
                  <c:v>40630.0</c:v>
                </c:pt>
                <c:pt idx="4105">
                  <c:v>40631.0</c:v>
                </c:pt>
                <c:pt idx="4106">
                  <c:v>40632.0</c:v>
                </c:pt>
                <c:pt idx="4107">
                  <c:v>40633.0</c:v>
                </c:pt>
                <c:pt idx="4108">
                  <c:v>40634.0</c:v>
                </c:pt>
                <c:pt idx="4109">
                  <c:v>40635.0</c:v>
                </c:pt>
                <c:pt idx="4110">
                  <c:v>40636.0</c:v>
                </c:pt>
                <c:pt idx="4111">
                  <c:v>40637.0</c:v>
                </c:pt>
                <c:pt idx="4112">
                  <c:v>40638.0</c:v>
                </c:pt>
                <c:pt idx="4113">
                  <c:v>40639.0</c:v>
                </c:pt>
                <c:pt idx="4114">
                  <c:v>40640.0</c:v>
                </c:pt>
                <c:pt idx="4115">
                  <c:v>40641.0</c:v>
                </c:pt>
                <c:pt idx="4116">
                  <c:v>40642.0</c:v>
                </c:pt>
                <c:pt idx="4117">
                  <c:v>40643.0</c:v>
                </c:pt>
                <c:pt idx="4118">
                  <c:v>40644.0</c:v>
                </c:pt>
                <c:pt idx="4119">
                  <c:v>40645.0</c:v>
                </c:pt>
                <c:pt idx="4120">
                  <c:v>40646.0</c:v>
                </c:pt>
                <c:pt idx="4121">
                  <c:v>40647.0</c:v>
                </c:pt>
                <c:pt idx="4122">
                  <c:v>40648.0</c:v>
                </c:pt>
                <c:pt idx="4123">
                  <c:v>40649.0</c:v>
                </c:pt>
                <c:pt idx="4124">
                  <c:v>40650.0</c:v>
                </c:pt>
                <c:pt idx="4125">
                  <c:v>40651.0</c:v>
                </c:pt>
                <c:pt idx="4126">
                  <c:v>40652.0</c:v>
                </c:pt>
                <c:pt idx="4127">
                  <c:v>40653.0</c:v>
                </c:pt>
                <c:pt idx="4128">
                  <c:v>40654.0</c:v>
                </c:pt>
                <c:pt idx="4129">
                  <c:v>40655.0</c:v>
                </c:pt>
                <c:pt idx="4130">
                  <c:v>40656.0</c:v>
                </c:pt>
                <c:pt idx="4131">
                  <c:v>40657.0</c:v>
                </c:pt>
                <c:pt idx="4132">
                  <c:v>40658.0</c:v>
                </c:pt>
                <c:pt idx="4133">
                  <c:v>40659.0</c:v>
                </c:pt>
                <c:pt idx="4134">
                  <c:v>40660.0</c:v>
                </c:pt>
                <c:pt idx="4135">
                  <c:v>40661.0</c:v>
                </c:pt>
                <c:pt idx="4136">
                  <c:v>40662.0</c:v>
                </c:pt>
                <c:pt idx="4137">
                  <c:v>40663.0</c:v>
                </c:pt>
                <c:pt idx="4138">
                  <c:v>40664.0</c:v>
                </c:pt>
                <c:pt idx="4139">
                  <c:v>40665.0</c:v>
                </c:pt>
                <c:pt idx="4140">
                  <c:v>40666.0</c:v>
                </c:pt>
                <c:pt idx="4141">
                  <c:v>40667.0</c:v>
                </c:pt>
                <c:pt idx="4142">
                  <c:v>40668.0</c:v>
                </c:pt>
                <c:pt idx="4143">
                  <c:v>40669.0</c:v>
                </c:pt>
                <c:pt idx="4144">
                  <c:v>40670.0</c:v>
                </c:pt>
                <c:pt idx="4145">
                  <c:v>40671.0</c:v>
                </c:pt>
                <c:pt idx="4146">
                  <c:v>40672.0</c:v>
                </c:pt>
                <c:pt idx="4147">
                  <c:v>40673.0</c:v>
                </c:pt>
                <c:pt idx="4148">
                  <c:v>40674.0</c:v>
                </c:pt>
                <c:pt idx="4149">
                  <c:v>40675.0</c:v>
                </c:pt>
                <c:pt idx="4150">
                  <c:v>40676.0</c:v>
                </c:pt>
                <c:pt idx="4151">
                  <c:v>40677.0</c:v>
                </c:pt>
                <c:pt idx="4152">
                  <c:v>40678.0</c:v>
                </c:pt>
                <c:pt idx="4153">
                  <c:v>40679.0</c:v>
                </c:pt>
                <c:pt idx="4154">
                  <c:v>40680.0</c:v>
                </c:pt>
                <c:pt idx="4155">
                  <c:v>40681.0</c:v>
                </c:pt>
                <c:pt idx="4156">
                  <c:v>40682.0</c:v>
                </c:pt>
                <c:pt idx="4157">
                  <c:v>40683.0</c:v>
                </c:pt>
                <c:pt idx="4158">
                  <c:v>40684.0</c:v>
                </c:pt>
                <c:pt idx="4159">
                  <c:v>40685.0</c:v>
                </c:pt>
                <c:pt idx="4160">
                  <c:v>40686.0</c:v>
                </c:pt>
                <c:pt idx="4161">
                  <c:v>40687.0</c:v>
                </c:pt>
                <c:pt idx="4162">
                  <c:v>40688.0</c:v>
                </c:pt>
                <c:pt idx="4163">
                  <c:v>40689.0</c:v>
                </c:pt>
                <c:pt idx="4164">
                  <c:v>40690.0</c:v>
                </c:pt>
                <c:pt idx="4165">
                  <c:v>40691.0</c:v>
                </c:pt>
                <c:pt idx="4166">
                  <c:v>40692.0</c:v>
                </c:pt>
                <c:pt idx="4167">
                  <c:v>40693.0</c:v>
                </c:pt>
                <c:pt idx="4168">
                  <c:v>40694.0</c:v>
                </c:pt>
                <c:pt idx="4169">
                  <c:v>40695.0</c:v>
                </c:pt>
                <c:pt idx="4170">
                  <c:v>40696.0</c:v>
                </c:pt>
                <c:pt idx="4171">
                  <c:v>40697.0</c:v>
                </c:pt>
                <c:pt idx="4172">
                  <c:v>40698.0</c:v>
                </c:pt>
                <c:pt idx="4173">
                  <c:v>40699.0</c:v>
                </c:pt>
                <c:pt idx="4174">
                  <c:v>40700.0</c:v>
                </c:pt>
                <c:pt idx="4175">
                  <c:v>40701.0</c:v>
                </c:pt>
                <c:pt idx="4176">
                  <c:v>40702.0</c:v>
                </c:pt>
                <c:pt idx="4177">
                  <c:v>40703.0</c:v>
                </c:pt>
                <c:pt idx="4178">
                  <c:v>40704.0</c:v>
                </c:pt>
                <c:pt idx="4179">
                  <c:v>40705.0</c:v>
                </c:pt>
                <c:pt idx="4180">
                  <c:v>40706.0</c:v>
                </c:pt>
                <c:pt idx="4181">
                  <c:v>40707.0</c:v>
                </c:pt>
                <c:pt idx="4182">
                  <c:v>40708.0</c:v>
                </c:pt>
                <c:pt idx="4183">
                  <c:v>40709.0</c:v>
                </c:pt>
                <c:pt idx="4184">
                  <c:v>40710.0</c:v>
                </c:pt>
                <c:pt idx="4185">
                  <c:v>40711.0</c:v>
                </c:pt>
                <c:pt idx="4186">
                  <c:v>40712.0</c:v>
                </c:pt>
                <c:pt idx="4187">
                  <c:v>40713.0</c:v>
                </c:pt>
                <c:pt idx="4188">
                  <c:v>40714.0</c:v>
                </c:pt>
                <c:pt idx="4189">
                  <c:v>40715.0</c:v>
                </c:pt>
                <c:pt idx="4190">
                  <c:v>40716.0</c:v>
                </c:pt>
                <c:pt idx="4191">
                  <c:v>40717.0</c:v>
                </c:pt>
                <c:pt idx="4192">
                  <c:v>40718.0</c:v>
                </c:pt>
                <c:pt idx="4193">
                  <c:v>40719.0</c:v>
                </c:pt>
                <c:pt idx="4194">
                  <c:v>40720.0</c:v>
                </c:pt>
                <c:pt idx="4195">
                  <c:v>40721.0</c:v>
                </c:pt>
                <c:pt idx="4196">
                  <c:v>40722.0</c:v>
                </c:pt>
                <c:pt idx="4197">
                  <c:v>40723.0</c:v>
                </c:pt>
                <c:pt idx="4198">
                  <c:v>40724.0</c:v>
                </c:pt>
                <c:pt idx="4199">
                  <c:v>40725.0</c:v>
                </c:pt>
                <c:pt idx="4200">
                  <c:v>40726.0</c:v>
                </c:pt>
                <c:pt idx="4201">
                  <c:v>40727.0</c:v>
                </c:pt>
                <c:pt idx="4202">
                  <c:v>40728.0</c:v>
                </c:pt>
                <c:pt idx="4203">
                  <c:v>40729.0</c:v>
                </c:pt>
                <c:pt idx="4204">
                  <c:v>40730.0</c:v>
                </c:pt>
                <c:pt idx="4205">
                  <c:v>40731.0</c:v>
                </c:pt>
                <c:pt idx="4206">
                  <c:v>40732.0</c:v>
                </c:pt>
                <c:pt idx="4207">
                  <c:v>40733.0</c:v>
                </c:pt>
                <c:pt idx="4208">
                  <c:v>40734.0</c:v>
                </c:pt>
                <c:pt idx="4209">
                  <c:v>40735.0</c:v>
                </c:pt>
                <c:pt idx="4210">
                  <c:v>40736.0</c:v>
                </c:pt>
                <c:pt idx="4211">
                  <c:v>40737.0</c:v>
                </c:pt>
                <c:pt idx="4212">
                  <c:v>40738.0</c:v>
                </c:pt>
                <c:pt idx="4213">
                  <c:v>40739.0</c:v>
                </c:pt>
                <c:pt idx="4214">
                  <c:v>40740.0</c:v>
                </c:pt>
                <c:pt idx="4215">
                  <c:v>40741.0</c:v>
                </c:pt>
                <c:pt idx="4216">
                  <c:v>40742.0</c:v>
                </c:pt>
                <c:pt idx="4217">
                  <c:v>40743.0</c:v>
                </c:pt>
                <c:pt idx="4218">
                  <c:v>40744.0</c:v>
                </c:pt>
                <c:pt idx="4219">
                  <c:v>40745.0</c:v>
                </c:pt>
                <c:pt idx="4220">
                  <c:v>40746.0</c:v>
                </c:pt>
                <c:pt idx="4221">
                  <c:v>40747.0</c:v>
                </c:pt>
                <c:pt idx="4222">
                  <c:v>40748.0</c:v>
                </c:pt>
                <c:pt idx="4223">
                  <c:v>40749.0</c:v>
                </c:pt>
                <c:pt idx="4224">
                  <c:v>40750.0</c:v>
                </c:pt>
                <c:pt idx="4225">
                  <c:v>40751.0</c:v>
                </c:pt>
                <c:pt idx="4226">
                  <c:v>40752.0</c:v>
                </c:pt>
                <c:pt idx="4227">
                  <c:v>40753.0</c:v>
                </c:pt>
                <c:pt idx="4228">
                  <c:v>40754.0</c:v>
                </c:pt>
                <c:pt idx="4229">
                  <c:v>40755.0</c:v>
                </c:pt>
                <c:pt idx="4230">
                  <c:v>40756.0</c:v>
                </c:pt>
                <c:pt idx="4231">
                  <c:v>40757.0</c:v>
                </c:pt>
                <c:pt idx="4232">
                  <c:v>40758.0</c:v>
                </c:pt>
                <c:pt idx="4233">
                  <c:v>40759.0</c:v>
                </c:pt>
                <c:pt idx="4234">
                  <c:v>40760.0</c:v>
                </c:pt>
                <c:pt idx="4235">
                  <c:v>40761.0</c:v>
                </c:pt>
                <c:pt idx="4236">
                  <c:v>40762.0</c:v>
                </c:pt>
                <c:pt idx="4237">
                  <c:v>40763.0</c:v>
                </c:pt>
                <c:pt idx="4238">
                  <c:v>40764.0</c:v>
                </c:pt>
                <c:pt idx="4239">
                  <c:v>40765.0</c:v>
                </c:pt>
                <c:pt idx="4240">
                  <c:v>40766.0</c:v>
                </c:pt>
                <c:pt idx="4241">
                  <c:v>40767.0</c:v>
                </c:pt>
                <c:pt idx="4242">
                  <c:v>40768.0</c:v>
                </c:pt>
                <c:pt idx="4243">
                  <c:v>40769.0</c:v>
                </c:pt>
                <c:pt idx="4244">
                  <c:v>40770.0</c:v>
                </c:pt>
                <c:pt idx="4245">
                  <c:v>40771.0</c:v>
                </c:pt>
                <c:pt idx="4246">
                  <c:v>40772.0</c:v>
                </c:pt>
                <c:pt idx="4247">
                  <c:v>40773.0</c:v>
                </c:pt>
                <c:pt idx="4248">
                  <c:v>40774.0</c:v>
                </c:pt>
                <c:pt idx="4249">
                  <c:v>40775.0</c:v>
                </c:pt>
                <c:pt idx="4250">
                  <c:v>40776.0</c:v>
                </c:pt>
                <c:pt idx="4251">
                  <c:v>40777.0</c:v>
                </c:pt>
                <c:pt idx="4252">
                  <c:v>40778.0</c:v>
                </c:pt>
                <c:pt idx="4253">
                  <c:v>40779.0</c:v>
                </c:pt>
                <c:pt idx="4254">
                  <c:v>40780.0</c:v>
                </c:pt>
                <c:pt idx="4255">
                  <c:v>40781.0</c:v>
                </c:pt>
                <c:pt idx="4256">
                  <c:v>40782.0</c:v>
                </c:pt>
                <c:pt idx="4257">
                  <c:v>40783.0</c:v>
                </c:pt>
                <c:pt idx="4258">
                  <c:v>40784.0</c:v>
                </c:pt>
                <c:pt idx="4259">
                  <c:v>40785.0</c:v>
                </c:pt>
                <c:pt idx="4260">
                  <c:v>40786.0</c:v>
                </c:pt>
                <c:pt idx="4261">
                  <c:v>40787.0</c:v>
                </c:pt>
                <c:pt idx="4262">
                  <c:v>40788.0</c:v>
                </c:pt>
                <c:pt idx="4263">
                  <c:v>40789.0</c:v>
                </c:pt>
                <c:pt idx="4264">
                  <c:v>40790.0</c:v>
                </c:pt>
                <c:pt idx="4265">
                  <c:v>40791.0</c:v>
                </c:pt>
                <c:pt idx="4266">
                  <c:v>40792.0</c:v>
                </c:pt>
                <c:pt idx="4267">
                  <c:v>40793.0</c:v>
                </c:pt>
                <c:pt idx="4268">
                  <c:v>40794.0</c:v>
                </c:pt>
                <c:pt idx="4269">
                  <c:v>40795.0</c:v>
                </c:pt>
                <c:pt idx="4270">
                  <c:v>40796.0</c:v>
                </c:pt>
                <c:pt idx="4271">
                  <c:v>40797.0</c:v>
                </c:pt>
                <c:pt idx="4272">
                  <c:v>40798.0</c:v>
                </c:pt>
                <c:pt idx="4273">
                  <c:v>40799.0</c:v>
                </c:pt>
                <c:pt idx="4274">
                  <c:v>40800.0</c:v>
                </c:pt>
                <c:pt idx="4275">
                  <c:v>40801.0</c:v>
                </c:pt>
                <c:pt idx="4276">
                  <c:v>40802.0</c:v>
                </c:pt>
                <c:pt idx="4277">
                  <c:v>40803.0</c:v>
                </c:pt>
                <c:pt idx="4278">
                  <c:v>40804.0</c:v>
                </c:pt>
                <c:pt idx="4279">
                  <c:v>40805.0</c:v>
                </c:pt>
                <c:pt idx="4280">
                  <c:v>40806.0</c:v>
                </c:pt>
                <c:pt idx="4281">
                  <c:v>40807.0</c:v>
                </c:pt>
                <c:pt idx="4282">
                  <c:v>40808.0</c:v>
                </c:pt>
                <c:pt idx="4283">
                  <c:v>40809.0</c:v>
                </c:pt>
                <c:pt idx="4284">
                  <c:v>40810.0</c:v>
                </c:pt>
                <c:pt idx="4285">
                  <c:v>40811.0</c:v>
                </c:pt>
                <c:pt idx="4286">
                  <c:v>40812.0</c:v>
                </c:pt>
                <c:pt idx="4287">
                  <c:v>40813.0</c:v>
                </c:pt>
                <c:pt idx="4288">
                  <c:v>40814.0</c:v>
                </c:pt>
                <c:pt idx="4289">
                  <c:v>40815.0</c:v>
                </c:pt>
                <c:pt idx="4290">
                  <c:v>40816.0</c:v>
                </c:pt>
                <c:pt idx="4291">
                  <c:v>40817.0</c:v>
                </c:pt>
                <c:pt idx="4292">
                  <c:v>40818.0</c:v>
                </c:pt>
                <c:pt idx="4293">
                  <c:v>40819.0</c:v>
                </c:pt>
                <c:pt idx="4294">
                  <c:v>40820.0</c:v>
                </c:pt>
                <c:pt idx="4295">
                  <c:v>40821.0</c:v>
                </c:pt>
                <c:pt idx="4296">
                  <c:v>40822.0</c:v>
                </c:pt>
                <c:pt idx="4297">
                  <c:v>40823.0</c:v>
                </c:pt>
                <c:pt idx="4298">
                  <c:v>40824.0</c:v>
                </c:pt>
                <c:pt idx="4299">
                  <c:v>40825.0</c:v>
                </c:pt>
                <c:pt idx="4300">
                  <c:v>40826.0</c:v>
                </c:pt>
                <c:pt idx="4301">
                  <c:v>40827.0</c:v>
                </c:pt>
                <c:pt idx="4302">
                  <c:v>40828.0</c:v>
                </c:pt>
                <c:pt idx="4303">
                  <c:v>40829.0</c:v>
                </c:pt>
                <c:pt idx="4304">
                  <c:v>40830.0</c:v>
                </c:pt>
                <c:pt idx="4305">
                  <c:v>40831.0</c:v>
                </c:pt>
                <c:pt idx="4306">
                  <c:v>40832.0</c:v>
                </c:pt>
                <c:pt idx="4307">
                  <c:v>40833.0</c:v>
                </c:pt>
                <c:pt idx="4308">
                  <c:v>40834.0</c:v>
                </c:pt>
                <c:pt idx="4309">
                  <c:v>40835.0</c:v>
                </c:pt>
                <c:pt idx="4310">
                  <c:v>40836.0</c:v>
                </c:pt>
                <c:pt idx="4311">
                  <c:v>40837.0</c:v>
                </c:pt>
                <c:pt idx="4312">
                  <c:v>40838.0</c:v>
                </c:pt>
                <c:pt idx="4313">
                  <c:v>40839.0</c:v>
                </c:pt>
                <c:pt idx="4314">
                  <c:v>40840.0</c:v>
                </c:pt>
                <c:pt idx="4315">
                  <c:v>40841.0</c:v>
                </c:pt>
                <c:pt idx="4316">
                  <c:v>40842.0</c:v>
                </c:pt>
                <c:pt idx="4317">
                  <c:v>40843.0</c:v>
                </c:pt>
                <c:pt idx="4318">
                  <c:v>40844.0</c:v>
                </c:pt>
                <c:pt idx="4319">
                  <c:v>40845.0</c:v>
                </c:pt>
                <c:pt idx="4320">
                  <c:v>40846.0</c:v>
                </c:pt>
                <c:pt idx="4321">
                  <c:v>40847.0</c:v>
                </c:pt>
                <c:pt idx="4322">
                  <c:v>40848.0</c:v>
                </c:pt>
                <c:pt idx="4323">
                  <c:v>40849.0</c:v>
                </c:pt>
                <c:pt idx="4324">
                  <c:v>40850.0</c:v>
                </c:pt>
                <c:pt idx="4325">
                  <c:v>40851.0</c:v>
                </c:pt>
                <c:pt idx="4326">
                  <c:v>40852.0</c:v>
                </c:pt>
                <c:pt idx="4327">
                  <c:v>40853.0</c:v>
                </c:pt>
                <c:pt idx="4328">
                  <c:v>40854.0</c:v>
                </c:pt>
                <c:pt idx="4329">
                  <c:v>40855.0</c:v>
                </c:pt>
                <c:pt idx="4330">
                  <c:v>40856.0</c:v>
                </c:pt>
                <c:pt idx="4331">
                  <c:v>40857.0</c:v>
                </c:pt>
                <c:pt idx="4332">
                  <c:v>40858.0</c:v>
                </c:pt>
                <c:pt idx="4333">
                  <c:v>40859.0</c:v>
                </c:pt>
                <c:pt idx="4334">
                  <c:v>40860.0</c:v>
                </c:pt>
                <c:pt idx="4335">
                  <c:v>40861.0</c:v>
                </c:pt>
                <c:pt idx="4336">
                  <c:v>40862.0</c:v>
                </c:pt>
                <c:pt idx="4337">
                  <c:v>40863.0</c:v>
                </c:pt>
                <c:pt idx="4338">
                  <c:v>40864.0</c:v>
                </c:pt>
                <c:pt idx="4339">
                  <c:v>40865.0</c:v>
                </c:pt>
                <c:pt idx="4340">
                  <c:v>40866.0</c:v>
                </c:pt>
                <c:pt idx="4341">
                  <c:v>40867.0</c:v>
                </c:pt>
                <c:pt idx="4342">
                  <c:v>40868.0</c:v>
                </c:pt>
                <c:pt idx="4343">
                  <c:v>40869.0</c:v>
                </c:pt>
                <c:pt idx="4344">
                  <c:v>40870.0</c:v>
                </c:pt>
                <c:pt idx="4345">
                  <c:v>40871.0</c:v>
                </c:pt>
                <c:pt idx="4346">
                  <c:v>40872.0</c:v>
                </c:pt>
                <c:pt idx="4347">
                  <c:v>40873.0</c:v>
                </c:pt>
                <c:pt idx="4348">
                  <c:v>40874.0</c:v>
                </c:pt>
                <c:pt idx="4349">
                  <c:v>40875.0</c:v>
                </c:pt>
                <c:pt idx="4350">
                  <c:v>40876.0</c:v>
                </c:pt>
                <c:pt idx="4351">
                  <c:v>40877.0</c:v>
                </c:pt>
                <c:pt idx="4352">
                  <c:v>40878.0</c:v>
                </c:pt>
                <c:pt idx="4353">
                  <c:v>40879.0</c:v>
                </c:pt>
                <c:pt idx="4354">
                  <c:v>40880.0</c:v>
                </c:pt>
                <c:pt idx="4355">
                  <c:v>40881.0</c:v>
                </c:pt>
                <c:pt idx="4356">
                  <c:v>40882.0</c:v>
                </c:pt>
                <c:pt idx="4357">
                  <c:v>40883.0</c:v>
                </c:pt>
                <c:pt idx="4358">
                  <c:v>40884.0</c:v>
                </c:pt>
                <c:pt idx="4359">
                  <c:v>40885.0</c:v>
                </c:pt>
                <c:pt idx="4360">
                  <c:v>40886.0</c:v>
                </c:pt>
                <c:pt idx="4361">
                  <c:v>40887.0</c:v>
                </c:pt>
                <c:pt idx="4362">
                  <c:v>40888.0</c:v>
                </c:pt>
                <c:pt idx="4363">
                  <c:v>40889.0</c:v>
                </c:pt>
                <c:pt idx="4364">
                  <c:v>40890.0</c:v>
                </c:pt>
                <c:pt idx="4365">
                  <c:v>40891.0</c:v>
                </c:pt>
                <c:pt idx="4366">
                  <c:v>40892.0</c:v>
                </c:pt>
                <c:pt idx="4367">
                  <c:v>40893.0</c:v>
                </c:pt>
                <c:pt idx="4368">
                  <c:v>40894.0</c:v>
                </c:pt>
                <c:pt idx="4369">
                  <c:v>40895.0</c:v>
                </c:pt>
                <c:pt idx="4370">
                  <c:v>40896.0</c:v>
                </c:pt>
                <c:pt idx="4371">
                  <c:v>40897.0</c:v>
                </c:pt>
                <c:pt idx="4372">
                  <c:v>40898.0</c:v>
                </c:pt>
                <c:pt idx="4373">
                  <c:v>40899.0</c:v>
                </c:pt>
                <c:pt idx="4374">
                  <c:v>40900.0</c:v>
                </c:pt>
                <c:pt idx="4375">
                  <c:v>40901.0</c:v>
                </c:pt>
                <c:pt idx="4376">
                  <c:v>40902.0</c:v>
                </c:pt>
                <c:pt idx="4377">
                  <c:v>40903.0</c:v>
                </c:pt>
                <c:pt idx="4378">
                  <c:v>40904.0</c:v>
                </c:pt>
                <c:pt idx="4379">
                  <c:v>40905.0</c:v>
                </c:pt>
                <c:pt idx="4380">
                  <c:v>40906.0</c:v>
                </c:pt>
                <c:pt idx="4381">
                  <c:v>40907.0</c:v>
                </c:pt>
                <c:pt idx="4382">
                  <c:v>40908.0</c:v>
                </c:pt>
                <c:pt idx="4383">
                  <c:v>40909.0</c:v>
                </c:pt>
                <c:pt idx="4384">
                  <c:v>40910.0</c:v>
                </c:pt>
                <c:pt idx="4385">
                  <c:v>40911.0</c:v>
                </c:pt>
                <c:pt idx="4386">
                  <c:v>40912.0</c:v>
                </c:pt>
                <c:pt idx="4387">
                  <c:v>40913.0</c:v>
                </c:pt>
                <c:pt idx="4388">
                  <c:v>40914.0</c:v>
                </c:pt>
                <c:pt idx="4389">
                  <c:v>40915.0</c:v>
                </c:pt>
                <c:pt idx="4390">
                  <c:v>40916.0</c:v>
                </c:pt>
                <c:pt idx="4391">
                  <c:v>40917.0</c:v>
                </c:pt>
                <c:pt idx="4392">
                  <c:v>40918.0</c:v>
                </c:pt>
                <c:pt idx="4393">
                  <c:v>40919.0</c:v>
                </c:pt>
                <c:pt idx="4394">
                  <c:v>40920.0</c:v>
                </c:pt>
                <c:pt idx="4395">
                  <c:v>40921.0</c:v>
                </c:pt>
                <c:pt idx="4396">
                  <c:v>40922.0</c:v>
                </c:pt>
                <c:pt idx="4397">
                  <c:v>40923.0</c:v>
                </c:pt>
                <c:pt idx="4398">
                  <c:v>40924.0</c:v>
                </c:pt>
                <c:pt idx="4399">
                  <c:v>40925.0</c:v>
                </c:pt>
                <c:pt idx="4400">
                  <c:v>40926.0</c:v>
                </c:pt>
                <c:pt idx="4401">
                  <c:v>40927.0</c:v>
                </c:pt>
                <c:pt idx="4402">
                  <c:v>40928.0</c:v>
                </c:pt>
                <c:pt idx="4403">
                  <c:v>40929.0</c:v>
                </c:pt>
                <c:pt idx="4404">
                  <c:v>40930.0</c:v>
                </c:pt>
                <c:pt idx="4405">
                  <c:v>40931.0</c:v>
                </c:pt>
                <c:pt idx="4406">
                  <c:v>40932.0</c:v>
                </c:pt>
                <c:pt idx="4407">
                  <c:v>40933.0</c:v>
                </c:pt>
                <c:pt idx="4408">
                  <c:v>40934.0</c:v>
                </c:pt>
                <c:pt idx="4409">
                  <c:v>40935.0</c:v>
                </c:pt>
                <c:pt idx="4410">
                  <c:v>40936.0</c:v>
                </c:pt>
                <c:pt idx="4411">
                  <c:v>40937.0</c:v>
                </c:pt>
                <c:pt idx="4412">
                  <c:v>40938.0</c:v>
                </c:pt>
                <c:pt idx="4413">
                  <c:v>40939.0</c:v>
                </c:pt>
                <c:pt idx="4414">
                  <c:v>40940.0</c:v>
                </c:pt>
                <c:pt idx="4415">
                  <c:v>40941.0</c:v>
                </c:pt>
                <c:pt idx="4416">
                  <c:v>40942.0</c:v>
                </c:pt>
                <c:pt idx="4417">
                  <c:v>40943.0</c:v>
                </c:pt>
                <c:pt idx="4418">
                  <c:v>40944.0</c:v>
                </c:pt>
                <c:pt idx="4419">
                  <c:v>40945.0</c:v>
                </c:pt>
                <c:pt idx="4420">
                  <c:v>40946.0</c:v>
                </c:pt>
                <c:pt idx="4421">
                  <c:v>40947.0</c:v>
                </c:pt>
                <c:pt idx="4422">
                  <c:v>40948.0</c:v>
                </c:pt>
                <c:pt idx="4423">
                  <c:v>40949.0</c:v>
                </c:pt>
                <c:pt idx="4424">
                  <c:v>40950.0</c:v>
                </c:pt>
                <c:pt idx="4425">
                  <c:v>40951.0</c:v>
                </c:pt>
                <c:pt idx="4426">
                  <c:v>40952.0</c:v>
                </c:pt>
                <c:pt idx="4427">
                  <c:v>40953.0</c:v>
                </c:pt>
                <c:pt idx="4428">
                  <c:v>40954.0</c:v>
                </c:pt>
                <c:pt idx="4429">
                  <c:v>40955.0</c:v>
                </c:pt>
                <c:pt idx="4430">
                  <c:v>40956.0</c:v>
                </c:pt>
                <c:pt idx="4431">
                  <c:v>40957.0</c:v>
                </c:pt>
                <c:pt idx="4432">
                  <c:v>40958.0</c:v>
                </c:pt>
                <c:pt idx="4433">
                  <c:v>40959.0</c:v>
                </c:pt>
                <c:pt idx="4434">
                  <c:v>40960.0</c:v>
                </c:pt>
                <c:pt idx="4435">
                  <c:v>40961.0</c:v>
                </c:pt>
                <c:pt idx="4436">
                  <c:v>40962.0</c:v>
                </c:pt>
                <c:pt idx="4437">
                  <c:v>40963.0</c:v>
                </c:pt>
                <c:pt idx="4438">
                  <c:v>40964.0</c:v>
                </c:pt>
                <c:pt idx="4439">
                  <c:v>40965.0</c:v>
                </c:pt>
                <c:pt idx="4440">
                  <c:v>40966.0</c:v>
                </c:pt>
                <c:pt idx="4441">
                  <c:v>40967.0</c:v>
                </c:pt>
                <c:pt idx="4442">
                  <c:v>40968.0</c:v>
                </c:pt>
                <c:pt idx="4443">
                  <c:v>40969.0</c:v>
                </c:pt>
                <c:pt idx="4444">
                  <c:v>40970.0</c:v>
                </c:pt>
                <c:pt idx="4445">
                  <c:v>40971.0</c:v>
                </c:pt>
                <c:pt idx="4446">
                  <c:v>40972.0</c:v>
                </c:pt>
                <c:pt idx="4447">
                  <c:v>40973.0</c:v>
                </c:pt>
                <c:pt idx="4448">
                  <c:v>40974.0</c:v>
                </c:pt>
                <c:pt idx="4449">
                  <c:v>40975.0</c:v>
                </c:pt>
                <c:pt idx="4450">
                  <c:v>40976.0</c:v>
                </c:pt>
                <c:pt idx="4451">
                  <c:v>40977.0</c:v>
                </c:pt>
                <c:pt idx="4452">
                  <c:v>40978.0</c:v>
                </c:pt>
                <c:pt idx="4453">
                  <c:v>40979.0</c:v>
                </c:pt>
                <c:pt idx="4454">
                  <c:v>40980.0</c:v>
                </c:pt>
                <c:pt idx="4455">
                  <c:v>40981.0</c:v>
                </c:pt>
                <c:pt idx="4456">
                  <c:v>40982.0</c:v>
                </c:pt>
                <c:pt idx="4457">
                  <c:v>40983.0</c:v>
                </c:pt>
                <c:pt idx="4458">
                  <c:v>40984.0</c:v>
                </c:pt>
                <c:pt idx="4459">
                  <c:v>40985.0</c:v>
                </c:pt>
                <c:pt idx="4460">
                  <c:v>40986.0</c:v>
                </c:pt>
                <c:pt idx="4461">
                  <c:v>40987.0</c:v>
                </c:pt>
                <c:pt idx="4462">
                  <c:v>40988.0</c:v>
                </c:pt>
                <c:pt idx="4463">
                  <c:v>40989.0</c:v>
                </c:pt>
                <c:pt idx="4464">
                  <c:v>40990.0</c:v>
                </c:pt>
                <c:pt idx="4465">
                  <c:v>40991.0</c:v>
                </c:pt>
                <c:pt idx="4466">
                  <c:v>40992.0</c:v>
                </c:pt>
                <c:pt idx="4467">
                  <c:v>40993.0</c:v>
                </c:pt>
                <c:pt idx="4468">
                  <c:v>40994.0</c:v>
                </c:pt>
                <c:pt idx="4469">
                  <c:v>40995.0</c:v>
                </c:pt>
                <c:pt idx="4470">
                  <c:v>40996.0</c:v>
                </c:pt>
                <c:pt idx="4471">
                  <c:v>40997.0</c:v>
                </c:pt>
                <c:pt idx="4472">
                  <c:v>40998.0</c:v>
                </c:pt>
                <c:pt idx="4473">
                  <c:v>40999.0</c:v>
                </c:pt>
                <c:pt idx="4474">
                  <c:v>41000.0</c:v>
                </c:pt>
                <c:pt idx="4475">
                  <c:v>41001.0</c:v>
                </c:pt>
                <c:pt idx="4476">
                  <c:v>41002.0</c:v>
                </c:pt>
                <c:pt idx="4477">
                  <c:v>41003.0</c:v>
                </c:pt>
                <c:pt idx="4478">
                  <c:v>41004.0</c:v>
                </c:pt>
                <c:pt idx="4479">
                  <c:v>41005.0</c:v>
                </c:pt>
                <c:pt idx="4480">
                  <c:v>41006.0</c:v>
                </c:pt>
                <c:pt idx="4481">
                  <c:v>41007.0</c:v>
                </c:pt>
                <c:pt idx="4482">
                  <c:v>41008.0</c:v>
                </c:pt>
                <c:pt idx="4483">
                  <c:v>41009.0</c:v>
                </c:pt>
                <c:pt idx="4484">
                  <c:v>41010.0</c:v>
                </c:pt>
                <c:pt idx="4485">
                  <c:v>41011.0</c:v>
                </c:pt>
                <c:pt idx="4486">
                  <c:v>41012.0</c:v>
                </c:pt>
                <c:pt idx="4487">
                  <c:v>41013.0</c:v>
                </c:pt>
                <c:pt idx="4488">
                  <c:v>41014.0</c:v>
                </c:pt>
                <c:pt idx="4489">
                  <c:v>41015.0</c:v>
                </c:pt>
                <c:pt idx="4490">
                  <c:v>41016.0</c:v>
                </c:pt>
                <c:pt idx="4491">
                  <c:v>41017.0</c:v>
                </c:pt>
                <c:pt idx="4492">
                  <c:v>41018.0</c:v>
                </c:pt>
                <c:pt idx="4493">
                  <c:v>41019.0</c:v>
                </c:pt>
                <c:pt idx="4494">
                  <c:v>41020.0</c:v>
                </c:pt>
                <c:pt idx="4495">
                  <c:v>41021.0</c:v>
                </c:pt>
                <c:pt idx="4496">
                  <c:v>41022.0</c:v>
                </c:pt>
                <c:pt idx="4497">
                  <c:v>41023.0</c:v>
                </c:pt>
                <c:pt idx="4498">
                  <c:v>41024.0</c:v>
                </c:pt>
                <c:pt idx="4499">
                  <c:v>41025.0</c:v>
                </c:pt>
                <c:pt idx="4500">
                  <c:v>41026.0</c:v>
                </c:pt>
                <c:pt idx="4501">
                  <c:v>41027.0</c:v>
                </c:pt>
                <c:pt idx="4502">
                  <c:v>41028.0</c:v>
                </c:pt>
                <c:pt idx="4503">
                  <c:v>41029.0</c:v>
                </c:pt>
                <c:pt idx="4504">
                  <c:v>41030.0</c:v>
                </c:pt>
                <c:pt idx="4505">
                  <c:v>41031.0</c:v>
                </c:pt>
                <c:pt idx="4506">
                  <c:v>41032.0</c:v>
                </c:pt>
                <c:pt idx="4507">
                  <c:v>41033.0</c:v>
                </c:pt>
                <c:pt idx="4508">
                  <c:v>41034.0</c:v>
                </c:pt>
                <c:pt idx="4509">
                  <c:v>41035.0</c:v>
                </c:pt>
                <c:pt idx="4510">
                  <c:v>41036.0</c:v>
                </c:pt>
                <c:pt idx="4511">
                  <c:v>41037.0</c:v>
                </c:pt>
                <c:pt idx="4512">
                  <c:v>41038.0</c:v>
                </c:pt>
                <c:pt idx="4513">
                  <c:v>41039.0</c:v>
                </c:pt>
                <c:pt idx="4514">
                  <c:v>41040.0</c:v>
                </c:pt>
                <c:pt idx="4515">
                  <c:v>41041.0</c:v>
                </c:pt>
                <c:pt idx="4516">
                  <c:v>41042.0</c:v>
                </c:pt>
                <c:pt idx="4517">
                  <c:v>41043.0</c:v>
                </c:pt>
                <c:pt idx="4518">
                  <c:v>41044.0</c:v>
                </c:pt>
                <c:pt idx="4519">
                  <c:v>41045.0</c:v>
                </c:pt>
                <c:pt idx="4520">
                  <c:v>41046.0</c:v>
                </c:pt>
                <c:pt idx="4521">
                  <c:v>41047.0</c:v>
                </c:pt>
                <c:pt idx="4522">
                  <c:v>41048.0</c:v>
                </c:pt>
                <c:pt idx="4523">
                  <c:v>41049.0</c:v>
                </c:pt>
                <c:pt idx="4524">
                  <c:v>41050.0</c:v>
                </c:pt>
                <c:pt idx="4525">
                  <c:v>41051.0</c:v>
                </c:pt>
                <c:pt idx="4526">
                  <c:v>41052.0</c:v>
                </c:pt>
                <c:pt idx="4527">
                  <c:v>41053.0</c:v>
                </c:pt>
                <c:pt idx="4528">
                  <c:v>41054.0</c:v>
                </c:pt>
                <c:pt idx="4529">
                  <c:v>41055.0</c:v>
                </c:pt>
                <c:pt idx="4530">
                  <c:v>41056.0</c:v>
                </c:pt>
                <c:pt idx="4531">
                  <c:v>41057.0</c:v>
                </c:pt>
                <c:pt idx="4532">
                  <c:v>41058.0</c:v>
                </c:pt>
                <c:pt idx="4533">
                  <c:v>41059.0</c:v>
                </c:pt>
                <c:pt idx="4534">
                  <c:v>41060.0</c:v>
                </c:pt>
                <c:pt idx="4535">
                  <c:v>41061.0</c:v>
                </c:pt>
                <c:pt idx="4536">
                  <c:v>41062.0</c:v>
                </c:pt>
                <c:pt idx="4537">
                  <c:v>41063.0</c:v>
                </c:pt>
                <c:pt idx="4538">
                  <c:v>41064.0</c:v>
                </c:pt>
                <c:pt idx="4539">
                  <c:v>41065.0</c:v>
                </c:pt>
                <c:pt idx="4540">
                  <c:v>41066.0</c:v>
                </c:pt>
                <c:pt idx="4541">
                  <c:v>41067.0</c:v>
                </c:pt>
                <c:pt idx="4542">
                  <c:v>41068.0</c:v>
                </c:pt>
                <c:pt idx="4543">
                  <c:v>41069.0</c:v>
                </c:pt>
                <c:pt idx="4544">
                  <c:v>41070.0</c:v>
                </c:pt>
                <c:pt idx="4545">
                  <c:v>41071.0</c:v>
                </c:pt>
                <c:pt idx="4546">
                  <c:v>41072.0</c:v>
                </c:pt>
                <c:pt idx="4547">
                  <c:v>41073.0</c:v>
                </c:pt>
                <c:pt idx="4548">
                  <c:v>41074.0</c:v>
                </c:pt>
                <c:pt idx="4549">
                  <c:v>41075.0</c:v>
                </c:pt>
                <c:pt idx="4550">
                  <c:v>41076.0</c:v>
                </c:pt>
                <c:pt idx="4551">
                  <c:v>41077.0</c:v>
                </c:pt>
                <c:pt idx="4552">
                  <c:v>41078.0</c:v>
                </c:pt>
                <c:pt idx="4553">
                  <c:v>41079.0</c:v>
                </c:pt>
                <c:pt idx="4554">
                  <c:v>41080.0</c:v>
                </c:pt>
                <c:pt idx="4555">
                  <c:v>41081.0</c:v>
                </c:pt>
                <c:pt idx="4556">
                  <c:v>41082.0</c:v>
                </c:pt>
                <c:pt idx="4557">
                  <c:v>41083.0</c:v>
                </c:pt>
                <c:pt idx="4558">
                  <c:v>41084.0</c:v>
                </c:pt>
                <c:pt idx="4559">
                  <c:v>41085.0</c:v>
                </c:pt>
                <c:pt idx="4560">
                  <c:v>41086.0</c:v>
                </c:pt>
                <c:pt idx="4561">
                  <c:v>41087.0</c:v>
                </c:pt>
                <c:pt idx="4562">
                  <c:v>41088.0</c:v>
                </c:pt>
                <c:pt idx="4563">
                  <c:v>41089.0</c:v>
                </c:pt>
                <c:pt idx="4564">
                  <c:v>41090.0</c:v>
                </c:pt>
                <c:pt idx="4565">
                  <c:v>41091.0</c:v>
                </c:pt>
                <c:pt idx="4566">
                  <c:v>41092.0</c:v>
                </c:pt>
                <c:pt idx="4567">
                  <c:v>41093.0</c:v>
                </c:pt>
                <c:pt idx="4568">
                  <c:v>41094.0</c:v>
                </c:pt>
                <c:pt idx="4569">
                  <c:v>41095.0</c:v>
                </c:pt>
                <c:pt idx="4570">
                  <c:v>41096.0</c:v>
                </c:pt>
                <c:pt idx="4571">
                  <c:v>41097.0</c:v>
                </c:pt>
                <c:pt idx="4572">
                  <c:v>41098.0</c:v>
                </c:pt>
                <c:pt idx="4573">
                  <c:v>41099.0</c:v>
                </c:pt>
                <c:pt idx="4574">
                  <c:v>41100.0</c:v>
                </c:pt>
                <c:pt idx="4575">
                  <c:v>41101.0</c:v>
                </c:pt>
                <c:pt idx="4576">
                  <c:v>41102.0</c:v>
                </c:pt>
                <c:pt idx="4577">
                  <c:v>41103.0</c:v>
                </c:pt>
                <c:pt idx="4578">
                  <c:v>41104.0</c:v>
                </c:pt>
                <c:pt idx="4579">
                  <c:v>41105.0</c:v>
                </c:pt>
                <c:pt idx="4580">
                  <c:v>41106.0</c:v>
                </c:pt>
                <c:pt idx="4581">
                  <c:v>41107.0</c:v>
                </c:pt>
                <c:pt idx="4582">
                  <c:v>41108.0</c:v>
                </c:pt>
                <c:pt idx="4583">
                  <c:v>41109.0</c:v>
                </c:pt>
                <c:pt idx="4584">
                  <c:v>41110.0</c:v>
                </c:pt>
                <c:pt idx="4585">
                  <c:v>41111.0</c:v>
                </c:pt>
                <c:pt idx="4586">
                  <c:v>41112.0</c:v>
                </c:pt>
                <c:pt idx="4587">
                  <c:v>41113.0</c:v>
                </c:pt>
                <c:pt idx="4588">
                  <c:v>41114.0</c:v>
                </c:pt>
                <c:pt idx="4589">
                  <c:v>41115.0</c:v>
                </c:pt>
                <c:pt idx="4590">
                  <c:v>41116.0</c:v>
                </c:pt>
                <c:pt idx="4591">
                  <c:v>41117.0</c:v>
                </c:pt>
                <c:pt idx="4592">
                  <c:v>41118.0</c:v>
                </c:pt>
                <c:pt idx="4593">
                  <c:v>41119.0</c:v>
                </c:pt>
                <c:pt idx="4594">
                  <c:v>41120.0</c:v>
                </c:pt>
                <c:pt idx="4595">
                  <c:v>41121.0</c:v>
                </c:pt>
                <c:pt idx="4596">
                  <c:v>41122.0</c:v>
                </c:pt>
                <c:pt idx="4597">
                  <c:v>41123.0</c:v>
                </c:pt>
                <c:pt idx="4598">
                  <c:v>41124.0</c:v>
                </c:pt>
                <c:pt idx="4599">
                  <c:v>41125.0</c:v>
                </c:pt>
                <c:pt idx="4600">
                  <c:v>41126.0</c:v>
                </c:pt>
                <c:pt idx="4601">
                  <c:v>41127.0</c:v>
                </c:pt>
                <c:pt idx="4602">
                  <c:v>41128.0</c:v>
                </c:pt>
                <c:pt idx="4603">
                  <c:v>41129.0</c:v>
                </c:pt>
                <c:pt idx="4604">
                  <c:v>41130.0</c:v>
                </c:pt>
                <c:pt idx="4605">
                  <c:v>41131.0</c:v>
                </c:pt>
                <c:pt idx="4606">
                  <c:v>41132.0</c:v>
                </c:pt>
                <c:pt idx="4607">
                  <c:v>41133.0</c:v>
                </c:pt>
                <c:pt idx="4608">
                  <c:v>41134.0</c:v>
                </c:pt>
                <c:pt idx="4609">
                  <c:v>41135.0</c:v>
                </c:pt>
                <c:pt idx="4610">
                  <c:v>41136.0</c:v>
                </c:pt>
                <c:pt idx="4611">
                  <c:v>41137.0</c:v>
                </c:pt>
                <c:pt idx="4612">
                  <c:v>41138.0</c:v>
                </c:pt>
                <c:pt idx="4613">
                  <c:v>41139.0</c:v>
                </c:pt>
                <c:pt idx="4614">
                  <c:v>41140.0</c:v>
                </c:pt>
                <c:pt idx="4615">
                  <c:v>41141.0</c:v>
                </c:pt>
                <c:pt idx="4616">
                  <c:v>41142.0</c:v>
                </c:pt>
                <c:pt idx="4617">
                  <c:v>41143.0</c:v>
                </c:pt>
                <c:pt idx="4618">
                  <c:v>41144.0</c:v>
                </c:pt>
                <c:pt idx="4619">
                  <c:v>41145.0</c:v>
                </c:pt>
                <c:pt idx="4620">
                  <c:v>41146.0</c:v>
                </c:pt>
                <c:pt idx="4621">
                  <c:v>41147.0</c:v>
                </c:pt>
                <c:pt idx="4622">
                  <c:v>41148.0</c:v>
                </c:pt>
                <c:pt idx="4623">
                  <c:v>41149.0</c:v>
                </c:pt>
                <c:pt idx="4624">
                  <c:v>41150.0</c:v>
                </c:pt>
                <c:pt idx="4625">
                  <c:v>41151.0</c:v>
                </c:pt>
                <c:pt idx="4626">
                  <c:v>41152.0</c:v>
                </c:pt>
                <c:pt idx="4627">
                  <c:v>41153.0</c:v>
                </c:pt>
                <c:pt idx="4628">
                  <c:v>41154.0</c:v>
                </c:pt>
                <c:pt idx="4629">
                  <c:v>41155.0</c:v>
                </c:pt>
                <c:pt idx="4630">
                  <c:v>41156.0</c:v>
                </c:pt>
                <c:pt idx="4631">
                  <c:v>41157.0</c:v>
                </c:pt>
                <c:pt idx="4632">
                  <c:v>41158.0</c:v>
                </c:pt>
                <c:pt idx="4633">
                  <c:v>41159.0</c:v>
                </c:pt>
                <c:pt idx="4634">
                  <c:v>41160.0</c:v>
                </c:pt>
                <c:pt idx="4635">
                  <c:v>41161.0</c:v>
                </c:pt>
                <c:pt idx="4636">
                  <c:v>41162.0</c:v>
                </c:pt>
                <c:pt idx="4637">
                  <c:v>41163.0</c:v>
                </c:pt>
                <c:pt idx="4638">
                  <c:v>41164.0</c:v>
                </c:pt>
                <c:pt idx="4639">
                  <c:v>41165.0</c:v>
                </c:pt>
                <c:pt idx="4640">
                  <c:v>41166.0</c:v>
                </c:pt>
                <c:pt idx="4641">
                  <c:v>41167.0</c:v>
                </c:pt>
                <c:pt idx="4642">
                  <c:v>41168.0</c:v>
                </c:pt>
                <c:pt idx="4643">
                  <c:v>41169.0</c:v>
                </c:pt>
                <c:pt idx="4644">
                  <c:v>41170.0</c:v>
                </c:pt>
                <c:pt idx="4645">
                  <c:v>41171.0</c:v>
                </c:pt>
                <c:pt idx="4646">
                  <c:v>41172.0</c:v>
                </c:pt>
                <c:pt idx="4647">
                  <c:v>41173.0</c:v>
                </c:pt>
                <c:pt idx="4648">
                  <c:v>41174.0</c:v>
                </c:pt>
                <c:pt idx="4649">
                  <c:v>41175.0</c:v>
                </c:pt>
                <c:pt idx="4650">
                  <c:v>41176.0</c:v>
                </c:pt>
                <c:pt idx="4651">
                  <c:v>41177.0</c:v>
                </c:pt>
                <c:pt idx="4652">
                  <c:v>41178.0</c:v>
                </c:pt>
                <c:pt idx="4653">
                  <c:v>41179.0</c:v>
                </c:pt>
                <c:pt idx="4654">
                  <c:v>41180.0</c:v>
                </c:pt>
                <c:pt idx="4655">
                  <c:v>41181.0</c:v>
                </c:pt>
                <c:pt idx="4656">
                  <c:v>41182.0</c:v>
                </c:pt>
                <c:pt idx="4657">
                  <c:v>41183.0</c:v>
                </c:pt>
                <c:pt idx="4658">
                  <c:v>41184.0</c:v>
                </c:pt>
                <c:pt idx="4659">
                  <c:v>41185.0</c:v>
                </c:pt>
                <c:pt idx="4660">
                  <c:v>41186.0</c:v>
                </c:pt>
                <c:pt idx="4661">
                  <c:v>41187.0</c:v>
                </c:pt>
                <c:pt idx="4662">
                  <c:v>41188.0</c:v>
                </c:pt>
                <c:pt idx="4663">
                  <c:v>41189.0</c:v>
                </c:pt>
                <c:pt idx="4664">
                  <c:v>41190.0</c:v>
                </c:pt>
                <c:pt idx="4665">
                  <c:v>41191.0</c:v>
                </c:pt>
                <c:pt idx="4666">
                  <c:v>41192.0</c:v>
                </c:pt>
                <c:pt idx="4667">
                  <c:v>41193.0</c:v>
                </c:pt>
                <c:pt idx="4668">
                  <c:v>41194.0</c:v>
                </c:pt>
                <c:pt idx="4669">
                  <c:v>41195.0</c:v>
                </c:pt>
                <c:pt idx="4670">
                  <c:v>41196.0</c:v>
                </c:pt>
                <c:pt idx="4671">
                  <c:v>41197.0</c:v>
                </c:pt>
                <c:pt idx="4672">
                  <c:v>41198.0</c:v>
                </c:pt>
                <c:pt idx="4673">
                  <c:v>41199.0</c:v>
                </c:pt>
                <c:pt idx="4674">
                  <c:v>41200.0</c:v>
                </c:pt>
                <c:pt idx="4675">
                  <c:v>41201.0</c:v>
                </c:pt>
                <c:pt idx="4676">
                  <c:v>41202.0</c:v>
                </c:pt>
                <c:pt idx="4677">
                  <c:v>41203.0</c:v>
                </c:pt>
                <c:pt idx="4678">
                  <c:v>41204.0</c:v>
                </c:pt>
                <c:pt idx="4679">
                  <c:v>41205.0</c:v>
                </c:pt>
                <c:pt idx="4680">
                  <c:v>41206.0</c:v>
                </c:pt>
                <c:pt idx="4681">
                  <c:v>41207.0</c:v>
                </c:pt>
                <c:pt idx="4682">
                  <c:v>41208.0</c:v>
                </c:pt>
                <c:pt idx="4683">
                  <c:v>41209.0</c:v>
                </c:pt>
                <c:pt idx="4684">
                  <c:v>41210.0</c:v>
                </c:pt>
                <c:pt idx="4685">
                  <c:v>41211.0</c:v>
                </c:pt>
                <c:pt idx="4686">
                  <c:v>41212.0</c:v>
                </c:pt>
                <c:pt idx="4687">
                  <c:v>41213.0</c:v>
                </c:pt>
                <c:pt idx="4688">
                  <c:v>41214.0</c:v>
                </c:pt>
                <c:pt idx="4689">
                  <c:v>41215.0</c:v>
                </c:pt>
                <c:pt idx="4690">
                  <c:v>41216.0</c:v>
                </c:pt>
                <c:pt idx="4691">
                  <c:v>41217.0</c:v>
                </c:pt>
                <c:pt idx="4692">
                  <c:v>41218.0</c:v>
                </c:pt>
                <c:pt idx="4693">
                  <c:v>41219.0</c:v>
                </c:pt>
                <c:pt idx="4694">
                  <c:v>41220.0</c:v>
                </c:pt>
                <c:pt idx="4695">
                  <c:v>41221.0</c:v>
                </c:pt>
                <c:pt idx="4696">
                  <c:v>41222.0</c:v>
                </c:pt>
                <c:pt idx="4697">
                  <c:v>41223.0</c:v>
                </c:pt>
                <c:pt idx="4698">
                  <c:v>41224.0</c:v>
                </c:pt>
                <c:pt idx="4699">
                  <c:v>41225.0</c:v>
                </c:pt>
                <c:pt idx="4700">
                  <c:v>41226.0</c:v>
                </c:pt>
                <c:pt idx="4701">
                  <c:v>41227.0</c:v>
                </c:pt>
                <c:pt idx="4702">
                  <c:v>41228.0</c:v>
                </c:pt>
                <c:pt idx="4703">
                  <c:v>41229.0</c:v>
                </c:pt>
                <c:pt idx="4704">
                  <c:v>41230.0</c:v>
                </c:pt>
                <c:pt idx="4705">
                  <c:v>41231.0</c:v>
                </c:pt>
                <c:pt idx="4706">
                  <c:v>41232.0</c:v>
                </c:pt>
                <c:pt idx="4707">
                  <c:v>41233.0</c:v>
                </c:pt>
                <c:pt idx="4708">
                  <c:v>41234.0</c:v>
                </c:pt>
                <c:pt idx="4709">
                  <c:v>41235.0</c:v>
                </c:pt>
                <c:pt idx="4710">
                  <c:v>41236.0</c:v>
                </c:pt>
                <c:pt idx="4711">
                  <c:v>41237.0</c:v>
                </c:pt>
                <c:pt idx="4712">
                  <c:v>41238.0</c:v>
                </c:pt>
                <c:pt idx="4713">
                  <c:v>41239.0</c:v>
                </c:pt>
                <c:pt idx="4714">
                  <c:v>41240.0</c:v>
                </c:pt>
                <c:pt idx="4715">
                  <c:v>41241.0</c:v>
                </c:pt>
                <c:pt idx="4716">
                  <c:v>41242.0</c:v>
                </c:pt>
                <c:pt idx="4717">
                  <c:v>41243.0</c:v>
                </c:pt>
                <c:pt idx="4718">
                  <c:v>41244.0</c:v>
                </c:pt>
                <c:pt idx="4719">
                  <c:v>41245.0</c:v>
                </c:pt>
                <c:pt idx="4720">
                  <c:v>41246.0</c:v>
                </c:pt>
                <c:pt idx="4721">
                  <c:v>41247.0</c:v>
                </c:pt>
                <c:pt idx="4722">
                  <c:v>41248.0</c:v>
                </c:pt>
                <c:pt idx="4723">
                  <c:v>41249.0</c:v>
                </c:pt>
                <c:pt idx="4724">
                  <c:v>41250.0</c:v>
                </c:pt>
                <c:pt idx="4725">
                  <c:v>41251.0</c:v>
                </c:pt>
                <c:pt idx="4726">
                  <c:v>41252.0</c:v>
                </c:pt>
                <c:pt idx="4727">
                  <c:v>41253.0</c:v>
                </c:pt>
                <c:pt idx="4728">
                  <c:v>41254.0</c:v>
                </c:pt>
                <c:pt idx="4729">
                  <c:v>41255.0</c:v>
                </c:pt>
                <c:pt idx="4730">
                  <c:v>41256.0</c:v>
                </c:pt>
                <c:pt idx="4731">
                  <c:v>41257.0</c:v>
                </c:pt>
                <c:pt idx="4732">
                  <c:v>41258.0</c:v>
                </c:pt>
                <c:pt idx="4733">
                  <c:v>41259.0</c:v>
                </c:pt>
                <c:pt idx="4734">
                  <c:v>41260.0</c:v>
                </c:pt>
                <c:pt idx="4735">
                  <c:v>41261.0</c:v>
                </c:pt>
                <c:pt idx="4736">
                  <c:v>41262.0</c:v>
                </c:pt>
                <c:pt idx="4737">
                  <c:v>41263.0</c:v>
                </c:pt>
                <c:pt idx="4738">
                  <c:v>41264.0</c:v>
                </c:pt>
                <c:pt idx="4739">
                  <c:v>41265.0</c:v>
                </c:pt>
                <c:pt idx="4740">
                  <c:v>41266.0</c:v>
                </c:pt>
                <c:pt idx="4741">
                  <c:v>41267.0</c:v>
                </c:pt>
                <c:pt idx="4742">
                  <c:v>41268.0</c:v>
                </c:pt>
                <c:pt idx="4743">
                  <c:v>41269.0</c:v>
                </c:pt>
                <c:pt idx="4744">
                  <c:v>41270.0</c:v>
                </c:pt>
                <c:pt idx="4745">
                  <c:v>41271.0</c:v>
                </c:pt>
                <c:pt idx="4746">
                  <c:v>41272.0</c:v>
                </c:pt>
                <c:pt idx="4747">
                  <c:v>41273.0</c:v>
                </c:pt>
                <c:pt idx="4748">
                  <c:v>41274.0</c:v>
                </c:pt>
                <c:pt idx="4749">
                  <c:v>41275.0</c:v>
                </c:pt>
                <c:pt idx="4750">
                  <c:v>41276.0</c:v>
                </c:pt>
                <c:pt idx="4751">
                  <c:v>41277.0</c:v>
                </c:pt>
                <c:pt idx="4752">
                  <c:v>41278.0</c:v>
                </c:pt>
                <c:pt idx="4753">
                  <c:v>41279.0</c:v>
                </c:pt>
                <c:pt idx="4754">
                  <c:v>41280.0</c:v>
                </c:pt>
                <c:pt idx="4755">
                  <c:v>41281.0</c:v>
                </c:pt>
                <c:pt idx="4756">
                  <c:v>41282.0</c:v>
                </c:pt>
                <c:pt idx="4757">
                  <c:v>41283.0</c:v>
                </c:pt>
                <c:pt idx="4758">
                  <c:v>41284.0</c:v>
                </c:pt>
                <c:pt idx="4759">
                  <c:v>41285.0</c:v>
                </c:pt>
                <c:pt idx="4760">
                  <c:v>41286.0</c:v>
                </c:pt>
                <c:pt idx="4761">
                  <c:v>41287.0</c:v>
                </c:pt>
                <c:pt idx="4762">
                  <c:v>41288.0</c:v>
                </c:pt>
                <c:pt idx="4763">
                  <c:v>41289.0</c:v>
                </c:pt>
                <c:pt idx="4764">
                  <c:v>41290.0</c:v>
                </c:pt>
                <c:pt idx="4765">
                  <c:v>41291.0</c:v>
                </c:pt>
                <c:pt idx="4766">
                  <c:v>41292.0</c:v>
                </c:pt>
                <c:pt idx="4767">
                  <c:v>41293.0</c:v>
                </c:pt>
                <c:pt idx="4768">
                  <c:v>41294.0</c:v>
                </c:pt>
                <c:pt idx="4769">
                  <c:v>41295.0</c:v>
                </c:pt>
                <c:pt idx="4770">
                  <c:v>41296.0</c:v>
                </c:pt>
                <c:pt idx="4771">
                  <c:v>41297.0</c:v>
                </c:pt>
                <c:pt idx="4772">
                  <c:v>41298.0</c:v>
                </c:pt>
                <c:pt idx="4773">
                  <c:v>41299.0</c:v>
                </c:pt>
                <c:pt idx="4774">
                  <c:v>41300.0</c:v>
                </c:pt>
                <c:pt idx="4775">
                  <c:v>41301.0</c:v>
                </c:pt>
                <c:pt idx="4776">
                  <c:v>41302.0</c:v>
                </c:pt>
                <c:pt idx="4777">
                  <c:v>41303.0</c:v>
                </c:pt>
                <c:pt idx="4778">
                  <c:v>41304.0</c:v>
                </c:pt>
                <c:pt idx="4779">
                  <c:v>41305.0</c:v>
                </c:pt>
                <c:pt idx="4780">
                  <c:v>41306.0</c:v>
                </c:pt>
                <c:pt idx="4781">
                  <c:v>41307.0</c:v>
                </c:pt>
                <c:pt idx="4782">
                  <c:v>41308.0</c:v>
                </c:pt>
                <c:pt idx="4783">
                  <c:v>41309.0</c:v>
                </c:pt>
                <c:pt idx="4784">
                  <c:v>41310.0</c:v>
                </c:pt>
                <c:pt idx="4785">
                  <c:v>41311.0</c:v>
                </c:pt>
                <c:pt idx="4786">
                  <c:v>41312.0</c:v>
                </c:pt>
                <c:pt idx="4787">
                  <c:v>41313.0</c:v>
                </c:pt>
                <c:pt idx="4788">
                  <c:v>41314.0</c:v>
                </c:pt>
                <c:pt idx="4789">
                  <c:v>41315.0</c:v>
                </c:pt>
                <c:pt idx="4790">
                  <c:v>41316.0</c:v>
                </c:pt>
                <c:pt idx="4791">
                  <c:v>41317.0</c:v>
                </c:pt>
                <c:pt idx="4792">
                  <c:v>41318.0</c:v>
                </c:pt>
                <c:pt idx="4793">
                  <c:v>41319.0</c:v>
                </c:pt>
                <c:pt idx="4794">
                  <c:v>41320.0</c:v>
                </c:pt>
                <c:pt idx="4795">
                  <c:v>41321.0</c:v>
                </c:pt>
                <c:pt idx="4796">
                  <c:v>41322.0</c:v>
                </c:pt>
                <c:pt idx="4797">
                  <c:v>41323.0</c:v>
                </c:pt>
                <c:pt idx="4798">
                  <c:v>41324.0</c:v>
                </c:pt>
                <c:pt idx="4799">
                  <c:v>41325.0</c:v>
                </c:pt>
                <c:pt idx="4800">
                  <c:v>41326.0</c:v>
                </c:pt>
                <c:pt idx="4801">
                  <c:v>41327.0</c:v>
                </c:pt>
                <c:pt idx="4802">
                  <c:v>41328.0</c:v>
                </c:pt>
                <c:pt idx="4803">
                  <c:v>41329.0</c:v>
                </c:pt>
                <c:pt idx="4804">
                  <c:v>41330.0</c:v>
                </c:pt>
                <c:pt idx="4805">
                  <c:v>41331.0</c:v>
                </c:pt>
                <c:pt idx="4806">
                  <c:v>41332.0</c:v>
                </c:pt>
                <c:pt idx="4807">
                  <c:v>41333.0</c:v>
                </c:pt>
                <c:pt idx="4808">
                  <c:v>41334.0</c:v>
                </c:pt>
                <c:pt idx="4809">
                  <c:v>41335.0</c:v>
                </c:pt>
                <c:pt idx="4810">
                  <c:v>41336.0</c:v>
                </c:pt>
                <c:pt idx="4811">
                  <c:v>41337.0</c:v>
                </c:pt>
                <c:pt idx="4812">
                  <c:v>41338.0</c:v>
                </c:pt>
                <c:pt idx="4813">
                  <c:v>41339.0</c:v>
                </c:pt>
                <c:pt idx="4814">
                  <c:v>41340.0</c:v>
                </c:pt>
                <c:pt idx="4815">
                  <c:v>41341.0</c:v>
                </c:pt>
                <c:pt idx="4816">
                  <c:v>41342.0</c:v>
                </c:pt>
                <c:pt idx="4817">
                  <c:v>41343.0</c:v>
                </c:pt>
                <c:pt idx="4818">
                  <c:v>41344.0</c:v>
                </c:pt>
                <c:pt idx="4819">
                  <c:v>41345.0</c:v>
                </c:pt>
                <c:pt idx="4820">
                  <c:v>41346.0</c:v>
                </c:pt>
                <c:pt idx="4821">
                  <c:v>41347.0</c:v>
                </c:pt>
                <c:pt idx="4822">
                  <c:v>41348.0</c:v>
                </c:pt>
                <c:pt idx="4823">
                  <c:v>41349.0</c:v>
                </c:pt>
                <c:pt idx="4824">
                  <c:v>41350.0</c:v>
                </c:pt>
                <c:pt idx="4825">
                  <c:v>41351.0</c:v>
                </c:pt>
                <c:pt idx="4826">
                  <c:v>41352.0</c:v>
                </c:pt>
                <c:pt idx="4827">
                  <c:v>41353.0</c:v>
                </c:pt>
                <c:pt idx="4828">
                  <c:v>41354.0</c:v>
                </c:pt>
                <c:pt idx="4829">
                  <c:v>41355.0</c:v>
                </c:pt>
                <c:pt idx="4830">
                  <c:v>41356.0</c:v>
                </c:pt>
                <c:pt idx="4831">
                  <c:v>41357.0</c:v>
                </c:pt>
                <c:pt idx="4832">
                  <c:v>41358.0</c:v>
                </c:pt>
                <c:pt idx="4833">
                  <c:v>41359.0</c:v>
                </c:pt>
                <c:pt idx="4834">
                  <c:v>41360.0</c:v>
                </c:pt>
                <c:pt idx="4835">
                  <c:v>41361.0</c:v>
                </c:pt>
                <c:pt idx="4836">
                  <c:v>41362.0</c:v>
                </c:pt>
                <c:pt idx="4837">
                  <c:v>41363.0</c:v>
                </c:pt>
                <c:pt idx="4838">
                  <c:v>41364.0</c:v>
                </c:pt>
                <c:pt idx="4839">
                  <c:v>41365.0</c:v>
                </c:pt>
                <c:pt idx="4840">
                  <c:v>41366.0</c:v>
                </c:pt>
                <c:pt idx="4841">
                  <c:v>41367.0</c:v>
                </c:pt>
                <c:pt idx="4842">
                  <c:v>41368.0</c:v>
                </c:pt>
                <c:pt idx="4843">
                  <c:v>41369.0</c:v>
                </c:pt>
                <c:pt idx="4844">
                  <c:v>41370.0</c:v>
                </c:pt>
                <c:pt idx="4845">
                  <c:v>41371.0</c:v>
                </c:pt>
                <c:pt idx="4846">
                  <c:v>41372.0</c:v>
                </c:pt>
                <c:pt idx="4847">
                  <c:v>41373.0</c:v>
                </c:pt>
                <c:pt idx="4848">
                  <c:v>41374.0</c:v>
                </c:pt>
                <c:pt idx="4849">
                  <c:v>41375.0</c:v>
                </c:pt>
                <c:pt idx="4850">
                  <c:v>41376.0</c:v>
                </c:pt>
                <c:pt idx="4851">
                  <c:v>41377.0</c:v>
                </c:pt>
                <c:pt idx="4852">
                  <c:v>41378.0</c:v>
                </c:pt>
                <c:pt idx="4853">
                  <c:v>41379.0</c:v>
                </c:pt>
                <c:pt idx="4854">
                  <c:v>41380.0</c:v>
                </c:pt>
                <c:pt idx="4855">
                  <c:v>41381.0</c:v>
                </c:pt>
                <c:pt idx="4856">
                  <c:v>41382.0</c:v>
                </c:pt>
                <c:pt idx="4857">
                  <c:v>41383.0</c:v>
                </c:pt>
                <c:pt idx="4858">
                  <c:v>41384.0</c:v>
                </c:pt>
                <c:pt idx="4859">
                  <c:v>41385.0</c:v>
                </c:pt>
                <c:pt idx="4860">
                  <c:v>41386.0</c:v>
                </c:pt>
                <c:pt idx="4861">
                  <c:v>41387.0</c:v>
                </c:pt>
                <c:pt idx="4862">
                  <c:v>41388.0</c:v>
                </c:pt>
                <c:pt idx="4863">
                  <c:v>41389.0</c:v>
                </c:pt>
                <c:pt idx="4864">
                  <c:v>41390.0</c:v>
                </c:pt>
                <c:pt idx="4865">
                  <c:v>41391.0</c:v>
                </c:pt>
                <c:pt idx="4866">
                  <c:v>41392.0</c:v>
                </c:pt>
                <c:pt idx="4867">
                  <c:v>41393.0</c:v>
                </c:pt>
                <c:pt idx="4868">
                  <c:v>41394.0</c:v>
                </c:pt>
                <c:pt idx="4869">
                  <c:v>41395.0</c:v>
                </c:pt>
                <c:pt idx="4870">
                  <c:v>41396.0</c:v>
                </c:pt>
                <c:pt idx="4871">
                  <c:v>41397.0</c:v>
                </c:pt>
                <c:pt idx="4872">
                  <c:v>41398.0</c:v>
                </c:pt>
                <c:pt idx="4873">
                  <c:v>41399.0</c:v>
                </c:pt>
                <c:pt idx="4874">
                  <c:v>41400.0</c:v>
                </c:pt>
                <c:pt idx="4875">
                  <c:v>41401.0</c:v>
                </c:pt>
                <c:pt idx="4876">
                  <c:v>41402.0</c:v>
                </c:pt>
                <c:pt idx="4877">
                  <c:v>41403.0</c:v>
                </c:pt>
                <c:pt idx="4878">
                  <c:v>41404.0</c:v>
                </c:pt>
                <c:pt idx="4879">
                  <c:v>41405.0</c:v>
                </c:pt>
                <c:pt idx="4880">
                  <c:v>41406.0</c:v>
                </c:pt>
                <c:pt idx="4881">
                  <c:v>41407.0</c:v>
                </c:pt>
                <c:pt idx="4882">
                  <c:v>41408.0</c:v>
                </c:pt>
                <c:pt idx="4883">
                  <c:v>41409.0</c:v>
                </c:pt>
                <c:pt idx="4884">
                  <c:v>41410.0</c:v>
                </c:pt>
                <c:pt idx="4885">
                  <c:v>41411.0</c:v>
                </c:pt>
                <c:pt idx="4886">
                  <c:v>41412.0</c:v>
                </c:pt>
                <c:pt idx="4887">
                  <c:v>41413.0</c:v>
                </c:pt>
                <c:pt idx="4888">
                  <c:v>41414.0</c:v>
                </c:pt>
                <c:pt idx="4889">
                  <c:v>41415.0</c:v>
                </c:pt>
                <c:pt idx="4890">
                  <c:v>41416.0</c:v>
                </c:pt>
                <c:pt idx="4891">
                  <c:v>41417.0</c:v>
                </c:pt>
                <c:pt idx="4892">
                  <c:v>41418.0</c:v>
                </c:pt>
                <c:pt idx="4893">
                  <c:v>41419.0</c:v>
                </c:pt>
                <c:pt idx="4894">
                  <c:v>41420.0</c:v>
                </c:pt>
                <c:pt idx="4895">
                  <c:v>41421.0</c:v>
                </c:pt>
                <c:pt idx="4896">
                  <c:v>41422.0</c:v>
                </c:pt>
                <c:pt idx="4897">
                  <c:v>41423.0</c:v>
                </c:pt>
                <c:pt idx="4898">
                  <c:v>41424.0</c:v>
                </c:pt>
                <c:pt idx="4899">
                  <c:v>41425.0</c:v>
                </c:pt>
                <c:pt idx="4900">
                  <c:v>41426.0</c:v>
                </c:pt>
                <c:pt idx="4901">
                  <c:v>41427.0</c:v>
                </c:pt>
                <c:pt idx="4902">
                  <c:v>41428.0</c:v>
                </c:pt>
                <c:pt idx="4903">
                  <c:v>41429.0</c:v>
                </c:pt>
                <c:pt idx="4904">
                  <c:v>41430.0</c:v>
                </c:pt>
                <c:pt idx="4905">
                  <c:v>41431.0</c:v>
                </c:pt>
                <c:pt idx="4906">
                  <c:v>41432.0</c:v>
                </c:pt>
                <c:pt idx="4907">
                  <c:v>41433.0</c:v>
                </c:pt>
                <c:pt idx="4908">
                  <c:v>41434.0</c:v>
                </c:pt>
                <c:pt idx="4909">
                  <c:v>41435.0</c:v>
                </c:pt>
                <c:pt idx="4910">
                  <c:v>41436.0</c:v>
                </c:pt>
                <c:pt idx="4911">
                  <c:v>41437.0</c:v>
                </c:pt>
                <c:pt idx="4912">
                  <c:v>41438.0</c:v>
                </c:pt>
                <c:pt idx="4913">
                  <c:v>41439.0</c:v>
                </c:pt>
                <c:pt idx="4914">
                  <c:v>41440.0</c:v>
                </c:pt>
                <c:pt idx="4915">
                  <c:v>41441.0</c:v>
                </c:pt>
                <c:pt idx="4916">
                  <c:v>41442.0</c:v>
                </c:pt>
                <c:pt idx="4917">
                  <c:v>41443.0</c:v>
                </c:pt>
                <c:pt idx="4918">
                  <c:v>41444.0</c:v>
                </c:pt>
                <c:pt idx="4919">
                  <c:v>41445.0</c:v>
                </c:pt>
                <c:pt idx="4920">
                  <c:v>41446.0</c:v>
                </c:pt>
                <c:pt idx="4921">
                  <c:v>41447.0</c:v>
                </c:pt>
                <c:pt idx="4922">
                  <c:v>41448.0</c:v>
                </c:pt>
                <c:pt idx="4923">
                  <c:v>41449.0</c:v>
                </c:pt>
                <c:pt idx="4924">
                  <c:v>41450.0</c:v>
                </c:pt>
                <c:pt idx="4925">
                  <c:v>41451.0</c:v>
                </c:pt>
                <c:pt idx="4926">
                  <c:v>41452.0</c:v>
                </c:pt>
                <c:pt idx="4927">
                  <c:v>41453.0</c:v>
                </c:pt>
                <c:pt idx="4928">
                  <c:v>41454.0</c:v>
                </c:pt>
                <c:pt idx="4929">
                  <c:v>41455.0</c:v>
                </c:pt>
                <c:pt idx="4930">
                  <c:v>41456.0</c:v>
                </c:pt>
                <c:pt idx="4931">
                  <c:v>41457.0</c:v>
                </c:pt>
                <c:pt idx="4932">
                  <c:v>41458.0</c:v>
                </c:pt>
                <c:pt idx="4933">
                  <c:v>41459.0</c:v>
                </c:pt>
                <c:pt idx="4934">
                  <c:v>41460.0</c:v>
                </c:pt>
                <c:pt idx="4935">
                  <c:v>41461.0</c:v>
                </c:pt>
                <c:pt idx="4936">
                  <c:v>41462.0</c:v>
                </c:pt>
                <c:pt idx="4937">
                  <c:v>41463.0</c:v>
                </c:pt>
                <c:pt idx="4938">
                  <c:v>41464.0</c:v>
                </c:pt>
                <c:pt idx="4939">
                  <c:v>41465.0</c:v>
                </c:pt>
                <c:pt idx="4940">
                  <c:v>41466.0</c:v>
                </c:pt>
                <c:pt idx="4941">
                  <c:v>41467.0</c:v>
                </c:pt>
                <c:pt idx="4942">
                  <c:v>41468.0</c:v>
                </c:pt>
                <c:pt idx="4943">
                  <c:v>41469.0</c:v>
                </c:pt>
                <c:pt idx="4944">
                  <c:v>41470.0</c:v>
                </c:pt>
                <c:pt idx="4945">
                  <c:v>41471.0</c:v>
                </c:pt>
                <c:pt idx="4946">
                  <c:v>41472.0</c:v>
                </c:pt>
                <c:pt idx="4947">
                  <c:v>41473.0</c:v>
                </c:pt>
                <c:pt idx="4948">
                  <c:v>41474.0</c:v>
                </c:pt>
                <c:pt idx="4949">
                  <c:v>41475.0</c:v>
                </c:pt>
                <c:pt idx="4950">
                  <c:v>41476.0</c:v>
                </c:pt>
                <c:pt idx="4951">
                  <c:v>41477.0</c:v>
                </c:pt>
                <c:pt idx="4952">
                  <c:v>41478.0</c:v>
                </c:pt>
                <c:pt idx="4953">
                  <c:v>41479.0</c:v>
                </c:pt>
                <c:pt idx="4954">
                  <c:v>41480.0</c:v>
                </c:pt>
                <c:pt idx="4955">
                  <c:v>41481.0</c:v>
                </c:pt>
                <c:pt idx="4956">
                  <c:v>41482.0</c:v>
                </c:pt>
                <c:pt idx="4957">
                  <c:v>41483.0</c:v>
                </c:pt>
                <c:pt idx="4958">
                  <c:v>41484.0</c:v>
                </c:pt>
                <c:pt idx="4959">
                  <c:v>41485.0</c:v>
                </c:pt>
                <c:pt idx="4960">
                  <c:v>41486.0</c:v>
                </c:pt>
                <c:pt idx="4961">
                  <c:v>41487.0</c:v>
                </c:pt>
                <c:pt idx="4962">
                  <c:v>41488.0</c:v>
                </c:pt>
                <c:pt idx="4963">
                  <c:v>41489.0</c:v>
                </c:pt>
                <c:pt idx="4964">
                  <c:v>41490.0</c:v>
                </c:pt>
                <c:pt idx="4965">
                  <c:v>41491.0</c:v>
                </c:pt>
                <c:pt idx="4966">
                  <c:v>41492.0</c:v>
                </c:pt>
                <c:pt idx="4967">
                  <c:v>41493.0</c:v>
                </c:pt>
                <c:pt idx="4968">
                  <c:v>41494.0</c:v>
                </c:pt>
                <c:pt idx="4969">
                  <c:v>41495.0</c:v>
                </c:pt>
                <c:pt idx="4970">
                  <c:v>41496.0</c:v>
                </c:pt>
                <c:pt idx="4971">
                  <c:v>41497.0</c:v>
                </c:pt>
                <c:pt idx="4972">
                  <c:v>41498.0</c:v>
                </c:pt>
                <c:pt idx="4973">
                  <c:v>41499.0</c:v>
                </c:pt>
                <c:pt idx="4974">
                  <c:v>41500.0</c:v>
                </c:pt>
                <c:pt idx="4975">
                  <c:v>41501.0</c:v>
                </c:pt>
                <c:pt idx="4976">
                  <c:v>41502.0</c:v>
                </c:pt>
                <c:pt idx="4977">
                  <c:v>41503.0</c:v>
                </c:pt>
                <c:pt idx="4978">
                  <c:v>41504.0</c:v>
                </c:pt>
                <c:pt idx="4979">
                  <c:v>41505.0</c:v>
                </c:pt>
                <c:pt idx="4980">
                  <c:v>41506.0</c:v>
                </c:pt>
                <c:pt idx="4981">
                  <c:v>41507.0</c:v>
                </c:pt>
                <c:pt idx="4982">
                  <c:v>41508.0</c:v>
                </c:pt>
                <c:pt idx="4983">
                  <c:v>41509.0</c:v>
                </c:pt>
                <c:pt idx="4984">
                  <c:v>41510.0</c:v>
                </c:pt>
                <c:pt idx="4985">
                  <c:v>41511.0</c:v>
                </c:pt>
                <c:pt idx="4986">
                  <c:v>41512.0</c:v>
                </c:pt>
                <c:pt idx="4987">
                  <c:v>41513.0</c:v>
                </c:pt>
                <c:pt idx="4988">
                  <c:v>41514.0</c:v>
                </c:pt>
                <c:pt idx="4989">
                  <c:v>41515.0</c:v>
                </c:pt>
                <c:pt idx="4990">
                  <c:v>41516.0</c:v>
                </c:pt>
                <c:pt idx="4991">
                  <c:v>41517.0</c:v>
                </c:pt>
                <c:pt idx="4992">
                  <c:v>41518.0</c:v>
                </c:pt>
                <c:pt idx="4993">
                  <c:v>41519.0</c:v>
                </c:pt>
                <c:pt idx="4994">
                  <c:v>41520.0</c:v>
                </c:pt>
                <c:pt idx="4995">
                  <c:v>41521.0</c:v>
                </c:pt>
                <c:pt idx="4996">
                  <c:v>41522.0</c:v>
                </c:pt>
                <c:pt idx="4997">
                  <c:v>41523.0</c:v>
                </c:pt>
                <c:pt idx="4998">
                  <c:v>41524.0</c:v>
                </c:pt>
                <c:pt idx="4999">
                  <c:v>41525.0</c:v>
                </c:pt>
                <c:pt idx="5000">
                  <c:v>41526.0</c:v>
                </c:pt>
                <c:pt idx="5001">
                  <c:v>41527.0</c:v>
                </c:pt>
                <c:pt idx="5002">
                  <c:v>41528.0</c:v>
                </c:pt>
                <c:pt idx="5003">
                  <c:v>41529.0</c:v>
                </c:pt>
                <c:pt idx="5004">
                  <c:v>41530.0</c:v>
                </c:pt>
                <c:pt idx="5005">
                  <c:v>41531.0</c:v>
                </c:pt>
                <c:pt idx="5006">
                  <c:v>41532.0</c:v>
                </c:pt>
                <c:pt idx="5007">
                  <c:v>41533.0</c:v>
                </c:pt>
                <c:pt idx="5008">
                  <c:v>41534.0</c:v>
                </c:pt>
                <c:pt idx="5009">
                  <c:v>41535.0</c:v>
                </c:pt>
                <c:pt idx="5010">
                  <c:v>41536.0</c:v>
                </c:pt>
                <c:pt idx="5011">
                  <c:v>41537.0</c:v>
                </c:pt>
                <c:pt idx="5012">
                  <c:v>41538.0</c:v>
                </c:pt>
                <c:pt idx="5013">
                  <c:v>41539.0</c:v>
                </c:pt>
                <c:pt idx="5014">
                  <c:v>41540.0</c:v>
                </c:pt>
                <c:pt idx="5015">
                  <c:v>41541.0</c:v>
                </c:pt>
                <c:pt idx="5016">
                  <c:v>41542.0</c:v>
                </c:pt>
                <c:pt idx="5017">
                  <c:v>41543.0</c:v>
                </c:pt>
                <c:pt idx="5018">
                  <c:v>41544.0</c:v>
                </c:pt>
                <c:pt idx="5019">
                  <c:v>41545.0</c:v>
                </c:pt>
                <c:pt idx="5020">
                  <c:v>41546.0</c:v>
                </c:pt>
                <c:pt idx="5021">
                  <c:v>41547.0</c:v>
                </c:pt>
                <c:pt idx="5022">
                  <c:v>41548.0</c:v>
                </c:pt>
                <c:pt idx="5023">
                  <c:v>41549.0</c:v>
                </c:pt>
                <c:pt idx="5024">
                  <c:v>41550.0</c:v>
                </c:pt>
                <c:pt idx="5025">
                  <c:v>41551.0</c:v>
                </c:pt>
                <c:pt idx="5026">
                  <c:v>41552.0</c:v>
                </c:pt>
                <c:pt idx="5027">
                  <c:v>41553.0</c:v>
                </c:pt>
                <c:pt idx="5028">
                  <c:v>41554.0</c:v>
                </c:pt>
                <c:pt idx="5029">
                  <c:v>41555.0</c:v>
                </c:pt>
                <c:pt idx="5030">
                  <c:v>41556.0</c:v>
                </c:pt>
                <c:pt idx="5031">
                  <c:v>41557.0</c:v>
                </c:pt>
                <c:pt idx="5032">
                  <c:v>41558.0</c:v>
                </c:pt>
                <c:pt idx="5033">
                  <c:v>41559.0</c:v>
                </c:pt>
                <c:pt idx="5034">
                  <c:v>41560.0</c:v>
                </c:pt>
                <c:pt idx="5035">
                  <c:v>41561.0</c:v>
                </c:pt>
                <c:pt idx="5036">
                  <c:v>41562.0</c:v>
                </c:pt>
                <c:pt idx="5037">
                  <c:v>41563.0</c:v>
                </c:pt>
                <c:pt idx="5038">
                  <c:v>41564.0</c:v>
                </c:pt>
                <c:pt idx="5039">
                  <c:v>41565.0</c:v>
                </c:pt>
                <c:pt idx="5040">
                  <c:v>41566.0</c:v>
                </c:pt>
                <c:pt idx="5041">
                  <c:v>41567.0</c:v>
                </c:pt>
                <c:pt idx="5042">
                  <c:v>41568.0</c:v>
                </c:pt>
                <c:pt idx="5043">
                  <c:v>41569.0</c:v>
                </c:pt>
                <c:pt idx="5044">
                  <c:v>41570.0</c:v>
                </c:pt>
                <c:pt idx="5045">
                  <c:v>41571.0</c:v>
                </c:pt>
                <c:pt idx="5046">
                  <c:v>41572.0</c:v>
                </c:pt>
                <c:pt idx="5047">
                  <c:v>41573.0</c:v>
                </c:pt>
                <c:pt idx="5048">
                  <c:v>41574.0</c:v>
                </c:pt>
                <c:pt idx="5049">
                  <c:v>41575.0</c:v>
                </c:pt>
                <c:pt idx="5050">
                  <c:v>41576.0</c:v>
                </c:pt>
                <c:pt idx="5051">
                  <c:v>41577.0</c:v>
                </c:pt>
                <c:pt idx="5052">
                  <c:v>41578.0</c:v>
                </c:pt>
                <c:pt idx="5053">
                  <c:v>41579.0</c:v>
                </c:pt>
                <c:pt idx="5054">
                  <c:v>41580.0</c:v>
                </c:pt>
                <c:pt idx="5055">
                  <c:v>41581.0</c:v>
                </c:pt>
                <c:pt idx="5056">
                  <c:v>41582.0</c:v>
                </c:pt>
                <c:pt idx="5057">
                  <c:v>41583.0</c:v>
                </c:pt>
                <c:pt idx="5058">
                  <c:v>41584.0</c:v>
                </c:pt>
                <c:pt idx="5059">
                  <c:v>41585.0</c:v>
                </c:pt>
                <c:pt idx="5060">
                  <c:v>41586.0</c:v>
                </c:pt>
                <c:pt idx="5061">
                  <c:v>41587.0</c:v>
                </c:pt>
                <c:pt idx="5062">
                  <c:v>41588.0</c:v>
                </c:pt>
                <c:pt idx="5063">
                  <c:v>41589.0</c:v>
                </c:pt>
                <c:pt idx="5064">
                  <c:v>41590.0</c:v>
                </c:pt>
                <c:pt idx="5065">
                  <c:v>41591.0</c:v>
                </c:pt>
                <c:pt idx="5066">
                  <c:v>41592.0</c:v>
                </c:pt>
                <c:pt idx="5067">
                  <c:v>41593.0</c:v>
                </c:pt>
                <c:pt idx="5068">
                  <c:v>41594.0</c:v>
                </c:pt>
                <c:pt idx="5069">
                  <c:v>41595.0</c:v>
                </c:pt>
                <c:pt idx="5070">
                  <c:v>41596.0</c:v>
                </c:pt>
                <c:pt idx="5071">
                  <c:v>41597.0</c:v>
                </c:pt>
                <c:pt idx="5072">
                  <c:v>41598.0</c:v>
                </c:pt>
                <c:pt idx="5073">
                  <c:v>41599.0</c:v>
                </c:pt>
                <c:pt idx="5074">
                  <c:v>41600.0</c:v>
                </c:pt>
                <c:pt idx="5075">
                  <c:v>41601.0</c:v>
                </c:pt>
                <c:pt idx="5076">
                  <c:v>41602.0</c:v>
                </c:pt>
                <c:pt idx="5077">
                  <c:v>41603.0</c:v>
                </c:pt>
                <c:pt idx="5078">
                  <c:v>41604.0</c:v>
                </c:pt>
                <c:pt idx="5079">
                  <c:v>41605.0</c:v>
                </c:pt>
                <c:pt idx="5080">
                  <c:v>41606.0</c:v>
                </c:pt>
                <c:pt idx="5081">
                  <c:v>41607.0</c:v>
                </c:pt>
                <c:pt idx="5082">
                  <c:v>41608.0</c:v>
                </c:pt>
                <c:pt idx="5083">
                  <c:v>41609.0</c:v>
                </c:pt>
                <c:pt idx="5084">
                  <c:v>41610.0</c:v>
                </c:pt>
                <c:pt idx="5085">
                  <c:v>41611.0</c:v>
                </c:pt>
                <c:pt idx="5086">
                  <c:v>41612.0</c:v>
                </c:pt>
                <c:pt idx="5087">
                  <c:v>41613.0</c:v>
                </c:pt>
                <c:pt idx="5088">
                  <c:v>41614.0</c:v>
                </c:pt>
                <c:pt idx="5089">
                  <c:v>41615.0</c:v>
                </c:pt>
                <c:pt idx="5090">
                  <c:v>41616.0</c:v>
                </c:pt>
                <c:pt idx="5091">
                  <c:v>41617.0</c:v>
                </c:pt>
                <c:pt idx="5092">
                  <c:v>41618.0</c:v>
                </c:pt>
                <c:pt idx="5093">
                  <c:v>41619.0</c:v>
                </c:pt>
                <c:pt idx="5094">
                  <c:v>41620.0</c:v>
                </c:pt>
                <c:pt idx="5095">
                  <c:v>41621.0</c:v>
                </c:pt>
                <c:pt idx="5096">
                  <c:v>41622.0</c:v>
                </c:pt>
                <c:pt idx="5097">
                  <c:v>41623.0</c:v>
                </c:pt>
                <c:pt idx="5098">
                  <c:v>41624.0</c:v>
                </c:pt>
                <c:pt idx="5099">
                  <c:v>41625.0</c:v>
                </c:pt>
                <c:pt idx="5100">
                  <c:v>41626.0</c:v>
                </c:pt>
                <c:pt idx="5101">
                  <c:v>41627.0</c:v>
                </c:pt>
                <c:pt idx="5102">
                  <c:v>41628.0</c:v>
                </c:pt>
                <c:pt idx="5103">
                  <c:v>41629.0</c:v>
                </c:pt>
                <c:pt idx="5104">
                  <c:v>41630.0</c:v>
                </c:pt>
                <c:pt idx="5105">
                  <c:v>41631.0</c:v>
                </c:pt>
                <c:pt idx="5106">
                  <c:v>41632.0</c:v>
                </c:pt>
                <c:pt idx="5107">
                  <c:v>41633.0</c:v>
                </c:pt>
                <c:pt idx="5108">
                  <c:v>41634.0</c:v>
                </c:pt>
                <c:pt idx="5109">
                  <c:v>41635.0</c:v>
                </c:pt>
                <c:pt idx="5110">
                  <c:v>41636.0</c:v>
                </c:pt>
                <c:pt idx="5111">
                  <c:v>41637.0</c:v>
                </c:pt>
                <c:pt idx="5112">
                  <c:v>41638.0</c:v>
                </c:pt>
                <c:pt idx="5113">
                  <c:v>41639.0</c:v>
                </c:pt>
                <c:pt idx="5114">
                  <c:v>41640.0</c:v>
                </c:pt>
                <c:pt idx="5115">
                  <c:v>41641.0</c:v>
                </c:pt>
                <c:pt idx="5116">
                  <c:v>41642.0</c:v>
                </c:pt>
                <c:pt idx="5117">
                  <c:v>41643.0</c:v>
                </c:pt>
                <c:pt idx="5118">
                  <c:v>41644.0</c:v>
                </c:pt>
                <c:pt idx="5119">
                  <c:v>41645.0</c:v>
                </c:pt>
                <c:pt idx="5120">
                  <c:v>41646.0</c:v>
                </c:pt>
                <c:pt idx="5121">
                  <c:v>41647.0</c:v>
                </c:pt>
                <c:pt idx="5122">
                  <c:v>41648.0</c:v>
                </c:pt>
                <c:pt idx="5123">
                  <c:v>41649.0</c:v>
                </c:pt>
                <c:pt idx="5124">
                  <c:v>41650.0</c:v>
                </c:pt>
                <c:pt idx="5125">
                  <c:v>41651.0</c:v>
                </c:pt>
                <c:pt idx="5126">
                  <c:v>41652.0</c:v>
                </c:pt>
                <c:pt idx="5127">
                  <c:v>41653.0</c:v>
                </c:pt>
                <c:pt idx="5128">
                  <c:v>41654.0</c:v>
                </c:pt>
                <c:pt idx="5129">
                  <c:v>41655.0</c:v>
                </c:pt>
                <c:pt idx="5130">
                  <c:v>41656.0</c:v>
                </c:pt>
                <c:pt idx="5131">
                  <c:v>41657.0</c:v>
                </c:pt>
                <c:pt idx="5132">
                  <c:v>41658.0</c:v>
                </c:pt>
                <c:pt idx="5133">
                  <c:v>41659.0</c:v>
                </c:pt>
                <c:pt idx="5134">
                  <c:v>41660.0</c:v>
                </c:pt>
                <c:pt idx="5135">
                  <c:v>41661.0</c:v>
                </c:pt>
                <c:pt idx="5136">
                  <c:v>41662.0</c:v>
                </c:pt>
                <c:pt idx="5137">
                  <c:v>41663.0</c:v>
                </c:pt>
                <c:pt idx="5138">
                  <c:v>41664.0</c:v>
                </c:pt>
                <c:pt idx="5139">
                  <c:v>41665.0</c:v>
                </c:pt>
                <c:pt idx="5140">
                  <c:v>41666.0</c:v>
                </c:pt>
                <c:pt idx="5141">
                  <c:v>41667.0</c:v>
                </c:pt>
                <c:pt idx="5142">
                  <c:v>41668.0</c:v>
                </c:pt>
                <c:pt idx="5143">
                  <c:v>41669.0</c:v>
                </c:pt>
                <c:pt idx="5144">
                  <c:v>41670.0</c:v>
                </c:pt>
                <c:pt idx="5145">
                  <c:v>41671.0</c:v>
                </c:pt>
                <c:pt idx="5146">
                  <c:v>41672.0</c:v>
                </c:pt>
                <c:pt idx="5147">
                  <c:v>41673.0</c:v>
                </c:pt>
                <c:pt idx="5148">
                  <c:v>41674.0</c:v>
                </c:pt>
                <c:pt idx="5149">
                  <c:v>41675.0</c:v>
                </c:pt>
                <c:pt idx="5150">
                  <c:v>41676.0</c:v>
                </c:pt>
                <c:pt idx="5151">
                  <c:v>41677.0</c:v>
                </c:pt>
                <c:pt idx="5152">
                  <c:v>41678.0</c:v>
                </c:pt>
                <c:pt idx="5153">
                  <c:v>41679.0</c:v>
                </c:pt>
                <c:pt idx="5154">
                  <c:v>41680.0</c:v>
                </c:pt>
                <c:pt idx="5155">
                  <c:v>41681.0</c:v>
                </c:pt>
                <c:pt idx="5156">
                  <c:v>41682.0</c:v>
                </c:pt>
                <c:pt idx="5157">
                  <c:v>41683.0</c:v>
                </c:pt>
                <c:pt idx="5158">
                  <c:v>41684.0</c:v>
                </c:pt>
                <c:pt idx="5159">
                  <c:v>41685.0</c:v>
                </c:pt>
                <c:pt idx="5160">
                  <c:v>41686.0</c:v>
                </c:pt>
                <c:pt idx="5161">
                  <c:v>41687.0</c:v>
                </c:pt>
                <c:pt idx="5162">
                  <c:v>41688.0</c:v>
                </c:pt>
                <c:pt idx="5163">
                  <c:v>41689.0</c:v>
                </c:pt>
                <c:pt idx="5164">
                  <c:v>41690.0</c:v>
                </c:pt>
                <c:pt idx="5165">
                  <c:v>41691.0</c:v>
                </c:pt>
                <c:pt idx="5166">
                  <c:v>41692.0</c:v>
                </c:pt>
                <c:pt idx="5167">
                  <c:v>41693.0</c:v>
                </c:pt>
                <c:pt idx="5168">
                  <c:v>41694.0</c:v>
                </c:pt>
                <c:pt idx="5169">
                  <c:v>41695.0</c:v>
                </c:pt>
                <c:pt idx="5170">
                  <c:v>41696.0</c:v>
                </c:pt>
                <c:pt idx="5171">
                  <c:v>41697.0</c:v>
                </c:pt>
                <c:pt idx="5172">
                  <c:v>41698.0</c:v>
                </c:pt>
                <c:pt idx="5173">
                  <c:v>41699.0</c:v>
                </c:pt>
                <c:pt idx="5174">
                  <c:v>41700.0</c:v>
                </c:pt>
                <c:pt idx="5175">
                  <c:v>41701.0</c:v>
                </c:pt>
                <c:pt idx="5176">
                  <c:v>41702.0</c:v>
                </c:pt>
                <c:pt idx="5177">
                  <c:v>41703.0</c:v>
                </c:pt>
                <c:pt idx="5178">
                  <c:v>41704.0</c:v>
                </c:pt>
                <c:pt idx="5179">
                  <c:v>41705.0</c:v>
                </c:pt>
                <c:pt idx="5180">
                  <c:v>41706.0</c:v>
                </c:pt>
                <c:pt idx="5181">
                  <c:v>41707.0</c:v>
                </c:pt>
                <c:pt idx="5182">
                  <c:v>41708.0</c:v>
                </c:pt>
                <c:pt idx="5183">
                  <c:v>41709.0</c:v>
                </c:pt>
                <c:pt idx="5184">
                  <c:v>41710.0</c:v>
                </c:pt>
                <c:pt idx="5185">
                  <c:v>41711.0</c:v>
                </c:pt>
                <c:pt idx="5186">
                  <c:v>41712.0</c:v>
                </c:pt>
                <c:pt idx="5187">
                  <c:v>41713.0</c:v>
                </c:pt>
                <c:pt idx="5188">
                  <c:v>41714.0</c:v>
                </c:pt>
                <c:pt idx="5189">
                  <c:v>41715.0</c:v>
                </c:pt>
                <c:pt idx="5190">
                  <c:v>41716.0</c:v>
                </c:pt>
                <c:pt idx="5191">
                  <c:v>41717.0</c:v>
                </c:pt>
                <c:pt idx="5192">
                  <c:v>41718.0</c:v>
                </c:pt>
                <c:pt idx="5193">
                  <c:v>41719.0</c:v>
                </c:pt>
                <c:pt idx="5194">
                  <c:v>41720.0</c:v>
                </c:pt>
                <c:pt idx="5195">
                  <c:v>41721.0</c:v>
                </c:pt>
                <c:pt idx="5196">
                  <c:v>41722.0</c:v>
                </c:pt>
                <c:pt idx="5197">
                  <c:v>41723.0</c:v>
                </c:pt>
                <c:pt idx="5198">
                  <c:v>41724.0</c:v>
                </c:pt>
                <c:pt idx="5199">
                  <c:v>41725.0</c:v>
                </c:pt>
                <c:pt idx="5200">
                  <c:v>41726.0</c:v>
                </c:pt>
                <c:pt idx="5201">
                  <c:v>41727.0</c:v>
                </c:pt>
                <c:pt idx="5202">
                  <c:v>41728.0</c:v>
                </c:pt>
                <c:pt idx="5203">
                  <c:v>41729.0</c:v>
                </c:pt>
                <c:pt idx="5204">
                  <c:v>41730.0</c:v>
                </c:pt>
                <c:pt idx="5205">
                  <c:v>41731.0</c:v>
                </c:pt>
                <c:pt idx="5206">
                  <c:v>41732.0</c:v>
                </c:pt>
                <c:pt idx="5207">
                  <c:v>41733.0</c:v>
                </c:pt>
                <c:pt idx="5208">
                  <c:v>41734.0</c:v>
                </c:pt>
                <c:pt idx="5209">
                  <c:v>41735.0</c:v>
                </c:pt>
                <c:pt idx="5210">
                  <c:v>41736.0</c:v>
                </c:pt>
                <c:pt idx="5211">
                  <c:v>41737.0</c:v>
                </c:pt>
                <c:pt idx="5212">
                  <c:v>41738.0</c:v>
                </c:pt>
                <c:pt idx="5213">
                  <c:v>41739.0</c:v>
                </c:pt>
                <c:pt idx="5214">
                  <c:v>41740.0</c:v>
                </c:pt>
                <c:pt idx="5215">
                  <c:v>41741.0</c:v>
                </c:pt>
                <c:pt idx="5216">
                  <c:v>41742.0</c:v>
                </c:pt>
                <c:pt idx="5217">
                  <c:v>41743.0</c:v>
                </c:pt>
                <c:pt idx="5218">
                  <c:v>41744.0</c:v>
                </c:pt>
                <c:pt idx="5219">
                  <c:v>41745.0</c:v>
                </c:pt>
                <c:pt idx="5220">
                  <c:v>41746.0</c:v>
                </c:pt>
                <c:pt idx="5221">
                  <c:v>41747.0</c:v>
                </c:pt>
                <c:pt idx="5222">
                  <c:v>41748.0</c:v>
                </c:pt>
                <c:pt idx="5223">
                  <c:v>41749.0</c:v>
                </c:pt>
                <c:pt idx="5224">
                  <c:v>41750.0</c:v>
                </c:pt>
                <c:pt idx="5225">
                  <c:v>41751.0</c:v>
                </c:pt>
                <c:pt idx="5226">
                  <c:v>41752.0</c:v>
                </c:pt>
                <c:pt idx="5227">
                  <c:v>41753.0</c:v>
                </c:pt>
                <c:pt idx="5228">
                  <c:v>41754.0</c:v>
                </c:pt>
                <c:pt idx="5229">
                  <c:v>41755.0</c:v>
                </c:pt>
                <c:pt idx="5230">
                  <c:v>41756.0</c:v>
                </c:pt>
                <c:pt idx="5231">
                  <c:v>41757.0</c:v>
                </c:pt>
                <c:pt idx="5232">
                  <c:v>41758.0</c:v>
                </c:pt>
                <c:pt idx="5233">
                  <c:v>41759.0</c:v>
                </c:pt>
                <c:pt idx="5234">
                  <c:v>41760.0</c:v>
                </c:pt>
                <c:pt idx="5235">
                  <c:v>41761.0</c:v>
                </c:pt>
                <c:pt idx="5236">
                  <c:v>41762.0</c:v>
                </c:pt>
                <c:pt idx="5237">
                  <c:v>41763.0</c:v>
                </c:pt>
                <c:pt idx="5238">
                  <c:v>41764.0</c:v>
                </c:pt>
                <c:pt idx="5239">
                  <c:v>41765.0</c:v>
                </c:pt>
                <c:pt idx="5240">
                  <c:v>41766.0</c:v>
                </c:pt>
                <c:pt idx="5241">
                  <c:v>41767.0</c:v>
                </c:pt>
                <c:pt idx="5242">
                  <c:v>41768.0</c:v>
                </c:pt>
                <c:pt idx="5243">
                  <c:v>41769.0</c:v>
                </c:pt>
                <c:pt idx="5244">
                  <c:v>41770.0</c:v>
                </c:pt>
                <c:pt idx="5245">
                  <c:v>41771.0</c:v>
                </c:pt>
                <c:pt idx="5246">
                  <c:v>41772.0</c:v>
                </c:pt>
                <c:pt idx="5247">
                  <c:v>41773.0</c:v>
                </c:pt>
                <c:pt idx="5248">
                  <c:v>41774.0</c:v>
                </c:pt>
                <c:pt idx="5249">
                  <c:v>41775.0</c:v>
                </c:pt>
                <c:pt idx="5250">
                  <c:v>41776.0</c:v>
                </c:pt>
                <c:pt idx="5251">
                  <c:v>41777.0</c:v>
                </c:pt>
                <c:pt idx="5252">
                  <c:v>41778.0</c:v>
                </c:pt>
                <c:pt idx="5253">
                  <c:v>41779.0</c:v>
                </c:pt>
                <c:pt idx="5254">
                  <c:v>41780.0</c:v>
                </c:pt>
                <c:pt idx="5255">
                  <c:v>41781.0</c:v>
                </c:pt>
                <c:pt idx="5256">
                  <c:v>41782.0</c:v>
                </c:pt>
                <c:pt idx="5257">
                  <c:v>41783.0</c:v>
                </c:pt>
                <c:pt idx="5258">
                  <c:v>41784.0</c:v>
                </c:pt>
                <c:pt idx="5259">
                  <c:v>41785.0</c:v>
                </c:pt>
                <c:pt idx="5260">
                  <c:v>41786.0</c:v>
                </c:pt>
                <c:pt idx="5261">
                  <c:v>41787.0</c:v>
                </c:pt>
                <c:pt idx="5262">
                  <c:v>41788.0</c:v>
                </c:pt>
                <c:pt idx="5263">
                  <c:v>41789.0</c:v>
                </c:pt>
                <c:pt idx="5264">
                  <c:v>41790.0</c:v>
                </c:pt>
                <c:pt idx="5265">
                  <c:v>41791.0</c:v>
                </c:pt>
                <c:pt idx="5266">
                  <c:v>41792.0</c:v>
                </c:pt>
                <c:pt idx="5267">
                  <c:v>41793.0</c:v>
                </c:pt>
                <c:pt idx="5268">
                  <c:v>41794.0</c:v>
                </c:pt>
                <c:pt idx="5269">
                  <c:v>41795.0</c:v>
                </c:pt>
                <c:pt idx="5270">
                  <c:v>41796.0</c:v>
                </c:pt>
                <c:pt idx="5271">
                  <c:v>41797.0</c:v>
                </c:pt>
                <c:pt idx="5272">
                  <c:v>41798.0</c:v>
                </c:pt>
                <c:pt idx="5273">
                  <c:v>41799.0</c:v>
                </c:pt>
                <c:pt idx="5274">
                  <c:v>41800.0</c:v>
                </c:pt>
                <c:pt idx="5275">
                  <c:v>41801.0</c:v>
                </c:pt>
                <c:pt idx="5276">
                  <c:v>41802.0</c:v>
                </c:pt>
                <c:pt idx="5277">
                  <c:v>41803.0</c:v>
                </c:pt>
                <c:pt idx="5278">
                  <c:v>41804.0</c:v>
                </c:pt>
                <c:pt idx="5279">
                  <c:v>41805.0</c:v>
                </c:pt>
                <c:pt idx="5280">
                  <c:v>41806.0</c:v>
                </c:pt>
                <c:pt idx="5281">
                  <c:v>41807.0</c:v>
                </c:pt>
                <c:pt idx="5282">
                  <c:v>41808.0</c:v>
                </c:pt>
                <c:pt idx="5283">
                  <c:v>41809.0</c:v>
                </c:pt>
                <c:pt idx="5284">
                  <c:v>41810.0</c:v>
                </c:pt>
                <c:pt idx="5285">
                  <c:v>41811.0</c:v>
                </c:pt>
                <c:pt idx="5286">
                  <c:v>41812.0</c:v>
                </c:pt>
                <c:pt idx="5287">
                  <c:v>41813.0</c:v>
                </c:pt>
                <c:pt idx="5288">
                  <c:v>41814.0</c:v>
                </c:pt>
                <c:pt idx="5289">
                  <c:v>41815.0</c:v>
                </c:pt>
                <c:pt idx="5290">
                  <c:v>41816.0</c:v>
                </c:pt>
                <c:pt idx="5291">
                  <c:v>41817.0</c:v>
                </c:pt>
                <c:pt idx="5292">
                  <c:v>41818.0</c:v>
                </c:pt>
                <c:pt idx="5293">
                  <c:v>41819.0</c:v>
                </c:pt>
                <c:pt idx="5294">
                  <c:v>41820.0</c:v>
                </c:pt>
                <c:pt idx="5295">
                  <c:v>41821.0</c:v>
                </c:pt>
                <c:pt idx="5296">
                  <c:v>41822.0</c:v>
                </c:pt>
                <c:pt idx="5297">
                  <c:v>41823.0</c:v>
                </c:pt>
                <c:pt idx="5298">
                  <c:v>41824.0</c:v>
                </c:pt>
                <c:pt idx="5299">
                  <c:v>41825.0</c:v>
                </c:pt>
                <c:pt idx="5300">
                  <c:v>41826.0</c:v>
                </c:pt>
                <c:pt idx="5301">
                  <c:v>41827.0</c:v>
                </c:pt>
                <c:pt idx="5302">
                  <c:v>41828.0</c:v>
                </c:pt>
                <c:pt idx="5303">
                  <c:v>41829.0</c:v>
                </c:pt>
                <c:pt idx="5304">
                  <c:v>41830.0</c:v>
                </c:pt>
                <c:pt idx="5305">
                  <c:v>41831.0</c:v>
                </c:pt>
                <c:pt idx="5306">
                  <c:v>41832.0</c:v>
                </c:pt>
                <c:pt idx="5307">
                  <c:v>41833.0</c:v>
                </c:pt>
                <c:pt idx="5308">
                  <c:v>41834.0</c:v>
                </c:pt>
                <c:pt idx="5309">
                  <c:v>41835.0</c:v>
                </c:pt>
                <c:pt idx="5310">
                  <c:v>41836.0</c:v>
                </c:pt>
                <c:pt idx="5311">
                  <c:v>41837.0</c:v>
                </c:pt>
                <c:pt idx="5312">
                  <c:v>41838.0</c:v>
                </c:pt>
                <c:pt idx="5313">
                  <c:v>41839.0</c:v>
                </c:pt>
                <c:pt idx="5314">
                  <c:v>41840.0</c:v>
                </c:pt>
                <c:pt idx="5315">
                  <c:v>41841.0</c:v>
                </c:pt>
                <c:pt idx="5316">
                  <c:v>41842.0</c:v>
                </c:pt>
                <c:pt idx="5317">
                  <c:v>41843.0</c:v>
                </c:pt>
                <c:pt idx="5318">
                  <c:v>41844.0</c:v>
                </c:pt>
                <c:pt idx="5319">
                  <c:v>41845.0</c:v>
                </c:pt>
                <c:pt idx="5320">
                  <c:v>41846.0</c:v>
                </c:pt>
                <c:pt idx="5321">
                  <c:v>41847.0</c:v>
                </c:pt>
                <c:pt idx="5322">
                  <c:v>41848.0</c:v>
                </c:pt>
                <c:pt idx="5323">
                  <c:v>41849.0</c:v>
                </c:pt>
                <c:pt idx="5324">
                  <c:v>41850.0</c:v>
                </c:pt>
                <c:pt idx="5325">
                  <c:v>41851.0</c:v>
                </c:pt>
                <c:pt idx="5326">
                  <c:v>41852.0</c:v>
                </c:pt>
                <c:pt idx="5327">
                  <c:v>41853.0</c:v>
                </c:pt>
                <c:pt idx="5328">
                  <c:v>41854.0</c:v>
                </c:pt>
                <c:pt idx="5329">
                  <c:v>41855.0</c:v>
                </c:pt>
                <c:pt idx="5330">
                  <c:v>41856.0</c:v>
                </c:pt>
                <c:pt idx="5331">
                  <c:v>41857.0</c:v>
                </c:pt>
                <c:pt idx="5332">
                  <c:v>41858.0</c:v>
                </c:pt>
                <c:pt idx="5333">
                  <c:v>41859.0</c:v>
                </c:pt>
                <c:pt idx="5334">
                  <c:v>41860.0</c:v>
                </c:pt>
                <c:pt idx="5335">
                  <c:v>41861.0</c:v>
                </c:pt>
                <c:pt idx="5336">
                  <c:v>41862.0</c:v>
                </c:pt>
                <c:pt idx="5337">
                  <c:v>41863.0</c:v>
                </c:pt>
                <c:pt idx="5338">
                  <c:v>41864.0</c:v>
                </c:pt>
                <c:pt idx="5339">
                  <c:v>41865.0</c:v>
                </c:pt>
                <c:pt idx="5340">
                  <c:v>41866.0</c:v>
                </c:pt>
                <c:pt idx="5341">
                  <c:v>41867.0</c:v>
                </c:pt>
                <c:pt idx="5342">
                  <c:v>41868.0</c:v>
                </c:pt>
                <c:pt idx="5343">
                  <c:v>41869.0</c:v>
                </c:pt>
                <c:pt idx="5344">
                  <c:v>41870.0</c:v>
                </c:pt>
                <c:pt idx="5345">
                  <c:v>41871.0</c:v>
                </c:pt>
                <c:pt idx="5346">
                  <c:v>41872.0</c:v>
                </c:pt>
                <c:pt idx="5347">
                  <c:v>41873.0</c:v>
                </c:pt>
                <c:pt idx="5348">
                  <c:v>41874.0</c:v>
                </c:pt>
                <c:pt idx="5349">
                  <c:v>41875.0</c:v>
                </c:pt>
                <c:pt idx="5350">
                  <c:v>41876.0</c:v>
                </c:pt>
                <c:pt idx="5351">
                  <c:v>41877.0</c:v>
                </c:pt>
                <c:pt idx="5352">
                  <c:v>41878.0</c:v>
                </c:pt>
                <c:pt idx="5353">
                  <c:v>41879.0</c:v>
                </c:pt>
                <c:pt idx="5354">
                  <c:v>41880.0</c:v>
                </c:pt>
                <c:pt idx="5355">
                  <c:v>41881.0</c:v>
                </c:pt>
                <c:pt idx="5356">
                  <c:v>41882.0</c:v>
                </c:pt>
                <c:pt idx="5357">
                  <c:v>41883.0</c:v>
                </c:pt>
                <c:pt idx="5358">
                  <c:v>41884.0</c:v>
                </c:pt>
                <c:pt idx="5359">
                  <c:v>41885.0</c:v>
                </c:pt>
                <c:pt idx="5360">
                  <c:v>41886.0</c:v>
                </c:pt>
                <c:pt idx="5361">
                  <c:v>41887.0</c:v>
                </c:pt>
                <c:pt idx="5362">
                  <c:v>41888.0</c:v>
                </c:pt>
                <c:pt idx="5363">
                  <c:v>41889.0</c:v>
                </c:pt>
                <c:pt idx="5364">
                  <c:v>41890.0</c:v>
                </c:pt>
                <c:pt idx="5365">
                  <c:v>41891.0</c:v>
                </c:pt>
                <c:pt idx="5366">
                  <c:v>41892.0</c:v>
                </c:pt>
                <c:pt idx="5367">
                  <c:v>41893.0</c:v>
                </c:pt>
                <c:pt idx="5368">
                  <c:v>41894.0</c:v>
                </c:pt>
                <c:pt idx="5369">
                  <c:v>41895.0</c:v>
                </c:pt>
                <c:pt idx="5370">
                  <c:v>41896.0</c:v>
                </c:pt>
                <c:pt idx="5371">
                  <c:v>41897.0</c:v>
                </c:pt>
                <c:pt idx="5372">
                  <c:v>41898.0</c:v>
                </c:pt>
                <c:pt idx="5373">
                  <c:v>41899.0</c:v>
                </c:pt>
                <c:pt idx="5374">
                  <c:v>41900.0</c:v>
                </c:pt>
                <c:pt idx="5375">
                  <c:v>41901.0</c:v>
                </c:pt>
                <c:pt idx="5376">
                  <c:v>41902.0</c:v>
                </c:pt>
                <c:pt idx="5377">
                  <c:v>41903.0</c:v>
                </c:pt>
                <c:pt idx="5378">
                  <c:v>41904.0</c:v>
                </c:pt>
                <c:pt idx="5379">
                  <c:v>41905.0</c:v>
                </c:pt>
                <c:pt idx="5380">
                  <c:v>41906.0</c:v>
                </c:pt>
                <c:pt idx="5381">
                  <c:v>41907.0</c:v>
                </c:pt>
                <c:pt idx="5382">
                  <c:v>41908.0</c:v>
                </c:pt>
                <c:pt idx="5383">
                  <c:v>41909.0</c:v>
                </c:pt>
                <c:pt idx="5384">
                  <c:v>41910.0</c:v>
                </c:pt>
                <c:pt idx="5385">
                  <c:v>41911.0</c:v>
                </c:pt>
                <c:pt idx="5386">
                  <c:v>41912.0</c:v>
                </c:pt>
                <c:pt idx="5387">
                  <c:v>41913.0</c:v>
                </c:pt>
                <c:pt idx="5388">
                  <c:v>41914.0</c:v>
                </c:pt>
                <c:pt idx="5389">
                  <c:v>41915.0</c:v>
                </c:pt>
                <c:pt idx="5390">
                  <c:v>41916.0</c:v>
                </c:pt>
                <c:pt idx="5391">
                  <c:v>41917.0</c:v>
                </c:pt>
                <c:pt idx="5392">
                  <c:v>41918.0</c:v>
                </c:pt>
                <c:pt idx="5393">
                  <c:v>41919.0</c:v>
                </c:pt>
                <c:pt idx="5394">
                  <c:v>41920.0</c:v>
                </c:pt>
                <c:pt idx="5395">
                  <c:v>41921.0</c:v>
                </c:pt>
                <c:pt idx="5396">
                  <c:v>41922.0</c:v>
                </c:pt>
                <c:pt idx="5397">
                  <c:v>41923.0</c:v>
                </c:pt>
                <c:pt idx="5398">
                  <c:v>41924.0</c:v>
                </c:pt>
                <c:pt idx="5399">
                  <c:v>41925.0</c:v>
                </c:pt>
                <c:pt idx="5400">
                  <c:v>41926.0</c:v>
                </c:pt>
                <c:pt idx="5401">
                  <c:v>41927.0</c:v>
                </c:pt>
                <c:pt idx="5402">
                  <c:v>41928.0</c:v>
                </c:pt>
                <c:pt idx="5403">
                  <c:v>41929.0</c:v>
                </c:pt>
                <c:pt idx="5404">
                  <c:v>41930.0</c:v>
                </c:pt>
                <c:pt idx="5405">
                  <c:v>41931.0</c:v>
                </c:pt>
                <c:pt idx="5406">
                  <c:v>41932.0</c:v>
                </c:pt>
                <c:pt idx="5407">
                  <c:v>41933.0</c:v>
                </c:pt>
                <c:pt idx="5408">
                  <c:v>41934.0</c:v>
                </c:pt>
                <c:pt idx="5409">
                  <c:v>41935.0</c:v>
                </c:pt>
                <c:pt idx="5410">
                  <c:v>41936.0</c:v>
                </c:pt>
                <c:pt idx="5411">
                  <c:v>41937.0</c:v>
                </c:pt>
                <c:pt idx="5412">
                  <c:v>41938.0</c:v>
                </c:pt>
                <c:pt idx="5413">
                  <c:v>41939.0</c:v>
                </c:pt>
                <c:pt idx="5414">
                  <c:v>41940.0</c:v>
                </c:pt>
                <c:pt idx="5415">
                  <c:v>41941.0</c:v>
                </c:pt>
                <c:pt idx="5416">
                  <c:v>41942.0</c:v>
                </c:pt>
                <c:pt idx="5417">
                  <c:v>41943.0</c:v>
                </c:pt>
                <c:pt idx="5418">
                  <c:v>41944.0</c:v>
                </c:pt>
                <c:pt idx="5419">
                  <c:v>41945.0</c:v>
                </c:pt>
                <c:pt idx="5420">
                  <c:v>41946.0</c:v>
                </c:pt>
                <c:pt idx="5421">
                  <c:v>41947.0</c:v>
                </c:pt>
                <c:pt idx="5422">
                  <c:v>41948.0</c:v>
                </c:pt>
                <c:pt idx="5423">
                  <c:v>41949.0</c:v>
                </c:pt>
                <c:pt idx="5424">
                  <c:v>41950.0</c:v>
                </c:pt>
                <c:pt idx="5425">
                  <c:v>41951.0</c:v>
                </c:pt>
                <c:pt idx="5426">
                  <c:v>41952.0</c:v>
                </c:pt>
                <c:pt idx="5427">
                  <c:v>41953.0</c:v>
                </c:pt>
                <c:pt idx="5428">
                  <c:v>41954.0</c:v>
                </c:pt>
                <c:pt idx="5429">
                  <c:v>41955.0</c:v>
                </c:pt>
                <c:pt idx="5430">
                  <c:v>41956.0</c:v>
                </c:pt>
                <c:pt idx="5431">
                  <c:v>41957.0</c:v>
                </c:pt>
                <c:pt idx="5432">
                  <c:v>41958.0</c:v>
                </c:pt>
                <c:pt idx="5433">
                  <c:v>41959.0</c:v>
                </c:pt>
                <c:pt idx="5434">
                  <c:v>41960.0</c:v>
                </c:pt>
                <c:pt idx="5435">
                  <c:v>41961.0</c:v>
                </c:pt>
                <c:pt idx="5436">
                  <c:v>41962.0</c:v>
                </c:pt>
                <c:pt idx="5437">
                  <c:v>41963.0</c:v>
                </c:pt>
                <c:pt idx="5438">
                  <c:v>41964.0</c:v>
                </c:pt>
                <c:pt idx="5439">
                  <c:v>41965.0</c:v>
                </c:pt>
                <c:pt idx="5440">
                  <c:v>41966.0</c:v>
                </c:pt>
                <c:pt idx="5441">
                  <c:v>41967.0</c:v>
                </c:pt>
                <c:pt idx="5442">
                  <c:v>41968.0</c:v>
                </c:pt>
                <c:pt idx="5443">
                  <c:v>41969.0</c:v>
                </c:pt>
                <c:pt idx="5444">
                  <c:v>41970.0</c:v>
                </c:pt>
                <c:pt idx="5445">
                  <c:v>41971.0</c:v>
                </c:pt>
                <c:pt idx="5446">
                  <c:v>41972.0</c:v>
                </c:pt>
                <c:pt idx="5447">
                  <c:v>41973.0</c:v>
                </c:pt>
                <c:pt idx="5448">
                  <c:v>41974.0</c:v>
                </c:pt>
                <c:pt idx="5449">
                  <c:v>41975.0</c:v>
                </c:pt>
                <c:pt idx="5450">
                  <c:v>41976.0</c:v>
                </c:pt>
                <c:pt idx="5451">
                  <c:v>41977.0</c:v>
                </c:pt>
                <c:pt idx="5452">
                  <c:v>41978.0</c:v>
                </c:pt>
                <c:pt idx="5453">
                  <c:v>41979.0</c:v>
                </c:pt>
                <c:pt idx="5454">
                  <c:v>41980.0</c:v>
                </c:pt>
                <c:pt idx="5455">
                  <c:v>41981.0</c:v>
                </c:pt>
                <c:pt idx="5456">
                  <c:v>41982.0</c:v>
                </c:pt>
                <c:pt idx="5457">
                  <c:v>41983.0</c:v>
                </c:pt>
                <c:pt idx="5458">
                  <c:v>41984.0</c:v>
                </c:pt>
                <c:pt idx="5459">
                  <c:v>41985.0</c:v>
                </c:pt>
                <c:pt idx="5460">
                  <c:v>41986.0</c:v>
                </c:pt>
                <c:pt idx="5461">
                  <c:v>41987.0</c:v>
                </c:pt>
                <c:pt idx="5462">
                  <c:v>41988.0</c:v>
                </c:pt>
                <c:pt idx="5463">
                  <c:v>41989.0</c:v>
                </c:pt>
                <c:pt idx="5464">
                  <c:v>41990.0</c:v>
                </c:pt>
                <c:pt idx="5465">
                  <c:v>41991.0</c:v>
                </c:pt>
                <c:pt idx="5466">
                  <c:v>41992.0</c:v>
                </c:pt>
                <c:pt idx="5467">
                  <c:v>41993.0</c:v>
                </c:pt>
                <c:pt idx="5468">
                  <c:v>41994.0</c:v>
                </c:pt>
                <c:pt idx="5469">
                  <c:v>41995.0</c:v>
                </c:pt>
                <c:pt idx="5470">
                  <c:v>41996.0</c:v>
                </c:pt>
                <c:pt idx="5471">
                  <c:v>41997.0</c:v>
                </c:pt>
                <c:pt idx="5472">
                  <c:v>41998.0</c:v>
                </c:pt>
                <c:pt idx="5473">
                  <c:v>41999.0</c:v>
                </c:pt>
                <c:pt idx="5474">
                  <c:v>42000.0</c:v>
                </c:pt>
                <c:pt idx="5475">
                  <c:v>42001.0</c:v>
                </c:pt>
                <c:pt idx="5476">
                  <c:v>42002.0</c:v>
                </c:pt>
                <c:pt idx="5477">
                  <c:v>42003.0</c:v>
                </c:pt>
                <c:pt idx="5478">
                  <c:v>42004.0</c:v>
                </c:pt>
                <c:pt idx="5479">
                  <c:v>42005.0</c:v>
                </c:pt>
                <c:pt idx="5480">
                  <c:v>42006.0</c:v>
                </c:pt>
                <c:pt idx="5481">
                  <c:v>42007.0</c:v>
                </c:pt>
                <c:pt idx="5482">
                  <c:v>42008.0</c:v>
                </c:pt>
                <c:pt idx="5483">
                  <c:v>42009.0</c:v>
                </c:pt>
                <c:pt idx="5484">
                  <c:v>42010.0</c:v>
                </c:pt>
                <c:pt idx="5485">
                  <c:v>42011.0</c:v>
                </c:pt>
                <c:pt idx="5486">
                  <c:v>42012.0</c:v>
                </c:pt>
                <c:pt idx="5487">
                  <c:v>42013.0</c:v>
                </c:pt>
                <c:pt idx="5488">
                  <c:v>42014.0</c:v>
                </c:pt>
                <c:pt idx="5489">
                  <c:v>42015.0</c:v>
                </c:pt>
                <c:pt idx="5490">
                  <c:v>42016.0</c:v>
                </c:pt>
                <c:pt idx="5491">
                  <c:v>42017.0</c:v>
                </c:pt>
                <c:pt idx="5492">
                  <c:v>42018.0</c:v>
                </c:pt>
                <c:pt idx="5493">
                  <c:v>42019.0</c:v>
                </c:pt>
                <c:pt idx="5494">
                  <c:v>42020.0</c:v>
                </c:pt>
                <c:pt idx="5495">
                  <c:v>42021.0</c:v>
                </c:pt>
                <c:pt idx="5496">
                  <c:v>42022.0</c:v>
                </c:pt>
                <c:pt idx="5497">
                  <c:v>42023.0</c:v>
                </c:pt>
                <c:pt idx="5498">
                  <c:v>42024.0</c:v>
                </c:pt>
                <c:pt idx="5499">
                  <c:v>42025.0</c:v>
                </c:pt>
                <c:pt idx="5500">
                  <c:v>42026.0</c:v>
                </c:pt>
                <c:pt idx="5501">
                  <c:v>42027.0</c:v>
                </c:pt>
                <c:pt idx="5502">
                  <c:v>42028.0</c:v>
                </c:pt>
                <c:pt idx="5503">
                  <c:v>42029.0</c:v>
                </c:pt>
                <c:pt idx="5504">
                  <c:v>42030.0</c:v>
                </c:pt>
                <c:pt idx="5505">
                  <c:v>42031.0</c:v>
                </c:pt>
                <c:pt idx="5506">
                  <c:v>42032.0</c:v>
                </c:pt>
                <c:pt idx="5507">
                  <c:v>42033.0</c:v>
                </c:pt>
                <c:pt idx="5508">
                  <c:v>42034.0</c:v>
                </c:pt>
                <c:pt idx="5509">
                  <c:v>42035.0</c:v>
                </c:pt>
                <c:pt idx="5510">
                  <c:v>42036.0</c:v>
                </c:pt>
                <c:pt idx="5511">
                  <c:v>42037.0</c:v>
                </c:pt>
                <c:pt idx="5512">
                  <c:v>42038.0</c:v>
                </c:pt>
                <c:pt idx="5513">
                  <c:v>42039.0</c:v>
                </c:pt>
                <c:pt idx="5514">
                  <c:v>42040.0</c:v>
                </c:pt>
                <c:pt idx="5515">
                  <c:v>42041.0</c:v>
                </c:pt>
                <c:pt idx="5516">
                  <c:v>42042.0</c:v>
                </c:pt>
                <c:pt idx="5517">
                  <c:v>42043.0</c:v>
                </c:pt>
                <c:pt idx="5518">
                  <c:v>42044.0</c:v>
                </c:pt>
                <c:pt idx="5519">
                  <c:v>42045.0</c:v>
                </c:pt>
                <c:pt idx="5520">
                  <c:v>42046.0</c:v>
                </c:pt>
                <c:pt idx="5521">
                  <c:v>42047.0</c:v>
                </c:pt>
                <c:pt idx="5522">
                  <c:v>42048.0</c:v>
                </c:pt>
                <c:pt idx="5523">
                  <c:v>42049.0</c:v>
                </c:pt>
                <c:pt idx="5524">
                  <c:v>42050.0</c:v>
                </c:pt>
                <c:pt idx="5525">
                  <c:v>42051.0</c:v>
                </c:pt>
                <c:pt idx="5526">
                  <c:v>42052.0</c:v>
                </c:pt>
                <c:pt idx="5527">
                  <c:v>42053.0</c:v>
                </c:pt>
                <c:pt idx="5528">
                  <c:v>42054.0</c:v>
                </c:pt>
                <c:pt idx="5529">
                  <c:v>42055.0</c:v>
                </c:pt>
                <c:pt idx="5530">
                  <c:v>42056.0</c:v>
                </c:pt>
                <c:pt idx="5531">
                  <c:v>42057.0</c:v>
                </c:pt>
                <c:pt idx="5532">
                  <c:v>42058.0</c:v>
                </c:pt>
                <c:pt idx="5533">
                  <c:v>42059.0</c:v>
                </c:pt>
                <c:pt idx="5534">
                  <c:v>42060.0</c:v>
                </c:pt>
                <c:pt idx="5535">
                  <c:v>42061.0</c:v>
                </c:pt>
                <c:pt idx="5536">
                  <c:v>42062.0</c:v>
                </c:pt>
                <c:pt idx="5537">
                  <c:v>42063.0</c:v>
                </c:pt>
                <c:pt idx="5538">
                  <c:v>42064.0</c:v>
                </c:pt>
                <c:pt idx="5539">
                  <c:v>42065.0</c:v>
                </c:pt>
                <c:pt idx="5540">
                  <c:v>42066.0</c:v>
                </c:pt>
                <c:pt idx="5541">
                  <c:v>42067.0</c:v>
                </c:pt>
                <c:pt idx="5542">
                  <c:v>42068.0</c:v>
                </c:pt>
                <c:pt idx="5543">
                  <c:v>42069.0</c:v>
                </c:pt>
                <c:pt idx="5544">
                  <c:v>42070.0</c:v>
                </c:pt>
                <c:pt idx="5545">
                  <c:v>42071.0</c:v>
                </c:pt>
                <c:pt idx="5546">
                  <c:v>42072.0</c:v>
                </c:pt>
                <c:pt idx="5547">
                  <c:v>42073.0</c:v>
                </c:pt>
                <c:pt idx="5548">
                  <c:v>42074.0</c:v>
                </c:pt>
                <c:pt idx="5549">
                  <c:v>42075.0</c:v>
                </c:pt>
                <c:pt idx="5550">
                  <c:v>42076.0</c:v>
                </c:pt>
                <c:pt idx="5551">
                  <c:v>42077.0</c:v>
                </c:pt>
                <c:pt idx="5552">
                  <c:v>42078.0</c:v>
                </c:pt>
                <c:pt idx="5553">
                  <c:v>42079.0</c:v>
                </c:pt>
                <c:pt idx="5554">
                  <c:v>42080.0</c:v>
                </c:pt>
                <c:pt idx="5555">
                  <c:v>42081.0</c:v>
                </c:pt>
                <c:pt idx="5556">
                  <c:v>42082.0</c:v>
                </c:pt>
                <c:pt idx="5557">
                  <c:v>42083.0</c:v>
                </c:pt>
                <c:pt idx="5558">
                  <c:v>42084.0</c:v>
                </c:pt>
                <c:pt idx="5559">
                  <c:v>42085.0</c:v>
                </c:pt>
                <c:pt idx="5560">
                  <c:v>42086.0</c:v>
                </c:pt>
                <c:pt idx="5561">
                  <c:v>42087.0</c:v>
                </c:pt>
                <c:pt idx="5562">
                  <c:v>42088.0</c:v>
                </c:pt>
                <c:pt idx="5563">
                  <c:v>42089.0</c:v>
                </c:pt>
                <c:pt idx="5564">
                  <c:v>42090.0</c:v>
                </c:pt>
                <c:pt idx="5565">
                  <c:v>42091.0</c:v>
                </c:pt>
                <c:pt idx="5566">
                  <c:v>42092.0</c:v>
                </c:pt>
                <c:pt idx="5567">
                  <c:v>42093.0</c:v>
                </c:pt>
                <c:pt idx="5568">
                  <c:v>42094.0</c:v>
                </c:pt>
                <c:pt idx="5569">
                  <c:v>42095.0</c:v>
                </c:pt>
                <c:pt idx="5570">
                  <c:v>42096.0</c:v>
                </c:pt>
                <c:pt idx="5571">
                  <c:v>42097.0</c:v>
                </c:pt>
                <c:pt idx="5572">
                  <c:v>42098.0</c:v>
                </c:pt>
                <c:pt idx="5573">
                  <c:v>42099.0</c:v>
                </c:pt>
                <c:pt idx="5574">
                  <c:v>42100.0</c:v>
                </c:pt>
                <c:pt idx="5575">
                  <c:v>42101.0</c:v>
                </c:pt>
                <c:pt idx="5576">
                  <c:v>42102.0</c:v>
                </c:pt>
                <c:pt idx="5577">
                  <c:v>42103.0</c:v>
                </c:pt>
                <c:pt idx="5578">
                  <c:v>42104.0</c:v>
                </c:pt>
                <c:pt idx="5579">
                  <c:v>42105.0</c:v>
                </c:pt>
                <c:pt idx="5580">
                  <c:v>42106.0</c:v>
                </c:pt>
                <c:pt idx="5581">
                  <c:v>42107.0</c:v>
                </c:pt>
                <c:pt idx="5582">
                  <c:v>42108.0</c:v>
                </c:pt>
                <c:pt idx="5583">
                  <c:v>42109.0</c:v>
                </c:pt>
                <c:pt idx="5584">
                  <c:v>42110.0</c:v>
                </c:pt>
                <c:pt idx="5585">
                  <c:v>42111.0</c:v>
                </c:pt>
                <c:pt idx="5586">
                  <c:v>42112.0</c:v>
                </c:pt>
                <c:pt idx="5587">
                  <c:v>42113.0</c:v>
                </c:pt>
                <c:pt idx="5588">
                  <c:v>42114.0</c:v>
                </c:pt>
                <c:pt idx="5589">
                  <c:v>42115.0</c:v>
                </c:pt>
                <c:pt idx="5590">
                  <c:v>42116.0</c:v>
                </c:pt>
                <c:pt idx="5591">
                  <c:v>42117.0</c:v>
                </c:pt>
                <c:pt idx="5592">
                  <c:v>42118.0</c:v>
                </c:pt>
                <c:pt idx="5593">
                  <c:v>42119.0</c:v>
                </c:pt>
                <c:pt idx="5594">
                  <c:v>42120.0</c:v>
                </c:pt>
                <c:pt idx="5595">
                  <c:v>42121.0</c:v>
                </c:pt>
                <c:pt idx="5596">
                  <c:v>42122.0</c:v>
                </c:pt>
                <c:pt idx="5597">
                  <c:v>42123.0</c:v>
                </c:pt>
              </c:numCache>
            </c:numRef>
          </c:xVal>
          <c:yVal>
            <c:numRef>
              <c:f>'Trend-graph'!$B$1:$B$5598</c:f>
              <c:numCache>
                <c:formatCode>General</c:formatCode>
                <c:ptCount val="5598"/>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pt idx="150">
                  <c:v>0.0</c:v>
                </c:pt>
                <c:pt idx="151">
                  <c:v>0.0</c:v>
                </c:pt>
                <c:pt idx="152">
                  <c:v>0.0</c:v>
                </c:pt>
                <c:pt idx="153">
                  <c:v>0.0</c:v>
                </c:pt>
                <c:pt idx="154">
                  <c:v>0.0</c:v>
                </c:pt>
                <c:pt idx="155">
                  <c:v>0.0</c:v>
                </c:pt>
                <c:pt idx="156">
                  <c:v>0.0</c:v>
                </c:pt>
                <c:pt idx="157">
                  <c:v>0.0</c:v>
                </c:pt>
                <c:pt idx="158">
                  <c:v>0.0</c:v>
                </c:pt>
                <c:pt idx="159">
                  <c:v>0.0</c:v>
                </c:pt>
                <c:pt idx="160">
                  <c:v>0.0</c:v>
                </c:pt>
                <c:pt idx="161">
                  <c:v>0.0</c:v>
                </c:pt>
                <c:pt idx="162">
                  <c:v>0.0</c:v>
                </c:pt>
                <c:pt idx="163">
                  <c:v>0.0</c:v>
                </c:pt>
                <c:pt idx="164">
                  <c:v>0.0</c:v>
                </c:pt>
                <c:pt idx="165">
                  <c:v>0.0</c:v>
                </c:pt>
                <c:pt idx="166">
                  <c:v>0.0</c:v>
                </c:pt>
                <c:pt idx="167">
                  <c:v>0.0</c:v>
                </c:pt>
                <c:pt idx="168">
                  <c:v>0.0</c:v>
                </c:pt>
                <c:pt idx="169">
                  <c:v>0.0</c:v>
                </c:pt>
                <c:pt idx="170">
                  <c:v>0.0</c:v>
                </c:pt>
                <c:pt idx="171">
                  <c:v>0.0</c:v>
                </c:pt>
                <c:pt idx="172">
                  <c:v>0.0</c:v>
                </c:pt>
                <c:pt idx="173">
                  <c:v>0.0</c:v>
                </c:pt>
                <c:pt idx="174">
                  <c:v>0.0</c:v>
                </c:pt>
                <c:pt idx="175">
                  <c:v>0.0</c:v>
                </c:pt>
                <c:pt idx="176">
                  <c:v>0.0</c:v>
                </c:pt>
                <c:pt idx="177">
                  <c:v>0.0</c:v>
                </c:pt>
                <c:pt idx="178">
                  <c:v>0.0</c:v>
                </c:pt>
                <c:pt idx="179">
                  <c:v>0.0</c:v>
                </c:pt>
                <c:pt idx="180">
                  <c:v>0.0</c:v>
                </c:pt>
                <c:pt idx="181">
                  <c:v>0.0</c:v>
                </c:pt>
                <c:pt idx="182">
                  <c:v>0.0</c:v>
                </c:pt>
                <c:pt idx="183">
                  <c:v>0.0</c:v>
                </c:pt>
                <c:pt idx="184">
                  <c:v>0.0</c:v>
                </c:pt>
                <c:pt idx="185">
                  <c:v>0.0</c:v>
                </c:pt>
                <c:pt idx="186">
                  <c:v>0.0</c:v>
                </c:pt>
                <c:pt idx="187">
                  <c:v>0.0</c:v>
                </c:pt>
                <c:pt idx="188">
                  <c:v>0.0</c:v>
                </c:pt>
                <c:pt idx="189">
                  <c:v>0.0</c:v>
                </c:pt>
                <c:pt idx="190">
                  <c:v>0.0</c:v>
                </c:pt>
                <c:pt idx="191">
                  <c:v>0.0</c:v>
                </c:pt>
                <c:pt idx="192">
                  <c:v>0.0</c:v>
                </c:pt>
                <c:pt idx="193">
                  <c:v>0.0</c:v>
                </c:pt>
                <c:pt idx="194">
                  <c:v>0.0</c:v>
                </c:pt>
                <c:pt idx="195">
                  <c:v>0.0</c:v>
                </c:pt>
                <c:pt idx="196">
                  <c:v>0.0</c:v>
                </c:pt>
                <c:pt idx="197">
                  <c:v>0.0</c:v>
                </c:pt>
                <c:pt idx="198">
                  <c:v>0.0</c:v>
                </c:pt>
                <c:pt idx="199">
                  <c:v>0.0</c:v>
                </c:pt>
                <c:pt idx="200">
                  <c:v>0.0</c:v>
                </c:pt>
                <c:pt idx="201">
                  <c:v>0.0</c:v>
                </c:pt>
                <c:pt idx="202">
                  <c:v>0.0</c:v>
                </c:pt>
                <c:pt idx="203">
                  <c:v>0.0</c:v>
                </c:pt>
                <c:pt idx="204">
                  <c:v>0.0</c:v>
                </c:pt>
                <c:pt idx="205">
                  <c:v>0.0</c:v>
                </c:pt>
                <c:pt idx="206">
                  <c:v>0.0</c:v>
                </c:pt>
                <c:pt idx="207">
                  <c:v>0.0</c:v>
                </c:pt>
                <c:pt idx="208">
                  <c:v>0.0</c:v>
                </c:pt>
                <c:pt idx="209">
                  <c:v>0.0</c:v>
                </c:pt>
                <c:pt idx="210">
                  <c:v>0.0</c:v>
                </c:pt>
                <c:pt idx="211">
                  <c:v>0.0</c:v>
                </c:pt>
                <c:pt idx="212">
                  <c:v>0.0</c:v>
                </c:pt>
                <c:pt idx="213">
                  <c:v>0.0</c:v>
                </c:pt>
                <c:pt idx="214">
                  <c:v>0.0</c:v>
                </c:pt>
                <c:pt idx="215">
                  <c:v>0.0</c:v>
                </c:pt>
                <c:pt idx="216">
                  <c:v>0.0</c:v>
                </c:pt>
                <c:pt idx="217">
                  <c:v>0.0</c:v>
                </c:pt>
                <c:pt idx="218">
                  <c:v>0.0</c:v>
                </c:pt>
                <c:pt idx="219">
                  <c:v>0.0</c:v>
                </c:pt>
                <c:pt idx="220">
                  <c:v>0.0</c:v>
                </c:pt>
                <c:pt idx="221">
                  <c:v>0.0</c:v>
                </c:pt>
                <c:pt idx="222">
                  <c:v>0.0</c:v>
                </c:pt>
                <c:pt idx="223">
                  <c:v>0.0</c:v>
                </c:pt>
                <c:pt idx="224">
                  <c:v>0.0</c:v>
                </c:pt>
                <c:pt idx="225">
                  <c:v>0.0</c:v>
                </c:pt>
                <c:pt idx="226">
                  <c:v>0.0</c:v>
                </c:pt>
                <c:pt idx="227">
                  <c:v>0.0</c:v>
                </c:pt>
                <c:pt idx="228">
                  <c:v>0.0</c:v>
                </c:pt>
                <c:pt idx="229">
                  <c:v>0.0</c:v>
                </c:pt>
                <c:pt idx="230">
                  <c:v>0.0</c:v>
                </c:pt>
                <c:pt idx="231">
                  <c:v>0.0</c:v>
                </c:pt>
                <c:pt idx="232">
                  <c:v>0.0</c:v>
                </c:pt>
                <c:pt idx="233">
                  <c:v>0.0</c:v>
                </c:pt>
                <c:pt idx="234">
                  <c:v>0.0</c:v>
                </c:pt>
                <c:pt idx="235">
                  <c:v>0.0</c:v>
                </c:pt>
                <c:pt idx="236">
                  <c:v>0.0</c:v>
                </c:pt>
                <c:pt idx="237">
                  <c:v>0.0</c:v>
                </c:pt>
                <c:pt idx="238">
                  <c:v>0.0</c:v>
                </c:pt>
                <c:pt idx="239">
                  <c:v>0.0</c:v>
                </c:pt>
                <c:pt idx="240">
                  <c:v>0.0</c:v>
                </c:pt>
                <c:pt idx="241">
                  <c:v>0.0</c:v>
                </c:pt>
                <c:pt idx="242">
                  <c:v>0.0</c:v>
                </c:pt>
                <c:pt idx="243">
                  <c:v>0.0</c:v>
                </c:pt>
                <c:pt idx="244">
                  <c:v>0.0</c:v>
                </c:pt>
                <c:pt idx="245">
                  <c:v>0.0</c:v>
                </c:pt>
                <c:pt idx="246">
                  <c:v>0.0</c:v>
                </c:pt>
                <c:pt idx="247">
                  <c:v>0.0</c:v>
                </c:pt>
                <c:pt idx="248">
                  <c:v>0.0</c:v>
                </c:pt>
                <c:pt idx="249">
                  <c:v>0.0</c:v>
                </c:pt>
                <c:pt idx="250">
                  <c:v>0.0</c:v>
                </c:pt>
                <c:pt idx="251">
                  <c:v>0.0</c:v>
                </c:pt>
                <c:pt idx="252">
                  <c:v>0.0</c:v>
                </c:pt>
                <c:pt idx="253">
                  <c:v>0.0</c:v>
                </c:pt>
                <c:pt idx="254">
                  <c:v>0.0</c:v>
                </c:pt>
                <c:pt idx="255">
                  <c:v>0.0</c:v>
                </c:pt>
                <c:pt idx="256">
                  <c:v>0.0</c:v>
                </c:pt>
                <c:pt idx="257">
                  <c:v>0.0</c:v>
                </c:pt>
                <c:pt idx="258">
                  <c:v>0.0</c:v>
                </c:pt>
                <c:pt idx="259">
                  <c:v>0.0</c:v>
                </c:pt>
                <c:pt idx="260">
                  <c:v>0.0</c:v>
                </c:pt>
                <c:pt idx="261">
                  <c:v>0.0</c:v>
                </c:pt>
                <c:pt idx="262">
                  <c:v>0.0</c:v>
                </c:pt>
                <c:pt idx="263">
                  <c:v>0.0</c:v>
                </c:pt>
                <c:pt idx="264">
                  <c:v>0.0</c:v>
                </c:pt>
                <c:pt idx="265">
                  <c:v>0.0</c:v>
                </c:pt>
                <c:pt idx="266">
                  <c:v>0.0</c:v>
                </c:pt>
                <c:pt idx="267">
                  <c:v>0.0</c:v>
                </c:pt>
                <c:pt idx="268">
                  <c:v>0.0</c:v>
                </c:pt>
                <c:pt idx="269">
                  <c:v>0.0</c:v>
                </c:pt>
                <c:pt idx="270">
                  <c:v>0.0</c:v>
                </c:pt>
                <c:pt idx="271">
                  <c:v>0.0</c:v>
                </c:pt>
                <c:pt idx="272">
                  <c:v>0.0</c:v>
                </c:pt>
                <c:pt idx="273">
                  <c:v>0.0</c:v>
                </c:pt>
                <c:pt idx="274">
                  <c:v>0.0</c:v>
                </c:pt>
                <c:pt idx="275">
                  <c:v>0.0</c:v>
                </c:pt>
                <c:pt idx="276">
                  <c:v>0.0</c:v>
                </c:pt>
                <c:pt idx="277">
                  <c:v>0.0</c:v>
                </c:pt>
                <c:pt idx="278">
                  <c:v>0.0</c:v>
                </c:pt>
                <c:pt idx="279">
                  <c:v>0.0</c:v>
                </c:pt>
                <c:pt idx="280">
                  <c:v>0.0</c:v>
                </c:pt>
                <c:pt idx="281">
                  <c:v>0.0</c:v>
                </c:pt>
                <c:pt idx="282">
                  <c:v>0.0</c:v>
                </c:pt>
                <c:pt idx="283">
                  <c:v>0.0</c:v>
                </c:pt>
                <c:pt idx="284">
                  <c:v>0.0</c:v>
                </c:pt>
                <c:pt idx="285">
                  <c:v>0.0</c:v>
                </c:pt>
                <c:pt idx="286">
                  <c:v>0.0</c:v>
                </c:pt>
                <c:pt idx="287">
                  <c:v>0.0</c:v>
                </c:pt>
                <c:pt idx="288">
                  <c:v>0.0</c:v>
                </c:pt>
                <c:pt idx="289">
                  <c:v>0.0</c:v>
                </c:pt>
                <c:pt idx="290">
                  <c:v>0.0</c:v>
                </c:pt>
                <c:pt idx="291">
                  <c:v>0.0</c:v>
                </c:pt>
                <c:pt idx="292">
                  <c:v>0.0</c:v>
                </c:pt>
                <c:pt idx="293">
                  <c:v>0.0</c:v>
                </c:pt>
                <c:pt idx="294">
                  <c:v>0.0</c:v>
                </c:pt>
                <c:pt idx="295">
                  <c:v>0.0</c:v>
                </c:pt>
                <c:pt idx="296">
                  <c:v>0.0</c:v>
                </c:pt>
                <c:pt idx="297">
                  <c:v>0.0</c:v>
                </c:pt>
                <c:pt idx="298">
                  <c:v>0.0</c:v>
                </c:pt>
                <c:pt idx="299">
                  <c:v>1.0</c:v>
                </c:pt>
                <c:pt idx="300">
                  <c:v>1.0</c:v>
                </c:pt>
                <c:pt idx="301">
                  <c:v>1.0</c:v>
                </c:pt>
                <c:pt idx="302">
                  <c:v>1.0</c:v>
                </c:pt>
                <c:pt idx="303">
                  <c:v>1.0</c:v>
                </c:pt>
                <c:pt idx="304">
                  <c:v>1.0</c:v>
                </c:pt>
                <c:pt idx="305">
                  <c:v>1.0</c:v>
                </c:pt>
                <c:pt idx="306">
                  <c:v>1.0</c:v>
                </c:pt>
                <c:pt idx="307">
                  <c:v>1.0</c:v>
                </c:pt>
                <c:pt idx="308">
                  <c:v>1.0</c:v>
                </c:pt>
                <c:pt idx="309">
                  <c:v>1.0</c:v>
                </c:pt>
                <c:pt idx="310">
                  <c:v>1.0</c:v>
                </c:pt>
                <c:pt idx="311">
                  <c:v>1.0</c:v>
                </c:pt>
                <c:pt idx="312">
                  <c:v>1.0</c:v>
                </c:pt>
                <c:pt idx="313">
                  <c:v>1.0</c:v>
                </c:pt>
                <c:pt idx="314">
                  <c:v>1.0</c:v>
                </c:pt>
                <c:pt idx="315">
                  <c:v>1.0</c:v>
                </c:pt>
                <c:pt idx="316">
                  <c:v>1.0</c:v>
                </c:pt>
                <c:pt idx="317">
                  <c:v>1.0</c:v>
                </c:pt>
                <c:pt idx="318">
                  <c:v>1.0</c:v>
                </c:pt>
                <c:pt idx="319">
                  <c:v>1.0</c:v>
                </c:pt>
                <c:pt idx="320">
                  <c:v>1.0</c:v>
                </c:pt>
                <c:pt idx="321">
                  <c:v>1.0</c:v>
                </c:pt>
                <c:pt idx="322">
                  <c:v>1.0</c:v>
                </c:pt>
                <c:pt idx="323">
                  <c:v>1.0</c:v>
                </c:pt>
                <c:pt idx="324">
                  <c:v>1.0</c:v>
                </c:pt>
                <c:pt idx="325">
                  <c:v>1.0</c:v>
                </c:pt>
                <c:pt idx="326">
                  <c:v>1.0</c:v>
                </c:pt>
                <c:pt idx="327">
                  <c:v>1.0</c:v>
                </c:pt>
                <c:pt idx="328">
                  <c:v>1.0</c:v>
                </c:pt>
                <c:pt idx="329">
                  <c:v>1.0</c:v>
                </c:pt>
                <c:pt idx="330">
                  <c:v>1.0</c:v>
                </c:pt>
                <c:pt idx="331">
                  <c:v>1.0</c:v>
                </c:pt>
                <c:pt idx="332">
                  <c:v>1.0</c:v>
                </c:pt>
                <c:pt idx="333">
                  <c:v>1.0</c:v>
                </c:pt>
                <c:pt idx="334">
                  <c:v>1.0</c:v>
                </c:pt>
                <c:pt idx="335">
                  <c:v>1.0</c:v>
                </c:pt>
                <c:pt idx="336">
                  <c:v>1.0</c:v>
                </c:pt>
                <c:pt idx="337">
                  <c:v>1.0</c:v>
                </c:pt>
                <c:pt idx="338">
                  <c:v>1.0</c:v>
                </c:pt>
                <c:pt idx="339">
                  <c:v>1.0</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2.0</c:v>
                </c:pt>
                <c:pt idx="391">
                  <c:v>2.0</c:v>
                </c:pt>
                <c:pt idx="392">
                  <c:v>2.0</c:v>
                </c:pt>
                <c:pt idx="393">
                  <c:v>2.0</c:v>
                </c:pt>
                <c:pt idx="394">
                  <c:v>2.0</c:v>
                </c:pt>
                <c:pt idx="395">
                  <c:v>2.0</c:v>
                </c:pt>
                <c:pt idx="396">
                  <c:v>2.0</c:v>
                </c:pt>
                <c:pt idx="397">
                  <c:v>2.0</c:v>
                </c:pt>
                <c:pt idx="398">
                  <c:v>2.0</c:v>
                </c:pt>
                <c:pt idx="399">
                  <c:v>2.0</c:v>
                </c:pt>
                <c:pt idx="400">
                  <c:v>2.0</c:v>
                </c:pt>
                <c:pt idx="401">
                  <c:v>2.0</c:v>
                </c:pt>
                <c:pt idx="402">
                  <c:v>2.0</c:v>
                </c:pt>
                <c:pt idx="403">
                  <c:v>2.0</c:v>
                </c:pt>
                <c:pt idx="404">
                  <c:v>2.0</c:v>
                </c:pt>
                <c:pt idx="405">
                  <c:v>2.0</c:v>
                </c:pt>
                <c:pt idx="406">
                  <c:v>2.0</c:v>
                </c:pt>
                <c:pt idx="407">
                  <c:v>2.0</c:v>
                </c:pt>
                <c:pt idx="408">
                  <c:v>2.0</c:v>
                </c:pt>
                <c:pt idx="409">
                  <c:v>2.0</c:v>
                </c:pt>
                <c:pt idx="410">
                  <c:v>2.0</c:v>
                </c:pt>
                <c:pt idx="411">
                  <c:v>2.0</c:v>
                </c:pt>
                <c:pt idx="412">
                  <c:v>2.0</c:v>
                </c:pt>
                <c:pt idx="413">
                  <c:v>2.0</c:v>
                </c:pt>
                <c:pt idx="414">
                  <c:v>2.0</c:v>
                </c:pt>
                <c:pt idx="415">
                  <c:v>2.0</c:v>
                </c:pt>
                <c:pt idx="416">
                  <c:v>2.0</c:v>
                </c:pt>
                <c:pt idx="417">
                  <c:v>2.0</c:v>
                </c:pt>
                <c:pt idx="418">
                  <c:v>2.0</c:v>
                </c:pt>
                <c:pt idx="419">
                  <c:v>2.0</c:v>
                </c:pt>
                <c:pt idx="420">
                  <c:v>2.0</c:v>
                </c:pt>
                <c:pt idx="421">
                  <c:v>2.0</c:v>
                </c:pt>
                <c:pt idx="422">
                  <c:v>2.0</c:v>
                </c:pt>
                <c:pt idx="423">
                  <c:v>2.0</c:v>
                </c:pt>
                <c:pt idx="424">
                  <c:v>2.0</c:v>
                </c:pt>
                <c:pt idx="425">
                  <c:v>2.0</c:v>
                </c:pt>
                <c:pt idx="426">
                  <c:v>2.0</c:v>
                </c:pt>
                <c:pt idx="427">
                  <c:v>2.0</c:v>
                </c:pt>
                <c:pt idx="428">
                  <c:v>2.0</c:v>
                </c:pt>
                <c:pt idx="429">
                  <c:v>2.0</c:v>
                </c:pt>
                <c:pt idx="430">
                  <c:v>2.0</c:v>
                </c:pt>
                <c:pt idx="431">
                  <c:v>2.0</c:v>
                </c:pt>
                <c:pt idx="432">
                  <c:v>2.0</c:v>
                </c:pt>
                <c:pt idx="433">
                  <c:v>2.0</c:v>
                </c:pt>
                <c:pt idx="434">
                  <c:v>2.0</c:v>
                </c:pt>
                <c:pt idx="435">
                  <c:v>2.0</c:v>
                </c:pt>
                <c:pt idx="436">
                  <c:v>2.0</c:v>
                </c:pt>
                <c:pt idx="437">
                  <c:v>2.0</c:v>
                </c:pt>
                <c:pt idx="438">
                  <c:v>2.0</c:v>
                </c:pt>
                <c:pt idx="439">
                  <c:v>2.0</c:v>
                </c:pt>
                <c:pt idx="440">
                  <c:v>2.0</c:v>
                </c:pt>
                <c:pt idx="441">
                  <c:v>2.0</c:v>
                </c:pt>
                <c:pt idx="442">
                  <c:v>2.0</c:v>
                </c:pt>
                <c:pt idx="443">
                  <c:v>2.0</c:v>
                </c:pt>
                <c:pt idx="444">
                  <c:v>2.0</c:v>
                </c:pt>
                <c:pt idx="445">
                  <c:v>2.0</c:v>
                </c:pt>
                <c:pt idx="446">
                  <c:v>2.0</c:v>
                </c:pt>
                <c:pt idx="447">
                  <c:v>2.0</c:v>
                </c:pt>
                <c:pt idx="448">
                  <c:v>2.0</c:v>
                </c:pt>
                <c:pt idx="449">
                  <c:v>2.0</c:v>
                </c:pt>
                <c:pt idx="450">
                  <c:v>2.0</c:v>
                </c:pt>
                <c:pt idx="451">
                  <c:v>2.0</c:v>
                </c:pt>
                <c:pt idx="452">
                  <c:v>2.0</c:v>
                </c:pt>
                <c:pt idx="453">
                  <c:v>2.0</c:v>
                </c:pt>
                <c:pt idx="454">
                  <c:v>2.0</c:v>
                </c:pt>
                <c:pt idx="455">
                  <c:v>2.0</c:v>
                </c:pt>
                <c:pt idx="456">
                  <c:v>2.0</c:v>
                </c:pt>
                <c:pt idx="457">
                  <c:v>2.0</c:v>
                </c:pt>
                <c:pt idx="458">
                  <c:v>2.0</c:v>
                </c:pt>
                <c:pt idx="459">
                  <c:v>2.0</c:v>
                </c:pt>
                <c:pt idx="460">
                  <c:v>2.0</c:v>
                </c:pt>
                <c:pt idx="461">
                  <c:v>2.0</c:v>
                </c:pt>
                <c:pt idx="462">
                  <c:v>2.0</c:v>
                </c:pt>
                <c:pt idx="463">
                  <c:v>2.0</c:v>
                </c:pt>
                <c:pt idx="464">
                  <c:v>2.0</c:v>
                </c:pt>
                <c:pt idx="465">
                  <c:v>2.0</c:v>
                </c:pt>
                <c:pt idx="466">
                  <c:v>2.0</c:v>
                </c:pt>
                <c:pt idx="467">
                  <c:v>2.0</c:v>
                </c:pt>
                <c:pt idx="468">
                  <c:v>2.0</c:v>
                </c:pt>
                <c:pt idx="469">
                  <c:v>2.0</c:v>
                </c:pt>
                <c:pt idx="470">
                  <c:v>2.0</c:v>
                </c:pt>
                <c:pt idx="471">
                  <c:v>2.0</c:v>
                </c:pt>
                <c:pt idx="472">
                  <c:v>2.0</c:v>
                </c:pt>
                <c:pt idx="473">
                  <c:v>2.0</c:v>
                </c:pt>
                <c:pt idx="474">
                  <c:v>2.0</c:v>
                </c:pt>
                <c:pt idx="475">
                  <c:v>2.0</c:v>
                </c:pt>
                <c:pt idx="476">
                  <c:v>2.0</c:v>
                </c:pt>
                <c:pt idx="477">
                  <c:v>2.0</c:v>
                </c:pt>
                <c:pt idx="478">
                  <c:v>2.0</c:v>
                </c:pt>
                <c:pt idx="479">
                  <c:v>2.0</c:v>
                </c:pt>
                <c:pt idx="480">
                  <c:v>2.0</c:v>
                </c:pt>
                <c:pt idx="481">
                  <c:v>2.0</c:v>
                </c:pt>
                <c:pt idx="482">
                  <c:v>2.0</c:v>
                </c:pt>
                <c:pt idx="483">
                  <c:v>2.0</c:v>
                </c:pt>
                <c:pt idx="484">
                  <c:v>2.0</c:v>
                </c:pt>
                <c:pt idx="485">
                  <c:v>2.0</c:v>
                </c:pt>
                <c:pt idx="486">
                  <c:v>2.0</c:v>
                </c:pt>
                <c:pt idx="487">
                  <c:v>2.0</c:v>
                </c:pt>
                <c:pt idx="488">
                  <c:v>2.0</c:v>
                </c:pt>
                <c:pt idx="489">
                  <c:v>2.0</c:v>
                </c:pt>
                <c:pt idx="490">
                  <c:v>2.0</c:v>
                </c:pt>
                <c:pt idx="491">
                  <c:v>2.0</c:v>
                </c:pt>
                <c:pt idx="492">
                  <c:v>2.0</c:v>
                </c:pt>
                <c:pt idx="493">
                  <c:v>2.0</c:v>
                </c:pt>
                <c:pt idx="494">
                  <c:v>2.0</c:v>
                </c:pt>
                <c:pt idx="495">
                  <c:v>2.0</c:v>
                </c:pt>
                <c:pt idx="496">
                  <c:v>2.0</c:v>
                </c:pt>
                <c:pt idx="497">
                  <c:v>2.0</c:v>
                </c:pt>
                <c:pt idx="498">
                  <c:v>2.0</c:v>
                </c:pt>
                <c:pt idx="499">
                  <c:v>2.0</c:v>
                </c:pt>
                <c:pt idx="500">
                  <c:v>2.0</c:v>
                </c:pt>
                <c:pt idx="501">
                  <c:v>2.0</c:v>
                </c:pt>
                <c:pt idx="502">
                  <c:v>2.0</c:v>
                </c:pt>
                <c:pt idx="503">
                  <c:v>2.0</c:v>
                </c:pt>
                <c:pt idx="504">
                  <c:v>2.0</c:v>
                </c:pt>
                <c:pt idx="505">
                  <c:v>2.0</c:v>
                </c:pt>
                <c:pt idx="506">
                  <c:v>2.0</c:v>
                </c:pt>
                <c:pt idx="507">
                  <c:v>2.0</c:v>
                </c:pt>
                <c:pt idx="508">
                  <c:v>2.0</c:v>
                </c:pt>
                <c:pt idx="509">
                  <c:v>2.0</c:v>
                </c:pt>
                <c:pt idx="510">
                  <c:v>2.0</c:v>
                </c:pt>
                <c:pt idx="511">
                  <c:v>2.0</c:v>
                </c:pt>
                <c:pt idx="512">
                  <c:v>2.0</c:v>
                </c:pt>
                <c:pt idx="513">
                  <c:v>2.0</c:v>
                </c:pt>
                <c:pt idx="514">
                  <c:v>2.0</c:v>
                </c:pt>
                <c:pt idx="515">
                  <c:v>2.0</c:v>
                </c:pt>
                <c:pt idx="516">
                  <c:v>2.0</c:v>
                </c:pt>
                <c:pt idx="517">
                  <c:v>2.0</c:v>
                </c:pt>
                <c:pt idx="518">
                  <c:v>2.0</c:v>
                </c:pt>
                <c:pt idx="519">
                  <c:v>2.0</c:v>
                </c:pt>
                <c:pt idx="520">
                  <c:v>2.0</c:v>
                </c:pt>
                <c:pt idx="521">
                  <c:v>2.0</c:v>
                </c:pt>
                <c:pt idx="522">
                  <c:v>2.0</c:v>
                </c:pt>
                <c:pt idx="523">
                  <c:v>2.0</c:v>
                </c:pt>
                <c:pt idx="524">
                  <c:v>2.0</c:v>
                </c:pt>
                <c:pt idx="525">
                  <c:v>2.0</c:v>
                </c:pt>
                <c:pt idx="526">
                  <c:v>2.0</c:v>
                </c:pt>
                <c:pt idx="527">
                  <c:v>2.0</c:v>
                </c:pt>
                <c:pt idx="528">
                  <c:v>2.0</c:v>
                </c:pt>
                <c:pt idx="529">
                  <c:v>2.0</c:v>
                </c:pt>
                <c:pt idx="530">
                  <c:v>2.0</c:v>
                </c:pt>
                <c:pt idx="531">
                  <c:v>2.0</c:v>
                </c:pt>
                <c:pt idx="532">
                  <c:v>2.0</c:v>
                </c:pt>
                <c:pt idx="533">
                  <c:v>2.0</c:v>
                </c:pt>
                <c:pt idx="534">
                  <c:v>2.0</c:v>
                </c:pt>
                <c:pt idx="535">
                  <c:v>2.0</c:v>
                </c:pt>
                <c:pt idx="536">
                  <c:v>2.0</c:v>
                </c:pt>
                <c:pt idx="537">
                  <c:v>2.0</c:v>
                </c:pt>
                <c:pt idx="538">
                  <c:v>2.0</c:v>
                </c:pt>
                <c:pt idx="539">
                  <c:v>2.0</c:v>
                </c:pt>
                <c:pt idx="540">
                  <c:v>2.0</c:v>
                </c:pt>
                <c:pt idx="541">
                  <c:v>2.0</c:v>
                </c:pt>
                <c:pt idx="542">
                  <c:v>2.0</c:v>
                </c:pt>
                <c:pt idx="543">
                  <c:v>2.0</c:v>
                </c:pt>
                <c:pt idx="544">
                  <c:v>2.0</c:v>
                </c:pt>
                <c:pt idx="545">
                  <c:v>2.0</c:v>
                </c:pt>
                <c:pt idx="546">
                  <c:v>2.0</c:v>
                </c:pt>
                <c:pt idx="547">
                  <c:v>2.0</c:v>
                </c:pt>
                <c:pt idx="548">
                  <c:v>2.0</c:v>
                </c:pt>
                <c:pt idx="549">
                  <c:v>2.0</c:v>
                </c:pt>
                <c:pt idx="550">
                  <c:v>2.0</c:v>
                </c:pt>
                <c:pt idx="551">
                  <c:v>2.0</c:v>
                </c:pt>
                <c:pt idx="552">
                  <c:v>2.0</c:v>
                </c:pt>
                <c:pt idx="553">
                  <c:v>2.0</c:v>
                </c:pt>
                <c:pt idx="554">
                  <c:v>2.0</c:v>
                </c:pt>
                <c:pt idx="555">
                  <c:v>2.0</c:v>
                </c:pt>
                <c:pt idx="556">
                  <c:v>2.0</c:v>
                </c:pt>
                <c:pt idx="557">
                  <c:v>2.0</c:v>
                </c:pt>
                <c:pt idx="558">
                  <c:v>2.0</c:v>
                </c:pt>
                <c:pt idx="559">
                  <c:v>2.0</c:v>
                </c:pt>
                <c:pt idx="560">
                  <c:v>2.0</c:v>
                </c:pt>
                <c:pt idx="561">
                  <c:v>2.0</c:v>
                </c:pt>
                <c:pt idx="562">
                  <c:v>2.0</c:v>
                </c:pt>
                <c:pt idx="563">
                  <c:v>2.0</c:v>
                </c:pt>
                <c:pt idx="564">
                  <c:v>2.0</c:v>
                </c:pt>
                <c:pt idx="565">
                  <c:v>2.0</c:v>
                </c:pt>
                <c:pt idx="566">
                  <c:v>2.0</c:v>
                </c:pt>
                <c:pt idx="567">
                  <c:v>2.0</c:v>
                </c:pt>
                <c:pt idx="568">
                  <c:v>2.0</c:v>
                </c:pt>
                <c:pt idx="569">
                  <c:v>2.0</c:v>
                </c:pt>
                <c:pt idx="570">
                  <c:v>2.0</c:v>
                </c:pt>
                <c:pt idx="571">
                  <c:v>2.0</c:v>
                </c:pt>
                <c:pt idx="572">
                  <c:v>2.0</c:v>
                </c:pt>
                <c:pt idx="573">
                  <c:v>2.0</c:v>
                </c:pt>
                <c:pt idx="574">
                  <c:v>2.0</c:v>
                </c:pt>
                <c:pt idx="575">
                  <c:v>2.0</c:v>
                </c:pt>
                <c:pt idx="576">
                  <c:v>2.0</c:v>
                </c:pt>
                <c:pt idx="577">
                  <c:v>2.0</c:v>
                </c:pt>
                <c:pt idx="578">
                  <c:v>2.0</c:v>
                </c:pt>
                <c:pt idx="579">
                  <c:v>2.0</c:v>
                </c:pt>
                <c:pt idx="580">
                  <c:v>2.0</c:v>
                </c:pt>
                <c:pt idx="581">
                  <c:v>2.0</c:v>
                </c:pt>
                <c:pt idx="582">
                  <c:v>2.0</c:v>
                </c:pt>
                <c:pt idx="583">
                  <c:v>2.0</c:v>
                </c:pt>
                <c:pt idx="584">
                  <c:v>2.0</c:v>
                </c:pt>
                <c:pt idx="585">
                  <c:v>2.0</c:v>
                </c:pt>
                <c:pt idx="586">
                  <c:v>2.0</c:v>
                </c:pt>
                <c:pt idx="587">
                  <c:v>2.0</c:v>
                </c:pt>
                <c:pt idx="588">
                  <c:v>2.0</c:v>
                </c:pt>
                <c:pt idx="589">
                  <c:v>2.0</c:v>
                </c:pt>
                <c:pt idx="590">
                  <c:v>2.0</c:v>
                </c:pt>
                <c:pt idx="591">
                  <c:v>2.0</c:v>
                </c:pt>
                <c:pt idx="592">
                  <c:v>2.0</c:v>
                </c:pt>
                <c:pt idx="593">
                  <c:v>2.0</c:v>
                </c:pt>
                <c:pt idx="594">
                  <c:v>2.0</c:v>
                </c:pt>
                <c:pt idx="595">
                  <c:v>2.0</c:v>
                </c:pt>
                <c:pt idx="596">
                  <c:v>2.0</c:v>
                </c:pt>
                <c:pt idx="597">
                  <c:v>2.0</c:v>
                </c:pt>
                <c:pt idx="598">
                  <c:v>2.0</c:v>
                </c:pt>
                <c:pt idx="599">
                  <c:v>2.0</c:v>
                </c:pt>
                <c:pt idx="600">
                  <c:v>2.0</c:v>
                </c:pt>
                <c:pt idx="601">
                  <c:v>2.0</c:v>
                </c:pt>
                <c:pt idx="602">
                  <c:v>2.0</c:v>
                </c:pt>
                <c:pt idx="603">
                  <c:v>2.0</c:v>
                </c:pt>
                <c:pt idx="604">
                  <c:v>2.0</c:v>
                </c:pt>
                <c:pt idx="605">
                  <c:v>2.0</c:v>
                </c:pt>
                <c:pt idx="606">
                  <c:v>2.0</c:v>
                </c:pt>
                <c:pt idx="607">
                  <c:v>2.0</c:v>
                </c:pt>
                <c:pt idx="608">
                  <c:v>2.0</c:v>
                </c:pt>
                <c:pt idx="609">
                  <c:v>2.0</c:v>
                </c:pt>
                <c:pt idx="610">
                  <c:v>2.0</c:v>
                </c:pt>
                <c:pt idx="611">
                  <c:v>2.0</c:v>
                </c:pt>
                <c:pt idx="612">
                  <c:v>2.0</c:v>
                </c:pt>
                <c:pt idx="613">
                  <c:v>2.0</c:v>
                </c:pt>
                <c:pt idx="614">
                  <c:v>2.0</c:v>
                </c:pt>
                <c:pt idx="615">
                  <c:v>2.0</c:v>
                </c:pt>
                <c:pt idx="616">
                  <c:v>2.0</c:v>
                </c:pt>
                <c:pt idx="617">
                  <c:v>2.0</c:v>
                </c:pt>
                <c:pt idx="618">
                  <c:v>2.0</c:v>
                </c:pt>
                <c:pt idx="619">
                  <c:v>2.0</c:v>
                </c:pt>
                <c:pt idx="620">
                  <c:v>2.0</c:v>
                </c:pt>
                <c:pt idx="621">
                  <c:v>2.0</c:v>
                </c:pt>
                <c:pt idx="622">
                  <c:v>2.0</c:v>
                </c:pt>
                <c:pt idx="623">
                  <c:v>2.0</c:v>
                </c:pt>
                <c:pt idx="624">
                  <c:v>2.0</c:v>
                </c:pt>
                <c:pt idx="625">
                  <c:v>2.0</c:v>
                </c:pt>
                <c:pt idx="626">
                  <c:v>2.0</c:v>
                </c:pt>
                <c:pt idx="627">
                  <c:v>2.0</c:v>
                </c:pt>
                <c:pt idx="628">
                  <c:v>2.0</c:v>
                </c:pt>
                <c:pt idx="629">
                  <c:v>2.0</c:v>
                </c:pt>
                <c:pt idx="630">
                  <c:v>2.0</c:v>
                </c:pt>
                <c:pt idx="631">
                  <c:v>2.0</c:v>
                </c:pt>
                <c:pt idx="632">
                  <c:v>2.0</c:v>
                </c:pt>
                <c:pt idx="633">
                  <c:v>2.0</c:v>
                </c:pt>
                <c:pt idx="634">
                  <c:v>2.0</c:v>
                </c:pt>
                <c:pt idx="635">
                  <c:v>2.0</c:v>
                </c:pt>
                <c:pt idx="636">
                  <c:v>2.0</c:v>
                </c:pt>
                <c:pt idx="637">
                  <c:v>2.0</c:v>
                </c:pt>
                <c:pt idx="638">
                  <c:v>2.0</c:v>
                </c:pt>
                <c:pt idx="639">
                  <c:v>2.0</c:v>
                </c:pt>
                <c:pt idx="640">
                  <c:v>3.0</c:v>
                </c:pt>
                <c:pt idx="641">
                  <c:v>3.0</c:v>
                </c:pt>
                <c:pt idx="642">
                  <c:v>3.0</c:v>
                </c:pt>
                <c:pt idx="643">
                  <c:v>3.0</c:v>
                </c:pt>
                <c:pt idx="644">
                  <c:v>3.0</c:v>
                </c:pt>
                <c:pt idx="645">
                  <c:v>3.0</c:v>
                </c:pt>
                <c:pt idx="646">
                  <c:v>3.0</c:v>
                </c:pt>
                <c:pt idx="647">
                  <c:v>3.0</c:v>
                </c:pt>
                <c:pt idx="648">
                  <c:v>3.0</c:v>
                </c:pt>
                <c:pt idx="649">
                  <c:v>3.0</c:v>
                </c:pt>
                <c:pt idx="650">
                  <c:v>3.0</c:v>
                </c:pt>
                <c:pt idx="651">
                  <c:v>3.0</c:v>
                </c:pt>
                <c:pt idx="652">
                  <c:v>3.0</c:v>
                </c:pt>
                <c:pt idx="653">
                  <c:v>3.0</c:v>
                </c:pt>
                <c:pt idx="654">
                  <c:v>3.0</c:v>
                </c:pt>
                <c:pt idx="655">
                  <c:v>3.0</c:v>
                </c:pt>
                <c:pt idx="656">
                  <c:v>3.0</c:v>
                </c:pt>
                <c:pt idx="657">
                  <c:v>3.0</c:v>
                </c:pt>
                <c:pt idx="658">
                  <c:v>3.0</c:v>
                </c:pt>
                <c:pt idx="659">
                  <c:v>3.0</c:v>
                </c:pt>
                <c:pt idx="660">
                  <c:v>3.0</c:v>
                </c:pt>
                <c:pt idx="661">
                  <c:v>3.0</c:v>
                </c:pt>
                <c:pt idx="662">
                  <c:v>3.0</c:v>
                </c:pt>
                <c:pt idx="663">
                  <c:v>3.0</c:v>
                </c:pt>
                <c:pt idx="664">
                  <c:v>3.0</c:v>
                </c:pt>
                <c:pt idx="665">
                  <c:v>3.0</c:v>
                </c:pt>
                <c:pt idx="666">
                  <c:v>3.0</c:v>
                </c:pt>
                <c:pt idx="667">
                  <c:v>3.0</c:v>
                </c:pt>
                <c:pt idx="668">
                  <c:v>3.0</c:v>
                </c:pt>
                <c:pt idx="669">
                  <c:v>3.0</c:v>
                </c:pt>
                <c:pt idx="670">
                  <c:v>3.0</c:v>
                </c:pt>
                <c:pt idx="671">
                  <c:v>3.0</c:v>
                </c:pt>
                <c:pt idx="672">
                  <c:v>3.0</c:v>
                </c:pt>
                <c:pt idx="673">
                  <c:v>3.0</c:v>
                </c:pt>
                <c:pt idx="674">
                  <c:v>3.0</c:v>
                </c:pt>
                <c:pt idx="675">
                  <c:v>3.0</c:v>
                </c:pt>
                <c:pt idx="676">
                  <c:v>3.0</c:v>
                </c:pt>
                <c:pt idx="677">
                  <c:v>3.0</c:v>
                </c:pt>
                <c:pt idx="678">
                  <c:v>3.0</c:v>
                </c:pt>
                <c:pt idx="679">
                  <c:v>3.0</c:v>
                </c:pt>
                <c:pt idx="680">
                  <c:v>3.0</c:v>
                </c:pt>
                <c:pt idx="681">
                  <c:v>3.0</c:v>
                </c:pt>
                <c:pt idx="682">
                  <c:v>3.0</c:v>
                </c:pt>
                <c:pt idx="683">
                  <c:v>3.0</c:v>
                </c:pt>
                <c:pt idx="684">
                  <c:v>3.0</c:v>
                </c:pt>
                <c:pt idx="685">
                  <c:v>3.0</c:v>
                </c:pt>
                <c:pt idx="686">
                  <c:v>3.0</c:v>
                </c:pt>
                <c:pt idx="687">
                  <c:v>3.0</c:v>
                </c:pt>
                <c:pt idx="688">
                  <c:v>3.0</c:v>
                </c:pt>
                <c:pt idx="689">
                  <c:v>3.0</c:v>
                </c:pt>
                <c:pt idx="690">
                  <c:v>3.0</c:v>
                </c:pt>
                <c:pt idx="691">
                  <c:v>3.0</c:v>
                </c:pt>
                <c:pt idx="692">
                  <c:v>3.0</c:v>
                </c:pt>
                <c:pt idx="693">
                  <c:v>3.0</c:v>
                </c:pt>
                <c:pt idx="694">
                  <c:v>3.0</c:v>
                </c:pt>
                <c:pt idx="695">
                  <c:v>3.0</c:v>
                </c:pt>
                <c:pt idx="696">
                  <c:v>3.0</c:v>
                </c:pt>
                <c:pt idx="697">
                  <c:v>3.0</c:v>
                </c:pt>
                <c:pt idx="698">
                  <c:v>3.0</c:v>
                </c:pt>
                <c:pt idx="699">
                  <c:v>3.0</c:v>
                </c:pt>
                <c:pt idx="700">
                  <c:v>3.0</c:v>
                </c:pt>
                <c:pt idx="701">
                  <c:v>3.0</c:v>
                </c:pt>
                <c:pt idx="702">
                  <c:v>3.0</c:v>
                </c:pt>
                <c:pt idx="703">
                  <c:v>3.0</c:v>
                </c:pt>
                <c:pt idx="704">
                  <c:v>3.0</c:v>
                </c:pt>
                <c:pt idx="705">
                  <c:v>3.0</c:v>
                </c:pt>
                <c:pt idx="706">
                  <c:v>3.0</c:v>
                </c:pt>
                <c:pt idx="707">
                  <c:v>3.0</c:v>
                </c:pt>
                <c:pt idx="708">
                  <c:v>3.0</c:v>
                </c:pt>
                <c:pt idx="709">
                  <c:v>3.0</c:v>
                </c:pt>
                <c:pt idx="710">
                  <c:v>3.0</c:v>
                </c:pt>
                <c:pt idx="711">
                  <c:v>3.0</c:v>
                </c:pt>
                <c:pt idx="712">
                  <c:v>3.0</c:v>
                </c:pt>
                <c:pt idx="713">
                  <c:v>3.0</c:v>
                </c:pt>
                <c:pt idx="714">
                  <c:v>3.0</c:v>
                </c:pt>
                <c:pt idx="715">
                  <c:v>3.0</c:v>
                </c:pt>
                <c:pt idx="716">
                  <c:v>3.0</c:v>
                </c:pt>
                <c:pt idx="717">
                  <c:v>3.0</c:v>
                </c:pt>
                <c:pt idx="718">
                  <c:v>3.0</c:v>
                </c:pt>
                <c:pt idx="719">
                  <c:v>3.0</c:v>
                </c:pt>
                <c:pt idx="720">
                  <c:v>3.0</c:v>
                </c:pt>
                <c:pt idx="721">
                  <c:v>3.0</c:v>
                </c:pt>
                <c:pt idx="722">
                  <c:v>3.0</c:v>
                </c:pt>
                <c:pt idx="723">
                  <c:v>3.0</c:v>
                </c:pt>
                <c:pt idx="724">
                  <c:v>3.0</c:v>
                </c:pt>
                <c:pt idx="725">
                  <c:v>3.0</c:v>
                </c:pt>
                <c:pt idx="726">
                  <c:v>3.0</c:v>
                </c:pt>
                <c:pt idx="727">
                  <c:v>3.0</c:v>
                </c:pt>
                <c:pt idx="728">
                  <c:v>3.0</c:v>
                </c:pt>
                <c:pt idx="729">
                  <c:v>3.0</c:v>
                </c:pt>
                <c:pt idx="730">
                  <c:v>3.0</c:v>
                </c:pt>
                <c:pt idx="731">
                  <c:v>3.0</c:v>
                </c:pt>
                <c:pt idx="732">
                  <c:v>3.0</c:v>
                </c:pt>
                <c:pt idx="733">
                  <c:v>3.0</c:v>
                </c:pt>
                <c:pt idx="734">
                  <c:v>3.0</c:v>
                </c:pt>
                <c:pt idx="735">
                  <c:v>3.0</c:v>
                </c:pt>
                <c:pt idx="736">
                  <c:v>3.0</c:v>
                </c:pt>
                <c:pt idx="737">
                  <c:v>3.0</c:v>
                </c:pt>
                <c:pt idx="738">
                  <c:v>3.0</c:v>
                </c:pt>
                <c:pt idx="739">
                  <c:v>3.0</c:v>
                </c:pt>
                <c:pt idx="740">
                  <c:v>3.0</c:v>
                </c:pt>
                <c:pt idx="741">
                  <c:v>3.0</c:v>
                </c:pt>
                <c:pt idx="742">
                  <c:v>3.0</c:v>
                </c:pt>
                <c:pt idx="743">
                  <c:v>3.0</c:v>
                </c:pt>
                <c:pt idx="744">
                  <c:v>3.0</c:v>
                </c:pt>
                <c:pt idx="745">
                  <c:v>3.0</c:v>
                </c:pt>
                <c:pt idx="746">
                  <c:v>3.0</c:v>
                </c:pt>
                <c:pt idx="747">
                  <c:v>3.0</c:v>
                </c:pt>
                <c:pt idx="748">
                  <c:v>3.0</c:v>
                </c:pt>
                <c:pt idx="749">
                  <c:v>3.0</c:v>
                </c:pt>
                <c:pt idx="750">
                  <c:v>3.0</c:v>
                </c:pt>
                <c:pt idx="751">
                  <c:v>3.0</c:v>
                </c:pt>
                <c:pt idx="752">
                  <c:v>3.0</c:v>
                </c:pt>
                <c:pt idx="753">
                  <c:v>3.0</c:v>
                </c:pt>
                <c:pt idx="754">
                  <c:v>3.0</c:v>
                </c:pt>
                <c:pt idx="755">
                  <c:v>3.0</c:v>
                </c:pt>
                <c:pt idx="756">
                  <c:v>3.0</c:v>
                </c:pt>
                <c:pt idx="757">
                  <c:v>3.0</c:v>
                </c:pt>
                <c:pt idx="758">
                  <c:v>3.0</c:v>
                </c:pt>
                <c:pt idx="759">
                  <c:v>3.0</c:v>
                </c:pt>
                <c:pt idx="760">
                  <c:v>3.0</c:v>
                </c:pt>
                <c:pt idx="761">
                  <c:v>3.0</c:v>
                </c:pt>
                <c:pt idx="762">
                  <c:v>3.0</c:v>
                </c:pt>
                <c:pt idx="763">
                  <c:v>3.0</c:v>
                </c:pt>
                <c:pt idx="764">
                  <c:v>3.0</c:v>
                </c:pt>
                <c:pt idx="765">
                  <c:v>3.0</c:v>
                </c:pt>
                <c:pt idx="766">
                  <c:v>3.0</c:v>
                </c:pt>
                <c:pt idx="767">
                  <c:v>3.0</c:v>
                </c:pt>
                <c:pt idx="768">
                  <c:v>3.0</c:v>
                </c:pt>
                <c:pt idx="769">
                  <c:v>3.0</c:v>
                </c:pt>
                <c:pt idx="770">
                  <c:v>3.0</c:v>
                </c:pt>
                <c:pt idx="771">
                  <c:v>3.0</c:v>
                </c:pt>
                <c:pt idx="772">
                  <c:v>3.0</c:v>
                </c:pt>
                <c:pt idx="773">
                  <c:v>3.0</c:v>
                </c:pt>
                <c:pt idx="774">
                  <c:v>3.0</c:v>
                </c:pt>
                <c:pt idx="775">
                  <c:v>3.0</c:v>
                </c:pt>
                <c:pt idx="776">
                  <c:v>3.0</c:v>
                </c:pt>
                <c:pt idx="777">
                  <c:v>3.0</c:v>
                </c:pt>
                <c:pt idx="778">
                  <c:v>3.0</c:v>
                </c:pt>
                <c:pt idx="779">
                  <c:v>3.0</c:v>
                </c:pt>
                <c:pt idx="780">
                  <c:v>3.0</c:v>
                </c:pt>
                <c:pt idx="781">
                  <c:v>3.0</c:v>
                </c:pt>
                <c:pt idx="782">
                  <c:v>3.0</c:v>
                </c:pt>
                <c:pt idx="783">
                  <c:v>3.0</c:v>
                </c:pt>
                <c:pt idx="784">
                  <c:v>3.0</c:v>
                </c:pt>
                <c:pt idx="785">
                  <c:v>3.0</c:v>
                </c:pt>
                <c:pt idx="786">
                  <c:v>3.0</c:v>
                </c:pt>
                <c:pt idx="787">
                  <c:v>3.0</c:v>
                </c:pt>
                <c:pt idx="788">
                  <c:v>3.0</c:v>
                </c:pt>
                <c:pt idx="789">
                  <c:v>3.0</c:v>
                </c:pt>
                <c:pt idx="790">
                  <c:v>3.0</c:v>
                </c:pt>
                <c:pt idx="791">
                  <c:v>3.0</c:v>
                </c:pt>
                <c:pt idx="792">
                  <c:v>3.0</c:v>
                </c:pt>
                <c:pt idx="793">
                  <c:v>3.0</c:v>
                </c:pt>
                <c:pt idx="794">
                  <c:v>3.0</c:v>
                </c:pt>
                <c:pt idx="795">
                  <c:v>3.0</c:v>
                </c:pt>
                <c:pt idx="796">
                  <c:v>3.0</c:v>
                </c:pt>
                <c:pt idx="797">
                  <c:v>3.0</c:v>
                </c:pt>
                <c:pt idx="798">
                  <c:v>3.0</c:v>
                </c:pt>
                <c:pt idx="799">
                  <c:v>3.0</c:v>
                </c:pt>
                <c:pt idx="800">
                  <c:v>3.0</c:v>
                </c:pt>
                <c:pt idx="801">
                  <c:v>3.0</c:v>
                </c:pt>
                <c:pt idx="802">
                  <c:v>3.0</c:v>
                </c:pt>
                <c:pt idx="803">
                  <c:v>3.0</c:v>
                </c:pt>
                <c:pt idx="804">
                  <c:v>3.0</c:v>
                </c:pt>
                <c:pt idx="805">
                  <c:v>3.0</c:v>
                </c:pt>
                <c:pt idx="806">
                  <c:v>3.0</c:v>
                </c:pt>
                <c:pt idx="807">
                  <c:v>3.0</c:v>
                </c:pt>
                <c:pt idx="808">
                  <c:v>3.0</c:v>
                </c:pt>
                <c:pt idx="809">
                  <c:v>3.0</c:v>
                </c:pt>
                <c:pt idx="810">
                  <c:v>3.0</c:v>
                </c:pt>
                <c:pt idx="811">
                  <c:v>3.0</c:v>
                </c:pt>
                <c:pt idx="812">
                  <c:v>3.0</c:v>
                </c:pt>
                <c:pt idx="813">
                  <c:v>3.0</c:v>
                </c:pt>
                <c:pt idx="814">
                  <c:v>3.0</c:v>
                </c:pt>
                <c:pt idx="815">
                  <c:v>3.0</c:v>
                </c:pt>
                <c:pt idx="816">
                  <c:v>3.0</c:v>
                </c:pt>
                <c:pt idx="817">
                  <c:v>3.0</c:v>
                </c:pt>
                <c:pt idx="818">
                  <c:v>3.0</c:v>
                </c:pt>
                <c:pt idx="819">
                  <c:v>3.0</c:v>
                </c:pt>
                <c:pt idx="820">
                  <c:v>3.0</c:v>
                </c:pt>
                <c:pt idx="821">
                  <c:v>3.0</c:v>
                </c:pt>
                <c:pt idx="822">
                  <c:v>3.0</c:v>
                </c:pt>
                <c:pt idx="823">
                  <c:v>3.0</c:v>
                </c:pt>
                <c:pt idx="824">
                  <c:v>3.0</c:v>
                </c:pt>
                <c:pt idx="825">
                  <c:v>3.0</c:v>
                </c:pt>
                <c:pt idx="826">
                  <c:v>3.0</c:v>
                </c:pt>
                <c:pt idx="827">
                  <c:v>3.0</c:v>
                </c:pt>
                <c:pt idx="828">
                  <c:v>3.0</c:v>
                </c:pt>
                <c:pt idx="829">
                  <c:v>3.0</c:v>
                </c:pt>
                <c:pt idx="830">
                  <c:v>3.0</c:v>
                </c:pt>
                <c:pt idx="831">
                  <c:v>3.0</c:v>
                </c:pt>
                <c:pt idx="832">
                  <c:v>3.0</c:v>
                </c:pt>
                <c:pt idx="833">
                  <c:v>3.0</c:v>
                </c:pt>
                <c:pt idx="834">
                  <c:v>4.0</c:v>
                </c:pt>
                <c:pt idx="835">
                  <c:v>4.0</c:v>
                </c:pt>
                <c:pt idx="836">
                  <c:v>4.0</c:v>
                </c:pt>
                <c:pt idx="837">
                  <c:v>4.0</c:v>
                </c:pt>
                <c:pt idx="838">
                  <c:v>4.0</c:v>
                </c:pt>
                <c:pt idx="839">
                  <c:v>4.0</c:v>
                </c:pt>
                <c:pt idx="840">
                  <c:v>4.0</c:v>
                </c:pt>
                <c:pt idx="841">
                  <c:v>4.0</c:v>
                </c:pt>
                <c:pt idx="842">
                  <c:v>4.0</c:v>
                </c:pt>
                <c:pt idx="843">
                  <c:v>4.0</c:v>
                </c:pt>
                <c:pt idx="844">
                  <c:v>4.0</c:v>
                </c:pt>
                <c:pt idx="845">
                  <c:v>4.0</c:v>
                </c:pt>
                <c:pt idx="846">
                  <c:v>4.0</c:v>
                </c:pt>
                <c:pt idx="847">
                  <c:v>4.0</c:v>
                </c:pt>
                <c:pt idx="848">
                  <c:v>4.0</c:v>
                </c:pt>
                <c:pt idx="849">
                  <c:v>4.0</c:v>
                </c:pt>
                <c:pt idx="850">
                  <c:v>4.0</c:v>
                </c:pt>
                <c:pt idx="851">
                  <c:v>4.0</c:v>
                </c:pt>
                <c:pt idx="852">
                  <c:v>4.0</c:v>
                </c:pt>
                <c:pt idx="853">
                  <c:v>4.0</c:v>
                </c:pt>
                <c:pt idx="854">
                  <c:v>4.0</c:v>
                </c:pt>
                <c:pt idx="855">
                  <c:v>4.0</c:v>
                </c:pt>
                <c:pt idx="856">
                  <c:v>4.0</c:v>
                </c:pt>
                <c:pt idx="857">
                  <c:v>4.0</c:v>
                </c:pt>
                <c:pt idx="858">
                  <c:v>4.0</c:v>
                </c:pt>
                <c:pt idx="859">
                  <c:v>4.0</c:v>
                </c:pt>
                <c:pt idx="860">
                  <c:v>4.0</c:v>
                </c:pt>
                <c:pt idx="861">
                  <c:v>4.0</c:v>
                </c:pt>
                <c:pt idx="862">
                  <c:v>4.0</c:v>
                </c:pt>
                <c:pt idx="863">
                  <c:v>4.0</c:v>
                </c:pt>
                <c:pt idx="864">
                  <c:v>4.0</c:v>
                </c:pt>
                <c:pt idx="865">
                  <c:v>4.0</c:v>
                </c:pt>
                <c:pt idx="866">
                  <c:v>4.0</c:v>
                </c:pt>
                <c:pt idx="867">
                  <c:v>4.0</c:v>
                </c:pt>
                <c:pt idx="868">
                  <c:v>4.0</c:v>
                </c:pt>
                <c:pt idx="869">
                  <c:v>4.0</c:v>
                </c:pt>
                <c:pt idx="870">
                  <c:v>4.0</c:v>
                </c:pt>
                <c:pt idx="871">
                  <c:v>4.0</c:v>
                </c:pt>
                <c:pt idx="872">
                  <c:v>4.0</c:v>
                </c:pt>
                <c:pt idx="873">
                  <c:v>4.0</c:v>
                </c:pt>
                <c:pt idx="874">
                  <c:v>4.0</c:v>
                </c:pt>
                <c:pt idx="875">
                  <c:v>4.0</c:v>
                </c:pt>
                <c:pt idx="876">
                  <c:v>4.0</c:v>
                </c:pt>
                <c:pt idx="877">
                  <c:v>4.0</c:v>
                </c:pt>
                <c:pt idx="878">
                  <c:v>4.0</c:v>
                </c:pt>
                <c:pt idx="879">
                  <c:v>4.0</c:v>
                </c:pt>
                <c:pt idx="880">
                  <c:v>4.0</c:v>
                </c:pt>
                <c:pt idx="881">
                  <c:v>4.0</c:v>
                </c:pt>
                <c:pt idx="882">
                  <c:v>4.0</c:v>
                </c:pt>
                <c:pt idx="883">
                  <c:v>4.0</c:v>
                </c:pt>
                <c:pt idx="884">
                  <c:v>4.0</c:v>
                </c:pt>
                <c:pt idx="885">
                  <c:v>4.0</c:v>
                </c:pt>
                <c:pt idx="886">
                  <c:v>4.0</c:v>
                </c:pt>
                <c:pt idx="887">
                  <c:v>4.0</c:v>
                </c:pt>
                <c:pt idx="888">
                  <c:v>4.0</c:v>
                </c:pt>
                <c:pt idx="889">
                  <c:v>4.0</c:v>
                </c:pt>
                <c:pt idx="890">
                  <c:v>4.0</c:v>
                </c:pt>
                <c:pt idx="891">
                  <c:v>4.0</c:v>
                </c:pt>
                <c:pt idx="892">
                  <c:v>4.0</c:v>
                </c:pt>
                <c:pt idx="893">
                  <c:v>4.0</c:v>
                </c:pt>
                <c:pt idx="894">
                  <c:v>4.0</c:v>
                </c:pt>
                <c:pt idx="895">
                  <c:v>4.0</c:v>
                </c:pt>
                <c:pt idx="896">
                  <c:v>4.0</c:v>
                </c:pt>
                <c:pt idx="897">
                  <c:v>4.0</c:v>
                </c:pt>
                <c:pt idx="898">
                  <c:v>4.0</c:v>
                </c:pt>
                <c:pt idx="899">
                  <c:v>4.0</c:v>
                </c:pt>
                <c:pt idx="900">
                  <c:v>4.0</c:v>
                </c:pt>
                <c:pt idx="901">
                  <c:v>4.0</c:v>
                </c:pt>
                <c:pt idx="902">
                  <c:v>4.0</c:v>
                </c:pt>
                <c:pt idx="903">
                  <c:v>4.0</c:v>
                </c:pt>
                <c:pt idx="904">
                  <c:v>4.0</c:v>
                </c:pt>
                <c:pt idx="905">
                  <c:v>4.0</c:v>
                </c:pt>
                <c:pt idx="906">
                  <c:v>4.0</c:v>
                </c:pt>
                <c:pt idx="907">
                  <c:v>4.0</c:v>
                </c:pt>
                <c:pt idx="908">
                  <c:v>4.0</c:v>
                </c:pt>
                <c:pt idx="909">
                  <c:v>4.0</c:v>
                </c:pt>
                <c:pt idx="910">
                  <c:v>4.0</c:v>
                </c:pt>
                <c:pt idx="911">
                  <c:v>4.0</c:v>
                </c:pt>
                <c:pt idx="912">
                  <c:v>4.0</c:v>
                </c:pt>
                <c:pt idx="913">
                  <c:v>4.0</c:v>
                </c:pt>
                <c:pt idx="914">
                  <c:v>4.0</c:v>
                </c:pt>
                <c:pt idx="915">
                  <c:v>4.0</c:v>
                </c:pt>
                <c:pt idx="916">
                  <c:v>4.0</c:v>
                </c:pt>
                <c:pt idx="917">
                  <c:v>4.0</c:v>
                </c:pt>
                <c:pt idx="918">
                  <c:v>4.0</c:v>
                </c:pt>
                <c:pt idx="919">
                  <c:v>4.0</c:v>
                </c:pt>
                <c:pt idx="920">
                  <c:v>4.0</c:v>
                </c:pt>
                <c:pt idx="921">
                  <c:v>4.0</c:v>
                </c:pt>
                <c:pt idx="922">
                  <c:v>4.0</c:v>
                </c:pt>
                <c:pt idx="923">
                  <c:v>4.0</c:v>
                </c:pt>
                <c:pt idx="924">
                  <c:v>4.0</c:v>
                </c:pt>
                <c:pt idx="925">
                  <c:v>4.0</c:v>
                </c:pt>
                <c:pt idx="926">
                  <c:v>4.0</c:v>
                </c:pt>
                <c:pt idx="927">
                  <c:v>4.0</c:v>
                </c:pt>
                <c:pt idx="928">
                  <c:v>4.0</c:v>
                </c:pt>
                <c:pt idx="929">
                  <c:v>4.0</c:v>
                </c:pt>
                <c:pt idx="930">
                  <c:v>4.0</c:v>
                </c:pt>
                <c:pt idx="931">
                  <c:v>4.0</c:v>
                </c:pt>
                <c:pt idx="932">
                  <c:v>4.0</c:v>
                </c:pt>
                <c:pt idx="933">
                  <c:v>4.0</c:v>
                </c:pt>
                <c:pt idx="934">
                  <c:v>4.0</c:v>
                </c:pt>
                <c:pt idx="935">
                  <c:v>4.0</c:v>
                </c:pt>
                <c:pt idx="936">
                  <c:v>4.0</c:v>
                </c:pt>
                <c:pt idx="937">
                  <c:v>4.0</c:v>
                </c:pt>
                <c:pt idx="938">
                  <c:v>4.0</c:v>
                </c:pt>
                <c:pt idx="939">
                  <c:v>4.0</c:v>
                </c:pt>
                <c:pt idx="940">
                  <c:v>4.0</c:v>
                </c:pt>
                <c:pt idx="941">
                  <c:v>4.0</c:v>
                </c:pt>
                <c:pt idx="942">
                  <c:v>4.0</c:v>
                </c:pt>
                <c:pt idx="943">
                  <c:v>4.0</c:v>
                </c:pt>
                <c:pt idx="944">
                  <c:v>4.0</c:v>
                </c:pt>
                <c:pt idx="945">
                  <c:v>4.0</c:v>
                </c:pt>
                <c:pt idx="946">
                  <c:v>5.0</c:v>
                </c:pt>
                <c:pt idx="947">
                  <c:v>5.0</c:v>
                </c:pt>
                <c:pt idx="948">
                  <c:v>5.0</c:v>
                </c:pt>
                <c:pt idx="949">
                  <c:v>5.0</c:v>
                </c:pt>
                <c:pt idx="950">
                  <c:v>5.0</c:v>
                </c:pt>
                <c:pt idx="951">
                  <c:v>5.0</c:v>
                </c:pt>
                <c:pt idx="952">
                  <c:v>5.0</c:v>
                </c:pt>
                <c:pt idx="953">
                  <c:v>5.0</c:v>
                </c:pt>
                <c:pt idx="954">
                  <c:v>5.0</c:v>
                </c:pt>
                <c:pt idx="955">
                  <c:v>5.0</c:v>
                </c:pt>
                <c:pt idx="956">
                  <c:v>5.0</c:v>
                </c:pt>
                <c:pt idx="957">
                  <c:v>5.0</c:v>
                </c:pt>
                <c:pt idx="958">
                  <c:v>5.0</c:v>
                </c:pt>
                <c:pt idx="959">
                  <c:v>5.0</c:v>
                </c:pt>
                <c:pt idx="960">
                  <c:v>5.0</c:v>
                </c:pt>
                <c:pt idx="961">
                  <c:v>5.0</c:v>
                </c:pt>
                <c:pt idx="962">
                  <c:v>5.0</c:v>
                </c:pt>
                <c:pt idx="963">
                  <c:v>5.0</c:v>
                </c:pt>
                <c:pt idx="964">
                  <c:v>5.0</c:v>
                </c:pt>
                <c:pt idx="965">
                  <c:v>5.0</c:v>
                </c:pt>
                <c:pt idx="966">
                  <c:v>5.0</c:v>
                </c:pt>
                <c:pt idx="967">
                  <c:v>5.0</c:v>
                </c:pt>
                <c:pt idx="968">
                  <c:v>5.0</c:v>
                </c:pt>
                <c:pt idx="969">
                  <c:v>5.0</c:v>
                </c:pt>
                <c:pt idx="970">
                  <c:v>5.0</c:v>
                </c:pt>
                <c:pt idx="971">
                  <c:v>5.0</c:v>
                </c:pt>
                <c:pt idx="972">
                  <c:v>5.0</c:v>
                </c:pt>
                <c:pt idx="973">
                  <c:v>5.0</c:v>
                </c:pt>
                <c:pt idx="974">
                  <c:v>5.0</c:v>
                </c:pt>
                <c:pt idx="975">
                  <c:v>5.0</c:v>
                </c:pt>
                <c:pt idx="976">
                  <c:v>5.0</c:v>
                </c:pt>
                <c:pt idx="977">
                  <c:v>5.0</c:v>
                </c:pt>
                <c:pt idx="978">
                  <c:v>5.0</c:v>
                </c:pt>
                <c:pt idx="979">
                  <c:v>5.0</c:v>
                </c:pt>
                <c:pt idx="980">
                  <c:v>5.0</c:v>
                </c:pt>
                <c:pt idx="981">
                  <c:v>5.0</c:v>
                </c:pt>
                <c:pt idx="982">
                  <c:v>5.0</c:v>
                </c:pt>
                <c:pt idx="983">
                  <c:v>5.0</c:v>
                </c:pt>
                <c:pt idx="984">
                  <c:v>5.0</c:v>
                </c:pt>
                <c:pt idx="985">
                  <c:v>5.0</c:v>
                </c:pt>
                <c:pt idx="986">
                  <c:v>5.0</c:v>
                </c:pt>
                <c:pt idx="987">
                  <c:v>5.0</c:v>
                </c:pt>
                <c:pt idx="988">
                  <c:v>5.0</c:v>
                </c:pt>
                <c:pt idx="989">
                  <c:v>5.0</c:v>
                </c:pt>
                <c:pt idx="990">
                  <c:v>5.0</c:v>
                </c:pt>
                <c:pt idx="991">
                  <c:v>5.0</c:v>
                </c:pt>
                <c:pt idx="992">
                  <c:v>5.0</c:v>
                </c:pt>
                <c:pt idx="993">
                  <c:v>5.0</c:v>
                </c:pt>
                <c:pt idx="994">
                  <c:v>5.0</c:v>
                </c:pt>
                <c:pt idx="995">
                  <c:v>5.0</c:v>
                </c:pt>
                <c:pt idx="996">
                  <c:v>5.0</c:v>
                </c:pt>
                <c:pt idx="997">
                  <c:v>5.0</c:v>
                </c:pt>
                <c:pt idx="998">
                  <c:v>5.0</c:v>
                </c:pt>
                <c:pt idx="999">
                  <c:v>5.0</c:v>
                </c:pt>
                <c:pt idx="1000">
                  <c:v>5.0</c:v>
                </c:pt>
                <c:pt idx="1001">
                  <c:v>5.0</c:v>
                </c:pt>
                <c:pt idx="1002">
                  <c:v>5.0</c:v>
                </c:pt>
                <c:pt idx="1003">
                  <c:v>5.0</c:v>
                </c:pt>
                <c:pt idx="1004">
                  <c:v>5.0</c:v>
                </c:pt>
                <c:pt idx="1005">
                  <c:v>5.0</c:v>
                </c:pt>
                <c:pt idx="1006">
                  <c:v>5.0</c:v>
                </c:pt>
                <c:pt idx="1007">
                  <c:v>5.0</c:v>
                </c:pt>
                <c:pt idx="1008">
                  <c:v>5.0</c:v>
                </c:pt>
                <c:pt idx="1009">
                  <c:v>5.0</c:v>
                </c:pt>
                <c:pt idx="1010">
                  <c:v>5.0</c:v>
                </c:pt>
                <c:pt idx="1011">
                  <c:v>5.0</c:v>
                </c:pt>
                <c:pt idx="1012">
                  <c:v>5.0</c:v>
                </c:pt>
                <c:pt idx="1013">
                  <c:v>5.0</c:v>
                </c:pt>
                <c:pt idx="1014">
                  <c:v>5.0</c:v>
                </c:pt>
                <c:pt idx="1015">
                  <c:v>5.0</c:v>
                </c:pt>
                <c:pt idx="1016">
                  <c:v>5.0</c:v>
                </c:pt>
                <c:pt idx="1017">
                  <c:v>5.0</c:v>
                </c:pt>
                <c:pt idx="1018">
                  <c:v>5.0</c:v>
                </c:pt>
                <c:pt idx="1019">
                  <c:v>5.0</c:v>
                </c:pt>
                <c:pt idx="1020">
                  <c:v>5.0</c:v>
                </c:pt>
                <c:pt idx="1021">
                  <c:v>5.0</c:v>
                </c:pt>
                <c:pt idx="1022">
                  <c:v>5.0</c:v>
                </c:pt>
                <c:pt idx="1023">
                  <c:v>5.0</c:v>
                </c:pt>
                <c:pt idx="1024">
                  <c:v>5.0</c:v>
                </c:pt>
                <c:pt idx="1025">
                  <c:v>5.0</c:v>
                </c:pt>
                <c:pt idx="1026">
                  <c:v>5.0</c:v>
                </c:pt>
                <c:pt idx="1027">
                  <c:v>5.0</c:v>
                </c:pt>
                <c:pt idx="1028">
                  <c:v>5.0</c:v>
                </c:pt>
                <c:pt idx="1029">
                  <c:v>5.0</c:v>
                </c:pt>
                <c:pt idx="1030">
                  <c:v>5.0</c:v>
                </c:pt>
                <c:pt idx="1031">
                  <c:v>5.0</c:v>
                </c:pt>
                <c:pt idx="1032">
                  <c:v>5.0</c:v>
                </c:pt>
                <c:pt idx="1033">
                  <c:v>5.0</c:v>
                </c:pt>
                <c:pt idx="1034">
                  <c:v>5.0</c:v>
                </c:pt>
                <c:pt idx="1035">
                  <c:v>5.0</c:v>
                </c:pt>
                <c:pt idx="1036">
                  <c:v>5.0</c:v>
                </c:pt>
                <c:pt idx="1037">
                  <c:v>5.0</c:v>
                </c:pt>
                <c:pt idx="1038">
                  <c:v>5.0</c:v>
                </c:pt>
                <c:pt idx="1039">
                  <c:v>5.0</c:v>
                </c:pt>
                <c:pt idx="1040">
                  <c:v>5.0</c:v>
                </c:pt>
                <c:pt idx="1041">
                  <c:v>5.0</c:v>
                </c:pt>
                <c:pt idx="1042">
                  <c:v>5.0</c:v>
                </c:pt>
                <c:pt idx="1043">
                  <c:v>5.0</c:v>
                </c:pt>
                <c:pt idx="1044">
                  <c:v>5.0</c:v>
                </c:pt>
                <c:pt idx="1045">
                  <c:v>5.0</c:v>
                </c:pt>
                <c:pt idx="1046">
                  <c:v>5.0</c:v>
                </c:pt>
                <c:pt idx="1047">
                  <c:v>5.0</c:v>
                </c:pt>
                <c:pt idx="1048">
                  <c:v>5.0</c:v>
                </c:pt>
                <c:pt idx="1049">
                  <c:v>5.0</c:v>
                </c:pt>
                <c:pt idx="1050">
                  <c:v>5.0</c:v>
                </c:pt>
                <c:pt idx="1051">
                  <c:v>5.0</c:v>
                </c:pt>
                <c:pt idx="1052">
                  <c:v>5.0</c:v>
                </c:pt>
                <c:pt idx="1053">
                  <c:v>5.0</c:v>
                </c:pt>
                <c:pt idx="1054">
                  <c:v>5.0</c:v>
                </c:pt>
                <c:pt idx="1055">
                  <c:v>5.0</c:v>
                </c:pt>
                <c:pt idx="1056">
                  <c:v>5.0</c:v>
                </c:pt>
                <c:pt idx="1057">
                  <c:v>5.0</c:v>
                </c:pt>
                <c:pt idx="1058">
                  <c:v>5.0</c:v>
                </c:pt>
                <c:pt idx="1059">
                  <c:v>5.0</c:v>
                </c:pt>
                <c:pt idx="1060">
                  <c:v>5.0</c:v>
                </c:pt>
                <c:pt idx="1061">
                  <c:v>5.0</c:v>
                </c:pt>
                <c:pt idx="1062">
                  <c:v>5.0</c:v>
                </c:pt>
                <c:pt idx="1063">
                  <c:v>5.0</c:v>
                </c:pt>
                <c:pt idx="1064">
                  <c:v>5.0</c:v>
                </c:pt>
                <c:pt idx="1065">
                  <c:v>5.0</c:v>
                </c:pt>
                <c:pt idx="1066">
                  <c:v>5.0</c:v>
                </c:pt>
                <c:pt idx="1067">
                  <c:v>5.0</c:v>
                </c:pt>
                <c:pt idx="1068">
                  <c:v>5.0</c:v>
                </c:pt>
                <c:pt idx="1069">
                  <c:v>5.0</c:v>
                </c:pt>
                <c:pt idx="1070">
                  <c:v>5.0</c:v>
                </c:pt>
                <c:pt idx="1071">
                  <c:v>5.0</c:v>
                </c:pt>
                <c:pt idx="1072">
                  <c:v>5.0</c:v>
                </c:pt>
                <c:pt idx="1073">
                  <c:v>5.0</c:v>
                </c:pt>
                <c:pt idx="1074">
                  <c:v>5.0</c:v>
                </c:pt>
                <c:pt idx="1075">
                  <c:v>5.0</c:v>
                </c:pt>
                <c:pt idx="1076">
                  <c:v>5.0</c:v>
                </c:pt>
                <c:pt idx="1077">
                  <c:v>5.0</c:v>
                </c:pt>
                <c:pt idx="1078">
                  <c:v>5.0</c:v>
                </c:pt>
                <c:pt idx="1079">
                  <c:v>5.0</c:v>
                </c:pt>
                <c:pt idx="1080">
                  <c:v>5.0</c:v>
                </c:pt>
                <c:pt idx="1081">
                  <c:v>5.0</c:v>
                </c:pt>
                <c:pt idx="1082">
                  <c:v>5.0</c:v>
                </c:pt>
                <c:pt idx="1083">
                  <c:v>5.0</c:v>
                </c:pt>
                <c:pt idx="1084">
                  <c:v>5.0</c:v>
                </c:pt>
                <c:pt idx="1085">
                  <c:v>5.0</c:v>
                </c:pt>
                <c:pt idx="1086">
                  <c:v>5.0</c:v>
                </c:pt>
                <c:pt idx="1087">
                  <c:v>5.0</c:v>
                </c:pt>
                <c:pt idx="1088">
                  <c:v>5.0</c:v>
                </c:pt>
                <c:pt idx="1089">
                  <c:v>5.0</c:v>
                </c:pt>
                <c:pt idx="1090">
                  <c:v>5.0</c:v>
                </c:pt>
                <c:pt idx="1091">
                  <c:v>5.0</c:v>
                </c:pt>
                <c:pt idx="1092">
                  <c:v>5.0</c:v>
                </c:pt>
                <c:pt idx="1093">
                  <c:v>5.0</c:v>
                </c:pt>
                <c:pt idx="1094">
                  <c:v>5.0</c:v>
                </c:pt>
                <c:pt idx="1095">
                  <c:v>5.0</c:v>
                </c:pt>
                <c:pt idx="1096">
                  <c:v>5.0</c:v>
                </c:pt>
                <c:pt idx="1097">
                  <c:v>5.0</c:v>
                </c:pt>
                <c:pt idx="1098">
                  <c:v>5.0</c:v>
                </c:pt>
                <c:pt idx="1099">
                  <c:v>5.0</c:v>
                </c:pt>
                <c:pt idx="1100">
                  <c:v>5.0</c:v>
                </c:pt>
                <c:pt idx="1101">
                  <c:v>5.0</c:v>
                </c:pt>
                <c:pt idx="1102">
                  <c:v>5.0</c:v>
                </c:pt>
                <c:pt idx="1103">
                  <c:v>5.0</c:v>
                </c:pt>
                <c:pt idx="1104">
                  <c:v>5.0</c:v>
                </c:pt>
                <c:pt idx="1105">
                  <c:v>5.0</c:v>
                </c:pt>
                <c:pt idx="1106">
                  <c:v>5.0</c:v>
                </c:pt>
                <c:pt idx="1107">
                  <c:v>5.0</c:v>
                </c:pt>
                <c:pt idx="1108">
                  <c:v>5.0</c:v>
                </c:pt>
                <c:pt idx="1109">
                  <c:v>5.0</c:v>
                </c:pt>
                <c:pt idx="1110">
                  <c:v>5.0</c:v>
                </c:pt>
                <c:pt idx="1111">
                  <c:v>5.0</c:v>
                </c:pt>
                <c:pt idx="1112">
                  <c:v>5.0</c:v>
                </c:pt>
                <c:pt idx="1113">
                  <c:v>5.0</c:v>
                </c:pt>
                <c:pt idx="1114">
                  <c:v>5.0</c:v>
                </c:pt>
                <c:pt idx="1115">
                  <c:v>5.0</c:v>
                </c:pt>
                <c:pt idx="1116">
                  <c:v>5.0</c:v>
                </c:pt>
                <c:pt idx="1117">
                  <c:v>5.0</c:v>
                </c:pt>
                <c:pt idx="1118">
                  <c:v>5.0</c:v>
                </c:pt>
                <c:pt idx="1119">
                  <c:v>5.0</c:v>
                </c:pt>
                <c:pt idx="1120">
                  <c:v>5.0</c:v>
                </c:pt>
                <c:pt idx="1121">
                  <c:v>5.0</c:v>
                </c:pt>
                <c:pt idx="1122">
                  <c:v>5.0</c:v>
                </c:pt>
                <c:pt idx="1123">
                  <c:v>5.0</c:v>
                </c:pt>
                <c:pt idx="1124">
                  <c:v>5.0</c:v>
                </c:pt>
                <c:pt idx="1125">
                  <c:v>5.0</c:v>
                </c:pt>
                <c:pt idx="1126">
                  <c:v>5.0</c:v>
                </c:pt>
                <c:pt idx="1127">
                  <c:v>6.0</c:v>
                </c:pt>
                <c:pt idx="1128">
                  <c:v>6.0</c:v>
                </c:pt>
                <c:pt idx="1129">
                  <c:v>6.0</c:v>
                </c:pt>
                <c:pt idx="1130">
                  <c:v>6.0</c:v>
                </c:pt>
                <c:pt idx="1131">
                  <c:v>6.0</c:v>
                </c:pt>
                <c:pt idx="1132">
                  <c:v>6.0</c:v>
                </c:pt>
                <c:pt idx="1133">
                  <c:v>6.0</c:v>
                </c:pt>
                <c:pt idx="1134">
                  <c:v>6.0</c:v>
                </c:pt>
                <c:pt idx="1135">
                  <c:v>6.0</c:v>
                </c:pt>
                <c:pt idx="1136">
                  <c:v>6.0</c:v>
                </c:pt>
                <c:pt idx="1137">
                  <c:v>6.0</c:v>
                </c:pt>
                <c:pt idx="1138">
                  <c:v>6.0</c:v>
                </c:pt>
                <c:pt idx="1139">
                  <c:v>6.0</c:v>
                </c:pt>
                <c:pt idx="1140">
                  <c:v>6.0</c:v>
                </c:pt>
                <c:pt idx="1141">
                  <c:v>6.0</c:v>
                </c:pt>
                <c:pt idx="1142">
                  <c:v>6.0</c:v>
                </c:pt>
                <c:pt idx="1143">
                  <c:v>6.0</c:v>
                </c:pt>
                <c:pt idx="1144">
                  <c:v>6.0</c:v>
                </c:pt>
                <c:pt idx="1145">
                  <c:v>6.0</c:v>
                </c:pt>
                <c:pt idx="1146">
                  <c:v>6.0</c:v>
                </c:pt>
                <c:pt idx="1147">
                  <c:v>6.0</c:v>
                </c:pt>
                <c:pt idx="1148">
                  <c:v>6.0</c:v>
                </c:pt>
                <c:pt idx="1149">
                  <c:v>6.0</c:v>
                </c:pt>
                <c:pt idx="1150">
                  <c:v>6.0</c:v>
                </c:pt>
                <c:pt idx="1151">
                  <c:v>6.0</c:v>
                </c:pt>
                <c:pt idx="1152">
                  <c:v>6.0</c:v>
                </c:pt>
                <c:pt idx="1153">
                  <c:v>6.0</c:v>
                </c:pt>
                <c:pt idx="1154">
                  <c:v>6.0</c:v>
                </c:pt>
                <c:pt idx="1155">
                  <c:v>6.0</c:v>
                </c:pt>
                <c:pt idx="1156">
                  <c:v>7.0</c:v>
                </c:pt>
                <c:pt idx="1157">
                  <c:v>7.0</c:v>
                </c:pt>
                <c:pt idx="1158">
                  <c:v>7.0</c:v>
                </c:pt>
                <c:pt idx="1159">
                  <c:v>7.0</c:v>
                </c:pt>
                <c:pt idx="1160">
                  <c:v>7.0</c:v>
                </c:pt>
                <c:pt idx="1161">
                  <c:v>7.0</c:v>
                </c:pt>
                <c:pt idx="1162">
                  <c:v>7.0</c:v>
                </c:pt>
                <c:pt idx="1163">
                  <c:v>7.0</c:v>
                </c:pt>
                <c:pt idx="1164">
                  <c:v>7.0</c:v>
                </c:pt>
                <c:pt idx="1165">
                  <c:v>7.0</c:v>
                </c:pt>
                <c:pt idx="1166">
                  <c:v>7.0</c:v>
                </c:pt>
                <c:pt idx="1167">
                  <c:v>7.0</c:v>
                </c:pt>
                <c:pt idx="1168">
                  <c:v>7.0</c:v>
                </c:pt>
                <c:pt idx="1169">
                  <c:v>7.0</c:v>
                </c:pt>
                <c:pt idx="1170">
                  <c:v>7.0</c:v>
                </c:pt>
                <c:pt idx="1171">
                  <c:v>7.0</c:v>
                </c:pt>
                <c:pt idx="1172">
                  <c:v>7.0</c:v>
                </c:pt>
                <c:pt idx="1173">
                  <c:v>7.0</c:v>
                </c:pt>
                <c:pt idx="1174">
                  <c:v>7.0</c:v>
                </c:pt>
                <c:pt idx="1175">
                  <c:v>7.0</c:v>
                </c:pt>
                <c:pt idx="1176">
                  <c:v>7.0</c:v>
                </c:pt>
                <c:pt idx="1177">
                  <c:v>7.0</c:v>
                </c:pt>
                <c:pt idx="1178">
                  <c:v>7.0</c:v>
                </c:pt>
                <c:pt idx="1179">
                  <c:v>7.0</c:v>
                </c:pt>
                <c:pt idx="1180">
                  <c:v>7.0</c:v>
                </c:pt>
                <c:pt idx="1181">
                  <c:v>7.0</c:v>
                </c:pt>
                <c:pt idx="1182">
                  <c:v>7.0</c:v>
                </c:pt>
                <c:pt idx="1183">
                  <c:v>7.0</c:v>
                </c:pt>
                <c:pt idx="1184">
                  <c:v>7.0</c:v>
                </c:pt>
                <c:pt idx="1185">
                  <c:v>7.0</c:v>
                </c:pt>
                <c:pt idx="1186">
                  <c:v>7.0</c:v>
                </c:pt>
                <c:pt idx="1187">
                  <c:v>7.0</c:v>
                </c:pt>
                <c:pt idx="1188">
                  <c:v>7.0</c:v>
                </c:pt>
                <c:pt idx="1189">
                  <c:v>7.0</c:v>
                </c:pt>
                <c:pt idx="1190">
                  <c:v>7.0</c:v>
                </c:pt>
                <c:pt idx="1191">
                  <c:v>7.0</c:v>
                </c:pt>
                <c:pt idx="1192">
                  <c:v>7.0</c:v>
                </c:pt>
                <c:pt idx="1193">
                  <c:v>7.0</c:v>
                </c:pt>
                <c:pt idx="1194">
                  <c:v>7.0</c:v>
                </c:pt>
                <c:pt idx="1195">
                  <c:v>7.0</c:v>
                </c:pt>
                <c:pt idx="1196">
                  <c:v>7.0</c:v>
                </c:pt>
                <c:pt idx="1197">
                  <c:v>7.0</c:v>
                </c:pt>
                <c:pt idx="1198">
                  <c:v>7.0</c:v>
                </c:pt>
                <c:pt idx="1199">
                  <c:v>7.0</c:v>
                </c:pt>
                <c:pt idx="1200">
                  <c:v>7.0</c:v>
                </c:pt>
                <c:pt idx="1201">
                  <c:v>7.0</c:v>
                </c:pt>
                <c:pt idx="1202">
                  <c:v>7.0</c:v>
                </c:pt>
                <c:pt idx="1203">
                  <c:v>7.0</c:v>
                </c:pt>
                <c:pt idx="1204">
                  <c:v>7.0</c:v>
                </c:pt>
                <c:pt idx="1205">
                  <c:v>7.0</c:v>
                </c:pt>
                <c:pt idx="1206">
                  <c:v>7.0</c:v>
                </c:pt>
                <c:pt idx="1207">
                  <c:v>7.0</c:v>
                </c:pt>
                <c:pt idx="1208">
                  <c:v>7.0</c:v>
                </c:pt>
                <c:pt idx="1209">
                  <c:v>7.0</c:v>
                </c:pt>
                <c:pt idx="1210">
                  <c:v>7.0</c:v>
                </c:pt>
                <c:pt idx="1211">
                  <c:v>7.0</c:v>
                </c:pt>
                <c:pt idx="1212">
                  <c:v>7.0</c:v>
                </c:pt>
                <c:pt idx="1213">
                  <c:v>7.0</c:v>
                </c:pt>
                <c:pt idx="1214">
                  <c:v>7.0</c:v>
                </c:pt>
                <c:pt idx="1215">
                  <c:v>7.0</c:v>
                </c:pt>
                <c:pt idx="1216">
                  <c:v>7.0</c:v>
                </c:pt>
                <c:pt idx="1217">
                  <c:v>7.0</c:v>
                </c:pt>
                <c:pt idx="1218">
                  <c:v>7.0</c:v>
                </c:pt>
                <c:pt idx="1219">
                  <c:v>7.0</c:v>
                </c:pt>
                <c:pt idx="1220">
                  <c:v>7.0</c:v>
                </c:pt>
                <c:pt idx="1221">
                  <c:v>7.0</c:v>
                </c:pt>
                <c:pt idx="1222">
                  <c:v>7.0</c:v>
                </c:pt>
                <c:pt idx="1223">
                  <c:v>7.0</c:v>
                </c:pt>
                <c:pt idx="1224">
                  <c:v>7.0</c:v>
                </c:pt>
                <c:pt idx="1225">
                  <c:v>7.0</c:v>
                </c:pt>
                <c:pt idx="1226">
                  <c:v>7.0</c:v>
                </c:pt>
                <c:pt idx="1227">
                  <c:v>7.0</c:v>
                </c:pt>
                <c:pt idx="1228">
                  <c:v>7.0</c:v>
                </c:pt>
                <c:pt idx="1229">
                  <c:v>7.0</c:v>
                </c:pt>
                <c:pt idx="1230">
                  <c:v>7.0</c:v>
                </c:pt>
                <c:pt idx="1231">
                  <c:v>7.0</c:v>
                </c:pt>
                <c:pt idx="1232">
                  <c:v>7.0</c:v>
                </c:pt>
                <c:pt idx="1233">
                  <c:v>7.0</c:v>
                </c:pt>
                <c:pt idx="1234">
                  <c:v>7.0</c:v>
                </c:pt>
                <c:pt idx="1235">
                  <c:v>7.0</c:v>
                </c:pt>
                <c:pt idx="1236">
                  <c:v>7.0</c:v>
                </c:pt>
                <c:pt idx="1237">
                  <c:v>7.0</c:v>
                </c:pt>
                <c:pt idx="1238">
                  <c:v>7.0</c:v>
                </c:pt>
                <c:pt idx="1239">
                  <c:v>7.0</c:v>
                </c:pt>
                <c:pt idx="1240">
                  <c:v>7.0</c:v>
                </c:pt>
                <c:pt idx="1241">
                  <c:v>7.0</c:v>
                </c:pt>
                <c:pt idx="1242">
                  <c:v>7.0</c:v>
                </c:pt>
                <c:pt idx="1243">
                  <c:v>7.0</c:v>
                </c:pt>
                <c:pt idx="1244">
                  <c:v>7.0</c:v>
                </c:pt>
                <c:pt idx="1245">
                  <c:v>7.0</c:v>
                </c:pt>
                <c:pt idx="1246">
                  <c:v>7.0</c:v>
                </c:pt>
                <c:pt idx="1247">
                  <c:v>7.0</c:v>
                </c:pt>
                <c:pt idx="1248">
                  <c:v>7.0</c:v>
                </c:pt>
                <c:pt idx="1249">
                  <c:v>7.0</c:v>
                </c:pt>
                <c:pt idx="1250">
                  <c:v>7.0</c:v>
                </c:pt>
                <c:pt idx="1251">
                  <c:v>7.0</c:v>
                </c:pt>
                <c:pt idx="1252">
                  <c:v>7.0</c:v>
                </c:pt>
                <c:pt idx="1253">
                  <c:v>7.0</c:v>
                </c:pt>
                <c:pt idx="1254">
                  <c:v>7.0</c:v>
                </c:pt>
                <c:pt idx="1255">
                  <c:v>7.0</c:v>
                </c:pt>
                <c:pt idx="1256">
                  <c:v>7.0</c:v>
                </c:pt>
                <c:pt idx="1257">
                  <c:v>7.0</c:v>
                </c:pt>
                <c:pt idx="1258">
                  <c:v>7.0</c:v>
                </c:pt>
                <c:pt idx="1259">
                  <c:v>7.0</c:v>
                </c:pt>
                <c:pt idx="1260">
                  <c:v>7.0</c:v>
                </c:pt>
                <c:pt idx="1261">
                  <c:v>7.0</c:v>
                </c:pt>
                <c:pt idx="1262">
                  <c:v>7.0</c:v>
                </c:pt>
                <c:pt idx="1263">
                  <c:v>7.0</c:v>
                </c:pt>
                <c:pt idx="1264">
                  <c:v>7.0</c:v>
                </c:pt>
                <c:pt idx="1265">
                  <c:v>7.0</c:v>
                </c:pt>
                <c:pt idx="1266">
                  <c:v>7.0</c:v>
                </c:pt>
                <c:pt idx="1267">
                  <c:v>7.0</c:v>
                </c:pt>
                <c:pt idx="1268">
                  <c:v>7.0</c:v>
                </c:pt>
                <c:pt idx="1269">
                  <c:v>7.0</c:v>
                </c:pt>
                <c:pt idx="1270">
                  <c:v>7.0</c:v>
                </c:pt>
                <c:pt idx="1271">
                  <c:v>7.0</c:v>
                </c:pt>
                <c:pt idx="1272">
                  <c:v>7.0</c:v>
                </c:pt>
                <c:pt idx="1273">
                  <c:v>7.0</c:v>
                </c:pt>
                <c:pt idx="1274">
                  <c:v>7.0</c:v>
                </c:pt>
                <c:pt idx="1275">
                  <c:v>7.0</c:v>
                </c:pt>
                <c:pt idx="1276">
                  <c:v>7.0</c:v>
                </c:pt>
                <c:pt idx="1277">
                  <c:v>7.0</c:v>
                </c:pt>
                <c:pt idx="1278">
                  <c:v>7.0</c:v>
                </c:pt>
                <c:pt idx="1279">
                  <c:v>7.0</c:v>
                </c:pt>
                <c:pt idx="1280">
                  <c:v>7.0</c:v>
                </c:pt>
                <c:pt idx="1281">
                  <c:v>7.0</c:v>
                </c:pt>
                <c:pt idx="1282">
                  <c:v>7.0</c:v>
                </c:pt>
                <c:pt idx="1283">
                  <c:v>7.0</c:v>
                </c:pt>
                <c:pt idx="1284">
                  <c:v>7.0</c:v>
                </c:pt>
                <c:pt idx="1285">
                  <c:v>7.0</c:v>
                </c:pt>
                <c:pt idx="1286">
                  <c:v>7.0</c:v>
                </c:pt>
                <c:pt idx="1287">
                  <c:v>7.0</c:v>
                </c:pt>
                <c:pt idx="1288">
                  <c:v>7.0</c:v>
                </c:pt>
                <c:pt idx="1289">
                  <c:v>7.0</c:v>
                </c:pt>
                <c:pt idx="1290">
                  <c:v>7.0</c:v>
                </c:pt>
                <c:pt idx="1291">
                  <c:v>7.0</c:v>
                </c:pt>
                <c:pt idx="1292">
                  <c:v>7.0</c:v>
                </c:pt>
                <c:pt idx="1293">
                  <c:v>7.0</c:v>
                </c:pt>
                <c:pt idx="1294">
                  <c:v>7.0</c:v>
                </c:pt>
                <c:pt idx="1295">
                  <c:v>7.0</c:v>
                </c:pt>
                <c:pt idx="1296">
                  <c:v>7.0</c:v>
                </c:pt>
                <c:pt idx="1297">
                  <c:v>7.0</c:v>
                </c:pt>
                <c:pt idx="1298">
                  <c:v>7.0</c:v>
                </c:pt>
                <c:pt idx="1299">
                  <c:v>7.0</c:v>
                </c:pt>
                <c:pt idx="1300">
                  <c:v>7.0</c:v>
                </c:pt>
                <c:pt idx="1301">
                  <c:v>7.0</c:v>
                </c:pt>
                <c:pt idx="1302">
                  <c:v>7.0</c:v>
                </c:pt>
                <c:pt idx="1303">
                  <c:v>7.0</c:v>
                </c:pt>
                <c:pt idx="1304">
                  <c:v>7.0</c:v>
                </c:pt>
                <c:pt idx="1305">
                  <c:v>7.0</c:v>
                </c:pt>
                <c:pt idx="1306">
                  <c:v>7.0</c:v>
                </c:pt>
                <c:pt idx="1307">
                  <c:v>7.0</c:v>
                </c:pt>
                <c:pt idx="1308">
                  <c:v>7.0</c:v>
                </c:pt>
                <c:pt idx="1309">
                  <c:v>7.0</c:v>
                </c:pt>
                <c:pt idx="1310">
                  <c:v>7.0</c:v>
                </c:pt>
                <c:pt idx="1311">
                  <c:v>7.0</c:v>
                </c:pt>
                <c:pt idx="1312">
                  <c:v>7.0</c:v>
                </c:pt>
                <c:pt idx="1313">
                  <c:v>7.0</c:v>
                </c:pt>
                <c:pt idx="1314">
                  <c:v>7.0</c:v>
                </c:pt>
                <c:pt idx="1315">
                  <c:v>7.0</c:v>
                </c:pt>
                <c:pt idx="1316">
                  <c:v>7.0</c:v>
                </c:pt>
                <c:pt idx="1317">
                  <c:v>7.0</c:v>
                </c:pt>
                <c:pt idx="1318">
                  <c:v>7.0</c:v>
                </c:pt>
                <c:pt idx="1319">
                  <c:v>7.0</c:v>
                </c:pt>
                <c:pt idx="1320">
                  <c:v>7.0</c:v>
                </c:pt>
                <c:pt idx="1321">
                  <c:v>7.0</c:v>
                </c:pt>
                <c:pt idx="1322">
                  <c:v>7.0</c:v>
                </c:pt>
                <c:pt idx="1323">
                  <c:v>7.0</c:v>
                </c:pt>
                <c:pt idx="1324">
                  <c:v>7.0</c:v>
                </c:pt>
                <c:pt idx="1325">
                  <c:v>7.0</c:v>
                </c:pt>
                <c:pt idx="1326">
                  <c:v>7.0</c:v>
                </c:pt>
                <c:pt idx="1327">
                  <c:v>7.0</c:v>
                </c:pt>
                <c:pt idx="1328">
                  <c:v>7.0</c:v>
                </c:pt>
                <c:pt idx="1329">
                  <c:v>7.0</c:v>
                </c:pt>
                <c:pt idx="1330">
                  <c:v>7.0</c:v>
                </c:pt>
                <c:pt idx="1331">
                  <c:v>7.0</c:v>
                </c:pt>
                <c:pt idx="1332">
                  <c:v>7.0</c:v>
                </c:pt>
                <c:pt idx="1333">
                  <c:v>7.0</c:v>
                </c:pt>
                <c:pt idx="1334">
                  <c:v>7.0</c:v>
                </c:pt>
                <c:pt idx="1335">
                  <c:v>7.0</c:v>
                </c:pt>
                <c:pt idx="1336">
                  <c:v>7.0</c:v>
                </c:pt>
                <c:pt idx="1337">
                  <c:v>7.0</c:v>
                </c:pt>
                <c:pt idx="1338">
                  <c:v>7.0</c:v>
                </c:pt>
                <c:pt idx="1339">
                  <c:v>7.0</c:v>
                </c:pt>
                <c:pt idx="1340">
                  <c:v>7.0</c:v>
                </c:pt>
                <c:pt idx="1341">
                  <c:v>7.0</c:v>
                </c:pt>
                <c:pt idx="1342">
                  <c:v>7.0</c:v>
                </c:pt>
                <c:pt idx="1343">
                  <c:v>7.0</c:v>
                </c:pt>
                <c:pt idx="1344">
                  <c:v>7.0</c:v>
                </c:pt>
                <c:pt idx="1345">
                  <c:v>7.0</c:v>
                </c:pt>
                <c:pt idx="1346">
                  <c:v>7.0</c:v>
                </c:pt>
                <c:pt idx="1347">
                  <c:v>7.0</c:v>
                </c:pt>
                <c:pt idx="1348">
                  <c:v>7.0</c:v>
                </c:pt>
                <c:pt idx="1349">
                  <c:v>7.0</c:v>
                </c:pt>
                <c:pt idx="1350">
                  <c:v>7.0</c:v>
                </c:pt>
                <c:pt idx="1351">
                  <c:v>7.0</c:v>
                </c:pt>
                <c:pt idx="1352">
                  <c:v>7.0</c:v>
                </c:pt>
                <c:pt idx="1353">
                  <c:v>7.0</c:v>
                </c:pt>
                <c:pt idx="1354">
                  <c:v>7.0</c:v>
                </c:pt>
                <c:pt idx="1355">
                  <c:v>7.0</c:v>
                </c:pt>
                <c:pt idx="1356">
                  <c:v>7.0</c:v>
                </c:pt>
                <c:pt idx="1357">
                  <c:v>7.0</c:v>
                </c:pt>
                <c:pt idx="1358">
                  <c:v>7.0</c:v>
                </c:pt>
                <c:pt idx="1359">
                  <c:v>7.0</c:v>
                </c:pt>
                <c:pt idx="1360">
                  <c:v>7.0</c:v>
                </c:pt>
                <c:pt idx="1361">
                  <c:v>7.0</c:v>
                </c:pt>
                <c:pt idx="1362">
                  <c:v>7.0</c:v>
                </c:pt>
                <c:pt idx="1363">
                  <c:v>7.0</c:v>
                </c:pt>
                <c:pt idx="1364">
                  <c:v>7.0</c:v>
                </c:pt>
                <c:pt idx="1365">
                  <c:v>7.0</c:v>
                </c:pt>
                <c:pt idx="1366">
                  <c:v>7.0</c:v>
                </c:pt>
                <c:pt idx="1367">
                  <c:v>7.0</c:v>
                </c:pt>
                <c:pt idx="1368">
                  <c:v>7.0</c:v>
                </c:pt>
                <c:pt idx="1369">
                  <c:v>7.0</c:v>
                </c:pt>
                <c:pt idx="1370">
                  <c:v>7.0</c:v>
                </c:pt>
                <c:pt idx="1371">
                  <c:v>7.0</c:v>
                </c:pt>
                <c:pt idx="1372">
                  <c:v>7.0</c:v>
                </c:pt>
                <c:pt idx="1373">
                  <c:v>7.0</c:v>
                </c:pt>
                <c:pt idx="1374">
                  <c:v>7.0</c:v>
                </c:pt>
                <c:pt idx="1375">
                  <c:v>7.0</c:v>
                </c:pt>
                <c:pt idx="1376">
                  <c:v>7.0</c:v>
                </c:pt>
                <c:pt idx="1377">
                  <c:v>7.0</c:v>
                </c:pt>
                <c:pt idx="1378">
                  <c:v>7.0</c:v>
                </c:pt>
                <c:pt idx="1379">
                  <c:v>7.0</c:v>
                </c:pt>
                <c:pt idx="1380">
                  <c:v>7.0</c:v>
                </c:pt>
                <c:pt idx="1381">
                  <c:v>7.0</c:v>
                </c:pt>
                <c:pt idx="1382">
                  <c:v>7.0</c:v>
                </c:pt>
                <c:pt idx="1383">
                  <c:v>7.0</c:v>
                </c:pt>
                <c:pt idx="1384">
                  <c:v>7.0</c:v>
                </c:pt>
                <c:pt idx="1385">
                  <c:v>7.0</c:v>
                </c:pt>
                <c:pt idx="1386">
                  <c:v>7.0</c:v>
                </c:pt>
                <c:pt idx="1387">
                  <c:v>7.0</c:v>
                </c:pt>
                <c:pt idx="1388">
                  <c:v>7.0</c:v>
                </c:pt>
                <c:pt idx="1389">
                  <c:v>7.0</c:v>
                </c:pt>
                <c:pt idx="1390">
                  <c:v>7.0</c:v>
                </c:pt>
                <c:pt idx="1391">
                  <c:v>7.0</c:v>
                </c:pt>
                <c:pt idx="1392">
                  <c:v>7.0</c:v>
                </c:pt>
                <c:pt idx="1393">
                  <c:v>7.0</c:v>
                </c:pt>
                <c:pt idx="1394">
                  <c:v>7.0</c:v>
                </c:pt>
                <c:pt idx="1395">
                  <c:v>7.0</c:v>
                </c:pt>
                <c:pt idx="1396">
                  <c:v>7.0</c:v>
                </c:pt>
                <c:pt idx="1397">
                  <c:v>7.0</c:v>
                </c:pt>
                <c:pt idx="1398">
                  <c:v>7.0</c:v>
                </c:pt>
                <c:pt idx="1399">
                  <c:v>7.0</c:v>
                </c:pt>
                <c:pt idx="1400">
                  <c:v>7.0</c:v>
                </c:pt>
                <c:pt idx="1401">
                  <c:v>7.0</c:v>
                </c:pt>
                <c:pt idx="1402">
                  <c:v>7.0</c:v>
                </c:pt>
                <c:pt idx="1403">
                  <c:v>7.0</c:v>
                </c:pt>
                <c:pt idx="1404">
                  <c:v>7.0</c:v>
                </c:pt>
                <c:pt idx="1405">
                  <c:v>7.0</c:v>
                </c:pt>
                <c:pt idx="1406">
                  <c:v>7.0</c:v>
                </c:pt>
                <c:pt idx="1407">
                  <c:v>7.0</c:v>
                </c:pt>
                <c:pt idx="1408">
                  <c:v>7.0</c:v>
                </c:pt>
                <c:pt idx="1409">
                  <c:v>7.0</c:v>
                </c:pt>
                <c:pt idx="1410">
                  <c:v>7.0</c:v>
                </c:pt>
                <c:pt idx="1411">
                  <c:v>7.0</c:v>
                </c:pt>
                <c:pt idx="1412">
                  <c:v>7.0</c:v>
                </c:pt>
                <c:pt idx="1413">
                  <c:v>7.0</c:v>
                </c:pt>
                <c:pt idx="1414">
                  <c:v>7.0</c:v>
                </c:pt>
                <c:pt idx="1415">
                  <c:v>7.0</c:v>
                </c:pt>
                <c:pt idx="1416">
                  <c:v>7.0</c:v>
                </c:pt>
                <c:pt idx="1417">
                  <c:v>7.0</c:v>
                </c:pt>
                <c:pt idx="1418">
                  <c:v>7.0</c:v>
                </c:pt>
                <c:pt idx="1419">
                  <c:v>7.0</c:v>
                </c:pt>
                <c:pt idx="1420">
                  <c:v>7.0</c:v>
                </c:pt>
                <c:pt idx="1421">
                  <c:v>7.0</c:v>
                </c:pt>
                <c:pt idx="1422">
                  <c:v>7.0</c:v>
                </c:pt>
                <c:pt idx="1423">
                  <c:v>7.0</c:v>
                </c:pt>
                <c:pt idx="1424">
                  <c:v>7.0</c:v>
                </c:pt>
                <c:pt idx="1425">
                  <c:v>7.0</c:v>
                </c:pt>
                <c:pt idx="1426">
                  <c:v>7.0</c:v>
                </c:pt>
                <c:pt idx="1427">
                  <c:v>7.0</c:v>
                </c:pt>
                <c:pt idx="1428">
                  <c:v>7.0</c:v>
                </c:pt>
                <c:pt idx="1429">
                  <c:v>8.0</c:v>
                </c:pt>
                <c:pt idx="1430">
                  <c:v>8.0</c:v>
                </c:pt>
                <c:pt idx="1431">
                  <c:v>8.0</c:v>
                </c:pt>
                <c:pt idx="1432">
                  <c:v>8.0</c:v>
                </c:pt>
                <c:pt idx="1433">
                  <c:v>8.0</c:v>
                </c:pt>
                <c:pt idx="1434">
                  <c:v>8.0</c:v>
                </c:pt>
                <c:pt idx="1435">
                  <c:v>8.0</c:v>
                </c:pt>
                <c:pt idx="1436">
                  <c:v>8.0</c:v>
                </c:pt>
                <c:pt idx="1437">
                  <c:v>8.0</c:v>
                </c:pt>
                <c:pt idx="1438">
                  <c:v>8.0</c:v>
                </c:pt>
                <c:pt idx="1439">
                  <c:v>8.0</c:v>
                </c:pt>
                <c:pt idx="1440">
                  <c:v>8.0</c:v>
                </c:pt>
                <c:pt idx="1441">
                  <c:v>8.0</c:v>
                </c:pt>
                <c:pt idx="1442">
                  <c:v>8.0</c:v>
                </c:pt>
                <c:pt idx="1443">
                  <c:v>8.0</c:v>
                </c:pt>
                <c:pt idx="1444">
                  <c:v>8.0</c:v>
                </c:pt>
                <c:pt idx="1445">
                  <c:v>8.0</c:v>
                </c:pt>
                <c:pt idx="1446">
                  <c:v>8.0</c:v>
                </c:pt>
                <c:pt idx="1447">
                  <c:v>8.0</c:v>
                </c:pt>
                <c:pt idx="1448">
                  <c:v>8.0</c:v>
                </c:pt>
                <c:pt idx="1449">
                  <c:v>8.0</c:v>
                </c:pt>
                <c:pt idx="1450">
                  <c:v>8.0</c:v>
                </c:pt>
                <c:pt idx="1451">
                  <c:v>8.0</c:v>
                </c:pt>
                <c:pt idx="1452">
                  <c:v>8.0</c:v>
                </c:pt>
                <c:pt idx="1453">
                  <c:v>8.0</c:v>
                </c:pt>
                <c:pt idx="1454">
                  <c:v>8.0</c:v>
                </c:pt>
                <c:pt idx="1455">
                  <c:v>8.0</c:v>
                </c:pt>
                <c:pt idx="1456">
                  <c:v>8.0</c:v>
                </c:pt>
                <c:pt idx="1457">
                  <c:v>8.0</c:v>
                </c:pt>
                <c:pt idx="1458">
                  <c:v>8.0</c:v>
                </c:pt>
                <c:pt idx="1459">
                  <c:v>8.0</c:v>
                </c:pt>
                <c:pt idx="1460">
                  <c:v>8.0</c:v>
                </c:pt>
                <c:pt idx="1461">
                  <c:v>8.0</c:v>
                </c:pt>
                <c:pt idx="1462">
                  <c:v>8.0</c:v>
                </c:pt>
                <c:pt idx="1463">
                  <c:v>8.0</c:v>
                </c:pt>
                <c:pt idx="1464">
                  <c:v>8.0</c:v>
                </c:pt>
                <c:pt idx="1465">
                  <c:v>8.0</c:v>
                </c:pt>
                <c:pt idx="1466">
                  <c:v>8.0</c:v>
                </c:pt>
                <c:pt idx="1467">
                  <c:v>8.0</c:v>
                </c:pt>
                <c:pt idx="1468">
                  <c:v>8.0</c:v>
                </c:pt>
                <c:pt idx="1469">
                  <c:v>8.0</c:v>
                </c:pt>
                <c:pt idx="1470">
                  <c:v>8.0</c:v>
                </c:pt>
                <c:pt idx="1471">
                  <c:v>8.0</c:v>
                </c:pt>
                <c:pt idx="1472">
                  <c:v>8.0</c:v>
                </c:pt>
                <c:pt idx="1473">
                  <c:v>8.0</c:v>
                </c:pt>
                <c:pt idx="1474">
                  <c:v>8.0</c:v>
                </c:pt>
                <c:pt idx="1475">
                  <c:v>8.0</c:v>
                </c:pt>
                <c:pt idx="1476">
                  <c:v>8.0</c:v>
                </c:pt>
                <c:pt idx="1477">
                  <c:v>8.0</c:v>
                </c:pt>
                <c:pt idx="1478">
                  <c:v>8.0</c:v>
                </c:pt>
                <c:pt idx="1479">
                  <c:v>8.0</c:v>
                </c:pt>
                <c:pt idx="1480">
                  <c:v>8.0</c:v>
                </c:pt>
                <c:pt idx="1481">
                  <c:v>8.0</c:v>
                </c:pt>
                <c:pt idx="1482">
                  <c:v>8.0</c:v>
                </c:pt>
                <c:pt idx="1483">
                  <c:v>8.0</c:v>
                </c:pt>
                <c:pt idx="1484">
                  <c:v>8.0</c:v>
                </c:pt>
                <c:pt idx="1485">
                  <c:v>8.0</c:v>
                </c:pt>
                <c:pt idx="1486">
                  <c:v>8.0</c:v>
                </c:pt>
                <c:pt idx="1487">
                  <c:v>8.0</c:v>
                </c:pt>
                <c:pt idx="1488">
                  <c:v>8.0</c:v>
                </c:pt>
                <c:pt idx="1489">
                  <c:v>8.0</c:v>
                </c:pt>
                <c:pt idx="1490">
                  <c:v>8.0</c:v>
                </c:pt>
                <c:pt idx="1491">
                  <c:v>8.0</c:v>
                </c:pt>
                <c:pt idx="1492">
                  <c:v>8.0</c:v>
                </c:pt>
                <c:pt idx="1493">
                  <c:v>8.0</c:v>
                </c:pt>
                <c:pt idx="1494">
                  <c:v>8.0</c:v>
                </c:pt>
                <c:pt idx="1495">
                  <c:v>8.0</c:v>
                </c:pt>
                <c:pt idx="1496">
                  <c:v>8.0</c:v>
                </c:pt>
                <c:pt idx="1497">
                  <c:v>8.0</c:v>
                </c:pt>
                <c:pt idx="1498">
                  <c:v>8.0</c:v>
                </c:pt>
                <c:pt idx="1499">
                  <c:v>8.0</c:v>
                </c:pt>
                <c:pt idx="1500">
                  <c:v>8.0</c:v>
                </c:pt>
                <c:pt idx="1501">
                  <c:v>8.0</c:v>
                </c:pt>
                <c:pt idx="1502">
                  <c:v>8.0</c:v>
                </c:pt>
                <c:pt idx="1503">
                  <c:v>8.0</c:v>
                </c:pt>
                <c:pt idx="1504">
                  <c:v>8.0</c:v>
                </c:pt>
                <c:pt idx="1505">
                  <c:v>8.0</c:v>
                </c:pt>
                <c:pt idx="1506">
                  <c:v>8.0</c:v>
                </c:pt>
                <c:pt idx="1507">
                  <c:v>8.0</c:v>
                </c:pt>
                <c:pt idx="1508">
                  <c:v>8.0</c:v>
                </c:pt>
                <c:pt idx="1509">
                  <c:v>9.0</c:v>
                </c:pt>
                <c:pt idx="1510">
                  <c:v>9.0</c:v>
                </c:pt>
                <c:pt idx="1511">
                  <c:v>9.0</c:v>
                </c:pt>
                <c:pt idx="1512">
                  <c:v>9.0</c:v>
                </c:pt>
                <c:pt idx="1513">
                  <c:v>9.0</c:v>
                </c:pt>
                <c:pt idx="1514">
                  <c:v>9.0</c:v>
                </c:pt>
                <c:pt idx="1515">
                  <c:v>9.0</c:v>
                </c:pt>
                <c:pt idx="1516">
                  <c:v>9.0</c:v>
                </c:pt>
                <c:pt idx="1517">
                  <c:v>9.0</c:v>
                </c:pt>
                <c:pt idx="1518">
                  <c:v>9.0</c:v>
                </c:pt>
                <c:pt idx="1519">
                  <c:v>9.0</c:v>
                </c:pt>
                <c:pt idx="1520">
                  <c:v>9.0</c:v>
                </c:pt>
                <c:pt idx="1521">
                  <c:v>9.0</c:v>
                </c:pt>
                <c:pt idx="1522">
                  <c:v>9.0</c:v>
                </c:pt>
                <c:pt idx="1523">
                  <c:v>9.0</c:v>
                </c:pt>
                <c:pt idx="1524">
                  <c:v>9.0</c:v>
                </c:pt>
                <c:pt idx="1525">
                  <c:v>9.0</c:v>
                </c:pt>
                <c:pt idx="1526">
                  <c:v>9.0</c:v>
                </c:pt>
                <c:pt idx="1527">
                  <c:v>9.0</c:v>
                </c:pt>
                <c:pt idx="1528">
                  <c:v>9.0</c:v>
                </c:pt>
                <c:pt idx="1529">
                  <c:v>9.0</c:v>
                </c:pt>
                <c:pt idx="1530">
                  <c:v>9.0</c:v>
                </c:pt>
                <c:pt idx="1531">
                  <c:v>9.0</c:v>
                </c:pt>
                <c:pt idx="1532">
                  <c:v>9.0</c:v>
                </c:pt>
                <c:pt idx="1533">
                  <c:v>9.0</c:v>
                </c:pt>
                <c:pt idx="1534">
                  <c:v>9.0</c:v>
                </c:pt>
                <c:pt idx="1535">
                  <c:v>9.0</c:v>
                </c:pt>
                <c:pt idx="1536">
                  <c:v>9.0</c:v>
                </c:pt>
                <c:pt idx="1537">
                  <c:v>9.0</c:v>
                </c:pt>
                <c:pt idx="1538">
                  <c:v>9.0</c:v>
                </c:pt>
                <c:pt idx="1539">
                  <c:v>9.0</c:v>
                </c:pt>
                <c:pt idx="1540">
                  <c:v>9.0</c:v>
                </c:pt>
                <c:pt idx="1541">
                  <c:v>9.0</c:v>
                </c:pt>
                <c:pt idx="1542">
                  <c:v>9.0</c:v>
                </c:pt>
                <c:pt idx="1543">
                  <c:v>9.0</c:v>
                </c:pt>
                <c:pt idx="1544">
                  <c:v>9.0</c:v>
                </c:pt>
                <c:pt idx="1545">
                  <c:v>9.0</c:v>
                </c:pt>
                <c:pt idx="1546">
                  <c:v>9.0</c:v>
                </c:pt>
                <c:pt idx="1547">
                  <c:v>9.0</c:v>
                </c:pt>
                <c:pt idx="1548">
                  <c:v>9.0</c:v>
                </c:pt>
                <c:pt idx="1549">
                  <c:v>9.0</c:v>
                </c:pt>
                <c:pt idx="1550">
                  <c:v>9.0</c:v>
                </c:pt>
                <c:pt idx="1551">
                  <c:v>9.0</c:v>
                </c:pt>
                <c:pt idx="1552">
                  <c:v>9.0</c:v>
                </c:pt>
                <c:pt idx="1553">
                  <c:v>9.0</c:v>
                </c:pt>
                <c:pt idx="1554">
                  <c:v>9.0</c:v>
                </c:pt>
                <c:pt idx="1555">
                  <c:v>9.0</c:v>
                </c:pt>
                <c:pt idx="1556">
                  <c:v>9.0</c:v>
                </c:pt>
                <c:pt idx="1557">
                  <c:v>9.0</c:v>
                </c:pt>
                <c:pt idx="1558">
                  <c:v>9.0</c:v>
                </c:pt>
                <c:pt idx="1559">
                  <c:v>9.0</c:v>
                </c:pt>
                <c:pt idx="1560">
                  <c:v>9.0</c:v>
                </c:pt>
                <c:pt idx="1561">
                  <c:v>9.0</c:v>
                </c:pt>
                <c:pt idx="1562">
                  <c:v>9.0</c:v>
                </c:pt>
                <c:pt idx="1563">
                  <c:v>9.0</c:v>
                </c:pt>
                <c:pt idx="1564">
                  <c:v>9.0</c:v>
                </c:pt>
                <c:pt idx="1565">
                  <c:v>9.0</c:v>
                </c:pt>
                <c:pt idx="1566">
                  <c:v>9.0</c:v>
                </c:pt>
                <c:pt idx="1567">
                  <c:v>9.0</c:v>
                </c:pt>
                <c:pt idx="1568">
                  <c:v>9.0</c:v>
                </c:pt>
                <c:pt idx="1569">
                  <c:v>9.0</c:v>
                </c:pt>
                <c:pt idx="1570">
                  <c:v>9.0</c:v>
                </c:pt>
                <c:pt idx="1571">
                  <c:v>9.0</c:v>
                </c:pt>
                <c:pt idx="1572">
                  <c:v>9.0</c:v>
                </c:pt>
                <c:pt idx="1573">
                  <c:v>9.0</c:v>
                </c:pt>
                <c:pt idx="1574">
                  <c:v>9.0</c:v>
                </c:pt>
                <c:pt idx="1575">
                  <c:v>9.0</c:v>
                </c:pt>
                <c:pt idx="1576">
                  <c:v>9.0</c:v>
                </c:pt>
                <c:pt idx="1577">
                  <c:v>9.0</c:v>
                </c:pt>
                <c:pt idx="1578">
                  <c:v>9.0</c:v>
                </c:pt>
                <c:pt idx="1579">
                  <c:v>9.0</c:v>
                </c:pt>
                <c:pt idx="1580">
                  <c:v>9.0</c:v>
                </c:pt>
                <c:pt idx="1581">
                  <c:v>9.0</c:v>
                </c:pt>
                <c:pt idx="1582">
                  <c:v>9.0</c:v>
                </c:pt>
                <c:pt idx="1583">
                  <c:v>9.0</c:v>
                </c:pt>
                <c:pt idx="1584">
                  <c:v>9.0</c:v>
                </c:pt>
                <c:pt idx="1585">
                  <c:v>9.0</c:v>
                </c:pt>
                <c:pt idx="1586">
                  <c:v>9.0</c:v>
                </c:pt>
                <c:pt idx="1587">
                  <c:v>9.0</c:v>
                </c:pt>
                <c:pt idx="1588">
                  <c:v>9.0</c:v>
                </c:pt>
                <c:pt idx="1589">
                  <c:v>9.0</c:v>
                </c:pt>
                <c:pt idx="1590">
                  <c:v>9.0</c:v>
                </c:pt>
                <c:pt idx="1591">
                  <c:v>9.0</c:v>
                </c:pt>
                <c:pt idx="1592">
                  <c:v>9.0</c:v>
                </c:pt>
                <c:pt idx="1593">
                  <c:v>9.0</c:v>
                </c:pt>
                <c:pt idx="1594">
                  <c:v>9.0</c:v>
                </c:pt>
                <c:pt idx="1595">
                  <c:v>9.0</c:v>
                </c:pt>
                <c:pt idx="1596">
                  <c:v>9.0</c:v>
                </c:pt>
                <c:pt idx="1597">
                  <c:v>9.0</c:v>
                </c:pt>
                <c:pt idx="1598">
                  <c:v>9.0</c:v>
                </c:pt>
                <c:pt idx="1599">
                  <c:v>9.0</c:v>
                </c:pt>
                <c:pt idx="1600">
                  <c:v>9.0</c:v>
                </c:pt>
                <c:pt idx="1601">
                  <c:v>9.0</c:v>
                </c:pt>
                <c:pt idx="1602">
                  <c:v>9.0</c:v>
                </c:pt>
                <c:pt idx="1603">
                  <c:v>9.0</c:v>
                </c:pt>
                <c:pt idx="1604">
                  <c:v>9.0</c:v>
                </c:pt>
                <c:pt idx="1605">
                  <c:v>9.0</c:v>
                </c:pt>
                <c:pt idx="1606">
                  <c:v>9.0</c:v>
                </c:pt>
                <c:pt idx="1607">
                  <c:v>9.0</c:v>
                </c:pt>
                <c:pt idx="1608">
                  <c:v>9.0</c:v>
                </c:pt>
                <c:pt idx="1609">
                  <c:v>9.0</c:v>
                </c:pt>
                <c:pt idx="1610">
                  <c:v>9.0</c:v>
                </c:pt>
                <c:pt idx="1611">
                  <c:v>9.0</c:v>
                </c:pt>
                <c:pt idx="1612">
                  <c:v>9.0</c:v>
                </c:pt>
                <c:pt idx="1613">
                  <c:v>9.0</c:v>
                </c:pt>
                <c:pt idx="1614">
                  <c:v>9.0</c:v>
                </c:pt>
                <c:pt idx="1615">
                  <c:v>9.0</c:v>
                </c:pt>
                <c:pt idx="1616">
                  <c:v>9.0</c:v>
                </c:pt>
                <c:pt idx="1617">
                  <c:v>9.0</c:v>
                </c:pt>
                <c:pt idx="1618">
                  <c:v>9.0</c:v>
                </c:pt>
                <c:pt idx="1619">
                  <c:v>9.0</c:v>
                </c:pt>
                <c:pt idx="1620">
                  <c:v>9.0</c:v>
                </c:pt>
                <c:pt idx="1621">
                  <c:v>9.0</c:v>
                </c:pt>
                <c:pt idx="1622">
                  <c:v>9.0</c:v>
                </c:pt>
                <c:pt idx="1623">
                  <c:v>9.0</c:v>
                </c:pt>
                <c:pt idx="1624">
                  <c:v>9.0</c:v>
                </c:pt>
                <c:pt idx="1625">
                  <c:v>9.0</c:v>
                </c:pt>
                <c:pt idx="1626">
                  <c:v>9.0</c:v>
                </c:pt>
                <c:pt idx="1627">
                  <c:v>9.0</c:v>
                </c:pt>
                <c:pt idx="1628">
                  <c:v>9.0</c:v>
                </c:pt>
                <c:pt idx="1629">
                  <c:v>9.0</c:v>
                </c:pt>
                <c:pt idx="1630">
                  <c:v>9.0</c:v>
                </c:pt>
                <c:pt idx="1631">
                  <c:v>9.0</c:v>
                </c:pt>
                <c:pt idx="1632">
                  <c:v>9.0</c:v>
                </c:pt>
                <c:pt idx="1633">
                  <c:v>9.0</c:v>
                </c:pt>
                <c:pt idx="1634">
                  <c:v>9.0</c:v>
                </c:pt>
                <c:pt idx="1635">
                  <c:v>9.0</c:v>
                </c:pt>
                <c:pt idx="1636">
                  <c:v>9.0</c:v>
                </c:pt>
                <c:pt idx="1637">
                  <c:v>9.0</c:v>
                </c:pt>
                <c:pt idx="1638">
                  <c:v>9.0</c:v>
                </c:pt>
                <c:pt idx="1639">
                  <c:v>9.0</c:v>
                </c:pt>
                <c:pt idx="1640">
                  <c:v>9.0</c:v>
                </c:pt>
                <c:pt idx="1641">
                  <c:v>9.0</c:v>
                </c:pt>
                <c:pt idx="1642">
                  <c:v>9.0</c:v>
                </c:pt>
                <c:pt idx="1643">
                  <c:v>9.0</c:v>
                </c:pt>
                <c:pt idx="1644">
                  <c:v>9.0</c:v>
                </c:pt>
                <c:pt idx="1645">
                  <c:v>9.0</c:v>
                </c:pt>
                <c:pt idx="1646">
                  <c:v>9.0</c:v>
                </c:pt>
                <c:pt idx="1647">
                  <c:v>9.0</c:v>
                </c:pt>
                <c:pt idx="1648">
                  <c:v>9.0</c:v>
                </c:pt>
                <c:pt idx="1649">
                  <c:v>9.0</c:v>
                </c:pt>
                <c:pt idx="1650">
                  <c:v>9.0</c:v>
                </c:pt>
                <c:pt idx="1651">
                  <c:v>9.0</c:v>
                </c:pt>
                <c:pt idx="1652">
                  <c:v>9.0</c:v>
                </c:pt>
                <c:pt idx="1653">
                  <c:v>9.0</c:v>
                </c:pt>
                <c:pt idx="1654">
                  <c:v>9.0</c:v>
                </c:pt>
                <c:pt idx="1655">
                  <c:v>9.0</c:v>
                </c:pt>
                <c:pt idx="1656">
                  <c:v>9.0</c:v>
                </c:pt>
                <c:pt idx="1657">
                  <c:v>9.0</c:v>
                </c:pt>
                <c:pt idx="1658">
                  <c:v>9.0</c:v>
                </c:pt>
                <c:pt idx="1659">
                  <c:v>9.0</c:v>
                </c:pt>
                <c:pt idx="1660">
                  <c:v>9.0</c:v>
                </c:pt>
                <c:pt idx="1661">
                  <c:v>9.0</c:v>
                </c:pt>
                <c:pt idx="1662">
                  <c:v>9.0</c:v>
                </c:pt>
                <c:pt idx="1663">
                  <c:v>9.0</c:v>
                </c:pt>
                <c:pt idx="1664">
                  <c:v>9.0</c:v>
                </c:pt>
                <c:pt idx="1665">
                  <c:v>9.0</c:v>
                </c:pt>
                <c:pt idx="1666">
                  <c:v>9.0</c:v>
                </c:pt>
                <c:pt idx="1667">
                  <c:v>9.0</c:v>
                </c:pt>
                <c:pt idx="1668">
                  <c:v>9.0</c:v>
                </c:pt>
                <c:pt idx="1669">
                  <c:v>9.0</c:v>
                </c:pt>
                <c:pt idx="1670">
                  <c:v>9.0</c:v>
                </c:pt>
                <c:pt idx="1671">
                  <c:v>9.0</c:v>
                </c:pt>
                <c:pt idx="1672">
                  <c:v>9.0</c:v>
                </c:pt>
                <c:pt idx="1673">
                  <c:v>9.0</c:v>
                </c:pt>
                <c:pt idx="1674">
                  <c:v>9.0</c:v>
                </c:pt>
                <c:pt idx="1675">
                  <c:v>9.0</c:v>
                </c:pt>
                <c:pt idx="1676">
                  <c:v>9.0</c:v>
                </c:pt>
                <c:pt idx="1677">
                  <c:v>9.0</c:v>
                </c:pt>
                <c:pt idx="1678">
                  <c:v>9.0</c:v>
                </c:pt>
                <c:pt idx="1679">
                  <c:v>9.0</c:v>
                </c:pt>
                <c:pt idx="1680">
                  <c:v>9.0</c:v>
                </c:pt>
                <c:pt idx="1681">
                  <c:v>9.0</c:v>
                </c:pt>
                <c:pt idx="1682">
                  <c:v>9.0</c:v>
                </c:pt>
                <c:pt idx="1683">
                  <c:v>9.0</c:v>
                </c:pt>
                <c:pt idx="1684">
                  <c:v>9.0</c:v>
                </c:pt>
                <c:pt idx="1685">
                  <c:v>9.0</c:v>
                </c:pt>
                <c:pt idx="1686">
                  <c:v>9.0</c:v>
                </c:pt>
                <c:pt idx="1687">
                  <c:v>9.0</c:v>
                </c:pt>
                <c:pt idx="1688">
                  <c:v>9.0</c:v>
                </c:pt>
                <c:pt idx="1689">
                  <c:v>9.0</c:v>
                </c:pt>
                <c:pt idx="1690">
                  <c:v>9.0</c:v>
                </c:pt>
                <c:pt idx="1691">
                  <c:v>9.0</c:v>
                </c:pt>
                <c:pt idx="1692">
                  <c:v>9.0</c:v>
                </c:pt>
                <c:pt idx="1693">
                  <c:v>9.0</c:v>
                </c:pt>
                <c:pt idx="1694">
                  <c:v>9.0</c:v>
                </c:pt>
                <c:pt idx="1695">
                  <c:v>9.0</c:v>
                </c:pt>
                <c:pt idx="1696">
                  <c:v>9.0</c:v>
                </c:pt>
                <c:pt idx="1697">
                  <c:v>9.0</c:v>
                </c:pt>
                <c:pt idx="1698">
                  <c:v>9.0</c:v>
                </c:pt>
                <c:pt idx="1699">
                  <c:v>9.0</c:v>
                </c:pt>
                <c:pt idx="1700">
                  <c:v>9.0</c:v>
                </c:pt>
                <c:pt idx="1701">
                  <c:v>9.0</c:v>
                </c:pt>
                <c:pt idx="1702">
                  <c:v>9.0</c:v>
                </c:pt>
                <c:pt idx="1703">
                  <c:v>9.0</c:v>
                </c:pt>
                <c:pt idx="1704">
                  <c:v>9.0</c:v>
                </c:pt>
                <c:pt idx="1705">
                  <c:v>9.0</c:v>
                </c:pt>
                <c:pt idx="1706">
                  <c:v>9.0</c:v>
                </c:pt>
                <c:pt idx="1707">
                  <c:v>9.0</c:v>
                </c:pt>
                <c:pt idx="1708">
                  <c:v>9.0</c:v>
                </c:pt>
                <c:pt idx="1709">
                  <c:v>9.0</c:v>
                </c:pt>
                <c:pt idx="1710">
                  <c:v>9.0</c:v>
                </c:pt>
                <c:pt idx="1711">
                  <c:v>9.0</c:v>
                </c:pt>
                <c:pt idx="1712">
                  <c:v>9.0</c:v>
                </c:pt>
                <c:pt idx="1713">
                  <c:v>9.0</c:v>
                </c:pt>
                <c:pt idx="1714">
                  <c:v>9.0</c:v>
                </c:pt>
                <c:pt idx="1715">
                  <c:v>9.0</c:v>
                </c:pt>
                <c:pt idx="1716">
                  <c:v>9.0</c:v>
                </c:pt>
                <c:pt idx="1717">
                  <c:v>9.0</c:v>
                </c:pt>
                <c:pt idx="1718">
                  <c:v>9.0</c:v>
                </c:pt>
                <c:pt idx="1719">
                  <c:v>9.0</c:v>
                </c:pt>
                <c:pt idx="1720">
                  <c:v>9.0</c:v>
                </c:pt>
                <c:pt idx="1721">
                  <c:v>9.0</c:v>
                </c:pt>
                <c:pt idx="1722">
                  <c:v>9.0</c:v>
                </c:pt>
                <c:pt idx="1723">
                  <c:v>9.0</c:v>
                </c:pt>
                <c:pt idx="1724">
                  <c:v>9.0</c:v>
                </c:pt>
                <c:pt idx="1725">
                  <c:v>9.0</c:v>
                </c:pt>
                <c:pt idx="1726">
                  <c:v>9.0</c:v>
                </c:pt>
                <c:pt idx="1727">
                  <c:v>9.0</c:v>
                </c:pt>
                <c:pt idx="1728">
                  <c:v>9.0</c:v>
                </c:pt>
                <c:pt idx="1729">
                  <c:v>9.0</c:v>
                </c:pt>
                <c:pt idx="1730">
                  <c:v>9.0</c:v>
                </c:pt>
                <c:pt idx="1731">
                  <c:v>9.0</c:v>
                </c:pt>
                <c:pt idx="1732">
                  <c:v>9.0</c:v>
                </c:pt>
                <c:pt idx="1733">
                  <c:v>9.0</c:v>
                </c:pt>
                <c:pt idx="1734">
                  <c:v>9.0</c:v>
                </c:pt>
                <c:pt idx="1735">
                  <c:v>9.0</c:v>
                </c:pt>
                <c:pt idx="1736">
                  <c:v>9.0</c:v>
                </c:pt>
                <c:pt idx="1737">
                  <c:v>9.0</c:v>
                </c:pt>
                <c:pt idx="1738">
                  <c:v>9.0</c:v>
                </c:pt>
                <c:pt idx="1739">
                  <c:v>9.0</c:v>
                </c:pt>
                <c:pt idx="1740">
                  <c:v>9.0</c:v>
                </c:pt>
                <c:pt idx="1741">
                  <c:v>9.0</c:v>
                </c:pt>
                <c:pt idx="1742">
                  <c:v>9.0</c:v>
                </c:pt>
                <c:pt idx="1743">
                  <c:v>9.0</c:v>
                </c:pt>
                <c:pt idx="1744">
                  <c:v>9.0</c:v>
                </c:pt>
                <c:pt idx="1745">
                  <c:v>9.0</c:v>
                </c:pt>
                <c:pt idx="1746">
                  <c:v>9.0</c:v>
                </c:pt>
                <c:pt idx="1747">
                  <c:v>9.0</c:v>
                </c:pt>
                <c:pt idx="1748">
                  <c:v>9.0</c:v>
                </c:pt>
                <c:pt idx="1749">
                  <c:v>9.0</c:v>
                </c:pt>
                <c:pt idx="1750">
                  <c:v>9.0</c:v>
                </c:pt>
                <c:pt idx="1751">
                  <c:v>9.0</c:v>
                </c:pt>
                <c:pt idx="1752">
                  <c:v>9.0</c:v>
                </c:pt>
                <c:pt idx="1753">
                  <c:v>9.0</c:v>
                </c:pt>
                <c:pt idx="1754">
                  <c:v>9.0</c:v>
                </c:pt>
                <c:pt idx="1755">
                  <c:v>9.0</c:v>
                </c:pt>
                <c:pt idx="1756">
                  <c:v>9.0</c:v>
                </c:pt>
                <c:pt idx="1757">
                  <c:v>9.0</c:v>
                </c:pt>
                <c:pt idx="1758">
                  <c:v>9.0</c:v>
                </c:pt>
                <c:pt idx="1759">
                  <c:v>9.0</c:v>
                </c:pt>
                <c:pt idx="1760">
                  <c:v>9.0</c:v>
                </c:pt>
                <c:pt idx="1761">
                  <c:v>9.0</c:v>
                </c:pt>
                <c:pt idx="1762">
                  <c:v>9.0</c:v>
                </c:pt>
                <c:pt idx="1763">
                  <c:v>9.0</c:v>
                </c:pt>
                <c:pt idx="1764">
                  <c:v>9.0</c:v>
                </c:pt>
                <c:pt idx="1765">
                  <c:v>9.0</c:v>
                </c:pt>
                <c:pt idx="1766">
                  <c:v>9.0</c:v>
                </c:pt>
                <c:pt idx="1767">
                  <c:v>9.0</c:v>
                </c:pt>
                <c:pt idx="1768">
                  <c:v>9.0</c:v>
                </c:pt>
                <c:pt idx="1769">
                  <c:v>9.0</c:v>
                </c:pt>
                <c:pt idx="1770">
                  <c:v>9.0</c:v>
                </c:pt>
                <c:pt idx="1771">
                  <c:v>9.0</c:v>
                </c:pt>
                <c:pt idx="1772">
                  <c:v>9.0</c:v>
                </c:pt>
                <c:pt idx="1773">
                  <c:v>9.0</c:v>
                </c:pt>
                <c:pt idx="1774">
                  <c:v>9.0</c:v>
                </c:pt>
                <c:pt idx="1775">
                  <c:v>9.0</c:v>
                </c:pt>
                <c:pt idx="1776">
                  <c:v>9.0</c:v>
                </c:pt>
                <c:pt idx="1777">
                  <c:v>9.0</c:v>
                </c:pt>
                <c:pt idx="1778">
                  <c:v>9.0</c:v>
                </c:pt>
                <c:pt idx="1779">
                  <c:v>9.0</c:v>
                </c:pt>
                <c:pt idx="1780">
                  <c:v>9.0</c:v>
                </c:pt>
                <c:pt idx="1781">
                  <c:v>9.0</c:v>
                </c:pt>
                <c:pt idx="1782">
                  <c:v>9.0</c:v>
                </c:pt>
                <c:pt idx="1783">
                  <c:v>9.0</c:v>
                </c:pt>
                <c:pt idx="1784">
                  <c:v>9.0</c:v>
                </c:pt>
                <c:pt idx="1785">
                  <c:v>9.0</c:v>
                </c:pt>
                <c:pt idx="1786">
                  <c:v>9.0</c:v>
                </c:pt>
                <c:pt idx="1787">
                  <c:v>9.0</c:v>
                </c:pt>
                <c:pt idx="1788">
                  <c:v>9.0</c:v>
                </c:pt>
                <c:pt idx="1789">
                  <c:v>9.0</c:v>
                </c:pt>
                <c:pt idx="1790">
                  <c:v>9.0</c:v>
                </c:pt>
                <c:pt idx="1791">
                  <c:v>9.0</c:v>
                </c:pt>
                <c:pt idx="1792">
                  <c:v>9.0</c:v>
                </c:pt>
                <c:pt idx="1793">
                  <c:v>9.0</c:v>
                </c:pt>
                <c:pt idx="1794">
                  <c:v>9.0</c:v>
                </c:pt>
                <c:pt idx="1795">
                  <c:v>9.0</c:v>
                </c:pt>
                <c:pt idx="1796">
                  <c:v>9.0</c:v>
                </c:pt>
                <c:pt idx="1797">
                  <c:v>9.0</c:v>
                </c:pt>
                <c:pt idx="1798">
                  <c:v>9.0</c:v>
                </c:pt>
                <c:pt idx="1799">
                  <c:v>9.0</c:v>
                </c:pt>
                <c:pt idx="1800">
                  <c:v>9.0</c:v>
                </c:pt>
                <c:pt idx="1801">
                  <c:v>9.0</c:v>
                </c:pt>
                <c:pt idx="1802">
                  <c:v>9.0</c:v>
                </c:pt>
                <c:pt idx="1803">
                  <c:v>9.0</c:v>
                </c:pt>
                <c:pt idx="1804">
                  <c:v>9.0</c:v>
                </c:pt>
                <c:pt idx="1805">
                  <c:v>9.0</c:v>
                </c:pt>
                <c:pt idx="1806">
                  <c:v>9.0</c:v>
                </c:pt>
                <c:pt idx="1807">
                  <c:v>9.0</c:v>
                </c:pt>
                <c:pt idx="1808">
                  <c:v>9.0</c:v>
                </c:pt>
                <c:pt idx="1809">
                  <c:v>9.0</c:v>
                </c:pt>
                <c:pt idx="1810">
                  <c:v>9.0</c:v>
                </c:pt>
                <c:pt idx="1811">
                  <c:v>9.0</c:v>
                </c:pt>
                <c:pt idx="1812">
                  <c:v>9.0</c:v>
                </c:pt>
                <c:pt idx="1813">
                  <c:v>9.0</c:v>
                </c:pt>
                <c:pt idx="1814">
                  <c:v>9.0</c:v>
                </c:pt>
                <c:pt idx="1815">
                  <c:v>9.0</c:v>
                </c:pt>
                <c:pt idx="1816">
                  <c:v>9.0</c:v>
                </c:pt>
                <c:pt idx="1817">
                  <c:v>9.0</c:v>
                </c:pt>
                <c:pt idx="1818">
                  <c:v>9.0</c:v>
                </c:pt>
                <c:pt idx="1819">
                  <c:v>10.0</c:v>
                </c:pt>
                <c:pt idx="1820">
                  <c:v>10.0</c:v>
                </c:pt>
                <c:pt idx="1821">
                  <c:v>10.0</c:v>
                </c:pt>
                <c:pt idx="1822">
                  <c:v>10.0</c:v>
                </c:pt>
                <c:pt idx="1823">
                  <c:v>10.0</c:v>
                </c:pt>
                <c:pt idx="1824">
                  <c:v>10.0</c:v>
                </c:pt>
                <c:pt idx="1825">
                  <c:v>10.0</c:v>
                </c:pt>
                <c:pt idx="1826">
                  <c:v>10.0</c:v>
                </c:pt>
                <c:pt idx="1827">
                  <c:v>10.0</c:v>
                </c:pt>
                <c:pt idx="1828">
                  <c:v>10.0</c:v>
                </c:pt>
                <c:pt idx="1829">
                  <c:v>10.0</c:v>
                </c:pt>
                <c:pt idx="1830">
                  <c:v>10.0</c:v>
                </c:pt>
                <c:pt idx="1831">
                  <c:v>10.0</c:v>
                </c:pt>
                <c:pt idx="1832">
                  <c:v>10.0</c:v>
                </c:pt>
                <c:pt idx="1833">
                  <c:v>10.0</c:v>
                </c:pt>
                <c:pt idx="1834">
                  <c:v>10.0</c:v>
                </c:pt>
                <c:pt idx="1835">
                  <c:v>10.0</c:v>
                </c:pt>
                <c:pt idx="1836">
                  <c:v>10.0</c:v>
                </c:pt>
                <c:pt idx="1837">
                  <c:v>10.0</c:v>
                </c:pt>
                <c:pt idx="1838">
                  <c:v>10.0</c:v>
                </c:pt>
                <c:pt idx="1839">
                  <c:v>10.0</c:v>
                </c:pt>
                <c:pt idx="1840">
                  <c:v>10.0</c:v>
                </c:pt>
                <c:pt idx="1841">
                  <c:v>10.0</c:v>
                </c:pt>
                <c:pt idx="1842">
                  <c:v>10.0</c:v>
                </c:pt>
                <c:pt idx="1843">
                  <c:v>10.0</c:v>
                </c:pt>
                <c:pt idx="1844">
                  <c:v>10.0</c:v>
                </c:pt>
                <c:pt idx="1845">
                  <c:v>10.0</c:v>
                </c:pt>
                <c:pt idx="1846">
                  <c:v>10.0</c:v>
                </c:pt>
                <c:pt idx="1847">
                  <c:v>10.0</c:v>
                </c:pt>
                <c:pt idx="1848">
                  <c:v>10.0</c:v>
                </c:pt>
                <c:pt idx="1849">
                  <c:v>10.0</c:v>
                </c:pt>
                <c:pt idx="1850">
                  <c:v>10.0</c:v>
                </c:pt>
                <c:pt idx="1851">
                  <c:v>10.0</c:v>
                </c:pt>
                <c:pt idx="1852">
                  <c:v>10.0</c:v>
                </c:pt>
                <c:pt idx="1853">
                  <c:v>10.0</c:v>
                </c:pt>
                <c:pt idx="1854">
                  <c:v>10.0</c:v>
                </c:pt>
                <c:pt idx="1855">
                  <c:v>10.0</c:v>
                </c:pt>
                <c:pt idx="1856">
                  <c:v>10.0</c:v>
                </c:pt>
                <c:pt idx="1857">
                  <c:v>10.0</c:v>
                </c:pt>
                <c:pt idx="1858">
                  <c:v>10.0</c:v>
                </c:pt>
                <c:pt idx="1859">
                  <c:v>10.0</c:v>
                </c:pt>
                <c:pt idx="1860">
                  <c:v>10.0</c:v>
                </c:pt>
                <c:pt idx="1861">
                  <c:v>10.0</c:v>
                </c:pt>
                <c:pt idx="1862">
                  <c:v>10.0</c:v>
                </c:pt>
                <c:pt idx="1863">
                  <c:v>10.0</c:v>
                </c:pt>
                <c:pt idx="1864">
                  <c:v>10.0</c:v>
                </c:pt>
                <c:pt idx="1865">
                  <c:v>10.0</c:v>
                </c:pt>
                <c:pt idx="1866">
                  <c:v>10.0</c:v>
                </c:pt>
                <c:pt idx="1867">
                  <c:v>10.0</c:v>
                </c:pt>
                <c:pt idx="1868">
                  <c:v>10.0</c:v>
                </c:pt>
                <c:pt idx="1869">
                  <c:v>10.0</c:v>
                </c:pt>
                <c:pt idx="1870">
                  <c:v>10.0</c:v>
                </c:pt>
                <c:pt idx="1871">
                  <c:v>10.0</c:v>
                </c:pt>
                <c:pt idx="1872">
                  <c:v>10.0</c:v>
                </c:pt>
                <c:pt idx="1873">
                  <c:v>10.0</c:v>
                </c:pt>
                <c:pt idx="1874">
                  <c:v>10.0</c:v>
                </c:pt>
                <c:pt idx="1875">
                  <c:v>10.0</c:v>
                </c:pt>
                <c:pt idx="1876">
                  <c:v>10.0</c:v>
                </c:pt>
                <c:pt idx="1877">
                  <c:v>10.0</c:v>
                </c:pt>
                <c:pt idx="1878">
                  <c:v>10.0</c:v>
                </c:pt>
                <c:pt idx="1879">
                  <c:v>10.0</c:v>
                </c:pt>
                <c:pt idx="1880">
                  <c:v>10.0</c:v>
                </c:pt>
                <c:pt idx="1881">
                  <c:v>10.0</c:v>
                </c:pt>
                <c:pt idx="1882">
                  <c:v>10.0</c:v>
                </c:pt>
                <c:pt idx="1883">
                  <c:v>10.0</c:v>
                </c:pt>
                <c:pt idx="1884">
                  <c:v>10.0</c:v>
                </c:pt>
                <c:pt idx="1885">
                  <c:v>10.0</c:v>
                </c:pt>
                <c:pt idx="1886">
                  <c:v>10.0</c:v>
                </c:pt>
                <c:pt idx="1887">
                  <c:v>10.0</c:v>
                </c:pt>
                <c:pt idx="1888">
                  <c:v>10.0</c:v>
                </c:pt>
                <c:pt idx="1889">
                  <c:v>10.0</c:v>
                </c:pt>
                <c:pt idx="1890">
                  <c:v>10.0</c:v>
                </c:pt>
                <c:pt idx="1891">
                  <c:v>10.0</c:v>
                </c:pt>
                <c:pt idx="1892">
                  <c:v>10.0</c:v>
                </c:pt>
                <c:pt idx="1893">
                  <c:v>10.0</c:v>
                </c:pt>
                <c:pt idx="1894">
                  <c:v>10.0</c:v>
                </c:pt>
                <c:pt idx="1895">
                  <c:v>10.0</c:v>
                </c:pt>
                <c:pt idx="1896">
                  <c:v>10.0</c:v>
                </c:pt>
                <c:pt idx="1897">
                  <c:v>10.0</c:v>
                </c:pt>
                <c:pt idx="1898">
                  <c:v>10.0</c:v>
                </c:pt>
                <c:pt idx="1899">
                  <c:v>10.0</c:v>
                </c:pt>
                <c:pt idx="1900">
                  <c:v>10.0</c:v>
                </c:pt>
                <c:pt idx="1901">
                  <c:v>10.0</c:v>
                </c:pt>
                <c:pt idx="1902">
                  <c:v>10.0</c:v>
                </c:pt>
                <c:pt idx="1903">
                  <c:v>10.0</c:v>
                </c:pt>
                <c:pt idx="1904">
                  <c:v>10.0</c:v>
                </c:pt>
                <c:pt idx="1905">
                  <c:v>10.0</c:v>
                </c:pt>
                <c:pt idx="1906">
                  <c:v>10.0</c:v>
                </c:pt>
                <c:pt idx="1907">
                  <c:v>10.0</c:v>
                </c:pt>
                <c:pt idx="1908">
                  <c:v>10.0</c:v>
                </c:pt>
                <c:pt idx="1909">
                  <c:v>10.0</c:v>
                </c:pt>
                <c:pt idx="1910">
                  <c:v>10.0</c:v>
                </c:pt>
                <c:pt idx="1911">
                  <c:v>10.0</c:v>
                </c:pt>
                <c:pt idx="1912">
                  <c:v>10.0</c:v>
                </c:pt>
                <c:pt idx="1913">
                  <c:v>10.0</c:v>
                </c:pt>
                <c:pt idx="1914">
                  <c:v>10.0</c:v>
                </c:pt>
                <c:pt idx="1915">
                  <c:v>10.0</c:v>
                </c:pt>
                <c:pt idx="1916">
                  <c:v>10.0</c:v>
                </c:pt>
                <c:pt idx="1917">
                  <c:v>10.0</c:v>
                </c:pt>
                <c:pt idx="1918">
                  <c:v>10.0</c:v>
                </c:pt>
                <c:pt idx="1919">
                  <c:v>10.0</c:v>
                </c:pt>
                <c:pt idx="1920">
                  <c:v>10.0</c:v>
                </c:pt>
                <c:pt idx="1921">
                  <c:v>10.0</c:v>
                </c:pt>
                <c:pt idx="1922">
                  <c:v>10.0</c:v>
                </c:pt>
                <c:pt idx="1923">
                  <c:v>10.0</c:v>
                </c:pt>
                <c:pt idx="1924">
                  <c:v>10.0</c:v>
                </c:pt>
                <c:pt idx="1925">
                  <c:v>10.0</c:v>
                </c:pt>
                <c:pt idx="1926">
                  <c:v>10.0</c:v>
                </c:pt>
                <c:pt idx="1927">
                  <c:v>10.0</c:v>
                </c:pt>
                <c:pt idx="1928">
                  <c:v>10.0</c:v>
                </c:pt>
                <c:pt idx="1929">
                  <c:v>10.0</c:v>
                </c:pt>
                <c:pt idx="1930">
                  <c:v>10.0</c:v>
                </c:pt>
                <c:pt idx="1931">
                  <c:v>10.0</c:v>
                </c:pt>
                <c:pt idx="1932">
                  <c:v>10.0</c:v>
                </c:pt>
                <c:pt idx="1933">
                  <c:v>10.0</c:v>
                </c:pt>
                <c:pt idx="1934">
                  <c:v>10.0</c:v>
                </c:pt>
                <c:pt idx="1935">
                  <c:v>10.0</c:v>
                </c:pt>
                <c:pt idx="1936">
                  <c:v>10.0</c:v>
                </c:pt>
                <c:pt idx="1937">
                  <c:v>10.0</c:v>
                </c:pt>
                <c:pt idx="1938">
                  <c:v>10.0</c:v>
                </c:pt>
                <c:pt idx="1939">
                  <c:v>10.0</c:v>
                </c:pt>
                <c:pt idx="1940">
                  <c:v>10.0</c:v>
                </c:pt>
                <c:pt idx="1941">
                  <c:v>10.0</c:v>
                </c:pt>
                <c:pt idx="1942">
                  <c:v>10.0</c:v>
                </c:pt>
                <c:pt idx="1943">
                  <c:v>10.0</c:v>
                </c:pt>
                <c:pt idx="1944">
                  <c:v>10.0</c:v>
                </c:pt>
                <c:pt idx="1945">
                  <c:v>10.0</c:v>
                </c:pt>
                <c:pt idx="1946">
                  <c:v>10.0</c:v>
                </c:pt>
                <c:pt idx="1947">
                  <c:v>10.0</c:v>
                </c:pt>
                <c:pt idx="1948">
                  <c:v>10.0</c:v>
                </c:pt>
                <c:pt idx="1949">
                  <c:v>10.0</c:v>
                </c:pt>
                <c:pt idx="1950">
                  <c:v>10.0</c:v>
                </c:pt>
                <c:pt idx="1951">
                  <c:v>10.0</c:v>
                </c:pt>
                <c:pt idx="1952">
                  <c:v>10.0</c:v>
                </c:pt>
                <c:pt idx="1953">
                  <c:v>10.0</c:v>
                </c:pt>
                <c:pt idx="1954">
                  <c:v>10.0</c:v>
                </c:pt>
                <c:pt idx="1955">
                  <c:v>10.0</c:v>
                </c:pt>
                <c:pt idx="1956">
                  <c:v>10.0</c:v>
                </c:pt>
                <c:pt idx="1957">
                  <c:v>10.0</c:v>
                </c:pt>
                <c:pt idx="1958">
                  <c:v>10.0</c:v>
                </c:pt>
                <c:pt idx="1959">
                  <c:v>10.0</c:v>
                </c:pt>
                <c:pt idx="1960">
                  <c:v>10.0</c:v>
                </c:pt>
                <c:pt idx="1961">
                  <c:v>10.0</c:v>
                </c:pt>
                <c:pt idx="1962">
                  <c:v>10.0</c:v>
                </c:pt>
                <c:pt idx="1963">
                  <c:v>10.0</c:v>
                </c:pt>
                <c:pt idx="1964">
                  <c:v>10.0</c:v>
                </c:pt>
                <c:pt idx="1965">
                  <c:v>10.0</c:v>
                </c:pt>
                <c:pt idx="1966">
                  <c:v>10.0</c:v>
                </c:pt>
                <c:pt idx="1967">
                  <c:v>10.0</c:v>
                </c:pt>
                <c:pt idx="1968">
                  <c:v>10.0</c:v>
                </c:pt>
                <c:pt idx="1969">
                  <c:v>10.0</c:v>
                </c:pt>
                <c:pt idx="1970">
                  <c:v>10.0</c:v>
                </c:pt>
                <c:pt idx="1971">
                  <c:v>10.0</c:v>
                </c:pt>
                <c:pt idx="1972">
                  <c:v>10.0</c:v>
                </c:pt>
                <c:pt idx="1973">
                  <c:v>10.0</c:v>
                </c:pt>
                <c:pt idx="1974">
                  <c:v>10.0</c:v>
                </c:pt>
                <c:pt idx="1975">
                  <c:v>10.0</c:v>
                </c:pt>
                <c:pt idx="1976">
                  <c:v>10.0</c:v>
                </c:pt>
                <c:pt idx="1977">
                  <c:v>10.0</c:v>
                </c:pt>
                <c:pt idx="1978">
                  <c:v>10.0</c:v>
                </c:pt>
                <c:pt idx="1979">
                  <c:v>10.0</c:v>
                </c:pt>
                <c:pt idx="1980">
                  <c:v>10.0</c:v>
                </c:pt>
                <c:pt idx="1981">
                  <c:v>10.0</c:v>
                </c:pt>
                <c:pt idx="1982">
                  <c:v>10.0</c:v>
                </c:pt>
                <c:pt idx="1983">
                  <c:v>10.0</c:v>
                </c:pt>
                <c:pt idx="1984">
                  <c:v>10.0</c:v>
                </c:pt>
                <c:pt idx="1985">
                  <c:v>10.0</c:v>
                </c:pt>
                <c:pt idx="1986">
                  <c:v>10.0</c:v>
                </c:pt>
                <c:pt idx="1987">
                  <c:v>10.0</c:v>
                </c:pt>
                <c:pt idx="1988">
                  <c:v>10.0</c:v>
                </c:pt>
                <c:pt idx="1989">
                  <c:v>10.0</c:v>
                </c:pt>
                <c:pt idx="1990">
                  <c:v>10.0</c:v>
                </c:pt>
                <c:pt idx="1991">
                  <c:v>10.0</c:v>
                </c:pt>
                <c:pt idx="1992">
                  <c:v>10.0</c:v>
                </c:pt>
                <c:pt idx="1993">
                  <c:v>10.0</c:v>
                </c:pt>
                <c:pt idx="1994">
                  <c:v>10.0</c:v>
                </c:pt>
                <c:pt idx="1995">
                  <c:v>10.0</c:v>
                </c:pt>
                <c:pt idx="1996">
                  <c:v>10.0</c:v>
                </c:pt>
                <c:pt idx="1997">
                  <c:v>10.0</c:v>
                </c:pt>
                <c:pt idx="1998">
                  <c:v>10.0</c:v>
                </c:pt>
                <c:pt idx="1999">
                  <c:v>10.0</c:v>
                </c:pt>
                <c:pt idx="2000">
                  <c:v>10.0</c:v>
                </c:pt>
                <c:pt idx="2001">
                  <c:v>10.0</c:v>
                </c:pt>
                <c:pt idx="2002">
                  <c:v>10.0</c:v>
                </c:pt>
                <c:pt idx="2003">
                  <c:v>10.0</c:v>
                </c:pt>
                <c:pt idx="2004">
                  <c:v>10.0</c:v>
                </c:pt>
                <c:pt idx="2005">
                  <c:v>10.0</c:v>
                </c:pt>
                <c:pt idx="2006">
                  <c:v>10.0</c:v>
                </c:pt>
                <c:pt idx="2007">
                  <c:v>10.0</c:v>
                </c:pt>
                <c:pt idx="2008">
                  <c:v>10.0</c:v>
                </c:pt>
                <c:pt idx="2009">
                  <c:v>10.0</c:v>
                </c:pt>
                <c:pt idx="2010">
                  <c:v>10.0</c:v>
                </c:pt>
                <c:pt idx="2011">
                  <c:v>10.0</c:v>
                </c:pt>
                <c:pt idx="2012">
                  <c:v>10.0</c:v>
                </c:pt>
                <c:pt idx="2013">
                  <c:v>10.0</c:v>
                </c:pt>
                <c:pt idx="2014">
                  <c:v>10.0</c:v>
                </c:pt>
                <c:pt idx="2015">
                  <c:v>10.0</c:v>
                </c:pt>
                <c:pt idx="2016">
                  <c:v>10.0</c:v>
                </c:pt>
                <c:pt idx="2017">
                  <c:v>10.0</c:v>
                </c:pt>
                <c:pt idx="2018">
                  <c:v>10.0</c:v>
                </c:pt>
                <c:pt idx="2019">
                  <c:v>10.0</c:v>
                </c:pt>
                <c:pt idx="2020">
                  <c:v>10.0</c:v>
                </c:pt>
                <c:pt idx="2021">
                  <c:v>10.0</c:v>
                </c:pt>
                <c:pt idx="2022">
                  <c:v>10.0</c:v>
                </c:pt>
                <c:pt idx="2023">
                  <c:v>10.0</c:v>
                </c:pt>
                <c:pt idx="2024">
                  <c:v>10.0</c:v>
                </c:pt>
                <c:pt idx="2025">
                  <c:v>10.0</c:v>
                </c:pt>
                <c:pt idx="2026">
                  <c:v>10.0</c:v>
                </c:pt>
                <c:pt idx="2027">
                  <c:v>10.0</c:v>
                </c:pt>
                <c:pt idx="2028">
                  <c:v>10.0</c:v>
                </c:pt>
                <c:pt idx="2029">
                  <c:v>10.0</c:v>
                </c:pt>
                <c:pt idx="2030">
                  <c:v>10.0</c:v>
                </c:pt>
                <c:pt idx="2031">
                  <c:v>10.0</c:v>
                </c:pt>
                <c:pt idx="2032">
                  <c:v>10.0</c:v>
                </c:pt>
                <c:pt idx="2033">
                  <c:v>10.0</c:v>
                </c:pt>
                <c:pt idx="2034">
                  <c:v>10.0</c:v>
                </c:pt>
                <c:pt idx="2035">
                  <c:v>10.0</c:v>
                </c:pt>
                <c:pt idx="2036">
                  <c:v>10.0</c:v>
                </c:pt>
                <c:pt idx="2037">
                  <c:v>10.0</c:v>
                </c:pt>
                <c:pt idx="2038">
                  <c:v>10.0</c:v>
                </c:pt>
                <c:pt idx="2039">
                  <c:v>10.0</c:v>
                </c:pt>
                <c:pt idx="2040">
                  <c:v>10.0</c:v>
                </c:pt>
                <c:pt idx="2041">
                  <c:v>10.0</c:v>
                </c:pt>
                <c:pt idx="2042">
                  <c:v>10.0</c:v>
                </c:pt>
                <c:pt idx="2043">
                  <c:v>10.0</c:v>
                </c:pt>
                <c:pt idx="2044">
                  <c:v>10.0</c:v>
                </c:pt>
                <c:pt idx="2045">
                  <c:v>10.0</c:v>
                </c:pt>
                <c:pt idx="2046">
                  <c:v>10.0</c:v>
                </c:pt>
                <c:pt idx="2047">
                  <c:v>10.0</c:v>
                </c:pt>
                <c:pt idx="2048">
                  <c:v>10.0</c:v>
                </c:pt>
                <c:pt idx="2049">
                  <c:v>10.0</c:v>
                </c:pt>
                <c:pt idx="2050">
                  <c:v>10.0</c:v>
                </c:pt>
                <c:pt idx="2051">
                  <c:v>10.0</c:v>
                </c:pt>
                <c:pt idx="2052">
                  <c:v>10.0</c:v>
                </c:pt>
                <c:pt idx="2053">
                  <c:v>10.0</c:v>
                </c:pt>
                <c:pt idx="2054">
                  <c:v>10.0</c:v>
                </c:pt>
                <c:pt idx="2055">
                  <c:v>10.0</c:v>
                </c:pt>
                <c:pt idx="2056">
                  <c:v>10.0</c:v>
                </c:pt>
                <c:pt idx="2057">
                  <c:v>10.0</c:v>
                </c:pt>
                <c:pt idx="2058">
                  <c:v>10.0</c:v>
                </c:pt>
                <c:pt idx="2059">
                  <c:v>10.0</c:v>
                </c:pt>
                <c:pt idx="2060">
                  <c:v>10.0</c:v>
                </c:pt>
                <c:pt idx="2061">
                  <c:v>10.0</c:v>
                </c:pt>
                <c:pt idx="2062">
                  <c:v>10.0</c:v>
                </c:pt>
                <c:pt idx="2063">
                  <c:v>10.0</c:v>
                </c:pt>
                <c:pt idx="2064">
                  <c:v>10.0</c:v>
                </c:pt>
                <c:pt idx="2065">
                  <c:v>10.0</c:v>
                </c:pt>
                <c:pt idx="2066">
                  <c:v>10.0</c:v>
                </c:pt>
                <c:pt idx="2067">
                  <c:v>10.0</c:v>
                </c:pt>
                <c:pt idx="2068">
                  <c:v>10.0</c:v>
                </c:pt>
                <c:pt idx="2069">
                  <c:v>10.0</c:v>
                </c:pt>
                <c:pt idx="2070">
                  <c:v>10.0</c:v>
                </c:pt>
                <c:pt idx="2071">
                  <c:v>10.0</c:v>
                </c:pt>
                <c:pt idx="2072">
                  <c:v>10.0</c:v>
                </c:pt>
                <c:pt idx="2073">
                  <c:v>10.0</c:v>
                </c:pt>
                <c:pt idx="2074">
                  <c:v>10.0</c:v>
                </c:pt>
                <c:pt idx="2075">
                  <c:v>10.0</c:v>
                </c:pt>
                <c:pt idx="2076">
                  <c:v>10.0</c:v>
                </c:pt>
                <c:pt idx="2077">
                  <c:v>10.0</c:v>
                </c:pt>
                <c:pt idx="2078">
                  <c:v>10.0</c:v>
                </c:pt>
                <c:pt idx="2079">
                  <c:v>10.0</c:v>
                </c:pt>
                <c:pt idx="2080">
                  <c:v>10.0</c:v>
                </c:pt>
                <c:pt idx="2081">
                  <c:v>10.0</c:v>
                </c:pt>
                <c:pt idx="2082">
                  <c:v>10.0</c:v>
                </c:pt>
                <c:pt idx="2083">
                  <c:v>10.0</c:v>
                </c:pt>
                <c:pt idx="2084">
                  <c:v>10.0</c:v>
                </c:pt>
                <c:pt idx="2085">
                  <c:v>10.0</c:v>
                </c:pt>
                <c:pt idx="2086">
                  <c:v>10.0</c:v>
                </c:pt>
                <c:pt idx="2087">
                  <c:v>10.0</c:v>
                </c:pt>
                <c:pt idx="2088">
                  <c:v>10.0</c:v>
                </c:pt>
                <c:pt idx="2089">
                  <c:v>10.0</c:v>
                </c:pt>
                <c:pt idx="2090">
                  <c:v>10.0</c:v>
                </c:pt>
                <c:pt idx="2091">
                  <c:v>10.0</c:v>
                </c:pt>
                <c:pt idx="2092">
                  <c:v>11.0</c:v>
                </c:pt>
                <c:pt idx="2093">
                  <c:v>11.0</c:v>
                </c:pt>
                <c:pt idx="2094">
                  <c:v>11.0</c:v>
                </c:pt>
                <c:pt idx="2095">
                  <c:v>11.0</c:v>
                </c:pt>
                <c:pt idx="2096">
                  <c:v>11.0</c:v>
                </c:pt>
                <c:pt idx="2097">
                  <c:v>11.0</c:v>
                </c:pt>
                <c:pt idx="2098">
                  <c:v>11.0</c:v>
                </c:pt>
                <c:pt idx="2099">
                  <c:v>11.0</c:v>
                </c:pt>
                <c:pt idx="2100">
                  <c:v>11.0</c:v>
                </c:pt>
                <c:pt idx="2101">
                  <c:v>11.0</c:v>
                </c:pt>
                <c:pt idx="2102">
                  <c:v>11.0</c:v>
                </c:pt>
                <c:pt idx="2103">
                  <c:v>11.0</c:v>
                </c:pt>
                <c:pt idx="2104">
                  <c:v>11.0</c:v>
                </c:pt>
                <c:pt idx="2105">
                  <c:v>11.0</c:v>
                </c:pt>
                <c:pt idx="2106">
                  <c:v>11.0</c:v>
                </c:pt>
                <c:pt idx="2107">
                  <c:v>11.0</c:v>
                </c:pt>
                <c:pt idx="2108">
                  <c:v>11.0</c:v>
                </c:pt>
                <c:pt idx="2109">
                  <c:v>11.0</c:v>
                </c:pt>
                <c:pt idx="2110">
                  <c:v>11.0</c:v>
                </c:pt>
                <c:pt idx="2111">
                  <c:v>11.0</c:v>
                </c:pt>
                <c:pt idx="2112">
                  <c:v>11.0</c:v>
                </c:pt>
                <c:pt idx="2113">
                  <c:v>11.0</c:v>
                </c:pt>
                <c:pt idx="2114">
                  <c:v>11.0</c:v>
                </c:pt>
                <c:pt idx="2115">
                  <c:v>11.0</c:v>
                </c:pt>
                <c:pt idx="2116">
                  <c:v>11.0</c:v>
                </c:pt>
                <c:pt idx="2117">
                  <c:v>11.0</c:v>
                </c:pt>
                <c:pt idx="2118">
                  <c:v>11.0</c:v>
                </c:pt>
                <c:pt idx="2119">
                  <c:v>11.0</c:v>
                </c:pt>
                <c:pt idx="2120">
                  <c:v>11.0</c:v>
                </c:pt>
                <c:pt idx="2121">
                  <c:v>11.0</c:v>
                </c:pt>
                <c:pt idx="2122">
                  <c:v>11.0</c:v>
                </c:pt>
                <c:pt idx="2123">
                  <c:v>11.0</c:v>
                </c:pt>
                <c:pt idx="2124">
                  <c:v>11.0</c:v>
                </c:pt>
                <c:pt idx="2125">
                  <c:v>11.0</c:v>
                </c:pt>
                <c:pt idx="2126">
                  <c:v>11.0</c:v>
                </c:pt>
                <c:pt idx="2127">
                  <c:v>11.0</c:v>
                </c:pt>
                <c:pt idx="2128">
                  <c:v>11.0</c:v>
                </c:pt>
                <c:pt idx="2129">
                  <c:v>11.0</c:v>
                </c:pt>
                <c:pt idx="2130">
                  <c:v>11.0</c:v>
                </c:pt>
                <c:pt idx="2131">
                  <c:v>11.0</c:v>
                </c:pt>
                <c:pt idx="2132">
                  <c:v>11.0</c:v>
                </c:pt>
                <c:pt idx="2133">
                  <c:v>11.0</c:v>
                </c:pt>
                <c:pt idx="2134">
                  <c:v>11.0</c:v>
                </c:pt>
                <c:pt idx="2135">
                  <c:v>11.0</c:v>
                </c:pt>
                <c:pt idx="2136">
                  <c:v>11.0</c:v>
                </c:pt>
                <c:pt idx="2137">
                  <c:v>11.0</c:v>
                </c:pt>
                <c:pt idx="2138">
                  <c:v>11.0</c:v>
                </c:pt>
                <c:pt idx="2139">
                  <c:v>11.0</c:v>
                </c:pt>
                <c:pt idx="2140">
                  <c:v>11.0</c:v>
                </c:pt>
                <c:pt idx="2141">
                  <c:v>11.0</c:v>
                </c:pt>
                <c:pt idx="2142">
                  <c:v>11.0</c:v>
                </c:pt>
                <c:pt idx="2143">
                  <c:v>11.0</c:v>
                </c:pt>
                <c:pt idx="2144">
                  <c:v>11.0</c:v>
                </c:pt>
                <c:pt idx="2145">
                  <c:v>11.0</c:v>
                </c:pt>
                <c:pt idx="2146">
                  <c:v>11.0</c:v>
                </c:pt>
                <c:pt idx="2147">
                  <c:v>11.0</c:v>
                </c:pt>
                <c:pt idx="2148">
                  <c:v>11.0</c:v>
                </c:pt>
                <c:pt idx="2149">
                  <c:v>11.0</c:v>
                </c:pt>
                <c:pt idx="2150">
                  <c:v>11.0</c:v>
                </c:pt>
                <c:pt idx="2151">
                  <c:v>11.0</c:v>
                </c:pt>
                <c:pt idx="2152">
                  <c:v>11.0</c:v>
                </c:pt>
                <c:pt idx="2153">
                  <c:v>11.0</c:v>
                </c:pt>
                <c:pt idx="2154">
                  <c:v>11.0</c:v>
                </c:pt>
                <c:pt idx="2155">
                  <c:v>11.0</c:v>
                </c:pt>
                <c:pt idx="2156">
                  <c:v>11.0</c:v>
                </c:pt>
                <c:pt idx="2157">
                  <c:v>11.0</c:v>
                </c:pt>
                <c:pt idx="2158">
                  <c:v>11.0</c:v>
                </c:pt>
                <c:pt idx="2159">
                  <c:v>11.0</c:v>
                </c:pt>
                <c:pt idx="2160">
                  <c:v>11.0</c:v>
                </c:pt>
                <c:pt idx="2161">
                  <c:v>11.0</c:v>
                </c:pt>
                <c:pt idx="2162">
                  <c:v>11.0</c:v>
                </c:pt>
                <c:pt idx="2163">
                  <c:v>11.0</c:v>
                </c:pt>
                <c:pt idx="2164">
                  <c:v>11.0</c:v>
                </c:pt>
                <c:pt idx="2165">
                  <c:v>11.0</c:v>
                </c:pt>
                <c:pt idx="2166">
                  <c:v>11.0</c:v>
                </c:pt>
                <c:pt idx="2167">
                  <c:v>11.0</c:v>
                </c:pt>
                <c:pt idx="2168">
                  <c:v>11.0</c:v>
                </c:pt>
                <c:pt idx="2169">
                  <c:v>11.0</c:v>
                </c:pt>
                <c:pt idx="2170">
                  <c:v>11.0</c:v>
                </c:pt>
                <c:pt idx="2171">
                  <c:v>11.0</c:v>
                </c:pt>
                <c:pt idx="2172">
                  <c:v>11.0</c:v>
                </c:pt>
                <c:pt idx="2173">
                  <c:v>11.0</c:v>
                </c:pt>
                <c:pt idx="2174">
                  <c:v>11.0</c:v>
                </c:pt>
                <c:pt idx="2175">
                  <c:v>11.0</c:v>
                </c:pt>
                <c:pt idx="2176">
                  <c:v>11.0</c:v>
                </c:pt>
                <c:pt idx="2177">
                  <c:v>11.0</c:v>
                </c:pt>
                <c:pt idx="2178">
                  <c:v>11.0</c:v>
                </c:pt>
                <c:pt idx="2179">
                  <c:v>11.0</c:v>
                </c:pt>
                <c:pt idx="2180">
                  <c:v>11.0</c:v>
                </c:pt>
                <c:pt idx="2181">
                  <c:v>11.0</c:v>
                </c:pt>
                <c:pt idx="2182">
                  <c:v>11.0</c:v>
                </c:pt>
                <c:pt idx="2183">
                  <c:v>11.0</c:v>
                </c:pt>
                <c:pt idx="2184">
                  <c:v>11.0</c:v>
                </c:pt>
                <c:pt idx="2185">
                  <c:v>11.0</c:v>
                </c:pt>
                <c:pt idx="2186">
                  <c:v>11.0</c:v>
                </c:pt>
                <c:pt idx="2187">
                  <c:v>11.0</c:v>
                </c:pt>
                <c:pt idx="2188">
                  <c:v>11.0</c:v>
                </c:pt>
                <c:pt idx="2189">
                  <c:v>11.0</c:v>
                </c:pt>
                <c:pt idx="2190">
                  <c:v>11.0</c:v>
                </c:pt>
                <c:pt idx="2191">
                  <c:v>11.0</c:v>
                </c:pt>
                <c:pt idx="2192">
                  <c:v>11.0</c:v>
                </c:pt>
                <c:pt idx="2193">
                  <c:v>11.0</c:v>
                </c:pt>
                <c:pt idx="2194">
                  <c:v>11.0</c:v>
                </c:pt>
                <c:pt idx="2195">
                  <c:v>11.0</c:v>
                </c:pt>
                <c:pt idx="2196">
                  <c:v>11.0</c:v>
                </c:pt>
                <c:pt idx="2197">
                  <c:v>11.0</c:v>
                </c:pt>
                <c:pt idx="2198">
                  <c:v>11.0</c:v>
                </c:pt>
                <c:pt idx="2199">
                  <c:v>11.0</c:v>
                </c:pt>
                <c:pt idx="2200">
                  <c:v>11.0</c:v>
                </c:pt>
                <c:pt idx="2201">
                  <c:v>11.0</c:v>
                </c:pt>
                <c:pt idx="2202">
                  <c:v>11.0</c:v>
                </c:pt>
                <c:pt idx="2203">
                  <c:v>11.0</c:v>
                </c:pt>
                <c:pt idx="2204">
                  <c:v>11.0</c:v>
                </c:pt>
                <c:pt idx="2205">
                  <c:v>11.0</c:v>
                </c:pt>
                <c:pt idx="2206">
                  <c:v>11.0</c:v>
                </c:pt>
                <c:pt idx="2207">
                  <c:v>11.0</c:v>
                </c:pt>
                <c:pt idx="2208">
                  <c:v>11.0</c:v>
                </c:pt>
                <c:pt idx="2209">
                  <c:v>11.0</c:v>
                </c:pt>
                <c:pt idx="2210">
                  <c:v>11.0</c:v>
                </c:pt>
                <c:pt idx="2211">
                  <c:v>11.0</c:v>
                </c:pt>
                <c:pt idx="2212">
                  <c:v>11.0</c:v>
                </c:pt>
                <c:pt idx="2213">
                  <c:v>11.0</c:v>
                </c:pt>
                <c:pt idx="2214">
                  <c:v>11.0</c:v>
                </c:pt>
                <c:pt idx="2215">
                  <c:v>11.0</c:v>
                </c:pt>
                <c:pt idx="2216">
                  <c:v>11.0</c:v>
                </c:pt>
                <c:pt idx="2217">
                  <c:v>11.0</c:v>
                </c:pt>
                <c:pt idx="2218">
                  <c:v>11.0</c:v>
                </c:pt>
                <c:pt idx="2219">
                  <c:v>11.0</c:v>
                </c:pt>
                <c:pt idx="2220">
                  <c:v>11.0</c:v>
                </c:pt>
                <c:pt idx="2221">
                  <c:v>11.0</c:v>
                </c:pt>
                <c:pt idx="2222">
                  <c:v>11.0</c:v>
                </c:pt>
                <c:pt idx="2223">
                  <c:v>11.0</c:v>
                </c:pt>
                <c:pt idx="2224">
                  <c:v>11.0</c:v>
                </c:pt>
                <c:pt idx="2225">
                  <c:v>11.0</c:v>
                </c:pt>
                <c:pt idx="2226">
                  <c:v>11.0</c:v>
                </c:pt>
                <c:pt idx="2227">
                  <c:v>11.0</c:v>
                </c:pt>
                <c:pt idx="2228">
                  <c:v>11.0</c:v>
                </c:pt>
                <c:pt idx="2229">
                  <c:v>11.0</c:v>
                </c:pt>
                <c:pt idx="2230">
                  <c:v>11.0</c:v>
                </c:pt>
                <c:pt idx="2231">
                  <c:v>11.0</c:v>
                </c:pt>
                <c:pt idx="2232">
                  <c:v>11.0</c:v>
                </c:pt>
                <c:pt idx="2233">
                  <c:v>11.0</c:v>
                </c:pt>
                <c:pt idx="2234">
                  <c:v>11.0</c:v>
                </c:pt>
                <c:pt idx="2235">
                  <c:v>11.0</c:v>
                </c:pt>
                <c:pt idx="2236">
                  <c:v>11.0</c:v>
                </c:pt>
                <c:pt idx="2237">
                  <c:v>11.0</c:v>
                </c:pt>
                <c:pt idx="2238">
                  <c:v>11.0</c:v>
                </c:pt>
                <c:pt idx="2239">
                  <c:v>11.0</c:v>
                </c:pt>
                <c:pt idx="2240">
                  <c:v>11.0</c:v>
                </c:pt>
                <c:pt idx="2241">
                  <c:v>11.0</c:v>
                </c:pt>
                <c:pt idx="2242">
                  <c:v>11.0</c:v>
                </c:pt>
                <c:pt idx="2243">
                  <c:v>11.0</c:v>
                </c:pt>
                <c:pt idx="2244">
                  <c:v>11.0</c:v>
                </c:pt>
                <c:pt idx="2245">
                  <c:v>11.0</c:v>
                </c:pt>
                <c:pt idx="2246">
                  <c:v>11.0</c:v>
                </c:pt>
                <c:pt idx="2247">
                  <c:v>11.0</c:v>
                </c:pt>
                <c:pt idx="2248">
                  <c:v>11.0</c:v>
                </c:pt>
                <c:pt idx="2249">
                  <c:v>11.0</c:v>
                </c:pt>
                <c:pt idx="2250">
                  <c:v>11.0</c:v>
                </c:pt>
                <c:pt idx="2251">
                  <c:v>11.0</c:v>
                </c:pt>
                <c:pt idx="2252">
                  <c:v>11.0</c:v>
                </c:pt>
                <c:pt idx="2253">
                  <c:v>11.0</c:v>
                </c:pt>
                <c:pt idx="2254">
                  <c:v>11.0</c:v>
                </c:pt>
                <c:pt idx="2255">
                  <c:v>11.0</c:v>
                </c:pt>
                <c:pt idx="2256">
                  <c:v>11.0</c:v>
                </c:pt>
                <c:pt idx="2257">
                  <c:v>11.0</c:v>
                </c:pt>
                <c:pt idx="2258">
                  <c:v>11.0</c:v>
                </c:pt>
                <c:pt idx="2259">
                  <c:v>11.0</c:v>
                </c:pt>
                <c:pt idx="2260">
                  <c:v>11.0</c:v>
                </c:pt>
                <c:pt idx="2261">
                  <c:v>11.0</c:v>
                </c:pt>
                <c:pt idx="2262">
                  <c:v>11.0</c:v>
                </c:pt>
                <c:pt idx="2263">
                  <c:v>11.0</c:v>
                </c:pt>
                <c:pt idx="2264">
                  <c:v>11.0</c:v>
                </c:pt>
                <c:pt idx="2265">
                  <c:v>11.0</c:v>
                </c:pt>
                <c:pt idx="2266">
                  <c:v>11.0</c:v>
                </c:pt>
                <c:pt idx="2267">
                  <c:v>11.0</c:v>
                </c:pt>
                <c:pt idx="2268">
                  <c:v>11.0</c:v>
                </c:pt>
                <c:pt idx="2269">
                  <c:v>11.0</c:v>
                </c:pt>
                <c:pt idx="2270">
                  <c:v>11.0</c:v>
                </c:pt>
                <c:pt idx="2271">
                  <c:v>11.0</c:v>
                </c:pt>
                <c:pt idx="2272">
                  <c:v>11.0</c:v>
                </c:pt>
                <c:pt idx="2273">
                  <c:v>11.0</c:v>
                </c:pt>
                <c:pt idx="2274">
                  <c:v>11.0</c:v>
                </c:pt>
                <c:pt idx="2275">
                  <c:v>11.0</c:v>
                </c:pt>
                <c:pt idx="2276">
                  <c:v>11.0</c:v>
                </c:pt>
                <c:pt idx="2277">
                  <c:v>11.0</c:v>
                </c:pt>
                <c:pt idx="2278">
                  <c:v>11.0</c:v>
                </c:pt>
                <c:pt idx="2279">
                  <c:v>11.0</c:v>
                </c:pt>
                <c:pt idx="2280">
                  <c:v>11.0</c:v>
                </c:pt>
                <c:pt idx="2281">
                  <c:v>11.0</c:v>
                </c:pt>
                <c:pt idx="2282">
                  <c:v>11.0</c:v>
                </c:pt>
                <c:pt idx="2283">
                  <c:v>11.0</c:v>
                </c:pt>
                <c:pt idx="2284">
                  <c:v>11.0</c:v>
                </c:pt>
                <c:pt idx="2285">
                  <c:v>11.0</c:v>
                </c:pt>
                <c:pt idx="2286">
                  <c:v>11.0</c:v>
                </c:pt>
                <c:pt idx="2287">
                  <c:v>11.0</c:v>
                </c:pt>
                <c:pt idx="2288">
                  <c:v>11.0</c:v>
                </c:pt>
                <c:pt idx="2289">
                  <c:v>11.0</c:v>
                </c:pt>
                <c:pt idx="2290">
                  <c:v>11.0</c:v>
                </c:pt>
                <c:pt idx="2291">
                  <c:v>11.0</c:v>
                </c:pt>
                <c:pt idx="2292">
                  <c:v>11.0</c:v>
                </c:pt>
                <c:pt idx="2293">
                  <c:v>11.0</c:v>
                </c:pt>
                <c:pt idx="2294">
                  <c:v>11.0</c:v>
                </c:pt>
                <c:pt idx="2295">
                  <c:v>11.0</c:v>
                </c:pt>
                <c:pt idx="2296">
                  <c:v>11.0</c:v>
                </c:pt>
                <c:pt idx="2297">
                  <c:v>11.0</c:v>
                </c:pt>
                <c:pt idx="2298">
                  <c:v>11.0</c:v>
                </c:pt>
                <c:pt idx="2299">
                  <c:v>11.0</c:v>
                </c:pt>
                <c:pt idx="2300">
                  <c:v>11.0</c:v>
                </c:pt>
                <c:pt idx="2301">
                  <c:v>11.0</c:v>
                </c:pt>
                <c:pt idx="2302">
                  <c:v>11.0</c:v>
                </c:pt>
                <c:pt idx="2303">
                  <c:v>11.0</c:v>
                </c:pt>
                <c:pt idx="2304">
                  <c:v>11.0</c:v>
                </c:pt>
                <c:pt idx="2305">
                  <c:v>11.0</c:v>
                </c:pt>
                <c:pt idx="2306">
                  <c:v>11.0</c:v>
                </c:pt>
                <c:pt idx="2307">
                  <c:v>11.0</c:v>
                </c:pt>
                <c:pt idx="2308">
                  <c:v>11.0</c:v>
                </c:pt>
                <c:pt idx="2309">
                  <c:v>11.0</c:v>
                </c:pt>
                <c:pt idx="2310">
                  <c:v>11.0</c:v>
                </c:pt>
                <c:pt idx="2311">
                  <c:v>11.0</c:v>
                </c:pt>
                <c:pt idx="2312">
                  <c:v>11.0</c:v>
                </c:pt>
                <c:pt idx="2313">
                  <c:v>11.0</c:v>
                </c:pt>
                <c:pt idx="2314">
                  <c:v>11.0</c:v>
                </c:pt>
                <c:pt idx="2315">
                  <c:v>11.0</c:v>
                </c:pt>
                <c:pt idx="2316">
                  <c:v>11.0</c:v>
                </c:pt>
                <c:pt idx="2317">
                  <c:v>11.0</c:v>
                </c:pt>
                <c:pt idx="2318">
                  <c:v>11.0</c:v>
                </c:pt>
                <c:pt idx="2319">
                  <c:v>11.0</c:v>
                </c:pt>
                <c:pt idx="2320">
                  <c:v>11.0</c:v>
                </c:pt>
                <c:pt idx="2321">
                  <c:v>11.0</c:v>
                </c:pt>
                <c:pt idx="2322">
                  <c:v>11.0</c:v>
                </c:pt>
                <c:pt idx="2323">
                  <c:v>11.0</c:v>
                </c:pt>
                <c:pt idx="2324">
                  <c:v>11.0</c:v>
                </c:pt>
                <c:pt idx="2325">
                  <c:v>11.0</c:v>
                </c:pt>
                <c:pt idx="2326">
                  <c:v>11.0</c:v>
                </c:pt>
                <c:pt idx="2327">
                  <c:v>11.0</c:v>
                </c:pt>
                <c:pt idx="2328">
                  <c:v>11.0</c:v>
                </c:pt>
                <c:pt idx="2329">
                  <c:v>11.0</c:v>
                </c:pt>
                <c:pt idx="2330">
                  <c:v>11.0</c:v>
                </c:pt>
                <c:pt idx="2331">
                  <c:v>11.0</c:v>
                </c:pt>
                <c:pt idx="2332">
                  <c:v>11.0</c:v>
                </c:pt>
                <c:pt idx="2333">
                  <c:v>11.0</c:v>
                </c:pt>
                <c:pt idx="2334">
                  <c:v>11.0</c:v>
                </c:pt>
                <c:pt idx="2335">
                  <c:v>11.0</c:v>
                </c:pt>
                <c:pt idx="2336">
                  <c:v>11.0</c:v>
                </c:pt>
                <c:pt idx="2337">
                  <c:v>11.0</c:v>
                </c:pt>
                <c:pt idx="2338">
                  <c:v>11.0</c:v>
                </c:pt>
                <c:pt idx="2339">
                  <c:v>11.0</c:v>
                </c:pt>
                <c:pt idx="2340">
                  <c:v>11.0</c:v>
                </c:pt>
                <c:pt idx="2341">
                  <c:v>11.0</c:v>
                </c:pt>
                <c:pt idx="2342">
                  <c:v>11.0</c:v>
                </c:pt>
                <c:pt idx="2343">
                  <c:v>11.0</c:v>
                </c:pt>
                <c:pt idx="2344">
                  <c:v>11.0</c:v>
                </c:pt>
                <c:pt idx="2345">
                  <c:v>11.0</c:v>
                </c:pt>
                <c:pt idx="2346">
                  <c:v>11.0</c:v>
                </c:pt>
                <c:pt idx="2347">
                  <c:v>11.0</c:v>
                </c:pt>
                <c:pt idx="2348">
                  <c:v>11.0</c:v>
                </c:pt>
                <c:pt idx="2349">
                  <c:v>11.0</c:v>
                </c:pt>
                <c:pt idx="2350">
                  <c:v>11.0</c:v>
                </c:pt>
                <c:pt idx="2351">
                  <c:v>11.0</c:v>
                </c:pt>
                <c:pt idx="2352">
                  <c:v>11.0</c:v>
                </c:pt>
                <c:pt idx="2353">
                  <c:v>11.0</c:v>
                </c:pt>
                <c:pt idx="2354">
                  <c:v>11.0</c:v>
                </c:pt>
                <c:pt idx="2355">
                  <c:v>11.0</c:v>
                </c:pt>
                <c:pt idx="2356">
                  <c:v>11.0</c:v>
                </c:pt>
                <c:pt idx="2357">
                  <c:v>11.0</c:v>
                </c:pt>
                <c:pt idx="2358">
                  <c:v>11.0</c:v>
                </c:pt>
                <c:pt idx="2359">
                  <c:v>11.0</c:v>
                </c:pt>
                <c:pt idx="2360">
                  <c:v>11.0</c:v>
                </c:pt>
                <c:pt idx="2361">
                  <c:v>11.0</c:v>
                </c:pt>
                <c:pt idx="2362">
                  <c:v>11.0</c:v>
                </c:pt>
                <c:pt idx="2363">
                  <c:v>11.0</c:v>
                </c:pt>
                <c:pt idx="2364">
                  <c:v>11.0</c:v>
                </c:pt>
                <c:pt idx="2365">
                  <c:v>11.0</c:v>
                </c:pt>
                <c:pt idx="2366">
                  <c:v>11.0</c:v>
                </c:pt>
                <c:pt idx="2367">
                  <c:v>11.0</c:v>
                </c:pt>
                <c:pt idx="2368">
                  <c:v>11.0</c:v>
                </c:pt>
                <c:pt idx="2369">
                  <c:v>11.0</c:v>
                </c:pt>
                <c:pt idx="2370">
                  <c:v>11.0</c:v>
                </c:pt>
                <c:pt idx="2371">
                  <c:v>11.0</c:v>
                </c:pt>
                <c:pt idx="2372">
                  <c:v>11.0</c:v>
                </c:pt>
                <c:pt idx="2373">
                  <c:v>11.0</c:v>
                </c:pt>
                <c:pt idx="2374">
                  <c:v>11.0</c:v>
                </c:pt>
                <c:pt idx="2375">
                  <c:v>11.0</c:v>
                </c:pt>
                <c:pt idx="2376">
                  <c:v>11.0</c:v>
                </c:pt>
                <c:pt idx="2377">
                  <c:v>11.0</c:v>
                </c:pt>
                <c:pt idx="2378">
                  <c:v>11.0</c:v>
                </c:pt>
                <c:pt idx="2379">
                  <c:v>11.0</c:v>
                </c:pt>
                <c:pt idx="2380">
                  <c:v>11.0</c:v>
                </c:pt>
                <c:pt idx="2381">
                  <c:v>11.0</c:v>
                </c:pt>
                <c:pt idx="2382">
                  <c:v>11.0</c:v>
                </c:pt>
                <c:pt idx="2383">
                  <c:v>11.0</c:v>
                </c:pt>
                <c:pt idx="2384">
                  <c:v>11.0</c:v>
                </c:pt>
                <c:pt idx="2385">
                  <c:v>11.0</c:v>
                </c:pt>
                <c:pt idx="2386">
                  <c:v>11.0</c:v>
                </c:pt>
                <c:pt idx="2387">
                  <c:v>11.0</c:v>
                </c:pt>
                <c:pt idx="2388">
                  <c:v>11.0</c:v>
                </c:pt>
                <c:pt idx="2389">
                  <c:v>11.0</c:v>
                </c:pt>
                <c:pt idx="2390">
                  <c:v>11.0</c:v>
                </c:pt>
                <c:pt idx="2391">
                  <c:v>11.0</c:v>
                </c:pt>
                <c:pt idx="2392">
                  <c:v>11.0</c:v>
                </c:pt>
                <c:pt idx="2393">
                  <c:v>11.0</c:v>
                </c:pt>
                <c:pt idx="2394">
                  <c:v>11.0</c:v>
                </c:pt>
                <c:pt idx="2395">
                  <c:v>11.0</c:v>
                </c:pt>
                <c:pt idx="2396">
                  <c:v>11.0</c:v>
                </c:pt>
                <c:pt idx="2397">
                  <c:v>11.0</c:v>
                </c:pt>
                <c:pt idx="2398">
                  <c:v>11.0</c:v>
                </c:pt>
                <c:pt idx="2399">
                  <c:v>11.0</c:v>
                </c:pt>
                <c:pt idx="2400">
                  <c:v>11.0</c:v>
                </c:pt>
                <c:pt idx="2401">
                  <c:v>11.0</c:v>
                </c:pt>
                <c:pt idx="2402">
                  <c:v>11.0</c:v>
                </c:pt>
                <c:pt idx="2403">
                  <c:v>11.0</c:v>
                </c:pt>
                <c:pt idx="2404">
                  <c:v>11.0</c:v>
                </c:pt>
                <c:pt idx="2405">
                  <c:v>11.0</c:v>
                </c:pt>
                <c:pt idx="2406">
                  <c:v>11.0</c:v>
                </c:pt>
                <c:pt idx="2407">
                  <c:v>11.0</c:v>
                </c:pt>
                <c:pt idx="2408">
                  <c:v>11.0</c:v>
                </c:pt>
                <c:pt idx="2409">
                  <c:v>11.0</c:v>
                </c:pt>
                <c:pt idx="2410">
                  <c:v>11.0</c:v>
                </c:pt>
                <c:pt idx="2411">
                  <c:v>11.0</c:v>
                </c:pt>
                <c:pt idx="2412">
                  <c:v>11.0</c:v>
                </c:pt>
                <c:pt idx="2413">
                  <c:v>11.0</c:v>
                </c:pt>
                <c:pt idx="2414">
                  <c:v>11.0</c:v>
                </c:pt>
                <c:pt idx="2415">
                  <c:v>11.0</c:v>
                </c:pt>
                <c:pt idx="2416">
                  <c:v>11.0</c:v>
                </c:pt>
                <c:pt idx="2417">
                  <c:v>11.0</c:v>
                </c:pt>
                <c:pt idx="2418">
                  <c:v>11.0</c:v>
                </c:pt>
                <c:pt idx="2419">
                  <c:v>11.0</c:v>
                </c:pt>
                <c:pt idx="2420">
                  <c:v>11.0</c:v>
                </c:pt>
                <c:pt idx="2421">
                  <c:v>11.0</c:v>
                </c:pt>
                <c:pt idx="2422">
                  <c:v>11.0</c:v>
                </c:pt>
                <c:pt idx="2423">
                  <c:v>11.0</c:v>
                </c:pt>
                <c:pt idx="2424">
                  <c:v>11.0</c:v>
                </c:pt>
                <c:pt idx="2425">
                  <c:v>11.0</c:v>
                </c:pt>
                <c:pt idx="2426">
                  <c:v>11.0</c:v>
                </c:pt>
                <c:pt idx="2427">
                  <c:v>11.0</c:v>
                </c:pt>
                <c:pt idx="2428">
                  <c:v>11.0</c:v>
                </c:pt>
                <c:pt idx="2429">
                  <c:v>11.0</c:v>
                </c:pt>
                <c:pt idx="2430">
                  <c:v>11.0</c:v>
                </c:pt>
                <c:pt idx="2431">
                  <c:v>11.0</c:v>
                </c:pt>
                <c:pt idx="2432">
                  <c:v>11.0</c:v>
                </c:pt>
                <c:pt idx="2433">
                  <c:v>11.0</c:v>
                </c:pt>
                <c:pt idx="2434">
                  <c:v>11.0</c:v>
                </c:pt>
                <c:pt idx="2435">
                  <c:v>11.0</c:v>
                </c:pt>
                <c:pt idx="2436">
                  <c:v>11.0</c:v>
                </c:pt>
                <c:pt idx="2437">
                  <c:v>11.0</c:v>
                </c:pt>
                <c:pt idx="2438">
                  <c:v>11.0</c:v>
                </c:pt>
                <c:pt idx="2439">
                  <c:v>11.0</c:v>
                </c:pt>
                <c:pt idx="2440">
                  <c:v>11.0</c:v>
                </c:pt>
                <c:pt idx="2441">
                  <c:v>11.0</c:v>
                </c:pt>
                <c:pt idx="2442">
                  <c:v>11.0</c:v>
                </c:pt>
                <c:pt idx="2443">
                  <c:v>11.0</c:v>
                </c:pt>
                <c:pt idx="2444">
                  <c:v>11.0</c:v>
                </c:pt>
                <c:pt idx="2445">
                  <c:v>11.0</c:v>
                </c:pt>
                <c:pt idx="2446">
                  <c:v>11.0</c:v>
                </c:pt>
                <c:pt idx="2447">
                  <c:v>11.0</c:v>
                </c:pt>
                <c:pt idx="2448">
                  <c:v>11.0</c:v>
                </c:pt>
                <c:pt idx="2449">
                  <c:v>11.0</c:v>
                </c:pt>
                <c:pt idx="2450">
                  <c:v>11.0</c:v>
                </c:pt>
                <c:pt idx="2451">
                  <c:v>11.0</c:v>
                </c:pt>
                <c:pt idx="2452">
                  <c:v>11.0</c:v>
                </c:pt>
                <c:pt idx="2453">
                  <c:v>11.0</c:v>
                </c:pt>
                <c:pt idx="2454">
                  <c:v>11.0</c:v>
                </c:pt>
                <c:pt idx="2455">
                  <c:v>11.0</c:v>
                </c:pt>
                <c:pt idx="2456">
                  <c:v>11.0</c:v>
                </c:pt>
                <c:pt idx="2457">
                  <c:v>11.0</c:v>
                </c:pt>
                <c:pt idx="2458">
                  <c:v>11.0</c:v>
                </c:pt>
                <c:pt idx="2459">
                  <c:v>11.0</c:v>
                </c:pt>
                <c:pt idx="2460">
                  <c:v>11.0</c:v>
                </c:pt>
                <c:pt idx="2461">
                  <c:v>11.0</c:v>
                </c:pt>
                <c:pt idx="2462">
                  <c:v>11.0</c:v>
                </c:pt>
                <c:pt idx="2463">
                  <c:v>11.0</c:v>
                </c:pt>
                <c:pt idx="2464">
                  <c:v>11.0</c:v>
                </c:pt>
                <c:pt idx="2465">
                  <c:v>11.0</c:v>
                </c:pt>
                <c:pt idx="2466">
                  <c:v>11.0</c:v>
                </c:pt>
                <c:pt idx="2467">
                  <c:v>11.0</c:v>
                </c:pt>
                <c:pt idx="2468">
                  <c:v>11.0</c:v>
                </c:pt>
                <c:pt idx="2469">
                  <c:v>11.0</c:v>
                </c:pt>
                <c:pt idx="2470">
                  <c:v>11.0</c:v>
                </c:pt>
                <c:pt idx="2471">
                  <c:v>11.0</c:v>
                </c:pt>
                <c:pt idx="2472">
                  <c:v>11.0</c:v>
                </c:pt>
                <c:pt idx="2473">
                  <c:v>11.0</c:v>
                </c:pt>
                <c:pt idx="2474">
                  <c:v>11.0</c:v>
                </c:pt>
                <c:pt idx="2475">
                  <c:v>11.0</c:v>
                </c:pt>
                <c:pt idx="2476">
                  <c:v>11.0</c:v>
                </c:pt>
                <c:pt idx="2477">
                  <c:v>11.0</c:v>
                </c:pt>
                <c:pt idx="2478">
                  <c:v>11.0</c:v>
                </c:pt>
                <c:pt idx="2479">
                  <c:v>11.0</c:v>
                </c:pt>
                <c:pt idx="2480">
                  <c:v>11.0</c:v>
                </c:pt>
                <c:pt idx="2481">
                  <c:v>11.0</c:v>
                </c:pt>
                <c:pt idx="2482">
                  <c:v>11.0</c:v>
                </c:pt>
                <c:pt idx="2483">
                  <c:v>11.0</c:v>
                </c:pt>
                <c:pt idx="2484">
                  <c:v>11.0</c:v>
                </c:pt>
                <c:pt idx="2485">
                  <c:v>11.0</c:v>
                </c:pt>
                <c:pt idx="2486">
                  <c:v>11.0</c:v>
                </c:pt>
                <c:pt idx="2487">
                  <c:v>11.0</c:v>
                </c:pt>
                <c:pt idx="2488">
                  <c:v>11.0</c:v>
                </c:pt>
                <c:pt idx="2489">
                  <c:v>11.0</c:v>
                </c:pt>
                <c:pt idx="2490">
                  <c:v>11.0</c:v>
                </c:pt>
                <c:pt idx="2491">
                  <c:v>11.0</c:v>
                </c:pt>
                <c:pt idx="2492">
                  <c:v>11.0</c:v>
                </c:pt>
                <c:pt idx="2493">
                  <c:v>11.0</c:v>
                </c:pt>
                <c:pt idx="2494">
                  <c:v>11.0</c:v>
                </c:pt>
                <c:pt idx="2495">
                  <c:v>11.0</c:v>
                </c:pt>
                <c:pt idx="2496">
                  <c:v>11.0</c:v>
                </c:pt>
                <c:pt idx="2497">
                  <c:v>11.0</c:v>
                </c:pt>
                <c:pt idx="2498">
                  <c:v>11.0</c:v>
                </c:pt>
                <c:pt idx="2499">
                  <c:v>11.0</c:v>
                </c:pt>
                <c:pt idx="2500">
                  <c:v>11.0</c:v>
                </c:pt>
                <c:pt idx="2501">
                  <c:v>11.0</c:v>
                </c:pt>
                <c:pt idx="2502">
                  <c:v>11.0</c:v>
                </c:pt>
                <c:pt idx="2503">
                  <c:v>11.0</c:v>
                </c:pt>
                <c:pt idx="2504">
                  <c:v>11.0</c:v>
                </c:pt>
                <c:pt idx="2505">
                  <c:v>11.0</c:v>
                </c:pt>
                <c:pt idx="2506">
                  <c:v>11.0</c:v>
                </c:pt>
                <c:pt idx="2507">
                  <c:v>11.0</c:v>
                </c:pt>
                <c:pt idx="2508">
                  <c:v>11.0</c:v>
                </c:pt>
                <c:pt idx="2509">
                  <c:v>11.0</c:v>
                </c:pt>
                <c:pt idx="2510">
                  <c:v>11.0</c:v>
                </c:pt>
                <c:pt idx="2511">
                  <c:v>11.0</c:v>
                </c:pt>
                <c:pt idx="2512">
                  <c:v>11.0</c:v>
                </c:pt>
                <c:pt idx="2513">
                  <c:v>11.0</c:v>
                </c:pt>
                <c:pt idx="2514">
                  <c:v>11.0</c:v>
                </c:pt>
                <c:pt idx="2515">
                  <c:v>11.0</c:v>
                </c:pt>
                <c:pt idx="2516">
                  <c:v>11.0</c:v>
                </c:pt>
                <c:pt idx="2517">
                  <c:v>11.0</c:v>
                </c:pt>
                <c:pt idx="2518">
                  <c:v>11.0</c:v>
                </c:pt>
                <c:pt idx="2519">
                  <c:v>11.0</c:v>
                </c:pt>
                <c:pt idx="2520">
                  <c:v>11.0</c:v>
                </c:pt>
                <c:pt idx="2521">
                  <c:v>11.0</c:v>
                </c:pt>
                <c:pt idx="2522">
                  <c:v>11.0</c:v>
                </c:pt>
                <c:pt idx="2523">
                  <c:v>11.0</c:v>
                </c:pt>
                <c:pt idx="2524">
                  <c:v>11.0</c:v>
                </c:pt>
                <c:pt idx="2525">
                  <c:v>11.0</c:v>
                </c:pt>
                <c:pt idx="2526">
                  <c:v>11.0</c:v>
                </c:pt>
                <c:pt idx="2527">
                  <c:v>11.0</c:v>
                </c:pt>
                <c:pt idx="2528">
                  <c:v>11.0</c:v>
                </c:pt>
                <c:pt idx="2529">
                  <c:v>11.0</c:v>
                </c:pt>
                <c:pt idx="2530">
                  <c:v>11.0</c:v>
                </c:pt>
                <c:pt idx="2531">
                  <c:v>11.0</c:v>
                </c:pt>
                <c:pt idx="2532">
                  <c:v>11.0</c:v>
                </c:pt>
                <c:pt idx="2533">
                  <c:v>11.0</c:v>
                </c:pt>
                <c:pt idx="2534">
                  <c:v>11.0</c:v>
                </c:pt>
                <c:pt idx="2535">
                  <c:v>11.0</c:v>
                </c:pt>
                <c:pt idx="2536">
                  <c:v>11.0</c:v>
                </c:pt>
                <c:pt idx="2537">
                  <c:v>11.0</c:v>
                </c:pt>
                <c:pt idx="2538">
                  <c:v>11.0</c:v>
                </c:pt>
                <c:pt idx="2539">
                  <c:v>11.0</c:v>
                </c:pt>
                <c:pt idx="2540">
                  <c:v>11.0</c:v>
                </c:pt>
                <c:pt idx="2541">
                  <c:v>11.0</c:v>
                </c:pt>
                <c:pt idx="2542">
                  <c:v>11.0</c:v>
                </c:pt>
                <c:pt idx="2543">
                  <c:v>11.0</c:v>
                </c:pt>
                <c:pt idx="2544">
                  <c:v>11.0</c:v>
                </c:pt>
                <c:pt idx="2545">
                  <c:v>11.0</c:v>
                </c:pt>
                <c:pt idx="2546">
                  <c:v>11.0</c:v>
                </c:pt>
                <c:pt idx="2547">
                  <c:v>11.0</c:v>
                </c:pt>
                <c:pt idx="2548">
                  <c:v>11.0</c:v>
                </c:pt>
                <c:pt idx="2549">
                  <c:v>11.0</c:v>
                </c:pt>
                <c:pt idx="2550">
                  <c:v>11.0</c:v>
                </c:pt>
                <c:pt idx="2551">
                  <c:v>11.0</c:v>
                </c:pt>
                <c:pt idx="2552">
                  <c:v>11.0</c:v>
                </c:pt>
                <c:pt idx="2553">
                  <c:v>11.0</c:v>
                </c:pt>
                <c:pt idx="2554">
                  <c:v>11.0</c:v>
                </c:pt>
                <c:pt idx="2555">
                  <c:v>11.0</c:v>
                </c:pt>
                <c:pt idx="2556">
                  <c:v>11.0</c:v>
                </c:pt>
                <c:pt idx="2557">
                  <c:v>11.0</c:v>
                </c:pt>
                <c:pt idx="2558">
                  <c:v>11.0</c:v>
                </c:pt>
                <c:pt idx="2559">
                  <c:v>11.0</c:v>
                </c:pt>
                <c:pt idx="2560">
                  <c:v>11.0</c:v>
                </c:pt>
                <c:pt idx="2561">
                  <c:v>11.0</c:v>
                </c:pt>
                <c:pt idx="2562">
                  <c:v>11.0</c:v>
                </c:pt>
                <c:pt idx="2563">
                  <c:v>11.0</c:v>
                </c:pt>
                <c:pt idx="2564">
                  <c:v>11.0</c:v>
                </c:pt>
                <c:pt idx="2565">
                  <c:v>11.0</c:v>
                </c:pt>
                <c:pt idx="2566">
                  <c:v>11.0</c:v>
                </c:pt>
                <c:pt idx="2567">
                  <c:v>11.0</c:v>
                </c:pt>
                <c:pt idx="2568">
                  <c:v>11.0</c:v>
                </c:pt>
                <c:pt idx="2569">
                  <c:v>11.0</c:v>
                </c:pt>
                <c:pt idx="2570">
                  <c:v>11.0</c:v>
                </c:pt>
                <c:pt idx="2571">
                  <c:v>11.0</c:v>
                </c:pt>
                <c:pt idx="2572">
                  <c:v>11.0</c:v>
                </c:pt>
                <c:pt idx="2573">
                  <c:v>11.0</c:v>
                </c:pt>
                <c:pt idx="2574">
                  <c:v>11.0</c:v>
                </c:pt>
                <c:pt idx="2575">
                  <c:v>11.0</c:v>
                </c:pt>
                <c:pt idx="2576">
                  <c:v>11.0</c:v>
                </c:pt>
                <c:pt idx="2577">
                  <c:v>11.0</c:v>
                </c:pt>
                <c:pt idx="2578">
                  <c:v>11.0</c:v>
                </c:pt>
                <c:pt idx="2579">
                  <c:v>11.0</c:v>
                </c:pt>
                <c:pt idx="2580">
                  <c:v>11.0</c:v>
                </c:pt>
                <c:pt idx="2581">
                  <c:v>11.0</c:v>
                </c:pt>
                <c:pt idx="2582">
                  <c:v>11.0</c:v>
                </c:pt>
                <c:pt idx="2583">
                  <c:v>11.0</c:v>
                </c:pt>
                <c:pt idx="2584">
                  <c:v>11.0</c:v>
                </c:pt>
                <c:pt idx="2585">
                  <c:v>11.0</c:v>
                </c:pt>
                <c:pt idx="2586">
                  <c:v>11.0</c:v>
                </c:pt>
                <c:pt idx="2587">
                  <c:v>11.0</c:v>
                </c:pt>
                <c:pt idx="2588">
                  <c:v>11.0</c:v>
                </c:pt>
                <c:pt idx="2589">
                  <c:v>11.0</c:v>
                </c:pt>
                <c:pt idx="2590">
                  <c:v>11.0</c:v>
                </c:pt>
                <c:pt idx="2591">
                  <c:v>11.0</c:v>
                </c:pt>
                <c:pt idx="2592">
                  <c:v>11.0</c:v>
                </c:pt>
                <c:pt idx="2593">
                  <c:v>11.0</c:v>
                </c:pt>
                <c:pt idx="2594">
                  <c:v>11.0</c:v>
                </c:pt>
                <c:pt idx="2595">
                  <c:v>11.0</c:v>
                </c:pt>
                <c:pt idx="2596">
                  <c:v>11.0</c:v>
                </c:pt>
                <c:pt idx="2597">
                  <c:v>11.0</c:v>
                </c:pt>
                <c:pt idx="2598">
                  <c:v>11.0</c:v>
                </c:pt>
                <c:pt idx="2599">
                  <c:v>11.0</c:v>
                </c:pt>
                <c:pt idx="2600">
                  <c:v>11.0</c:v>
                </c:pt>
                <c:pt idx="2601">
                  <c:v>11.0</c:v>
                </c:pt>
                <c:pt idx="2602">
                  <c:v>11.0</c:v>
                </c:pt>
                <c:pt idx="2603">
                  <c:v>11.0</c:v>
                </c:pt>
                <c:pt idx="2604">
                  <c:v>11.0</c:v>
                </c:pt>
                <c:pt idx="2605">
                  <c:v>11.0</c:v>
                </c:pt>
                <c:pt idx="2606">
                  <c:v>11.0</c:v>
                </c:pt>
                <c:pt idx="2607">
                  <c:v>11.0</c:v>
                </c:pt>
                <c:pt idx="2608">
                  <c:v>11.0</c:v>
                </c:pt>
                <c:pt idx="2609">
                  <c:v>11.0</c:v>
                </c:pt>
                <c:pt idx="2610">
                  <c:v>11.0</c:v>
                </c:pt>
                <c:pt idx="2611">
                  <c:v>11.0</c:v>
                </c:pt>
                <c:pt idx="2612">
                  <c:v>11.0</c:v>
                </c:pt>
                <c:pt idx="2613">
                  <c:v>11.0</c:v>
                </c:pt>
                <c:pt idx="2614">
                  <c:v>11.0</c:v>
                </c:pt>
                <c:pt idx="2615">
                  <c:v>11.0</c:v>
                </c:pt>
                <c:pt idx="2616">
                  <c:v>11.0</c:v>
                </c:pt>
                <c:pt idx="2617">
                  <c:v>11.0</c:v>
                </c:pt>
                <c:pt idx="2618">
                  <c:v>11.0</c:v>
                </c:pt>
                <c:pt idx="2619">
                  <c:v>11.0</c:v>
                </c:pt>
                <c:pt idx="2620">
                  <c:v>11.0</c:v>
                </c:pt>
                <c:pt idx="2621">
                  <c:v>11.0</c:v>
                </c:pt>
                <c:pt idx="2622">
                  <c:v>11.0</c:v>
                </c:pt>
                <c:pt idx="2623">
                  <c:v>11.0</c:v>
                </c:pt>
                <c:pt idx="2624">
                  <c:v>11.0</c:v>
                </c:pt>
                <c:pt idx="2625">
                  <c:v>11.0</c:v>
                </c:pt>
                <c:pt idx="2626">
                  <c:v>11.0</c:v>
                </c:pt>
                <c:pt idx="2627">
                  <c:v>11.0</c:v>
                </c:pt>
                <c:pt idx="2628">
                  <c:v>11.0</c:v>
                </c:pt>
                <c:pt idx="2629">
                  <c:v>11.0</c:v>
                </c:pt>
                <c:pt idx="2630">
                  <c:v>11.0</c:v>
                </c:pt>
                <c:pt idx="2631">
                  <c:v>11.0</c:v>
                </c:pt>
                <c:pt idx="2632">
                  <c:v>11.0</c:v>
                </c:pt>
                <c:pt idx="2633">
                  <c:v>11.0</c:v>
                </c:pt>
                <c:pt idx="2634">
                  <c:v>11.0</c:v>
                </c:pt>
                <c:pt idx="2635">
                  <c:v>11.0</c:v>
                </c:pt>
                <c:pt idx="2636">
                  <c:v>11.0</c:v>
                </c:pt>
                <c:pt idx="2637">
                  <c:v>11.0</c:v>
                </c:pt>
                <c:pt idx="2638">
                  <c:v>11.0</c:v>
                </c:pt>
                <c:pt idx="2639">
                  <c:v>11.0</c:v>
                </c:pt>
                <c:pt idx="2640">
                  <c:v>11.0</c:v>
                </c:pt>
                <c:pt idx="2641">
                  <c:v>11.0</c:v>
                </c:pt>
                <c:pt idx="2642">
                  <c:v>11.0</c:v>
                </c:pt>
                <c:pt idx="2643">
                  <c:v>11.0</c:v>
                </c:pt>
                <c:pt idx="2644">
                  <c:v>11.0</c:v>
                </c:pt>
                <c:pt idx="2645">
                  <c:v>11.0</c:v>
                </c:pt>
                <c:pt idx="2646">
                  <c:v>11.0</c:v>
                </c:pt>
                <c:pt idx="2647">
                  <c:v>11.0</c:v>
                </c:pt>
                <c:pt idx="2648">
                  <c:v>11.0</c:v>
                </c:pt>
                <c:pt idx="2649">
                  <c:v>11.0</c:v>
                </c:pt>
                <c:pt idx="2650">
                  <c:v>11.0</c:v>
                </c:pt>
                <c:pt idx="2651">
                  <c:v>11.0</c:v>
                </c:pt>
                <c:pt idx="2652">
                  <c:v>11.0</c:v>
                </c:pt>
                <c:pt idx="2653">
                  <c:v>11.0</c:v>
                </c:pt>
                <c:pt idx="2654">
                  <c:v>11.0</c:v>
                </c:pt>
                <c:pt idx="2655">
                  <c:v>11.0</c:v>
                </c:pt>
                <c:pt idx="2656">
                  <c:v>11.0</c:v>
                </c:pt>
                <c:pt idx="2657">
                  <c:v>11.0</c:v>
                </c:pt>
                <c:pt idx="2658">
                  <c:v>11.0</c:v>
                </c:pt>
                <c:pt idx="2659">
                  <c:v>11.0</c:v>
                </c:pt>
                <c:pt idx="2660">
                  <c:v>11.0</c:v>
                </c:pt>
                <c:pt idx="2661">
                  <c:v>11.0</c:v>
                </c:pt>
                <c:pt idx="2662">
                  <c:v>11.0</c:v>
                </c:pt>
                <c:pt idx="2663">
                  <c:v>11.0</c:v>
                </c:pt>
                <c:pt idx="2664">
                  <c:v>11.0</c:v>
                </c:pt>
                <c:pt idx="2665">
                  <c:v>11.0</c:v>
                </c:pt>
                <c:pt idx="2666">
                  <c:v>11.0</c:v>
                </c:pt>
                <c:pt idx="2667">
                  <c:v>11.0</c:v>
                </c:pt>
                <c:pt idx="2668">
                  <c:v>11.0</c:v>
                </c:pt>
                <c:pt idx="2669">
                  <c:v>11.0</c:v>
                </c:pt>
                <c:pt idx="2670">
                  <c:v>11.0</c:v>
                </c:pt>
                <c:pt idx="2671">
                  <c:v>11.0</c:v>
                </c:pt>
                <c:pt idx="2672">
                  <c:v>11.0</c:v>
                </c:pt>
                <c:pt idx="2673">
                  <c:v>11.0</c:v>
                </c:pt>
                <c:pt idx="2674">
                  <c:v>11.0</c:v>
                </c:pt>
                <c:pt idx="2675">
                  <c:v>11.0</c:v>
                </c:pt>
                <c:pt idx="2676">
                  <c:v>11.0</c:v>
                </c:pt>
                <c:pt idx="2677">
                  <c:v>11.0</c:v>
                </c:pt>
                <c:pt idx="2678">
                  <c:v>11.0</c:v>
                </c:pt>
                <c:pt idx="2679">
                  <c:v>11.0</c:v>
                </c:pt>
                <c:pt idx="2680">
                  <c:v>11.0</c:v>
                </c:pt>
                <c:pt idx="2681">
                  <c:v>11.0</c:v>
                </c:pt>
                <c:pt idx="2682">
                  <c:v>11.0</c:v>
                </c:pt>
                <c:pt idx="2683">
                  <c:v>11.0</c:v>
                </c:pt>
                <c:pt idx="2684">
                  <c:v>11.0</c:v>
                </c:pt>
                <c:pt idx="2685">
                  <c:v>11.0</c:v>
                </c:pt>
                <c:pt idx="2686">
                  <c:v>11.0</c:v>
                </c:pt>
                <c:pt idx="2687">
                  <c:v>11.0</c:v>
                </c:pt>
                <c:pt idx="2688">
                  <c:v>11.0</c:v>
                </c:pt>
                <c:pt idx="2689">
                  <c:v>11.0</c:v>
                </c:pt>
                <c:pt idx="2690">
                  <c:v>11.0</c:v>
                </c:pt>
                <c:pt idx="2691">
                  <c:v>11.0</c:v>
                </c:pt>
                <c:pt idx="2692">
                  <c:v>11.0</c:v>
                </c:pt>
                <c:pt idx="2693">
                  <c:v>11.0</c:v>
                </c:pt>
                <c:pt idx="2694">
                  <c:v>11.0</c:v>
                </c:pt>
                <c:pt idx="2695">
                  <c:v>11.0</c:v>
                </c:pt>
                <c:pt idx="2696">
                  <c:v>11.0</c:v>
                </c:pt>
                <c:pt idx="2697">
                  <c:v>11.0</c:v>
                </c:pt>
                <c:pt idx="2698">
                  <c:v>11.0</c:v>
                </c:pt>
                <c:pt idx="2699">
                  <c:v>11.0</c:v>
                </c:pt>
                <c:pt idx="2700">
                  <c:v>11.0</c:v>
                </c:pt>
                <c:pt idx="2701">
                  <c:v>11.0</c:v>
                </c:pt>
                <c:pt idx="2702">
                  <c:v>11.0</c:v>
                </c:pt>
                <c:pt idx="2703">
                  <c:v>11.0</c:v>
                </c:pt>
                <c:pt idx="2704">
                  <c:v>11.0</c:v>
                </c:pt>
                <c:pt idx="2705">
                  <c:v>11.0</c:v>
                </c:pt>
                <c:pt idx="2706">
                  <c:v>11.0</c:v>
                </c:pt>
                <c:pt idx="2707">
                  <c:v>11.0</c:v>
                </c:pt>
                <c:pt idx="2708">
                  <c:v>11.0</c:v>
                </c:pt>
                <c:pt idx="2709">
                  <c:v>11.0</c:v>
                </c:pt>
                <c:pt idx="2710">
                  <c:v>11.0</c:v>
                </c:pt>
                <c:pt idx="2711">
                  <c:v>11.0</c:v>
                </c:pt>
                <c:pt idx="2712">
                  <c:v>11.0</c:v>
                </c:pt>
                <c:pt idx="2713">
                  <c:v>11.0</c:v>
                </c:pt>
                <c:pt idx="2714">
                  <c:v>11.0</c:v>
                </c:pt>
                <c:pt idx="2715">
                  <c:v>11.0</c:v>
                </c:pt>
                <c:pt idx="2716">
                  <c:v>11.0</c:v>
                </c:pt>
                <c:pt idx="2717">
                  <c:v>11.0</c:v>
                </c:pt>
                <c:pt idx="2718">
                  <c:v>11.0</c:v>
                </c:pt>
                <c:pt idx="2719">
                  <c:v>11.0</c:v>
                </c:pt>
                <c:pt idx="2720">
                  <c:v>11.0</c:v>
                </c:pt>
                <c:pt idx="2721">
                  <c:v>11.0</c:v>
                </c:pt>
                <c:pt idx="2722">
                  <c:v>11.0</c:v>
                </c:pt>
                <c:pt idx="2723">
                  <c:v>11.0</c:v>
                </c:pt>
                <c:pt idx="2724">
                  <c:v>11.0</c:v>
                </c:pt>
                <c:pt idx="2725">
                  <c:v>11.0</c:v>
                </c:pt>
                <c:pt idx="2726">
                  <c:v>11.0</c:v>
                </c:pt>
                <c:pt idx="2727">
                  <c:v>11.0</c:v>
                </c:pt>
                <c:pt idx="2728">
                  <c:v>11.0</c:v>
                </c:pt>
                <c:pt idx="2729">
                  <c:v>11.0</c:v>
                </c:pt>
                <c:pt idx="2730">
                  <c:v>11.0</c:v>
                </c:pt>
                <c:pt idx="2731">
                  <c:v>11.0</c:v>
                </c:pt>
                <c:pt idx="2732">
                  <c:v>11.0</c:v>
                </c:pt>
                <c:pt idx="2733">
                  <c:v>11.0</c:v>
                </c:pt>
                <c:pt idx="2734">
                  <c:v>11.0</c:v>
                </c:pt>
                <c:pt idx="2735">
                  <c:v>11.0</c:v>
                </c:pt>
                <c:pt idx="2736">
                  <c:v>11.0</c:v>
                </c:pt>
                <c:pt idx="2737">
                  <c:v>11.0</c:v>
                </c:pt>
                <c:pt idx="2738">
                  <c:v>11.0</c:v>
                </c:pt>
                <c:pt idx="2739">
                  <c:v>11.0</c:v>
                </c:pt>
                <c:pt idx="2740">
                  <c:v>11.0</c:v>
                </c:pt>
                <c:pt idx="2741">
                  <c:v>11.0</c:v>
                </c:pt>
                <c:pt idx="2742">
                  <c:v>11.0</c:v>
                </c:pt>
                <c:pt idx="2743">
                  <c:v>11.0</c:v>
                </c:pt>
                <c:pt idx="2744">
                  <c:v>11.0</c:v>
                </c:pt>
                <c:pt idx="2745">
                  <c:v>11.0</c:v>
                </c:pt>
                <c:pt idx="2746">
                  <c:v>11.0</c:v>
                </c:pt>
                <c:pt idx="2747">
                  <c:v>11.0</c:v>
                </c:pt>
                <c:pt idx="2748">
                  <c:v>11.0</c:v>
                </c:pt>
                <c:pt idx="2749">
                  <c:v>11.0</c:v>
                </c:pt>
                <c:pt idx="2750">
                  <c:v>11.0</c:v>
                </c:pt>
                <c:pt idx="2751">
                  <c:v>11.0</c:v>
                </c:pt>
                <c:pt idx="2752">
                  <c:v>11.0</c:v>
                </c:pt>
                <c:pt idx="2753">
                  <c:v>11.0</c:v>
                </c:pt>
                <c:pt idx="2754">
                  <c:v>11.0</c:v>
                </c:pt>
                <c:pt idx="2755">
                  <c:v>11.0</c:v>
                </c:pt>
                <c:pt idx="2756">
                  <c:v>11.0</c:v>
                </c:pt>
                <c:pt idx="2757">
                  <c:v>11.0</c:v>
                </c:pt>
                <c:pt idx="2758">
                  <c:v>11.0</c:v>
                </c:pt>
                <c:pt idx="2759">
                  <c:v>11.0</c:v>
                </c:pt>
                <c:pt idx="2760">
                  <c:v>11.0</c:v>
                </c:pt>
                <c:pt idx="2761">
                  <c:v>11.0</c:v>
                </c:pt>
                <c:pt idx="2762">
                  <c:v>11.0</c:v>
                </c:pt>
                <c:pt idx="2763">
                  <c:v>11.0</c:v>
                </c:pt>
                <c:pt idx="2764">
                  <c:v>11.0</c:v>
                </c:pt>
                <c:pt idx="2765">
                  <c:v>11.0</c:v>
                </c:pt>
                <c:pt idx="2766">
                  <c:v>11.0</c:v>
                </c:pt>
                <c:pt idx="2767">
                  <c:v>11.0</c:v>
                </c:pt>
                <c:pt idx="2768">
                  <c:v>11.0</c:v>
                </c:pt>
                <c:pt idx="2769">
                  <c:v>11.0</c:v>
                </c:pt>
                <c:pt idx="2770">
                  <c:v>11.0</c:v>
                </c:pt>
                <c:pt idx="2771">
                  <c:v>11.0</c:v>
                </c:pt>
                <c:pt idx="2772">
                  <c:v>11.0</c:v>
                </c:pt>
                <c:pt idx="2773">
                  <c:v>11.0</c:v>
                </c:pt>
                <c:pt idx="2774">
                  <c:v>11.0</c:v>
                </c:pt>
                <c:pt idx="2775">
                  <c:v>11.0</c:v>
                </c:pt>
                <c:pt idx="2776">
                  <c:v>11.0</c:v>
                </c:pt>
                <c:pt idx="2777">
                  <c:v>11.0</c:v>
                </c:pt>
                <c:pt idx="2778">
                  <c:v>11.0</c:v>
                </c:pt>
                <c:pt idx="2779">
                  <c:v>11.0</c:v>
                </c:pt>
                <c:pt idx="2780">
                  <c:v>11.0</c:v>
                </c:pt>
                <c:pt idx="2781">
                  <c:v>11.0</c:v>
                </c:pt>
                <c:pt idx="2782">
                  <c:v>11.0</c:v>
                </c:pt>
                <c:pt idx="2783">
                  <c:v>11.0</c:v>
                </c:pt>
                <c:pt idx="2784">
                  <c:v>11.0</c:v>
                </c:pt>
                <c:pt idx="2785">
                  <c:v>11.0</c:v>
                </c:pt>
                <c:pt idx="2786">
                  <c:v>11.0</c:v>
                </c:pt>
                <c:pt idx="2787">
                  <c:v>11.0</c:v>
                </c:pt>
                <c:pt idx="2788">
                  <c:v>11.0</c:v>
                </c:pt>
                <c:pt idx="2789">
                  <c:v>11.0</c:v>
                </c:pt>
                <c:pt idx="2790">
                  <c:v>11.0</c:v>
                </c:pt>
                <c:pt idx="2791">
                  <c:v>11.0</c:v>
                </c:pt>
                <c:pt idx="2792">
                  <c:v>11.0</c:v>
                </c:pt>
                <c:pt idx="2793">
                  <c:v>11.0</c:v>
                </c:pt>
                <c:pt idx="2794">
                  <c:v>11.0</c:v>
                </c:pt>
                <c:pt idx="2795">
                  <c:v>11.0</c:v>
                </c:pt>
                <c:pt idx="2796">
                  <c:v>11.0</c:v>
                </c:pt>
                <c:pt idx="2797">
                  <c:v>11.0</c:v>
                </c:pt>
                <c:pt idx="2798">
                  <c:v>11.0</c:v>
                </c:pt>
                <c:pt idx="2799">
                  <c:v>11.0</c:v>
                </c:pt>
                <c:pt idx="2800">
                  <c:v>11.0</c:v>
                </c:pt>
                <c:pt idx="2801">
                  <c:v>11.0</c:v>
                </c:pt>
                <c:pt idx="2802">
                  <c:v>11.0</c:v>
                </c:pt>
                <c:pt idx="2803">
                  <c:v>11.0</c:v>
                </c:pt>
                <c:pt idx="2804">
                  <c:v>11.0</c:v>
                </c:pt>
                <c:pt idx="2805">
                  <c:v>11.0</c:v>
                </c:pt>
                <c:pt idx="2806">
                  <c:v>11.0</c:v>
                </c:pt>
                <c:pt idx="2807">
                  <c:v>11.0</c:v>
                </c:pt>
                <c:pt idx="2808">
                  <c:v>11.0</c:v>
                </c:pt>
                <c:pt idx="2809">
                  <c:v>11.0</c:v>
                </c:pt>
                <c:pt idx="2810">
                  <c:v>11.0</c:v>
                </c:pt>
                <c:pt idx="2811">
                  <c:v>11.0</c:v>
                </c:pt>
                <c:pt idx="2812">
                  <c:v>11.0</c:v>
                </c:pt>
                <c:pt idx="2813">
                  <c:v>11.0</c:v>
                </c:pt>
                <c:pt idx="2814">
                  <c:v>11.0</c:v>
                </c:pt>
                <c:pt idx="2815">
                  <c:v>11.0</c:v>
                </c:pt>
                <c:pt idx="2816">
                  <c:v>11.0</c:v>
                </c:pt>
                <c:pt idx="2817">
                  <c:v>11.0</c:v>
                </c:pt>
                <c:pt idx="2818">
                  <c:v>11.0</c:v>
                </c:pt>
                <c:pt idx="2819">
                  <c:v>11.0</c:v>
                </c:pt>
                <c:pt idx="2820">
                  <c:v>11.0</c:v>
                </c:pt>
                <c:pt idx="2821">
                  <c:v>11.0</c:v>
                </c:pt>
                <c:pt idx="2822">
                  <c:v>11.0</c:v>
                </c:pt>
                <c:pt idx="2823">
                  <c:v>11.0</c:v>
                </c:pt>
                <c:pt idx="2824">
                  <c:v>11.0</c:v>
                </c:pt>
                <c:pt idx="2825">
                  <c:v>11.0</c:v>
                </c:pt>
                <c:pt idx="2826">
                  <c:v>11.0</c:v>
                </c:pt>
                <c:pt idx="2827">
                  <c:v>11.0</c:v>
                </c:pt>
                <c:pt idx="2828">
                  <c:v>11.0</c:v>
                </c:pt>
                <c:pt idx="2829">
                  <c:v>11.0</c:v>
                </c:pt>
                <c:pt idx="2830">
                  <c:v>11.0</c:v>
                </c:pt>
                <c:pt idx="2831">
                  <c:v>11.0</c:v>
                </c:pt>
                <c:pt idx="2832">
                  <c:v>11.0</c:v>
                </c:pt>
                <c:pt idx="2833">
                  <c:v>11.0</c:v>
                </c:pt>
                <c:pt idx="2834">
                  <c:v>11.0</c:v>
                </c:pt>
                <c:pt idx="2835">
                  <c:v>11.0</c:v>
                </c:pt>
                <c:pt idx="2836">
                  <c:v>11.0</c:v>
                </c:pt>
                <c:pt idx="2837">
                  <c:v>11.0</c:v>
                </c:pt>
                <c:pt idx="2838">
                  <c:v>11.0</c:v>
                </c:pt>
                <c:pt idx="2839">
                  <c:v>11.0</c:v>
                </c:pt>
                <c:pt idx="2840">
                  <c:v>11.0</c:v>
                </c:pt>
                <c:pt idx="2841">
                  <c:v>11.0</c:v>
                </c:pt>
                <c:pt idx="2842">
                  <c:v>11.0</c:v>
                </c:pt>
                <c:pt idx="2843">
                  <c:v>11.0</c:v>
                </c:pt>
                <c:pt idx="2844">
                  <c:v>11.0</c:v>
                </c:pt>
                <c:pt idx="2845">
                  <c:v>11.0</c:v>
                </c:pt>
                <c:pt idx="2846">
                  <c:v>11.0</c:v>
                </c:pt>
                <c:pt idx="2847">
                  <c:v>11.0</c:v>
                </c:pt>
                <c:pt idx="2848">
                  <c:v>11.0</c:v>
                </c:pt>
                <c:pt idx="2849">
                  <c:v>11.0</c:v>
                </c:pt>
                <c:pt idx="2850">
                  <c:v>11.0</c:v>
                </c:pt>
                <c:pt idx="2851">
                  <c:v>11.0</c:v>
                </c:pt>
                <c:pt idx="2852">
                  <c:v>11.0</c:v>
                </c:pt>
                <c:pt idx="2853">
                  <c:v>11.0</c:v>
                </c:pt>
                <c:pt idx="2854">
                  <c:v>11.0</c:v>
                </c:pt>
                <c:pt idx="2855">
                  <c:v>11.0</c:v>
                </c:pt>
                <c:pt idx="2856">
                  <c:v>11.0</c:v>
                </c:pt>
                <c:pt idx="2857">
                  <c:v>11.0</c:v>
                </c:pt>
                <c:pt idx="2858">
                  <c:v>11.0</c:v>
                </c:pt>
                <c:pt idx="2859">
                  <c:v>11.0</c:v>
                </c:pt>
                <c:pt idx="2860">
                  <c:v>11.0</c:v>
                </c:pt>
                <c:pt idx="2861">
                  <c:v>11.0</c:v>
                </c:pt>
                <c:pt idx="2862">
                  <c:v>11.0</c:v>
                </c:pt>
                <c:pt idx="2863">
                  <c:v>11.0</c:v>
                </c:pt>
                <c:pt idx="2864">
                  <c:v>11.0</c:v>
                </c:pt>
                <c:pt idx="2865">
                  <c:v>11.0</c:v>
                </c:pt>
                <c:pt idx="2866">
                  <c:v>11.0</c:v>
                </c:pt>
                <c:pt idx="2867">
                  <c:v>11.0</c:v>
                </c:pt>
                <c:pt idx="2868">
                  <c:v>11.0</c:v>
                </c:pt>
                <c:pt idx="2869">
                  <c:v>11.0</c:v>
                </c:pt>
                <c:pt idx="2870">
                  <c:v>11.0</c:v>
                </c:pt>
                <c:pt idx="2871">
                  <c:v>11.0</c:v>
                </c:pt>
                <c:pt idx="2872">
                  <c:v>11.0</c:v>
                </c:pt>
                <c:pt idx="2873">
                  <c:v>11.0</c:v>
                </c:pt>
                <c:pt idx="2874">
                  <c:v>11.0</c:v>
                </c:pt>
                <c:pt idx="2875">
                  <c:v>12.0</c:v>
                </c:pt>
                <c:pt idx="2876">
                  <c:v>12.0</c:v>
                </c:pt>
                <c:pt idx="2877">
                  <c:v>12.0</c:v>
                </c:pt>
                <c:pt idx="2878">
                  <c:v>12.0</c:v>
                </c:pt>
                <c:pt idx="2879">
                  <c:v>12.0</c:v>
                </c:pt>
                <c:pt idx="2880">
                  <c:v>12.0</c:v>
                </c:pt>
                <c:pt idx="2881">
                  <c:v>12.0</c:v>
                </c:pt>
                <c:pt idx="2882">
                  <c:v>12.0</c:v>
                </c:pt>
                <c:pt idx="2883">
                  <c:v>12.0</c:v>
                </c:pt>
                <c:pt idx="2884">
                  <c:v>12.0</c:v>
                </c:pt>
                <c:pt idx="2885">
                  <c:v>12.0</c:v>
                </c:pt>
                <c:pt idx="2886">
                  <c:v>12.0</c:v>
                </c:pt>
                <c:pt idx="2887">
                  <c:v>12.0</c:v>
                </c:pt>
                <c:pt idx="2888">
                  <c:v>12.0</c:v>
                </c:pt>
                <c:pt idx="2889">
                  <c:v>12.0</c:v>
                </c:pt>
                <c:pt idx="2890">
                  <c:v>12.0</c:v>
                </c:pt>
                <c:pt idx="2891">
                  <c:v>12.0</c:v>
                </c:pt>
                <c:pt idx="2892">
                  <c:v>12.0</c:v>
                </c:pt>
                <c:pt idx="2893">
                  <c:v>12.0</c:v>
                </c:pt>
                <c:pt idx="2894">
                  <c:v>12.0</c:v>
                </c:pt>
                <c:pt idx="2895">
                  <c:v>12.0</c:v>
                </c:pt>
                <c:pt idx="2896">
                  <c:v>12.0</c:v>
                </c:pt>
                <c:pt idx="2897">
                  <c:v>12.0</c:v>
                </c:pt>
                <c:pt idx="2898">
                  <c:v>12.0</c:v>
                </c:pt>
                <c:pt idx="2899">
                  <c:v>12.0</c:v>
                </c:pt>
                <c:pt idx="2900">
                  <c:v>12.0</c:v>
                </c:pt>
                <c:pt idx="2901">
                  <c:v>12.0</c:v>
                </c:pt>
                <c:pt idx="2902">
                  <c:v>12.0</c:v>
                </c:pt>
                <c:pt idx="2903">
                  <c:v>13.0</c:v>
                </c:pt>
                <c:pt idx="2904">
                  <c:v>13.0</c:v>
                </c:pt>
                <c:pt idx="2905">
                  <c:v>13.0</c:v>
                </c:pt>
                <c:pt idx="2906">
                  <c:v>13.0</c:v>
                </c:pt>
                <c:pt idx="2907">
                  <c:v>13.0</c:v>
                </c:pt>
                <c:pt idx="2908">
                  <c:v>13.0</c:v>
                </c:pt>
                <c:pt idx="2909">
                  <c:v>13.0</c:v>
                </c:pt>
                <c:pt idx="2910">
                  <c:v>13.0</c:v>
                </c:pt>
                <c:pt idx="2911">
                  <c:v>13.0</c:v>
                </c:pt>
                <c:pt idx="2912">
                  <c:v>13.0</c:v>
                </c:pt>
                <c:pt idx="2913">
                  <c:v>13.0</c:v>
                </c:pt>
                <c:pt idx="2914">
                  <c:v>13.0</c:v>
                </c:pt>
                <c:pt idx="2915">
                  <c:v>13.0</c:v>
                </c:pt>
                <c:pt idx="2916">
                  <c:v>13.0</c:v>
                </c:pt>
                <c:pt idx="2917">
                  <c:v>13.0</c:v>
                </c:pt>
                <c:pt idx="2918">
                  <c:v>13.0</c:v>
                </c:pt>
                <c:pt idx="2919">
                  <c:v>13.0</c:v>
                </c:pt>
                <c:pt idx="2920">
                  <c:v>13.0</c:v>
                </c:pt>
                <c:pt idx="2921">
                  <c:v>13.0</c:v>
                </c:pt>
                <c:pt idx="2922">
                  <c:v>13.0</c:v>
                </c:pt>
                <c:pt idx="2923">
                  <c:v>13.0</c:v>
                </c:pt>
                <c:pt idx="2924">
                  <c:v>13.0</c:v>
                </c:pt>
                <c:pt idx="2925">
                  <c:v>13.0</c:v>
                </c:pt>
                <c:pt idx="2926">
                  <c:v>13.0</c:v>
                </c:pt>
                <c:pt idx="2927">
                  <c:v>13.0</c:v>
                </c:pt>
                <c:pt idx="2928">
                  <c:v>13.0</c:v>
                </c:pt>
                <c:pt idx="2929">
                  <c:v>13.0</c:v>
                </c:pt>
                <c:pt idx="2930">
                  <c:v>13.0</c:v>
                </c:pt>
                <c:pt idx="2931">
                  <c:v>13.0</c:v>
                </c:pt>
                <c:pt idx="2932">
                  <c:v>13.0</c:v>
                </c:pt>
                <c:pt idx="2933">
                  <c:v>13.0</c:v>
                </c:pt>
                <c:pt idx="2934">
                  <c:v>13.0</c:v>
                </c:pt>
                <c:pt idx="2935">
                  <c:v>13.0</c:v>
                </c:pt>
                <c:pt idx="2936">
                  <c:v>13.0</c:v>
                </c:pt>
                <c:pt idx="2937">
                  <c:v>13.0</c:v>
                </c:pt>
                <c:pt idx="2938">
                  <c:v>13.0</c:v>
                </c:pt>
                <c:pt idx="2939">
                  <c:v>13.0</c:v>
                </c:pt>
                <c:pt idx="2940">
                  <c:v>13.0</c:v>
                </c:pt>
                <c:pt idx="2941">
                  <c:v>13.0</c:v>
                </c:pt>
                <c:pt idx="2942">
                  <c:v>13.0</c:v>
                </c:pt>
                <c:pt idx="2943">
                  <c:v>13.0</c:v>
                </c:pt>
                <c:pt idx="2944">
                  <c:v>13.0</c:v>
                </c:pt>
                <c:pt idx="2945">
                  <c:v>13.0</c:v>
                </c:pt>
                <c:pt idx="2946">
                  <c:v>13.0</c:v>
                </c:pt>
                <c:pt idx="2947">
                  <c:v>13.0</c:v>
                </c:pt>
                <c:pt idx="2948">
                  <c:v>13.0</c:v>
                </c:pt>
                <c:pt idx="2949">
                  <c:v>13.0</c:v>
                </c:pt>
                <c:pt idx="2950">
                  <c:v>13.0</c:v>
                </c:pt>
                <c:pt idx="2951">
                  <c:v>13.0</c:v>
                </c:pt>
                <c:pt idx="2952">
                  <c:v>13.0</c:v>
                </c:pt>
                <c:pt idx="2953">
                  <c:v>13.0</c:v>
                </c:pt>
                <c:pt idx="2954">
                  <c:v>13.0</c:v>
                </c:pt>
                <c:pt idx="2955">
                  <c:v>13.0</c:v>
                </c:pt>
                <c:pt idx="2956">
                  <c:v>13.0</c:v>
                </c:pt>
                <c:pt idx="2957">
                  <c:v>13.0</c:v>
                </c:pt>
                <c:pt idx="2958">
                  <c:v>13.0</c:v>
                </c:pt>
                <c:pt idx="2959">
                  <c:v>13.0</c:v>
                </c:pt>
                <c:pt idx="2960">
                  <c:v>13.0</c:v>
                </c:pt>
                <c:pt idx="2961">
                  <c:v>13.0</c:v>
                </c:pt>
                <c:pt idx="2962">
                  <c:v>13.0</c:v>
                </c:pt>
                <c:pt idx="2963">
                  <c:v>13.0</c:v>
                </c:pt>
                <c:pt idx="2964">
                  <c:v>13.0</c:v>
                </c:pt>
                <c:pt idx="2965">
                  <c:v>13.0</c:v>
                </c:pt>
                <c:pt idx="2966">
                  <c:v>13.0</c:v>
                </c:pt>
                <c:pt idx="2967">
                  <c:v>13.0</c:v>
                </c:pt>
                <c:pt idx="2968">
                  <c:v>13.0</c:v>
                </c:pt>
                <c:pt idx="2969">
                  <c:v>13.0</c:v>
                </c:pt>
                <c:pt idx="2970">
                  <c:v>13.0</c:v>
                </c:pt>
                <c:pt idx="2971">
                  <c:v>13.0</c:v>
                </c:pt>
                <c:pt idx="2972">
                  <c:v>13.0</c:v>
                </c:pt>
                <c:pt idx="2973">
                  <c:v>13.0</c:v>
                </c:pt>
                <c:pt idx="2974">
                  <c:v>13.0</c:v>
                </c:pt>
                <c:pt idx="2975">
                  <c:v>13.0</c:v>
                </c:pt>
                <c:pt idx="2976">
                  <c:v>13.0</c:v>
                </c:pt>
                <c:pt idx="2977">
                  <c:v>13.0</c:v>
                </c:pt>
                <c:pt idx="2978">
                  <c:v>13.0</c:v>
                </c:pt>
                <c:pt idx="2979">
                  <c:v>13.0</c:v>
                </c:pt>
                <c:pt idx="2980">
                  <c:v>13.0</c:v>
                </c:pt>
                <c:pt idx="2981">
                  <c:v>13.0</c:v>
                </c:pt>
                <c:pt idx="2982">
                  <c:v>13.0</c:v>
                </c:pt>
                <c:pt idx="2983">
                  <c:v>13.0</c:v>
                </c:pt>
                <c:pt idx="2984">
                  <c:v>13.0</c:v>
                </c:pt>
                <c:pt idx="2985">
                  <c:v>13.0</c:v>
                </c:pt>
                <c:pt idx="2986">
                  <c:v>13.0</c:v>
                </c:pt>
                <c:pt idx="2987">
                  <c:v>13.0</c:v>
                </c:pt>
                <c:pt idx="2988">
                  <c:v>13.0</c:v>
                </c:pt>
                <c:pt idx="2989">
                  <c:v>13.0</c:v>
                </c:pt>
                <c:pt idx="2990">
                  <c:v>13.0</c:v>
                </c:pt>
                <c:pt idx="2991">
                  <c:v>13.0</c:v>
                </c:pt>
                <c:pt idx="2992">
                  <c:v>13.0</c:v>
                </c:pt>
                <c:pt idx="2993">
                  <c:v>13.0</c:v>
                </c:pt>
                <c:pt idx="2994">
                  <c:v>13.0</c:v>
                </c:pt>
                <c:pt idx="2995">
                  <c:v>13.0</c:v>
                </c:pt>
                <c:pt idx="2996">
                  <c:v>13.0</c:v>
                </c:pt>
                <c:pt idx="2997">
                  <c:v>13.0</c:v>
                </c:pt>
                <c:pt idx="2998">
                  <c:v>13.0</c:v>
                </c:pt>
                <c:pt idx="2999">
                  <c:v>13.0</c:v>
                </c:pt>
                <c:pt idx="3000">
                  <c:v>13.0</c:v>
                </c:pt>
                <c:pt idx="3001">
                  <c:v>13.0</c:v>
                </c:pt>
                <c:pt idx="3002">
                  <c:v>13.0</c:v>
                </c:pt>
                <c:pt idx="3003">
                  <c:v>13.0</c:v>
                </c:pt>
                <c:pt idx="3004">
                  <c:v>13.0</c:v>
                </c:pt>
                <c:pt idx="3005">
                  <c:v>13.0</c:v>
                </c:pt>
                <c:pt idx="3006">
                  <c:v>13.0</c:v>
                </c:pt>
                <c:pt idx="3007">
                  <c:v>13.0</c:v>
                </c:pt>
                <c:pt idx="3008">
                  <c:v>13.0</c:v>
                </c:pt>
                <c:pt idx="3009">
                  <c:v>13.0</c:v>
                </c:pt>
                <c:pt idx="3010">
                  <c:v>13.0</c:v>
                </c:pt>
                <c:pt idx="3011">
                  <c:v>13.0</c:v>
                </c:pt>
                <c:pt idx="3012">
                  <c:v>13.0</c:v>
                </c:pt>
                <c:pt idx="3013">
                  <c:v>13.0</c:v>
                </c:pt>
                <c:pt idx="3014">
                  <c:v>13.0</c:v>
                </c:pt>
                <c:pt idx="3015">
                  <c:v>13.0</c:v>
                </c:pt>
                <c:pt idx="3016">
                  <c:v>13.0</c:v>
                </c:pt>
                <c:pt idx="3017">
                  <c:v>13.0</c:v>
                </c:pt>
                <c:pt idx="3018">
                  <c:v>13.0</c:v>
                </c:pt>
                <c:pt idx="3019">
                  <c:v>13.0</c:v>
                </c:pt>
                <c:pt idx="3020">
                  <c:v>13.0</c:v>
                </c:pt>
                <c:pt idx="3021">
                  <c:v>13.0</c:v>
                </c:pt>
                <c:pt idx="3022">
                  <c:v>13.0</c:v>
                </c:pt>
                <c:pt idx="3023">
                  <c:v>13.0</c:v>
                </c:pt>
                <c:pt idx="3024">
                  <c:v>13.0</c:v>
                </c:pt>
                <c:pt idx="3025">
                  <c:v>13.0</c:v>
                </c:pt>
                <c:pt idx="3026">
                  <c:v>13.0</c:v>
                </c:pt>
                <c:pt idx="3027">
                  <c:v>13.0</c:v>
                </c:pt>
                <c:pt idx="3028">
                  <c:v>14.0</c:v>
                </c:pt>
                <c:pt idx="3029">
                  <c:v>14.0</c:v>
                </c:pt>
                <c:pt idx="3030">
                  <c:v>14.0</c:v>
                </c:pt>
                <c:pt idx="3031">
                  <c:v>14.0</c:v>
                </c:pt>
                <c:pt idx="3032">
                  <c:v>14.0</c:v>
                </c:pt>
                <c:pt idx="3033">
                  <c:v>14.0</c:v>
                </c:pt>
                <c:pt idx="3034">
                  <c:v>14.0</c:v>
                </c:pt>
                <c:pt idx="3035">
                  <c:v>14.0</c:v>
                </c:pt>
                <c:pt idx="3036">
                  <c:v>14.0</c:v>
                </c:pt>
                <c:pt idx="3037">
                  <c:v>14.0</c:v>
                </c:pt>
                <c:pt idx="3038">
                  <c:v>14.0</c:v>
                </c:pt>
                <c:pt idx="3039">
                  <c:v>14.0</c:v>
                </c:pt>
                <c:pt idx="3040">
                  <c:v>14.0</c:v>
                </c:pt>
                <c:pt idx="3041">
                  <c:v>14.0</c:v>
                </c:pt>
                <c:pt idx="3042">
                  <c:v>14.0</c:v>
                </c:pt>
                <c:pt idx="3043">
                  <c:v>14.0</c:v>
                </c:pt>
                <c:pt idx="3044">
                  <c:v>14.0</c:v>
                </c:pt>
                <c:pt idx="3045">
                  <c:v>14.0</c:v>
                </c:pt>
                <c:pt idx="3046">
                  <c:v>14.0</c:v>
                </c:pt>
                <c:pt idx="3047">
                  <c:v>14.0</c:v>
                </c:pt>
                <c:pt idx="3048">
                  <c:v>14.0</c:v>
                </c:pt>
                <c:pt idx="3049">
                  <c:v>14.0</c:v>
                </c:pt>
                <c:pt idx="3050">
                  <c:v>14.0</c:v>
                </c:pt>
                <c:pt idx="3051">
                  <c:v>14.0</c:v>
                </c:pt>
                <c:pt idx="3052">
                  <c:v>14.0</c:v>
                </c:pt>
                <c:pt idx="3053">
                  <c:v>14.0</c:v>
                </c:pt>
                <c:pt idx="3054">
                  <c:v>14.0</c:v>
                </c:pt>
                <c:pt idx="3055">
                  <c:v>14.0</c:v>
                </c:pt>
                <c:pt idx="3056">
                  <c:v>14.0</c:v>
                </c:pt>
                <c:pt idx="3057">
                  <c:v>14.0</c:v>
                </c:pt>
                <c:pt idx="3058">
                  <c:v>14.0</c:v>
                </c:pt>
                <c:pt idx="3059">
                  <c:v>14.0</c:v>
                </c:pt>
                <c:pt idx="3060">
                  <c:v>14.0</c:v>
                </c:pt>
                <c:pt idx="3061">
                  <c:v>14.0</c:v>
                </c:pt>
                <c:pt idx="3062">
                  <c:v>14.0</c:v>
                </c:pt>
                <c:pt idx="3063">
                  <c:v>14.0</c:v>
                </c:pt>
                <c:pt idx="3064">
                  <c:v>14.0</c:v>
                </c:pt>
                <c:pt idx="3065">
                  <c:v>14.0</c:v>
                </c:pt>
                <c:pt idx="3066">
                  <c:v>14.0</c:v>
                </c:pt>
                <c:pt idx="3067">
                  <c:v>14.0</c:v>
                </c:pt>
                <c:pt idx="3068">
                  <c:v>14.0</c:v>
                </c:pt>
                <c:pt idx="3069">
                  <c:v>14.0</c:v>
                </c:pt>
                <c:pt idx="3070">
                  <c:v>14.0</c:v>
                </c:pt>
                <c:pt idx="3071">
                  <c:v>14.0</c:v>
                </c:pt>
                <c:pt idx="3072">
                  <c:v>14.0</c:v>
                </c:pt>
                <c:pt idx="3073">
                  <c:v>14.0</c:v>
                </c:pt>
                <c:pt idx="3074">
                  <c:v>14.0</c:v>
                </c:pt>
                <c:pt idx="3075">
                  <c:v>14.0</c:v>
                </c:pt>
                <c:pt idx="3076">
                  <c:v>14.0</c:v>
                </c:pt>
                <c:pt idx="3077">
                  <c:v>14.0</c:v>
                </c:pt>
                <c:pt idx="3078">
                  <c:v>14.0</c:v>
                </c:pt>
                <c:pt idx="3079">
                  <c:v>14.0</c:v>
                </c:pt>
                <c:pt idx="3080">
                  <c:v>14.0</c:v>
                </c:pt>
                <c:pt idx="3081">
                  <c:v>14.0</c:v>
                </c:pt>
                <c:pt idx="3082">
                  <c:v>14.0</c:v>
                </c:pt>
                <c:pt idx="3083">
                  <c:v>14.0</c:v>
                </c:pt>
                <c:pt idx="3084">
                  <c:v>14.0</c:v>
                </c:pt>
                <c:pt idx="3085">
                  <c:v>14.0</c:v>
                </c:pt>
                <c:pt idx="3086">
                  <c:v>14.0</c:v>
                </c:pt>
                <c:pt idx="3087">
                  <c:v>14.0</c:v>
                </c:pt>
                <c:pt idx="3088">
                  <c:v>14.0</c:v>
                </c:pt>
                <c:pt idx="3089">
                  <c:v>14.0</c:v>
                </c:pt>
                <c:pt idx="3090">
                  <c:v>14.0</c:v>
                </c:pt>
                <c:pt idx="3091">
                  <c:v>14.0</c:v>
                </c:pt>
                <c:pt idx="3092">
                  <c:v>14.0</c:v>
                </c:pt>
                <c:pt idx="3093">
                  <c:v>14.0</c:v>
                </c:pt>
                <c:pt idx="3094">
                  <c:v>14.0</c:v>
                </c:pt>
                <c:pt idx="3095">
                  <c:v>14.0</c:v>
                </c:pt>
                <c:pt idx="3096">
                  <c:v>14.0</c:v>
                </c:pt>
                <c:pt idx="3097">
                  <c:v>14.0</c:v>
                </c:pt>
                <c:pt idx="3098">
                  <c:v>14.0</c:v>
                </c:pt>
                <c:pt idx="3099">
                  <c:v>14.0</c:v>
                </c:pt>
                <c:pt idx="3100">
                  <c:v>14.0</c:v>
                </c:pt>
                <c:pt idx="3101">
                  <c:v>14.0</c:v>
                </c:pt>
                <c:pt idx="3102">
                  <c:v>14.0</c:v>
                </c:pt>
                <c:pt idx="3103">
                  <c:v>14.0</c:v>
                </c:pt>
                <c:pt idx="3104">
                  <c:v>14.0</c:v>
                </c:pt>
                <c:pt idx="3105">
                  <c:v>14.0</c:v>
                </c:pt>
                <c:pt idx="3106">
                  <c:v>14.0</c:v>
                </c:pt>
                <c:pt idx="3107">
                  <c:v>14.0</c:v>
                </c:pt>
                <c:pt idx="3108">
                  <c:v>14.0</c:v>
                </c:pt>
                <c:pt idx="3109">
                  <c:v>14.0</c:v>
                </c:pt>
                <c:pt idx="3110">
                  <c:v>14.0</c:v>
                </c:pt>
                <c:pt idx="3111">
                  <c:v>14.0</c:v>
                </c:pt>
                <c:pt idx="3112">
                  <c:v>14.0</c:v>
                </c:pt>
                <c:pt idx="3113">
                  <c:v>14.0</c:v>
                </c:pt>
                <c:pt idx="3114">
                  <c:v>14.0</c:v>
                </c:pt>
                <c:pt idx="3115">
                  <c:v>14.0</c:v>
                </c:pt>
                <c:pt idx="3116">
                  <c:v>14.0</c:v>
                </c:pt>
                <c:pt idx="3117">
                  <c:v>14.0</c:v>
                </c:pt>
                <c:pt idx="3118">
                  <c:v>14.0</c:v>
                </c:pt>
                <c:pt idx="3119">
                  <c:v>14.0</c:v>
                </c:pt>
                <c:pt idx="3120">
                  <c:v>14.0</c:v>
                </c:pt>
                <c:pt idx="3121">
                  <c:v>14.0</c:v>
                </c:pt>
                <c:pt idx="3122">
                  <c:v>14.0</c:v>
                </c:pt>
                <c:pt idx="3123">
                  <c:v>14.0</c:v>
                </c:pt>
                <c:pt idx="3124">
                  <c:v>14.0</c:v>
                </c:pt>
                <c:pt idx="3125">
                  <c:v>14.0</c:v>
                </c:pt>
                <c:pt idx="3126">
                  <c:v>14.0</c:v>
                </c:pt>
                <c:pt idx="3127">
                  <c:v>14.0</c:v>
                </c:pt>
                <c:pt idx="3128">
                  <c:v>14.0</c:v>
                </c:pt>
                <c:pt idx="3129">
                  <c:v>14.0</c:v>
                </c:pt>
                <c:pt idx="3130">
                  <c:v>14.0</c:v>
                </c:pt>
                <c:pt idx="3131">
                  <c:v>14.0</c:v>
                </c:pt>
                <c:pt idx="3132">
                  <c:v>14.0</c:v>
                </c:pt>
                <c:pt idx="3133">
                  <c:v>14.0</c:v>
                </c:pt>
                <c:pt idx="3134">
                  <c:v>14.0</c:v>
                </c:pt>
                <c:pt idx="3135">
                  <c:v>14.0</c:v>
                </c:pt>
                <c:pt idx="3136">
                  <c:v>14.0</c:v>
                </c:pt>
                <c:pt idx="3137">
                  <c:v>14.0</c:v>
                </c:pt>
                <c:pt idx="3138">
                  <c:v>14.0</c:v>
                </c:pt>
                <c:pt idx="3139">
                  <c:v>14.0</c:v>
                </c:pt>
                <c:pt idx="3140">
                  <c:v>14.0</c:v>
                </c:pt>
                <c:pt idx="3141">
                  <c:v>14.0</c:v>
                </c:pt>
                <c:pt idx="3142">
                  <c:v>14.0</c:v>
                </c:pt>
                <c:pt idx="3143">
                  <c:v>14.0</c:v>
                </c:pt>
                <c:pt idx="3144">
                  <c:v>14.0</c:v>
                </c:pt>
                <c:pt idx="3145">
                  <c:v>14.0</c:v>
                </c:pt>
                <c:pt idx="3146">
                  <c:v>14.0</c:v>
                </c:pt>
                <c:pt idx="3147">
                  <c:v>14.0</c:v>
                </c:pt>
                <c:pt idx="3148">
                  <c:v>14.0</c:v>
                </c:pt>
                <c:pt idx="3149">
                  <c:v>14.0</c:v>
                </c:pt>
                <c:pt idx="3150">
                  <c:v>14.0</c:v>
                </c:pt>
                <c:pt idx="3151">
                  <c:v>14.0</c:v>
                </c:pt>
                <c:pt idx="3152">
                  <c:v>14.0</c:v>
                </c:pt>
                <c:pt idx="3153">
                  <c:v>14.0</c:v>
                </c:pt>
                <c:pt idx="3154">
                  <c:v>14.0</c:v>
                </c:pt>
                <c:pt idx="3155">
                  <c:v>14.0</c:v>
                </c:pt>
                <c:pt idx="3156">
                  <c:v>14.0</c:v>
                </c:pt>
                <c:pt idx="3157">
                  <c:v>14.0</c:v>
                </c:pt>
                <c:pt idx="3158">
                  <c:v>14.0</c:v>
                </c:pt>
                <c:pt idx="3159">
                  <c:v>14.0</c:v>
                </c:pt>
                <c:pt idx="3160">
                  <c:v>14.0</c:v>
                </c:pt>
                <c:pt idx="3161">
                  <c:v>14.0</c:v>
                </c:pt>
                <c:pt idx="3162">
                  <c:v>14.0</c:v>
                </c:pt>
                <c:pt idx="3163">
                  <c:v>14.0</c:v>
                </c:pt>
                <c:pt idx="3164">
                  <c:v>14.0</c:v>
                </c:pt>
                <c:pt idx="3165">
                  <c:v>14.0</c:v>
                </c:pt>
                <c:pt idx="3166">
                  <c:v>14.0</c:v>
                </c:pt>
                <c:pt idx="3167">
                  <c:v>14.0</c:v>
                </c:pt>
                <c:pt idx="3168">
                  <c:v>14.0</c:v>
                </c:pt>
                <c:pt idx="3169">
                  <c:v>14.0</c:v>
                </c:pt>
                <c:pt idx="3170">
                  <c:v>14.0</c:v>
                </c:pt>
                <c:pt idx="3171">
                  <c:v>14.0</c:v>
                </c:pt>
                <c:pt idx="3172">
                  <c:v>14.0</c:v>
                </c:pt>
                <c:pt idx="3173">
                  <c:v>15.0</c:v>
                </c:pt>
                <c:pt idx="3174">
                  <c:v>15.0</c:v>
                </c:pt>
                <c:pt idx="3175">
                  <c:v>15.0</c:v>
                </c:pt>
                <c:pt idx="3176">
                  <c:v>15.0</c:v>
                </c:pt>
                <c:pt idx="3177">
                  <c:v>15.0</c:v>
                </c:pt>
                <c:pt idx="3178">
                  <c:v>15.0</c:v>
                </c:pt>
                <c:pt idx="3179">
                  <c:v>15.0</c:v>
                </c:pt>
                <c:pt idx="3180">
                  <c:v>15.0</c:v>
                </c:pt>
                <c:pt idx="3181">
                  <c:v>15.0</c:v>
                </c:pt>
                <c:pt idx="3182">
                  <c:v>15.0</c:v>
                </c:pt>
                <c:pt idx="3183">
                  <c:v>15.0</c:v>
                </c:pt>
                <c:pt idx="3184">
                  <c:v>15.0</c:v>
                </c:pt>
                <c:pt idx="3185">
                  <c:v>15.0</c:v>
                </c:pt>
                <c:pt idx="3186">
                  <c:v>15.0</c:v>
                </c:pt>
                <c:pt idx="3187">
                  <c:v>15.0</c:v>
                </c:pt>
                <c:pt idx="3188">
                  <c:v>15.0</c:v>
                </c:pt>
                <c:pt idx="3189">
                  <c:v>15.0</c:v>
                </c:pt>
                <c:pt idx="3190">
                  <c:v>15.0</c:v>
                </c:pt>
                <c:pt idx="3191">
                  <c:v>15.0</c:v>
                </c:pt>
                <c:pt idx="3192">
                  <c:v>15.0</c:v>
                </c:pt>
                <c:pt idx="3193">
                  <c:v>15.0</c:v>
                </c:pt>
                <c:pt idx="3194">
                  <c:v>15.0</c:v>
                </c:pt>
                <c:pt idx="3195">
                  <c:v>15.0</c:v>
                </c:pt>
                <c:pt idx="3196">
                  <c:v>15.0</c:v>
                </c:pt>
                <c:pt idx="3197">
                  <c:v>15.0</c:v>
                </c:pt>
                <c:pt idx="3198">
                  <c:v>15.0</c:v>
                </c:pt>
                <c:pt idx="3199">
                  <c:v>15.0</c:v>
                </c:pt>
                <c:pt idx="3200">
                  <c:v>15.0</c:v>
                </c:pt>
                <c:pt idx="3201">
                  <c:v>15.0</c:v>
                </c:pt>
                <c:pt idx="3202">
                  <c:v>15.0</c:v>
                </c:pt>
                <c:pt idx="3203">
                  <c:v>15.0</c:v>
                </c:pt>
                <c:pt idx="3204">
                  <c:v>15.0</c:v>
                </c:pt>
                <c:pt idx="3205">
                  <c:v>15.0</c:v>
                </c:pt>
                <c:pt idx="3206">
                  <c:v>15.0</c:v>
                </c:pt>
                <c:pt idx="3207">
                  <c:v>15.0</c:v>
                </c:pt>
                <c:pt idx="3208">
                  <c:v>15.0</c:v>
                </c:pt>
                <c:pt idx="3209">
                  <c:v>15.0</c:v>
                </c:pt>
                <c:pt idx="3210">
                  <c:v>15.0</c:v>
                </c:pt>
                <c:pt idx="3211">
                  <c:v>15.0</c:v>
                </c:pt>
                <c:pt idx="3212">
                  <c:v>15.0</c:v>
                </c:pt>
                <c:pt idx="3213">
                  <c:v>15.0</c:v>
                </c:pt>
                <c:pt idx="3214">
                  <c:v>15.0</c:v>
                </c:pt>
                <c:pt idx="3215">
                  <c:v>15.0</c:v>
                </c:pt>
                <c:pt idx="3216">
                  <c:v>15.0</c:v>
                </c:pt>
                <c:pt idx="3217">
                  <c:v>15.0</c:v>
                </c:pt>
                <c:pt idx="3218">
                  <c:v>15.0</c:v>
                </c:pt>
                <c:pt idx="3219">
                  <c:v>15.0</c:v>
                </c:pt>
                <c:pt idx="3220">
                  <c:v>15.0</c:v>
                </c:pt>
                <c:pt idx="3221">
                  <c:v>15.0</c:v>
                </c:pt>
                <c:pt idx="3222">
                  <c:v>15.0</c:v>
                </c:pt>
                <c:pt idx="3223">
                  <c:v>15.0</c:v>
                </c:pt>
                <c:pt idx="3224">
                  <c:v>15.0</c:v>
                </c:pt>
                <c:pt idx="3225">
                  <c:v>15.0</c:v>
                </c:pt>
                <c:pt idx="3226">
                  <c:v>15.0</c:v>
                </c:pt>
                <c:pt idx="3227">
                  <c:v>15.0</c:v>
                </c:pt>
                <c:pt idx="3228">
                  <c:v>15.0</c:v>
                </c:pt>
                <c:pt idx="3229">
                  <c:v>15.0</c:v>
                </c:pt>
                <c:pt idx="3230">
                  <c:v>15.0</c:v>
                </c:pt>
                <c:pt idx="3231">
                  <c:v>15.0</c:v>
                </c:pt>
                <c:pt idx="3232">
                  <c:v>15.0</c:v>
                </c:pt>
                <c:pt idx="3233">
                  <c:v>15.0</c:v>
                </c:pt>
                <c:pt idx="3234">
                  <c:v>15.0</c:v>
                </c:pt>
                <c:pt idx="3235">
                  <c:v>15.0</c:v>
                </c:pt>
                <c:pt idx="3236">
                  <c:v>15.0</c:v>
                </c:pt>
                <c:pt idx="3237">
                  <c:v>15.0</c:v>
                </c:pt>
                <c:pt idx="3238">
                  <c:v>15.0</c:v>
                </c:pt>
                <c:pt idx="3239">
                  <c:v>15.0</c:v>
                </c:pt>
                <c:pt idx="3240">
                  <c:v>15.0</c:v>
                </c:pt>
                <c:pt idx="3241">
                  <c:v>15.0</c:v>
                </c:pt>
                <c:pt idx="3242">
                  <c:v>15.0</c:v>
                </c:pt>
                <c:pt idx="3243">
                  <c:v>15.0</c:v>
                </c:pt>
                <c:pt idx="3244">
                  <c:v>15.0</c:v>
                </c:pt>
                <c:pt idx="3245">
                  <c:v>15.0</c:v>
                </c:pt>
                <c:pt idx="3246">
                  <c:v>15.0</c:v>
                </c:pt>
                <c:pt idx="3247">
                  <c:v>15.0</c:v>
                </c:pt>
                <c:pt idx="3248">
                  <c:v>15.0</c:v>
                </c:pt>
                <c:pt idx="3249">
                  <c:v>15.0</c:v>
                </c:pt>
                <c:pt idx="3250">
                  <c:v>15.0</c:v>
                </c:pt>
                <c:pt idx="3251">
                  <c:v>15.0</c:v>
                </c:pt>
                <c:pt idx="3252">
                  <c:v>15.0</c:v>
                </c:pt>
                <c:pt idx="3253">
                  <c:v>15.0</c:v>
                </c:pt>
                <c:pt idx="3254">
                  <c:v>15.0</c:v>
                </c:pt>
                <c:pt idx="3255">
                  <c:v>15.0</c:v>
                </c:pt>
                <c:pt idx="3256">
                  <c:v>15.0</c:v>
                </c:pt>
                <c:pt idx="3257">
                  <c:v>15.0</c:v>
                </c:pt>
                <c:pt idx="3258">
                  <c:v>15.0</c:v>
                </c:pt>
                <c:pt idx="3259">
                  <c:v>15.0</c:v>
                </c:pt>
                <c:pt idx="3260">
                  <c:v>15.0</c:v>
                </c:pt>
                <c:pt idx="3261">
                  <c:v>15.0</c:v>
                </c:pt>
                <c:pt idx="3262">
                  <c:v>15.0</c:v>
                </c:pt>
                <c:pt idx="3263">
                  <c:v>15.0</c:v>
                </c:pt>
                <c:pt idx="3264">
                  <c:v>15.0</c:v>
                </c:pt>
                <c:pt idx="3265">
                  <c:v>15.0</c:v>
                </c:pt>
                <c:pt idx="3266">
                  <c:v>15.0</c:v>
                </c:pt>
                <c:pt idx="3267">
                  <c:v>15.0</c:v>
                </c:pt>
                <c:pt idx="3268">
                  <c:v>15.0</c:v>
                </c:pt>
                <c:pt idx="3269">
                  <c:v>15.0</c:v>
                </c:pt>
                <c:pt idx="3270">
                  <c:v>15.0</c:v>
                </c:pt>
                <c:pt idx="3271">
                  <c:v>15.0</c:v>
                </c:pt>
                <c:pt idx="3272">
                  <c:v>15.0</c:v>
                </c:pt>
                <c:pt idx="3273">
                  <c:v>15.0</c:v>
                </c:pt>
                <c:pt idx="3274">
                  <c:v>15.0</c:v>
                </c:pt>
                <c:pt idx="3275">
                  <c:v>15.0</c:v>
                </c:pt>
                <c:pt idx="3276">
                  <c:v>16.0</c:v>
                </c:pt>
                <c:pt idx="3277">
                  <c:v>16.0</c:v>
                </c:pt>
                <c:pt idx="3278">
                  <c:v>16.0</c:v>
                </c:pt>
                <c:pt idx="3279">
                  <c:v>16.0</c:v>
                </c:pt>
                <c:pt idx="3280">
                  <c:v>16.0</c:v>
                </c:pt>
                <c:pt idx="3281">
                  <c:v>16.0</c:v>
                </c:pt>
                <c:pt idx="3282">
                  <c:v>16.0</c:v>
                </c:pt>
                <c:pt idx="3283">
                  <c:v>16.0</c:v>
                </c:pt>
                <c:pt idx="3284">
                  <c:v>16.0</c:v>
                </c:pt>
                <c:pt idx="3285">
                  <c:v>16.0</c:v>
                </c:pt>
                <c:pt idx="3286">
                  <c:v>16.0</c:v>
                </c:pt>
                <c:pt idx="3287">
                  <c:v>16.0</c:v>
                </c:pt>
                <c:pt idx="3288">
                  <c:v>16.0</c:v>
                </c:pt>
                <c:pt idx="3289">
                  <c:v>16.0</c:v>
                </c:pt>
                <c:pt idx="3290">
                  <c:v>16.0</c:v>
                </c:pt>
                <c:pt idx="3291">
                  <c:v>16.0</c:v>
                </c:pt>
                <c:pt idx="3292">
                  <c:v>16.0</c:v>
                </c:pt>
                <c:pt idx="3293">
                  <c:v>16.0</c:v>
                </c:pt>
                <c:pt idx="3294">
                  <c:v>16.0</c:v>
                </c:pt>
                <c:pt idx="3295">
                  <c:v>16.0</c:v>
                </c:pt>
                <c:pt idx="3296">
                  <c:v>16.0</c:v>
                </c:pt>
                <c:pt idx="3297">
                  <c:v>16.0</c:v>
                </c:pt>
                <c:pt idx="3298">
                  <c:v>16.0</c:v>
                </c:pt>
                <c:pt idx="3299">
                  <c:v>16.0</c:v>
                </c:pt>
                <c:pt idx="3300">
                  <c:v>16.0</c:v>
                </c:pt>
                <c:pt idx="3301">
                  <c:v>16.0</c:v>
                </c:pt>
                <c:pt idx="3302">
                  <c:v>16.0</c:v>
                </c:pt>
                <c:pt idx="3303">
                  <c:v>16.0</c:v>
                </c:pt>
                <c:pt idx="3304">
                  <c:v>16.0</c:v>
                </c:pt>
                <c:pt idx="3305">
                  <c:v>16.0</c:v>
                </c:pt>
                <c:pt idx="3306">
                  <c:v>16.0</c:v>
                </c:pt>
                <c:pt idx="3307">
                  <c:v>16.0</c:v>
                </c:pt>
                <c:pt idx="3308">
                  <c:v>16.0</c:v>
                </c:pt>
                <c:pt idx="3309">
                  <c:v>16.0</c:v>
                </c:pt>
                <c:pt idx="3310">
                  <c:v>16.0</c:v>
                </c:pt>
                <c:pt idx="3311">
                  <c:v>16.0</c:v>
                </c:pt>
                <c:pt idx="3312">
                  <c:v>16.0</c:v>
                </c:pt>
                <c:pt idx="3313">
                  <c:v>16.0</c:v>
                </c:pt>
                <c:pt idx="3314">
                  <c:v>16.0</c:v>
                </c:pt>
                <c:pt idx="3315">
                  <c:v>16.0</c:v>
                </c:pt>
                <c:pt idx="3316">
                  <c:v>16.0</c:v>
                </c:pt>
                <c:pt idx="3317">
                  <c:v>16.0</c:v>
                </c:pt>
                <c:pt idx="3318">
                  <c:v>16.0</c:v>
                </c:pt>
                <c:pt idx="3319">
                  <c:v>16.0</c:v>
                </c:pt>
                <c:pt idx="3320">
                  <c:v>16.0</c:v>
                </c:pt>
                <c:pt idx="3321">
                  <c:v>16.0</c:v>
                </c:pt>
                <c:pt idx="3322">
                  <c:v>16.0</c:v>
                </c:pt>
                <c:pt idx="3323">
                  <c:v>16.0</c:v>
                </c:pt>
                <c:pt idx="3324">
                  <c:v>16.0</c:v>
                </c:pt>
                <c:pt idx="3325">
                  <c:v>16.0</c:v>
                </c:pt>
                <c:pt idx="3326">
                  <c:v>16.0</c:v>
                </c:pt>
                <c:pt idx="3327">
                  <c:v>16.0</c:v>
                </c:pt>
                <c:pt idx="3328">
                  <c:v>16.0</c:v>
                </c:pt>
                <c:pt idx="3329">
                  <c:v>16.0</c:v>
                </c:pt>
                <c:pt idx="3330">
                  <c:v>16.0</c:v>
                </c:pt>
                <c:pt idx="3331">
                  <c:v>16.0</c:v>
                </c:pt>
                <c:pt idx="3332">
                  <c:v>16.0</c:v>
                </c:pt>
                <c:pt idx="3333">
                  <c:v>16.0</c:v>
                </c:pt>
                <c:pt idx="3334">
                  <c:v>16.0</c:v>
                </c:pt>
                <c:pt idx="3335">
                  <c:v>16.0</c:v>
                </c:pt>
                <c:pt idx="3336">
                  <c:v>16.0</c:v>
                </c:pt>
                <c:pt idx="3337">
                  <c:v>16.0</c:v>
                </c:pt>
                <c:pt idx="3338">
                  <c:v>16.0</c:v>
                </c:pt>
                <c:pt idx="3339">
                  <c:v>16.0</c:v>
                </c:pt>
                <c:pt idx="3340">
                  <c:v>16.0</c:v>
                </c:pt>
                <c:pt idx="3341">
                  <c:v>16.0</c:v>
                </c:pt>
                <c:pt idx="3342">
                  <c:v>16.0</c:v>
                </c:pt>
                <c:pt idx="3343">
                  <c:v>16.0</c:v>
                </c:pt>
                <c:pt idx="3344">
                  <c:v>16.0</c:v>
                </c:pt>
                <c:pt idx="3345">
                  <c:v>16.0</c:v>
                </c:pt>
                <c:pt idx="3346">
                  <c:v>16.0</c:v>
                </c:pt>
                <c:pt idx="3347">
                  <c:v>16.0</c:v>
                </c:pt>
                <c:pt idx="3348">
                  <c:v>16.0</c:v>
                </c:pt>
                <c:pt idx="3349">
                  <c:v>16.0</c:v>
                </c:pt>
                <c:pt idx="3350">
                  <c:v>16.0</c:v>
                </c:pt>
                <c:pt idx="3351">
                  <c:v>16.0</c:v>
                </c:pt>
                <c:pt idx="3352">
                  <c:v>16.0</c:v>
                </c:pt>
                <c:pt idx="3353">
                  <c:v>16.0</c:v>
                </c:pt>
                <c:pt idx="3354">
                  <c:v>16.0</c:v>
                </c:pt>
                <c:pt idx="3355">
                  <c:v>16.0</c:v>
                </c:pt>
                <c:pt idx="3356">
                  <c:v>16.0</c:v>
                </c:pt>
                <c:pt idx="3357">
                  <c:v>16.0</c:v>
                </c:pt>
                <c:pt idx="3358">
                  <c:v>16.0</c:v>
                </c:pt>
                <c:pt idx="3359">
                  <c:v>16.0</c:v>
                </c:pt>
                <c:pt idx="3360">
                  <c:v>16.0</c:v>
                </c:pt>
                <c:pt idx="3361">
                  <c:v>16.0</c:v>
                </c:pt>
                <c:pt idx="3362">
                  <c:v>16.0</c:v>
                </c:pt>
                <c:pt idx="3363">
                  <c:v>16.0</c:v>
                </c:pt>
                <c:pt idx="3364">
                  <c:v>16.0</c:v>
                </c:pt>
                <c:pt idx="3365">
                  <c:v>16.0</c:v>
                </c:pt>
                <c:pt idx="3366">
                  <c:v>16.0</c:v>
                </c:pt>
                <c:pt idx="3367">
                  <c:v>16.0</c:v>
                </c:pt>
                <c:pt idx="3368">
                  <c:v>16.0</c:v>
                </c:pt>
                <c:pt idx="3369">
                  <c:v>16.0</c:v>
                </c:pt>
                <c:pt idx="3370">
                  <c:v>16.0</c:v>
                </c:pt>
                <c:pt idx="3371">
                  <c:v>16.0</c:v>
                </c:pt>
                <c:pt idx="3372">
                  <c:v>16.0</c:v>
                </c:pt>
                <c:pt idx="3373">
                  <c:v>16.0</c:v>
                </c:pt>
                <c:pt idx="3374">
                  <c:v>16.0</c:v>
                </c:pt>
                <c:pt idx="3375">
                  <c:v>16.0</c:v>
                </c:pt>
                <c:pt idx="3376">
                  <c:v>16.0</c:v>
                </c:pt>
                <c:pt idx="3377">
                  <c:v>16.0</c:v>
                </c:pt>
                <c:pt idx="3378">
                  <c:v>16.0</c:v>
                </c:pt>
                <c:pt idx="3379">
                  <c:v>16.0</c:v>
                </c:pt>
                <c:pt idx="3380">
                  <c:v>16.0</c:v>
                </c:pt>
                <c:pt idx="3381">
                  <c:v>16.0</c:v>
                </c:pt>
                <c:pt idx="3382">
                  <c:v>16.0</c:v>
                </c:pt>
                <c:pt idx="3383">
                  <c:v>16.0</c:v>
                </c:pt>
                <c:pt idx="3384">
                  <c:v>16.0</c:v>
                </c:pt>
                <c:pt idx="3385">
                  <c:v>16.0</c:v>
                </c:pt>
                <c:pt idx="3386">
                  <c:v>16.0</c:v>
                </c:pt>
                <c:pt idx="3387">
                  <c:v>16.0</c:v>
                </c:pt>
                <c:pt idx="3388">
                  <c:v>16.0</c:v>
                </c:pt>
                <c:pt idx="3389">
                  <c:v>16.0</c:v>
                </c:pt>
                <c:pt idx="3390">
                  <c:v>16.0</c:v>
                </c:pt>
                <c:pt idx="3391">
                  <c:v>16.0</c:v>
                </c:pt>
                <c:pt idx="3392">
                  <c:v>16.0</c:v>
                </c:pt>
                <c:pt idx="3393">
                  <c:v>16.0</c:v>
                </c:pt>
                <c:pt idx="3394">
                  <c:v>16.0</c:v>
                </c:pt>
                <c:pt idx="3395">
                  <c:v>16.0</c:v>
                </c:pt>
                <c:pt idx="3396">
                  <c:v>16.0</c:v>
                </c:pt>
                <c:pt idx="3397">
                  <c:v>16.0</c:v>
                </c:pt>
                <c:pt idx="3398">
                  <c:v>16.0</c:v>
                </c:pt>
                <c:pt idx="3399">
                  <c:v>16.0</c:v>
                </c:pt>
                <c:pt idx="3400">
                  <c:v>16.0</c:v>
                </c:pt>
                <c:pt idx="3401">
                  <c:v>16.0</c:v>
                </c:pt>
                <c:pt idx="3402">
                  <c:v>16.0</c:v>
                </c:pt>
                <c:pt idx="3403">
                  <c:v>17.0</c:v>
                </c:pt>
                <c:pt idx="3404">
                  <c:v>17.0</c:v>
                </c:pt>
                <c:pt idx="3405">
                  <c:v>17.0</c:v>
                </c:pt>
                <c:pt idx="3406">
                  <c:v>17.0</c:v>
                </c:pt>
                <c:pt idx="3407">
                  <c:v>17.0</c:v>
                </c:pt>
                <c:pt idx="3408">
                  <c:v>17.0</c:v>
                </c:pt>
                <c:pt idx="3409">
                  <c:v>17.0</c:v>
                </c:pt>
                <c:pt idx="3410">
                  <c:v>17.0</c:v>
                </c:pt>
                <c:pt idx="3411">
                  <c:v>18.0</c:v>
                </c:pt>
                <c:pt idx="3412">
                  <c:v>18.0</c:v>
                </c:pt>
                <c:pt idx="3413">
                  <c:v>18.0</c:v>
                </c:pt>
                <c:pt idx="3414">
                  <c:v>18.0</c:v>
                </c:pt>
                <c:pt idx="3415">
                  <c:v>18.0</c:v>
                </c:pt>
                <c:pt idx="3416">
                  <c:v>18.0</c:v>
                </c:pt>
                <c:pt idx="3417">
                  <c:v>18.0</c:v>
                </c:pt>
                <c:pt idx="3418">
                  <c:v>18.0</c:v>
                </c:pt>
                <c:pt idx="3419">
                  <c:v>18.0</c:v>
                </c:pt>
                <c:pt idx="3420">
                  <c:v>18.0</c:v>
                </c:pt>
                <c:pt idx="3421">
                  <c:v>18.0</c:v>
                </c:pt>
                <c:pt idx="3422">
                  <c:v>18.0</c:v>
                </c:pt>
                <c:pt idx="3423">
                  <c:v>18.0</c:v>
                </c:pt>
                <c:pt idx="3424">
                  <c:v>18.0</c:v>
                </c:pt>
                <c:pt idx="3425">
                  <c:v>18.0</c:v>
                </c:pt>
                <c:pt idx="3426">
                  <c:v>18.0</c:v>
                </c:pt>
                <c:pt idx="3427">
                  <c:v>18.0</c:v>
                </c:pt>
                <c:pt idx="3428">
                  <c:v>18.0</c:v>
                </c:pt>
                <c:pt idx="3429">
                  <c:v>18.0</c:v>
                </c:pt>
                <c:pt idx="3430">
                  <c:v>18.0</c:v>
                </c:pt>
                <c:pt idx="3431">
                  <c:v>18.0</c:v>
                </c:pt>
                <c:pt idx="3432">
                  <c:v>18.0</c:v>
                </c:pt>
                <c:pt idx="3433">
                  <c:v>18.0</c:v>
                </c:pt>
                <c:pt idx="3434">
                  <c:v>18.0</c:v>
                </c:pt>
                <c:pt idx="3435">
                  <c:v>18.0</c:v>
                </c:pt>
                <c:pt idx="3436">
                  <c:v>18.0</c:v>
                </c:pt>
                <c:pt idx="3437">
                  <c:v>18.0</c:v>
                </c:pt>
                <c:pt idx="3438">
                  <c:v>18.0</c:v>
                </c:pt>
                <c:pt idx="3439">
                  <c:v>18.0</c:v>
                </c:pt>
                <c:pt idx="3440">
                  <c:v>18.0</c:v>
                </c:pt>
                <c:pt idx="3441">
                  <c:v>18.0</c:v>
                </c:pt>
                <c:pt idx="3442">
                  <c:v>18.0</c:v>
                </c:pt>
                <c:pt idx="3443">
                  <c:v>18.0</c:v>
                </c:pt>
                <c:pt idx="3444">
                  <c:v>18.0</c:v>
                </c:pt>
                <c:pt idx="3445">
                  <c:v>18.0</c:v>
                </c:pt>
                <c:pt idx="3446">
                  <c:v>18.0</c:v>
                </c:pt>
                <c:pt idx="3447">
                  <c:v>18.0</c:v>
                </c:pt>
                <c:pt idx="3448">
                  <c:v>18.0</c:v>
                </c:pt>
                <c:pt idx="3449">
                  <c:v>18.0</c:v>
                </c:pt>
                <c:pt idx="3450">
                  <c:v>18.0</c:v>
                </c:pt>
                <c:pt idx="3451">
                  <c:v>18.0</c:v>
                </c:pt>
                <c:pt idx="3452">
                  <c:v>18.0</c:v>
                </c:pt>
                <c:pt idx="3453">
                  <c:v>18.0</c:v>
                </c:pt>
                <c:pt idx="3454">
                  <c:v>18.0</c:v>
                </c:pt>
                <c:pt idx="3455">
                  <c:v>18.0</c:v>
                </c:pt>
                <c:pt idx="3456">
                  <c:v>18.0</c:v>
                </c:pt>
                <c:pt idx="3457">
                  <c:v>18.0</c:v>
                </c:pt>
                <c:pt idx="3458">
                  <c:v>18.0</c:v>
                </c:pt>
                <c:pt idx="3459">
                  <c:v>18.0</c:v>
                </c:pt>
                <c:pt idx="3460">
                  <c:v>18.0</c:v>
                </c:pt>
                <c:pt idx="3461">
                  <c:v>18.0</c:v>
                </c:pt>
                <c:pt idx="3462">
                  <c:v>18.0</c:v>
                </c:pt>
                <c:pt idx="3463">
                  <c:v>18.0</c:v>
                </c:pt>
                <c:pt idx="3464">
                  <c:v>18.0</c:v>
                </c:pt>
                <c:pt idx="3465">
                  <c:v>18.0</c:v>
                </c:pt>
                <c:pt idx="3466">
                  <c:v>18.0</c:v>
                </c:pt>
                <c:pt idx="3467">
                  <c:v>18.0</c:v>
                </c:pt>
                <c:pt idx="3468">
                  <c:v>18.0</c:v>
                </c:pt>
                <c:pt idx="3469">
                  <c:v>18.0</c:v>
                </c:pt>
                <c:pt idx="3470">
                  <c:v>18.0</c:v>
                </c:pt>
                <c:pt idx="3471">
                  <c:v>18.0</c:v>
                </c:pt>
                <c:pt idx="3472">
                  <c:v>18.0</c:v>
                </c:pt>
                <c:pt idx="3473">
                  <c:v>18.0</c:v>
                </c:pt>
                <c:pt idx="3474">
                  <c:v>18.0</c:v>
                </c:pt>
                <c:pt idx="3475">
                  <c:v>18.0</c:v>
                </c:pt>
                <c:pt idx="3476">
                  <c:v>18.0</c:v>
                </c:pt>
                <c:pt idx="3477">
                  <c:v>18.0</c:v>
                </c:pt>
                <c:pt idx="3478">
                  <c:v>18.0</c:v>
                </c:pt>
                <c:pt idx="3479">
                  <c:v>18.0</c:v>
                </c:pt>
                <c:pt idx="3480">
                  <c:v>18.0</c:v>
                </c:pt>
                <c:pt idx="3481">
                  <c:v>18.0</c:v>
                </c:pt>
                <c:pt idx="3482">
                  <c:v>18.0</c:v>
                </c:pt>
                <c:pt idx="3483">
                  <c:v>18.0</c:v>
                </c:pt>
                <c:pt idx="3484">
                  <c:v>18.0</c:v>
                </c:pt>
                <c:pt idx="3485">
                  <c:v>18.0</c:v>
                </c:pt>
                <c:pt idx="3486">
                  <c:v>18.0</c:v>
                </c:pt>
                <c:pt idx="3487">
                  <c:v>18.0</c:v>
                </c:pt>
                <c:pt idx="3488">
                  <c:v>18.0</c:v>
                </c:pt>
                <c:pt idx="3489">
                  <c:v>18.0</c:v>
                </c:pt>
                <c:pt idx="3490">
                  <c:v>18.0</c:v>
                </c:pt>
                <c:pt idx="3491">
                  <c:v>18.0</c:v>
                </c:pt>
                <c:pt idx="3492">
                  <c:v>18.0</c:v>
                </c:pt>
                <c:pt idx="3493">
                  <c:v>18.0</c:v>
                </c:pt>
                <c:pt idx="3494">
                  <c:v>18.0</c:v>
                </c:pt>
                <c:pt idx="3495">
                  <c:v>18.0</c:v>
                </c:pt>
                <c:pt idx="3496">
                  <c:v>18.0</c:v>
                </c:pt>
                <c:pt idx="3497">
                  <c:v>18.0</c:v>
                </c:pt>
                <c:pt idx="3498">
                  <c:v>18.0</c:v>
                </c:pt>
                <c:pt idx="3499">
                  <c:v>18.0</c:v>
                </c:pt>
                <c:pt idx="3500">
                  <c:v>18.0</c:v>
                </c:pt>
                <c:pt idx="3501">
                  <c:v>18.0</c:v>
                </c:pt>
                <c:pt idx="3502">
                  <c:v>18.0</c:v>
                </c:pt>
                <c:pt idx="3503">
                  <c:v>18.0</c:v>
                </c:pt>
                <c:pt idx="3504">
                  <c:v>18.0</c:v>
                </c:pt>
                <c:pt idx="3505">
                  <c:v>18.0</c:v>
                </c:pt>
                <c:pt idx="3506">
                  <c:v>18.0</c:v>
                </c:pt>
                <c:pt idx="3507">
                  <c:v>18.0</c:v>
                </c:pt>
                <c:pt idx="3508">
                  <c:v>18.0</c:v>
                </c:pt>
                <c:pt idx="3509">
                  <c:v>18.0</c:v>
                </c:pt>
                <c:pt idx="3510">
                  <c:v>18.0</c:v>
                </c:pt>
                <c:pt idx="3511">
                  <c:v>18.0</c:v>
                </c:pt>
                <c:pt idx="3512">
                  <c:v>18.0</c:v>
                </c:pt>
                <c:pt idx="3513">
                  <c:v>18.0</c:v>
                </c:pt>
                <c:pt idx="3514">
                  <c:v>18.0</c:v>
                </c:pt>
                <c:pt idx="3515">
                  <c:v>18.0</c:v>
                </c:pt>
                <c:pt idx="3516">
                  <c:v>18.0</c:v>
                </c:pt>
                <c:pt idx="3517">
                  <c:v>18.0</c:v>
                </c:pt>
                <c:pt idx="3518">
                  <c:v>18.0</c:v>
                </c:pt>
                <c:pt idx="3519">
                  <c:v>18.0</c:v>
                </c:pt>
                <c:pt idx="3520">
                  <c:v>18.0</c:v>
                </c:pt>
                <c:pt idx="3521">
                  <c:v>18.0</c:v>
                </c:pt>
                <c:pt idx="3522">
                  <c:v>18.0</c:v>
                </c:pt>
                <c:pt idx="3523">
                  <c:v>18.0</c:v>
                </c:pt>
                <c:pt idx="3524">
                  <c:v>18.0</c:v>
                </c:pt>
                <c:pt idx="3525">
                  <c:v>19.0</c:v>
                </c:pt>
                <c:pt idx="3526">
                  <c:v>19.0</c:v>
                </c:pt>
                <c:pt idx="3527">
                  <c:v>19.0</c:v>
                </c:pt>
                <c:pt idx="3528">
                  <c:v>19.0</c:v>
                </c:pt>
                <c:pt idx="3529">
                  <c:v>19.0</c:v>
                </c:pt>
                <c:pt idx="3530">
                  <c:v>19.0</c:v>
                </c:pt>
                <c:pt idx="3531">
                  <c:v>19.0</c:v>
                </c:pt>
                <c:pt idx="3532">
                  <c:v>19.0</c:v>
                </c:pt>
                <c:pt idx="3533">
                  <c:v>19.0</c:v>
                </c:pt>
                <c:pt idx="3534">
                  <c:v>19.0</c:v>
                </c:pt>
                <c:pt idx="3535">
                  <c:v>19.0</c:v>
                </c:pt>
                <c:pt idx="3536">
                  <c:v>19.0</c:v>
                </c:pt>
                <c:pt idx="3537">
                  <c:v>20.0</c:v>
                </c:pt>
                <c:pt idx="3538">
                  <c:v>20.0</c:v>
                </c:pt>
                <c:pt idx="3539">
                  <c:v>21.0</c:v>
                </c:pt>
                <c:pt idx="3540">
                  <c:v>21.0</c:v>
                </c:pt>
                <c:pt idx="3541">
                  <c:v>21.0</c:v>
                </c:pt>
                <c:pt idx="3542">
                  <c:v>21.0</c:v>
                </c:pt>
                <c:pt idx="3543">
                  <c:v>21.0</c:v>
                </c:pt>
                <c:pt idx="3544">
                  <c:v>21.0</c:v>
                </c:pt>
                <c:pt idx="3545">
                  <c:v>21.0</c:v>
                </c:pt>
                <c:pt idx="3546">
                  <c:v>21.0</c:v>
                </c:pt>
                <c:pt idx="3547">
                  <c:v>21.0</c:v>
                </c:pt>
                <c:pt idx="3548">
                  <c:v>21.0</c:v>
                </c:pt>
                <c:pt idx="3549">
                  <c:v>21.0</c:v>
                </c:pt>
                <c:pt idx="3550">
                  <c:v>21.0</c:v>
                </c:pt>
                <c:pt idx="3551">
                  <c:v>21.0</c:v>
                </c:pt>
                <c:pt idx="3552">
                  <c:v>21.0</c:v>
                </c:pt>
                <c:pt idx="3553">
                  <c:v>21.0</c:v>
                </c:pt>
                <c:pt idx="3554">
                  <c:v>21.0</c:v>
                </c:pt>
                <c:pt idx="3555">
                  <c:v>21.0</c:v>
                </c:pt>
                <c:pt idx="3556">
                  <c:v>21.0</c:v>
                </c:pt>
                <c:pt idx="3557">
                  <c:v>21.0</c:v>
                </c:pt>
                <c:pt idx="3558">
                  <c:v>21.0</c:v>
                </c:pt>
                <c:pt idx="3559">
                  <c:v>21.0</c:v>
                </c:pt>
                <c:pt idx="3560">
                  <c:v>21.0</c:v>
                </c:pt>
                <c:pt idx="3561">
                  <c:v>21.0</c:v>
                </c:pt>
                <c:pt idx="3562">
                  <c:v>21.0</c:v>
                </c:pt>
                <c:pt idx="3563">
                  <c:v>21.0</c:v>
                </c:pt>
                <c:pt idx="3564">
                  <c:v>21.0</c:v>
                </c:pt>
                <c:pt idx="3565">
                  <c:v>21.0</c:v>
                </c:pt>
                <c:pt idx="3566">
                  <c:v>21.0</c:v>
                </c:pt>
                <c:pt idx="3567">
                  <c:v>21.0</c:v>
                </c:pt>
                <c:pt idx="3568">
                  <c:v>21.0</c:v>
                </c:pt>
                <c:pt idx="3569">
                  <c:v>21.0</c:v>
                </c:pt>
                <c:pt idx="3570">
                  <c:v>21.0</c:v>
                </c:pt>
                <c:pt idx="3571">
                  <c:v>21.0</c:v>
                </c:pt>
                <c:pt idx="3572">
                  <c:v>21.0</c:v>
                </c:pt>
                <c:pt idx="3573">
                  <c:v>21.0</c:v>
                </c:pt>
                <c:pt idx="3574">
                  <c:v>21.0</c:v>
                </c:pt>
                <c:pt idx="3575">
                  <c:v>21.0</c:v>
                </c:pt>
                <c:pt idx="3576">
                  <c:v>21.0</c:v>
                </c:pt>
                <c:pt idx="3577">
                  <c:v>21.0</c:v>
                </c:pt>
                <c:pt idx="3578">
                  <c:v>21.0</c:v>
                </c:pt>
                <c:pt idx="3579">
                  <c:v>21.0</c:v>
                </c:pt>
                <c:pt idx="3580">
                  <c:v>21.0</c:v>
                </c:pt>
                <c:pt idx="3581">
                  <c:v>21.0</c:v>
                </c:pt>
                <c:pt idx="3582">
                  <c:v>21.0</c:v>
                </c:pt>
                <c:pt idx="3583">
                  <c:v>21.0</c:v>
                </c:pt>
                <c:pt idx="3584">
                  <c:v>21.0</c:v>
                </c:pt>
                <c:pt idx="3585">
                  <c:v>21.0</c:v>
                </c:pt>
                <c:pt idx="3586">
                  <c:v>21.0</c:v>
                </c:pt>
                <c:pt idx="3587">
                  <c:v>21.0</c:v>
                </c:pt>
                <c:pt idx="3588">
                  <c:v>21.0</c:v>
                </c:pt>
                <c:pt idx="3589">
                  <c:v>21.0</c:v>
                </c:pt>
                <c:pt idx="3590">
                  <c:v>21.0</c:v>
                </c:pt>
                <c:pt idx="3591">
                  <c:v>21.0</c:v>
                </c:pt>
                <c:pt idx="3592">
                  <c:v>21.0</c:v>
                </c:pt>
                <c:pt idx="3593">
                  <c:v>21.0</c:v>
                </c:pt>
                <c:pt idx="3594">
                  <c:v>21.0</c:v>
                </c:pt>
                <c:pt idx="3595">
                  <c:v>21.0</c:v>
                </c:pt>
                <c:pt idx="3596">
                  <c:v>21.0</c:v>
                </c:pt>
                <c:pt idx="3597">
                  <c:v>21.0</c:v>
                </c:pt>
                <c:pt idx="3598">
                  <c:v>21.0</c:v>
                </c:pt>
                <c:pt idx="3599">
                  <c:v>21.0</c:v>
                </c:pt>
                <c:pt idx="3600">
                  <c:v>21.0</c:v>
                </c:pt>
                <c:pt idx="3601">
                  <c:v>21.0</c:v>
                </c:pt>
                <c:pt idx="3602">
                  <c:v>21.0</c:v>
                </c:pt>
                <c:pt idx="3603">
                  <c:v>21.0</c:v>
                </c:pt>
                <c:pt idx="3604">
                  <c:v>21.0</c:v>
                </c:pt>
                <c:pt idx="3605">
                  <c:v>21.0</c:v>
                </c:pt>
                <c:pt idx="3606">
                  <c:v>21.0</c:v>
                </c:pt>
                <c:pt idx="3607">
                  <c:v>21.0</c:v>
                </c:pt>
                <c:pt idx="3608">
                  <c:v>21.0</c:v>
                </c:pt>
                <c:pt idx="3609">
                  <c:v>21.0</c:v>
                </c:pt>
                <c:pt idx="3610">
                  <c:v>21.0</c:v>
                </c:pt>
                <c:pt idx="3611">
                  <c:v>21.0</c:v>
                </c:pt>
                <c:pt idx="3612">
                  <c:v>21.0</c:v>
                </c:pt>
                <c:pt idx="3613">
                  <c:v>21.0</c:v>
                </c:pt>
                <c:pt idx="3614">
                  <c:v>21.0</c:v>
                </c:pt>
                <c:pt idx="3615">
                  <c:v>21.0</c:v>
                </c:pt>
                <c:pt idx="3616">
                  <c:v>21.0</c:v>
                </c:pt>
                <c:pt idx="3617">
                  <c:v>21.0</c:v>
                </c:pt>
                <c:pt idx="3618">
                  <c:v>21.0</c:v>
                </c:pt>
                <c:pt idx="3619">
                  <c:v>21.0</c:v>
                </c:pt>
                <c:pt idx="3620">
                  <c:v>21.0</c:v>
                </c:pt>
                <c:pt idx="3621">
                  <c:v>21.0</c:v>
                </c:pt>
                <c:pt idx="3622">
                  <c:v>21.0</c:v>
                </c:pt>
                <c:pt idx="3623">
                  <c:v>21.0</c:v>
                </c:pt>
                <c:pt idx="3624">
                  <c:v>21.0</c:v>
                </c:pt>
                <c:pt idx="3625">
                  <c:v>21.0</c:v>
                </c:pt>
                <c:pt idx="3626">
                  <c:v>21.0</c:v>
                </c:pt>
                <c:pt idx="3627">
                  <c:v>21.0</c:v>
                </c:pt>
                <c:pt idx="3628">
                  <c:v>21.0</c:v>
                </c:pt>
                <c:pt idx="3629">
                  <c:v>21.0</c:v>
                </c:pt>
                <c:pt idx="3630">
                  <c:v>21.0</c:v>
                </c:pt>
                <c:pt idx="3631">
                  <c:v>21.0</c:v>
                </c:pt>
                <c:pt idx="3632">
                  <c:v>21.0</c:v>
                </c:pt>
                <c:pt idx="3633">
                  <c:v>21.0</c:v>
                </c:pt>
                <c:pt idx="3634">
                  <c:v>21.0</c:v>
                </c:pt>
                <c:pt idx="3635">
                  <c:v>21.0</c:v>
                </c:pt>
                <c:pt idx="3636">
                  <c:v>21.0</c:v>
                </c:pt>
                <c:pt idx="3637">
                  <c:v>21.0</c:v>
                </c:pt>
                <c:pt idx="3638">
                  <c:v>21.0</c:v>
                </c:pt>
                <c:pt idx="3639">
                  <c:v>21.0</c:v>
                </c:pt>
                <c:pt idx="3640">
                  <c:v>21.0</c:v>
                </c:pt>
                <c:pt idx="3641">
                  <c:v>21.0</c:v>
                </c:pt>
                <c:pt idx="3642">
                  <c:v>22.0</c:v>
                </c:pt>
                <c:pt idx="3643">
                  <c:v>22.0</c:v>
                </c:pt>
                <c:pt idx="3644">
                  <c:v>22.0</c:v>
                </c:pt>
                <c:pt idx="3645">
                  <c:v>22.0</c:v>
                </c:pt>
                <c:pt idx="3646">
                  <c:v>22.0</c:v>
                </c:pt>
                <c:pt idx="3647">
                  <c:v>22.0</c:v>
                </c:pt>
                <c:pt idx="3648">
                  <c:v>22.0</c:v>
                </c:pt>
                <c:pt idx="3649">
                  <c:v>22.0</c:v>
                </c:pt>
                <c:pt idx="3650">
                  <c:v>22.0</c:v>
                </c:pt>
                <c:pt idx="3651">
                  <c:v>22.0</c:v>
                </c:pt>
                <c:pt idx="3652">
                  <c:v>22.0</c:v>
                </c:pt>
                <c:pt idx="3653">
                  <c:v>22.0</c:v>
                </c:pt>
                <c:pt idx="3654">
                  <c:v>22.0</c:v>
                </c:pt>
                <c:pt idx="3655">
                  <c:v>22.0</c:v>
                </c:pt>
                <c:pt idx="3656">
                  <c:v>22.0</c:v>
                </c:pt>
                <c:pt idx="3657">
                  <c:v>22.0</c:v>
                </c:pt>
                <c:pt idx="3658">
                  <c:v>22.0</c:v>
                </c:pt>
                <c:pt idx="3659">
                  <c:v>22.0</c:v>
                </c:pt>
                <c:pt idx="3660">
                  <c:v>22.0</c:v>
                </c:pt>
                <c:pt idx="3661">
                  <c:v>22.0</c:v>
                </c:pt>
                <c:pt idx="3662">
                  <c:v>22.0</c:v>
                </c:pt>
                <c:pt idx="3663">
                  <c:v>22.0</c:v>
                </c:pt>
                <c:pt idx="3664">
                  <c:v>22.0</c:v>
                </c:pt>
                <c:pt idx="3665">
                  <c:v>22.0</c:v>
                </c:pt>
                <c:pt idx="3666">
                  <c:v>22.0</c:v>
                </c:pt>
                <c:pt idx="3667">
                  <c:v>22.0</c:v>
                </c:pt>
                <c:pt idx="3668">
                  <c:v>22.0</c:v>
                </c:pt>
                <c:pt idx="3669">
                  <c:v>22.0</c:v>
                </c:pt>
                <c:pt idx="3670">
                  <c:v>22.0</c:v>
                </c:pt>
                <c:pt idx="3671">
                  <c:v>22.0</c:v>
                </c:pt>
                <c:pt idx="3672">
                  <c:v>22.0</c:v>
                </c:pt>
                <c:pt idx="3673">
                  <c:v>22.0</c:v>
                </c:pt>
                <c:pt idx="3674">
                  <c:v>22.0</c:v>
                </c:pt>
                <c:pt idx="3675">
                  <c:v>22.0</c:v>
                </c:pt>
                <c:pt idx="3676">
                  <c:v>22.0</c:v>
                </c:pt>
                <c:pt idx="3677">
                  <c:v>22.0</c:v>
                </c:pt>
                <c:pt idx="3678">
                  <c:v>22.0</c:v>
                </c:pt>
                <c:pt idx="3679">
                  <c:v>22.0</c:v>
                </c:pt>
                <c:pt idx="3680">
                  <c:v>22.0</c:v>
                </c:pt>
                <c:pt idx="3681">
                  <c:v>22.0</c:v>
                </c:pt>
                <c:pt idx="3682">
                  <c:v>22.0</c:v>
                </c:pt>
                <c:pt idx="3683">
                  <c:v>22.0</c:v>
                </c:pt>
                <c:pt idx="3684">
                  <c:v>22.0</c:v>
                </c:pt>
                <c:pt idx="3685">
                  <c:v>22.0</c:v>
                </c:pt>
                <c:pt idx="3686">
                  <c:v>22.0</c:v>
                </c:pt>
                <c:pt idx="3687">
                  <c:v>22.0</c:v>
                </c:pt>
                <c:pt idx="3688">
                  <c:v>22.0</c:v>
                </c:pt>
                <c:pt idx="3689">
                  <c:v>22.0</c:v>
                </c:pt>
                <c:pt idx="3690">
                  <c:v>22.0</c:v>
                </c:pt>
                <c:pt idx="3691">
                  <c:v>22.0</c:v>
                </c:pt>
                <c:pt idx="3692">
                  <c:v>22.0</c:v>
                </c:pt>
                <c:pt idx="3693">
                  <c:v>22.0</c:v>
                </c:pt>
                <c:pt idx="3694">
                  <c:v>22.0</c:v>
                </c:pt>
                <c:pt idx="3695">
                  <c:v>22.0</c:v>
                </c:pt>
                <c:pt idx="3696">
                  <c:v>22.0</c:v>
                </c:pt>
                <c:pt idx="3697">
                  <c:v>22.0</c:v>
                </c:pt>
                <c:pt idx="3698">
                  <c:v>22.0</c:v>
                </c:pt>
                <c:pt idx="3699">
                  <c:v>22.0</c:v>
                </c:pt>
                <c:pt idx="3700">
                  <c:v>22.0</c:v>
                </c:pt>
                <c:pt idx="3701">
                  <c:v>22.0</c:v>
                </c:pt>
                <c:pt idx="3702">
                  <c:v>22.0</c:v>
                </c:pt>
                <c:pt idx="3703">
                  <c:v>22.0</c:v>
                </c:pt>
                <c:pt idx="3704">
                  <c:v>22.0</c:v>
                </c:pt>
                <c:pt idx="3705">
                  <c:v>22.0</c:v>
                </c:pt>
                <c:pt idx="3706">
                  <c:v>22.0</c:v>
                </c:pt>
                <c:pt idx="3707">
                  <c:v>22.0</c:v>
                </c:pt>
                <c:pt idx="3708">
                  <c:v>22.0</c:v>
                </c:pt>
                <c:pt idx="3709">
                  <c:v>22.0</c:v>
                </c:pt>
                <c:pt idx="3710">
                  <c:v>22.0</c:v>
                </c:pt>
                <c:pt idx="3711">
                  <c:v>22.0</c:v>
                </c:pt>
                <c:pt idx="3712">
                  <c:v>22.0</c:v>
                </c:pt>
                <c:pt idx="3713">
                  <c:v>22.0</c:v>
                </c:pt>
                <c:pt idx="3714">
                  <c:v>22.0</c:v>
                </c:pt>
                <c:pt idx="3715">
                  <c:v>22.0</c:v>
                </c:pt>
                <c:pt idx="3716">
                  <c:v>23.0</c:v>
                </c:pt>
                <c:pt idx="3717">
                  <c:v>23.0</c:v>
                </c:pt>
                <c:pt idx="3718">
                  <c:v>23.0</c:v>
                </c:pt>
                <c:pt idx="3719">
                  <c:v>23.0</c:v>
                </c:pt>
                <c:pt idx="3720">
                  <c:v>23.0</c:v>
                </c:pt>
                <c:pt idx="3721">
                  <c:v>23.0</c:v>
                </c:pt>
                <c:pt idx="3722">
                  <c:v>23.0</c:v>
                </c:pt>
                <c:pt idx="3723">
                  <c:v>23.0</c:v>
                </c:pt>
                <c:pt idx="3724">
                  <c:v>23.0</c:v>
                </c:pt>
                <c:pt idx="3725">
                  <c:v>23.0</c:v>
                </c:pt>
                <c:pt idx="3726">
                  <c:v>23.0</c:v>
                </c:pt>
                <c:pt idx="3727">
                  <c:v>23.0</c:v>
                </c:pt>
                <c:pt idx="3728">
                  <c:v>23.0</c:v>
                </c:pt>
                <c:pt idx="3729">
                  <c:v>23.0</c:v>
                </c:pt>
                <c:pt idx="3730">
                  <c:v>23.0</c:v>
                </c:pt>
                <c:pt idx="3731">
                  <c:v>23.0</c:v>
                </c:pt>
                <c:pt idx="3732">
                  <c:v>23.0</c:v>
                </c:pt>
                <c:pt idx="3733">
                  <c:v>23.0</c:v>
                </c:pt>
                <c:pt idx="3734">
                  <c:v>23.0</c:v>
                </c:pt>
                <c:pt idx="3735">
                  <c:v>23.0</c:v>
                </c:pt>
                <c:pt idx="3736">
                  <c:v>23.0</c:v>
                </c:pt>
                <c:pt idx="3737">
                  <c:v>23.0</c:v>
                </c:pt>
                <c:pt idx="3738">
                  <c:v>23.0</c:v>
                </c:pt>
                <c:pt idx="3739">
                  <c:v>23.0</c:v>
                </c:pt>
                <c:pt idx="3740">
                  <c:v>23.0</c:v>
                </c:pt>
                <c:pt idx="3741">
                  <c:v>23.0</c:v>
                </c:pt>
                <c:pt idx="3742">
                  <c:v>23.0</c:v>
                </c:pt>
                <c:pt idx="3743">
                  <c:v>23.0</c:v>
                </c:pt>
                <c:pt idx="3744">
                  <c:v>23.0</c:v>
                </c:pt>
                <c:pt idx="3745">
                  <c:v>23.0</c:v>
                </c:pt>
                <c:pt idx="3746">
                  <c:v>23.0</c:v>
                </c:pt>
                <c:pt idx="3747">
                  <c:v>23.0</c:v>
                </c:pt>
                <c:pt idx="3748">
                  <c:v>23.0</c:v>
                </c:pt>
                <c:pt idx="3749">
                  <c:v>23.0</c:v>
                </c:pt>
                <c:pt idx="3750">
                  <c:v>23.0</c:v>
                </c:pt>
                <c:pt idx="3751">
                  <c:v>23.0</c:v>
                </c:pt>
                <c:pt idx="3752">
                  <c:v>23.0</c:v>
                </c:pt>
                <c:pt idx="3753">
                  <c:v>23.0</c:v>
                </c:pt>
                <c:pt idx="3754">
                  <c:v>23.0</c:v>
                </c:pt>
                <c:pt idx="3755">
                  <c:v>23.0</c:v>
                </c:pt>
                <c:pt idx="3756">
                  <c:v>23.0</c:v>
                </c:pt>
                <c:pt idx="3757">
                  <c:v>23.0</c:v>
                </c:pt>
                <c:pt idx="3758">
                  <c:v>23.0</c:v>
                </c:pt>
                <c:pt idx="3759">
                  <c:v>24.0</c:v>
                </c:pt>
                <c:pt idx="3760">
                  <c:v>24.0</c:v>
                </c:pt>
                <c:pt idx="3761">
                  <c:v>24.0</c:v>
                </c:pt>
                <c:pt idx="3762">
                  <c:v>24.0</c:v>
                </c:pt>
                <c:pt idx="3763">
                  <c:v>24.0</c:v>
                </c:pt>
                <c:pt idx="3764">
                  <c:v>24.0</c:v>
                </c:pt>
                <c:pt idx="3765">
                  <c:v>24.0</c:v>
                </c:pt>
                <c:pt idx="3766">
                  <c:v>24.0</c:v>
                </c:pt>
                <c:pt idx="3767">
                  <c:v>24.0</c:v>
                </c:pt>
                <c:pt idx="3768">
                  <c:v>24.0</c:v>
                </c:pt>
                <c:pt idx="3769">
                  <c:v>24.0</c:v>
                </c:pt>
                <c:pt idx="3770">
                  <c:v>24.0</c:v>
                </c:pt>
                <c:pt idx="3771">
                  <c:v>24.0</c:v>
                </c:pt>
                <c:pt idx="3772">
                  <c:v>24.0</c:v>
                </c:pt>
                <c:pt idx="3773">
                  <c:v>24.0</c:v>
                </c:pt>
                <c:pt idx="3774">
                  <c:v>24.0</c:v>
                </c:pt>
                <c:pt idx="3775">
                  <c:v>24.0</c:v>
                </c:pt>
                <c:pt idx="3776">
                  <c:v>24.0</c:v>
                </c:pt>
                <c:pt idx="3777">
                  <c:v>24.0</c:v>
                </c:pt>
                <c:pt idx="3778">
                  <c:v>24.0</c:v>
                </c:pt>
                <c:pt idx="3779">
                  <c:v>24.0</c:v>
                </c:pt>
                <c:pt idx="3780">
                  <c:v>24.0</c:v>
                </c:pt>
                <c:pt idx="3781">
                  <c:v>24.0</c:v>
                </c:pt>
                <c:pt idx="3782">
                  <c:v>24.0</c:v>
                </c:pt>
                <c:pt idx="3783">
                  <c:v>24.0</c:v>
                </c:pt>
                <c:pt idx="3784">
                  <c:v>24.0</c:v>
                </c:pt>
                <c:pt idx="3785">
                  <c:v>24.0</c:v>
                </c:pt>
                <c:pt idx="3786">
                  <c:v>24.0</c:v>
                </c:pt>
                <c:pt idx="3787">
                  <c:v>24.0</c:v>
                </c:pt>
                <c:pt idx="3788">
                  <c:v>24.0</c:v>
                </c:pt>
                <c:pt idx="3789">
                  <c:v>24.0</c:v>
                </c:pt>
                <c:pt idx="3790">
                  <c:v>24.0</c:v>
                </c:pt>
                <c:pt idx="3791">
                  <c:v>24.0</c:v>
                </c:pt>
                <c:pt idx="3792">
                  <c:v>24.0</c:v>
                </c:pt>
                <c:pt idx="3793">
                  <c:v>24.0</c:v>
                </c:pt>
                <c:pt idx="3794">
                  <c:v>24.0</c:v>
                </c:pt>
                <c:pt idx="3795">
                  <c:v>24.0</c:v>
                </c:pt>
                <c:pt idx="3796">
                  <c:v>24.0</c:v>
                </c:pt>
                <c:pt idx="3797">
                  <c:v>24.0</c:v>
                </c:pt>
                <c:pt idx="3798">
                  <c:v>24.0</c:v>
                </c:pt>
                <c:pt idx="3799">
                  <c:v>24.0</c:v>
                </c:pt>
                <c:pt idx="3800">
                  <c:v>24.0</c:v>
                </c:pt>
                <c:pt idx="3801">
                  <c:v>24.0</c:v>
                </c:pt>
                <c:pt idx="3802">
                  <c:v>24.0</c:v>
                </c:pt>
                <c:pt idx="3803">
                  <c:v>24.0</c:v>
                </c:pt>
                <c:pt idx="3804">
                  <c:v>24.0</c:v>
                </c:pt>
                <c:pt idx="3805">
                  <c:v>24.0</c:v>
                </c:pt>
                <c:pt idx="3806">
                  <c:v>24.0</c:v>
                </c:pt>
                <c:pt idx="3807">
                  <c:v>24.0</c:v>
                </c:pt>
                <c:pt idx="3808">
                  <c:v>24.0</c:v>
                </c:pt>
                <c:pt idx="3809">
                  <c:v>24.0</c:v>
                </c:pt>
                <c:pt idx="3810">
                  <c:v>24.0</c:v>
                </c:pt>
                <c:pt idx="3811">
                  <c:v>24.0</c:v>
                </c:pt>
                <c:pt idx="3812">
                  <c:v>24.0</c:v>
                </c:pt>
                <c:pt idx="3813">
                  <c:v>24.0</c:v>
                </c:pt>
                <c:pt idx="3814">
                  <c:v>24.0</c:v>
                </c:pt>
                <c:pt idx="3815">
                  <c:v>24.0</c:v>
                </c:pt>
                <c:pt idx="3816">
                  <c:v>24.0</c:v>
                </c:pt>
                <c:pt idx="3817">
                  <c:v>24.0</c:v>
                </c:pt>
                <c:pt idx="3818">
                  <c:v>24.0</c:v>
                </c:pt>
                <c:pt idx="3819">
                  <c:v>24.0</c:v>
                </c:pt>
                <c:pt idx="3820">
                  <c:v>24.0</c:v>
                </c:pt>
                <c:pt idx="3821">
                  <c:v>24.0</c:v>
                </c:pt>
                <c:pt idx="3822">
                  <c:v>24.0</c:v>
                </c:pt>
                <c:pt idx="3823">
                  <c:v>24.0</c:v>
                </c:pt>
                <c:pt idx="3824">
                  <c:v>24.0</c:v>
                </c:pt>
                <c:pt idx="3825">
                  <c:v>24.0</c:v>
                </c:pt>
                <c:pt idx="3826">
                  <c:v>24.0</c:v>
                </c:pt>
                <c:pt idx="3827">
                  <c:v>24.0</c:v>
                </c:pt>
                <c:pt idx="3828">
                  <c:v>24.0</c:v>
                </c:pt>
                <c:pt idx="3829">
                  <c:v>25.0</c:v>
                </c:pt>
                <c:pt idx="3830">
                  <c:v>25.0</c:v>
                </c:pt>
                <c:pt idx="3831">
                  <c:v>25.0</c:v>
                </c:pt>
                <c:pt idx="3832">
                  <c:v>25.0</c:v>
                </c:pt>
                <c:pt idx="3833">
                  <c:v>25.0</c:v>
                </c:pt>
                <c:pt idx="3834">
                  <c:v>25.0</c:v>
                </c:pt>
                <c:pt idx="3835">
                  <c:v>25.0</c:v>
                </c:pt>
                <c:pt idx="3836">
                  <c:v>25.0</c:v>
                </c:pt>
                <c:pt idx="3837">
                  <c:v>25.0</c:v>
                </c:pt>
                <c:pt idx="3838">
                  <c:v>25.0</c:v>
                </c:pt>
                <c:pt idx="3839">
                  <c:v>25.0</c:v>
                </c:pt>
                <c:pt idx="3840">
                  <c:v>25.0</c:v>
                </c:pt>
                <c:pt idx="3841">
                  <c:v>25.0</c:v>
                </c:pt>
                <c:pt idx="3842">
                  <c:v>25.0</c:v>
                </c:pt>
                <c:pt idx="3843">
                  <c:v>25.0</c:v>
                </c:pt>
                <c:pt idx="3844">
                  <c:v>25.0</c:v>
                </c:pt>
                <c:pt idx="3845">
                  <c:v>25.0</c:v>
                </c:pt>
                <c:pt idx="3846">
                  <c:v>25.0</c:v>
                </c:pt>
                <c:pt idx="3847">
                  <c:v>25.0</c:v>
                </c:pt>
                <c:pt idx="3848">
                  <c:v>25.0</c:v>
                </c:pt>
                <c:pt idx="3849">
                  <c:v>25.0</c:v>
                </c:pt>
                <c:pt idx="3850">
                  <c:v>25.0</c:v>
                </c:pt>
                <c:pt idx="3851">
                  <c:v>25.0</c:v>
                </c:pt>
                <c:pt idx="3852">
                  <c:v>25.0</c:v>
                </c:pt>
                <c:pt idx="3853">
                  <c:v>25.0</c:v>
                </c:pt>
                <c:pt idx="3854">
                  <c:v>25.0</c:v>
                </c:pt>
                <c:pt idx="3855">
                  <c:v>25.0</c:v>
                </c:pt>
                <c:pt idx="3856">
                  <c:v>25.0</c:v>
                </c:pt>
                <c:pt idx="3857">
                  <c:v>25.0</c:v>
                </c:pt>
                <c:pt idx="3858">
                  <c:v>25.0</c:v>
                </c:pt>
                <c:pt idx="3859">
                  <c:v>25.0</c:v>
                </c:pt>
                <c:pt idx="3860">
                  <c:v>25.0</c:v>
                </c:pt>
                <c:pt idx="3861">
                  <c:v>25.0</c:v>
                </c:pt>
                <c:pt idx="3862">
                  <c:v>25.0</c:v>
                </c:pt>
                <c:pt idx="3863">
                  <c:v>25.0</c:v>
                </c:pt>
                <c:pt idx="3864">
                  <c:v>25.0</c:v>
                </c:pt>
                <c:pt idx="3865">
                  <c:v>25.0</c:v>
                </c:pt>
                <c:pt idx="3866">
                  <c:v>25.0</c:v>
                </c:pt>
                <c:pt idx="3867">
                  <c:v>25.0</c:v>
                </c:pt>
                <c:pt idx="3868">
                  <c:v>25.0</c:v>
                </c:pt>
                <c:pt idx="3869">
                  <c:v>25.0</c:v>
                </c:pt>
                <c:pt idx="3870">
                  <c:v>25.0</c:v>
                </c:pt>
                <c:pt idx="3871">
                  <c:v>25.0</c:v>
                </c:pt>
                <c:pt idx="3872">
                  <c:v>25.0</c:v>
                </c:pt>
                <c:pt idx="3873">
                  <c:v>25.0</c:v>
                </c:pt>
                <c:pt idx="3874">
                  <c:v>25.0</c:v>
                </c:pt>
                <c:pt idx="3875">
                  <c:v>25.0</c:v>
                </c:pt>
                <c:pt idx="3876">
                  <c:v>25.0</c:v>
                </c:pt>
                <c:pt idx="3877">
                  <c:v>25.0</c:v>
                </c:pt>
                <c:pt idx="3878">
                  <c:v>25.0</c:v>
                </c:pt>
                <c:pt idx="3879">
                  <c:v>25.0</c:v>
                </c:pt>
                <c:pt idx="3880">
                  <c:v>25.0</c:v>
                </c:pt>
                <c:pt idx="3881">
                  <c:v>25.0</c:v>
                </c:pt>
                <c:pt idx="3882">
                  <c:v>25.0</c:v>
                </c:pt>
                <c:pt idx="3883">
                  <c:v>25.0</c:v>
                </c:pt>
                <c:pt idx="3884">
                  <c:v>25.0</c:v>
                </c:pt>
                <c:pt idx="3885">
                  <c:v>25.0</c:v>
                </c:pt>
                <c:pt idx="3886">
                  <c:v>25.0</c:v>
                </c:pt>
                <c:pt idx="3887">
                  <c:v>25.0</c:v>
                </c:pt>
                <c:pt idx="3888">
                  <c:v>25.0</c:v>
                </c:pt>
                <c:pt idx="3889">
                  <c:v>25.0</c:v>
                </c:pt>
                <c:pt idx="3890">
                  <c:v>25.0</c:v>
                </c:pt>
                <c:pt idx="3891">
                  <c:v>25.0</c:v>
                </c:pt>
                <c:pt idx="3892">
                  <c:v>25.0</c:v>
                </c:pt>
                <c:pt idx="3893">
                  <c:v>25.0</c:v>
                </c:pt>
                <c:pt idx="3894">
                  <c:v>25.0</c:v>
                </c:pt>
                <c:pt idx="3895">
                  <c:v>25.0</c:v>
                </c:pt>
                <c:pt idx="3896">
                  <c:v>25.0</c:v>
                </c:pt>
                <c:pt idx="3897">
                  <c:v>25.0</c:v>
                </c:pt>
                <c:pt idx="3898">
                  <c:v>25.0</c:v>
                </c:pt>
                <c:pt idx="3899">
                  <c:v>25.0</c:v>
                </c:pt>
                <c:pt idx="3900">
                  <c:v>25.0</c:v>
                </c:pt>
                <c:pt idx="3901">
                  <c:v>25.0</c:v>
                </c:pt>
                <c:pt idx="3902">
                  <c:v>25.0</c:v>
                </c:pt>
                <c:pt idx="3903">
                  <c:v>25.0</c:v>
                </c:pt>
                <c:pt idx="3904">
                  <c:v>25.0</c:v>
                </c:pt>
                <c:pt idx="3905">
                  <c:v>25.0</c:v>
                </c:pt>
                <c:pt idx="3906">
                  <c:v>25.0</c:v>
                </c:pt>
                <c:pt idx="3907">
                  <c:v>25.0</c:v>
                </c:pt>
                <c:pt idx="3908">
                  <c:v>25.0</c:v>
                </c:pt>
                <c:pt idx="3909">
                  <c:v>25.0</c:v>
                </c:pt>
                <c:pt idx="3910">
                  <c:v>25.0</c:v>
                </c:pt>
                <c:pt idx="3911">
                  <c:v>25.0</c:v>
                </c:pt>
                <c:pt idx="3912">
                  <c:v>25.0</c:v>
                </c:pt>
                <c:pt idx="3913">
                  <c:v>25.0</c:v>
                </c:pt>
                <c:pt idx="3914">
                  <c:v>25.0</c:v>
                </c:pt>
                <c:pt idx="3915">
                  <c:v>25.0</c:v>
                </c:pt>
                <c:pt idx="3916">
                  <c:v>25.0</c:v>
                </c:pt>
                <c:pt idx="3917">
                  <c:v>25.0</c:v>
                </c:pt>
                <c:pt idx="3918">
                  <c:v>25.0</c:v>
                </c:pt>
                <c:pt idx="3919">
                  <c:v>25.0</c:v>
                </c:pt>
                <c:pt idx="3920">
                  <c:v>25.0</c:v>
                </c:pt>
                <c:pt idx="3921">
                  <c:v>25.0</c:v>
                </c:pt>
                <c:pt idx="3922">
                  <c:v>25.0</c:v>
                </c:pt>
                <c:pt idx="3923">
                  <c:v>25.0</c:v>
                </c:pt>
                <c:pt idx="3924">
                  <c:v>25.0</c:v>
                </c:pt>
                <c:pt idx="3925">
                  <c:v>25.0</c:v>
                </c:pt>
                <c:pt idx="3926">
                  <c:v>25.0</c:v>
                </c:pt>
                <c:pt idx="3927">
                  <c:v>25.0</c:v>
                </c:pt>
                <c:pt idx="3928">
                  <c:v>25.0</c:v>
                </c:pt>
                <c:pt idx="3929">
                  <c:v>25.0</c:v>
                </c:pt>
                <c:pt idx="3930">
                  <c:v>25.0</c:v>
                </c:pt>
                <c:pt idx="3931">
                  <c:v>25.0</c:v>
                </c:pt>
                <c:pt idx="3932">
                  <c:v>25.0</c:v>
                </c:pt>
                <c:pt idx="3933">
                  <c:v>25.0</c:v>
                </c:pt>
                <c:pt idx="3934">
                  <c:v>25.0</c:v>
                </c:pt>
                <c:pt idx="3935">
                  <c:v>25.0</c:v>
                </c:pt>
                <c:pt idx="3936">
                  <c:v>25.0</c:v>
                </c:pt>
                <c:pt idx="3937">
                  <c:v>25.0</c:v>
                </c:pt>
                <c:pt idx="3938">
                  <c:v>25.0</c:v>
                </c:pt>
                <c:pt idx="3939">
                  <c:v>25.0</c:v>
                </c:pt>
                <c:pt idx="3940">
                  <c:v>25.0</c:v>
                </c:pt>
                <c:pt idx="3941">
                  <c:v>25.0</c:v>
                </c:pt>
                <c:pt idx="3942">
                  <c:v>25.0</c:v>
                </c:pt>
                <c:pt idx="3943">
                  <c:v>25.0</c:v>
                </c:pt>
                <c:pt idx="3944">
                  <c:v>25.0</c:v>
                </c:pt>
                <c:pt idx="3945">
                  <c:v>25.0</c:v>
                </c:pt>
                <c:pt idx="3946">
                  <c:v>25.0</c:v>
                </c:pt>
                <c:pt idx="3947">
                  <c:v>25.0</c:v>
                </c:pt>
                <c:pt idx="3948">
                  <c:v>25.0</c:v>
                </c:pt>
                <c:pt idx="3949">
                  <c:v>25.0</c:v>
                </c:pt>
                <c:pt idx="3950">
                  <c:v>25.0</c:v>
                </c:pt>
                <c:pt idx="3951">
                  <c:v>25.0</c:v>
                </c:pt>
                <c:pt idx="3952">
                  <c:v>25.0</c:v>
                </c:pt>
                <c:pt idx="3953">
                  <c:v>25.0</c:v>
                </c:pt>
                <c:pt idx="3954">
                  <c:v>25.0</c:v>
                </c:pt>
                <c:pt idx="3955">
                  <c:v>25.0</c:v>
                </c:pt>
                <c:pt idx="3956">
                  <c:v>25.0</c:v>
                </c:pt>
                <c:pt idx="3957">
                  <c:v>25.0</c:v>
                </c:pt>
                <c:pt idx="3958">
                  <c:v>25.0</c:v>
                </c:pt>
                <c:pt idx="3959">
                  <c:v>25.0</c:v>
                </c:pt>
                <c:pt idx="3960">
                  <c:v>25.0</c:v>
                </c:pt>
                <c:pt idx="3961">
                  <c:v>25.0</c:v>
                </c:pt>
                <c:pt idx="3962">
                  <c:v>25.0</c:v>
                </c:pt>
                <c:pt idx="3963">
                  <c:v>25.0</c:v>
                </c:pt>
                <c:pt idx="3964">
                  <c:v>25.0</c:v>
                </c:pt>
                <c:pt idx="3965">
                  <c:v>25.0</c:v>
                </c:pt>
                <c:pt idx="3966">
                  <c:v>25.0</c:v>
                </c:pt>
                <c:pt idx="3967">
                  <c:v>25.0</c:v>
                </c:pt>
                <c:pt idx="3968">
                  <c:v>25.0</c:v>
                </c:pt>
                <c:pt idx="3969">
                  <c:v>25.0</c:v>
                </c:pt>
                <c:pt idx="3970">
                  <c:v>25.0</c:v>
                </c:pt>
                <c:pt idx="3971">
                  <c:v>25.0</c:v>
                </c:pt>
                <c:pt idx="3972">
                  <c:v>25.0</c:v>
                </c:pt>
                <c:pt idx="3973">
                  <c:v>25.0</c:v>
                </c:pt>
                <c:pt idx="3974">
                  <c:v>25.0</c:v>
                </c:pt>
                <c:pt idx="3975">
                  <c:v>25.0</c:v>
                </c:pt>
                <c:pt idx="3976">
                  <c:v>25.0</c:v>
                </c:pt>
                <c:pt idx="3977">
                  <c:v>25.0</c:v>
                </c:pt>
                <c:pt idx="3978">
                  <c:v>25.0</c:v>
                </c:pt>
                <c:pt idx="3979">
                  <c:v>25.0</c:v>
                </c:pt>
                <c:pt idx="3980">
                  <c:v>25.0</c:v>
                </c:pt>
                <c:pt idx="3981">
                  <c:v>25.0</c:v>
                </c:pt>
                <c:pt idx="3982">
                  <c:v>25.0</c:v>
                </c:pt>
                <c:pt idx="3983">
                  <c:v>25.0</c:v>
                </c:pt>
                <c:pt idx="3984">
                  <c:v>25.0</c:v>
                </c:pt>
                <c:pt idx="3985">
                  <c:v>25.0</c:v>
                </c:pt>
                <c:pt idx="3986">
                  <c:v>25.0</c:v>
                </c:pt>
                <c:pt idx="3987">
                  <c:v>25.0</c:v>
                </c:pt>
                <c:pt idx="3988">
                  <c:v>25.0</c:v>
                </c:pt>
                <c:pt idx="3989">
                  <c:v>25.0</c:v>
                </c:pt>
                <c:pt idx="3990">
                  <c:v>25.0</c:v>
                </c:pt>
                <c:pt idx="3991">
                  <c:v>25.0</c:v>
                </c:pt>
                <c:pt idx="3992">
                  <c:v>25.0</c:v>
                </c:pt>
                <c:pt idx="3993">
                  <c:v>25.0</c:v>
                </c:pt>
                <c:pt idx="3994">
                  <c:v>25.0</c:v>
                </c:pt>
                <c:pt idx="3995">
                  <c:v>25.0</c:v>
                </c:pt>
                <c:pt idx="3996">
                  <c:v>25.0</c:v>
                </c:pt>
                <c:pt idx="3997">
                  <c:v>25.0</c:v>
                </c:pt>
                <c:pt idx="3998">
                  <c:v>25.0</c:v>
                </c:pt>
                <c:pt idx="3999">
                  <c:v>25.0</c:v>
                </c:pt>
                <c:pt idx="4000">
                  <c:v>25.0</c:v>
                </c:pt>
                <c:pt idx="4001">
                  <c:v>25.0</c:v>
                </c:pt>
                <c:pt idx="4002">
                  <c:v>25.0</c:v>
                </c:pt>
                <c:pt idx="4003">
                  <c:v>25.0</c:v>
                </c:pt>
                <c:pt idx="4004">
                  <c:v>25.0</c:v>
                </c:pt>
                <c:pt idx="4005">
                  <c:v>25.0</c:v>
                </c:pt>
                <c:pt idx="4006">
                  <c:v>25.0</c:v>
                </c:pt>
                <c:pt idx="4007">
                  <c:v>25.0</c:v>
                </c:pt>
                <c:pt idx="4008">
                  <c:v>25.0</c:v>
                </c:pt>
                <c:pt idx="4009">
                  <c:v>25.0</c:v>
                </c:pt>
                <c:pt idx="4010">
                  <c:v>25.0</c:v>
                </c:pt>
                <c:pt idx="4011">
                  <c:v>25.0</c:v>
                </c:pt>
                <c:pt idx="4012">
                  <c:v>25.0</c:v>
                </c:pt>
                <c:pt idx="4013">
                  <c:v>25.0</c:v>
                </c:pt>
                <c:pt idx="4014">
                  <c:v>25.0</c:v>
                </c:pt>
                <c:pt idx="4015">
                  <c:v>25.0</c:v>
                </c:pt>
                <c:pt idx="4016">
                  <c:v>25.0</c:v>
                </c:pt>
                <c:pt idx="4017">
                  <c:v>25.0</c:v>
                </c:pt>
                <c:pt idx="4018">
                  <c:v>25.0</c:v>
                </c:pt>
                <c:pt idx="4019">
                  <c:v>25.0</c:v>
                </c:pt>
                <c:pt idx="4020">
                  <c:v>25.0</c:v>
                </c:pt>
                <c:pt idx="4021">
                  <c:v>25.0</c:v>
                </c:pt>
                <c:pt idx="4022">
                  <c:v>25.0</c:v>
                </c:pt>
                <c:pt idx="4023">
                  <c:v>25.0</c:v>
                </c:pt>
                <c:pt idx="4024">
                  <c:v>25.0</c:v>
                </c:pt>
                <c:pt idx="4025">
                  <c:v>25.0</c:v>
                </c:pt>
                <c:pt idx="4026">
                  <c:v>25.0</c:v>
                </c:pt>
                <c:pt idx="4027">
                  <c:v>25.0</c:v>
                </c:pt>
                <c:pt idx="4028">
                  <c:v>25.0</c:v>
                </c:pt>
                <c:pt idx="4029">
                  <c:v>25.0</c:v>
                </c:pt>
                <c:pt idx="4030">
                  <c:v>25.0</c:v>
                </c:pt>
                <c:pt idx="4031">
                  <c:v>25.0</c:v>
                </c:pt>
                <c:pt idx="4032">
                  <c:v>25.0</c:v>
                </c:pt>
                <c:pt idx="4033">
                  <c:v>25.0</c:v>
                </c:pt>
                <c:pt idx="4034">
                  <c:v>25.0</c:v>
                </c:pt>
                <c:pt idx="4035">
                  <c:v>25.0</c:v>
                </c:pt>
                <c:pt idx="4036">
                  <c:v>25.0</c:v>
                </c:pt>
                <c:pt idx="4037">
                  <c:v>25.0</c:v>
                </c:pt>
                <c:pt idx="4038">
                  <c:v>25.0</c:v>
                </c:pt>
                <c:pt idx="4039">
                  <c:v>25.0</c:v>
                </c:pt>
                <c:pt idx="4040">
                  <c:v>25.0</c:v>
                </c:pt>
                <c:pt idx="4041">
                  <c:v>25.0</c:v>
                </c:pt>
                <c:pt idx="4042">
                  <c:v>25.0</c:v>
                </c:pt>
                <c:pt idx="4043">
                  <c:v>25.0</c:v>
                </c:pt>
                <c:pt idx="4044">
                  <c:v>25.0</c:v>
                </c:pt>
                <c:pt idx="4045">
                  <c:v>25.0</c:v>
                </c:pt>
                <c:pt idx="4046">
                  <c:v>25.0</c:v>
                </c:pt>
                <c:pt idx="4047">
                  <c:v>25.0</c:v>
                </c:pt>
                <c:pt idx="4048">
                  <c:v>25.0</c:v>
                </c:pt>
                <c:pt idx="4049">
                  <c:v>25.0</c:v>
                </c:pt>
                <c:pt idx="4050">
                  <c:v>25.0</c:v>
                </c:pt>
                <c:pt idx="4051">
                  <c:v>25.0</c:v>
                </c:pt>
                <c:pt idx="4052">
                  <c:v>25.0</c:v>
                </c:pt>
                <c:pt idx="4053">
                  <c:v>25.0</c:v>
                </c:pt>
                <c:pt idx="4054">
                  <c:v>25.0</c:v>
                </c:pt>
                <c:pt idx="4055">
                  <c:v>25.0</c:v>
                </c:pt>
                <c:pt idx="4056">
                  <c:v>25.0</c:v>
                </c:pt>
                <c:pt idx="4057">
                  <c:v>25.0</c:v>
                </c:pt>
                <c:pt idx="4058">
                  <c:v>25.0</c:v>
                </c:pt>
                <c:pt idx="4059">
                  <c:v>25.0</c:v>
                </c:pt>
                <c:pt idx="4060">
                  <c:v>25.0</c:v>
                </c:pt>
                <c:pt idx="4061">
                  <c:v>25.0</c:v>
                </c:pt>
                <c:pt idx="4062">
                  <c:v>25.0</c:v>
                </c:pt>
                <c:pt idx="4063">
                  <c:v>25.0</c:v>
                </c:pt>
                <c:pt idx="4064">
                  <c:v>25.0</c:v>
                </c:pt>
                <c:pt idx="4065">
                  <c:v>25.0</c:v>
                </c:pt>
                <c:pt idx="4066">
                  <c:v>25.0</c:v>
                </c:pt>
                <c:pt idx="4067">
                  <c:v>25.0</c:v>
                </c:pt>
                <c:pt idx="4068">
                  <c:v>25.0</c:v>
                </c:pt>
                <c:pt idx="4069">
                  <c:v>25.0</c:v>
                </c:pt>
                <c:pt idx="4070">
                  <c:v>25.0</c:v>
                </c:pt>
                <c:pt idx="4071">
                  <c:v>25.0</c:v>
                </c:pt>
                <c:pt idx="4072">
                  <c:v>25.0</c:v>
                </c:pt>
                <c:pt idx="4073">
                  <c:v>25.0</c:v>
                </c:pt>
                <c:pt idx="4074">
                  <c:v>25.0</c:v>
                </c:pt>
                <c:pt idx="4075">
                  <c:v>25.0</c:v>
                </c:pt>
                <c:pt idx="4076">
                  <c:v>25.0</c:v>
                </c:pt>
                <c:pt idx="4077">
                  <c:v>25.0</c:v>
                </c:pt>
                <c:pt idx="4078">
                  <c:v>25.0</c:v>
                </c:pt>
                <c:pt idx="4079">
                  <c:v>25.0</c:v>
                </c:pt>
                <c:pt idx="4080">
                  <c:v>25.0</c:v>
                </c:pt>
                <c:pt idx="4081">
                  <c:v>25.0</c:v>
                </c:pt>
                <c:pt idx="4082">
                  <c:v>25.0</c:v>
                </c:pt>
                <c:pt idx="4083">
                  <c:v>25.0</c:v>
                </c:pt>
                <c:pt idx="4084">
                  <c:v>25.0</c:v>
                </c:pt>
                <c:pt idx="4085">
                  <c:v>25.0</c:v>
                </c:pt>
                <c:pt idx="4086">
                  <c:v>25.0</c:v>
                </c:pt>
                <c:pt idx="4087">
                  <c:v>25.0</c:v>
                </c:pt>
                <c:pt idx="4088">
                  <c:v>25.0</c:v>
                </c:pt>
                <c:pt idx="4089">
                  <c:v>25.0</c:v>
                </c:pt>
                <c:pt idx="4090">
                  <c:v>25.0</c:v>
                </c:pt>
                <c:pt idx="4091">
                  <c:v>25.0</c:v>
                </c:pt>
                <c:pt idx="4092">
                  <c:v>25.0</c:v>
                </c:pt>
                <c:pt idx="4093">
                  <c:v>25.0</c:v>
                </c:pt>
                <c:pt idx="4094">
                  <c:v>25.0</c:v>
                </c:pt>
                <c:pt idx="4095">
                  <c:v>25.0</c:v>
                </c:pt>
                <c:pt idx="4096">
                  <c:v>25.0</c:v>
                </c:pt>
                <c:pt idx="4097">
                  <c:v>25.0</c:v>
                </c:pt>
                <c:pt idx="4098">
                  <c:v>25.0</c:v>
                </c:pt>
                <c:pt idx="4099">
                  <c:v>25.0</c:v>
                </c:pt>
                <c:pt idx="4100">
                  <c:v>25.0</c:v>
                </c:pt>
                <c:pt idx="4101">
                  <c:v>25.0</c:v>
                </c:pt>
                <c:pt idx="4102">
                  <c:v>25.0</c:v>
                </c:pt>
                <c:pt idx="4103">
                  <c:v>25.0</c:v>
                </c:pt>
                <c:pt idx="4104">
                  <c:v>25.0</c:v>
                </c:pt>
                <c:pt idx="4105">
                  <c:v>25.0</c:v>
                </c:pt>
                <c:pt idx="4106">
                  <c:v>25.0</c:v>
                </c:pt>
                <c:pt idx="4107">
                  <c:v>25.0</c:v>
                </c:pt>
                <c:pt idx="4108">
                  <c:v>25.0</c:v>
                </c:pt>
                <c:pt idx="4109">
                  <c:v>25.0</c:v>
                </c:pt>
                <c:pt idx="4110">
                  <c:v>25.0</c:v>
                </c:pt>
                <c:pt idx="4111">
                  <c:v>25.0</c:v>
                </c:pt>
                <c:pt idx="4112">
                  <c:v>25.0</c:v>
                </c:pt>
                <c:pt idx="4113">
                  <c:v>25.0</c:v>
                </c:pt>
                <c:pt idx="4114">
                  <c:v>25.0</c:v>
                </c:pt>
                <c:pt idx="4115">
                  <c:v>25.0</c:v>
                </c:pt>
                <c:pt idx="4116">
                  <c:v>25.0</c:v>
                </c:pt>
                <c:pt idx="4117">
                  <c:v>25.0</c:v>
                </c:pt>
                <c:pt idx="4118">
                  <c:v>25.0</c:v>
                </c:pt>
                <c:pt idx="4119">
                  <c:v>25.0</c:v>
                </c:pt>
                <c:pt idx="4120">
                  <c:v>25.0</c:v>
                </c:pt>
                <c:pt idx="4121">
                  <c:v>25.0</c:v>
                </c:pt>
                <c:pt idx="4122">
                  <c:v>25.0</c:v>
                </c:pt>
                <c:pt idx="4123">
                  <c:v>25.0</c:v>
                </c:pt>
                <c:pt idx="4124">
                  <c:v>25.0</c:v>
                </c:pt>
                <c:pt idx="4125">
                  <c:v>25.0</c:v>
                </c:pt>
                <c:pt idx="4126">
                  <c:v>25.0</c:v>
                </c:pt>
                <c:pt idx="4127">
                  <c:v>25.0</c:v>
                </c:pt>
                <c:pt idx="4128">
                  <c:v>25.0</c:v>
                </c:pt>
                <c:pt idx="4129">
                  <c:v>25.0</c:v>
                </c:pt>
                <c:pt idx="4130">
                  <c:v>25.0</c:v>
                </c:pt>
                <c:pt idx="4131">
                  <c:v>25.0</c:v>
                </c:pt>
                <c:pt idx="4132">
                  <c:v>25.0</c:v>
                </c:pt>
                <c:pt idx="4133">
                  <c:v>25.0</c:v>
                </c:pt>
                <c:pt idx="4134">
                  <c:v>25.0</c:v>
                </c:pt>
                <c:pt idx="4135">
                  <c:v>25.0</c:v>
                </c:pt>
                <c:pt idx="4136">
                  <c:v>25.0</c:v>
                </c:pt>
                <c:pt idx="4137">
                  <c:v>25.0</c:v>
                </c:pt>
                <c:pt idx="4138">
                  <c:v>25.0</c:v>
                </c:pt>
                <c:pt idx="4139">
                  <c:v>25.0</c:v>
                </c:pt>
                <c:pt idx="4140">
                  <c:v>25.0</c:v>
                </c:pt>
                <c:pt idx="4141">
                  <c:v>25.0</c:v>
                </c:pt>
                <c:pt idx="4142">
                  <c:v>25.0</c:v>
                </c:pt>
                <c:pt idx="4143">
                  <c:v>25.0</c:v>
                </c:pt>
                <c:pt idx="4144">
                  <c:v>25.0</c:v>
                </c:pt>
                <c:pt idx="4145">
                  <c:v>25.0</c:v>
                </c:pt>
                <c:pt idx="4146">
                  <c:v>25.0</c:v>
                </c:pt>
                <c:pt idx="4147">
                  <c:v>25.0</c:v>
                </c:pt>
                <c:pt idx="4148">
                  <c:v>25.0</c:v>
                </c:pt>
                <c:pt idx="4149">
                  <c:v>25.0</c:v>
                </c:pt>
                <c:pt idx="4150">
                  <c:v>25.0</c:v>
                </c:pt>
                <c:pt idx="4151">
                  <c:v>25.0</c:v>
                </c:pt>
                <c:pt idx="4152">
                  <c:v>25.0</c:v>
                </c:pt>
                <c:pt idx="4153">
                  <c:v>25.0</c:v>
                </c:pt>
                <c:pt idx="4154">
                  <c:v>25.0</c:v>
                </c:pt>
                <c:pt idx="4155">
                  <c:v>25.0</c:v>
                </c:pt>
                <c:pt idx="4156">
                  <c:v>25.0</c:v>
                </c:pt>
                <c:pt idx="4157">
                  <c:v>25.0</c:v>
                </c:pt>
                <c:pt idx="4158">
                  <c:v>25.0</c:v>
                </c:pt>
                <c:pt idx="4159">
                  <c:v>25.0</c:v>
                </c:pt>
                <c:pt idx="4160">
                  <c:v>25.0</c:v>
                </c:pt>
                <c:pt idx="4161">
                  <c:v>25.0</c:v>
                </c:pt>
                <c:pt idx="4162">
                  <c:v>25.0</c:v>
                </c:pt>
                <c:pt idx="4163">
                  <c:v>25.0</c:v>
                </c:pt>
                <c:pt idx="4164">
                  <c:v>25.0</c:v>
                </c:pt>
                <c:pt idx="4165">
                  <c:v>25.0</c:v>
                </c:pt>
                <c:pt idx="4166">
                  <c:v>25.0</c:v>
                </c:pt>
                <c:pt idx="4167">
                  <c:v>25.0</c:v>
                </c:pt>
                <c:pt idx="4168">
                  <c:v>25.0</c:v>
                </c:pt>
                <c:pt idx="4169">
                  <c:v>25.0</c:v>
                </c:pt>
                <c:pt idx="4170">
                  <c:v>25.0</c:v>
                </c:pt>
                <c:pt idx="4171">
                  <c:v>25.0</c:v>
                </c:pt>
                <c:pt idx="4172">
                  <c:v>25.0</c:v>
                </c:pt>
                <c:pt idx="4173">
                  <c:v>25.0</c:v>
                </c:pt>
                <c:pt idx="4174">
                  <c:v>25.0</c:v>
                </c:pt>
                <c:pt idx="4175">
                  <c:v>25.0</c:v>
                </c:pt>
                <c:pt idx="4176">
                  <c:v>25.0</c:v>
                </c:pt>
                <c:pt idx="4177">
                  <c:v>25.0</c:v>
                </c:pt>
                <c:pt idx="4178">
                  <c:v>25.0</c:v>
                </c:pt>
                <c:pt idx="4179">
                  <c:v>25.0</c:v>
                </c:pt>
                <c:pt idx="4180">
                  <c:v>25.0</c:v>
                </c:pt>
                <c:pt idx="4181">
                  <c:v>25.0</c:v>
                </c:pt>
                <c:pt idx="4182">
                  <c:v>25.0</c:v>
                </c:pt>
                <c:pt idx="4183">
                  <c:v>25.0</c:v>
                </c:pt>
                <c:pt idx="4184">
                  <c:v>25.0</c:v>
                </c:pt>
                <c:pt idx="4185">
                  <c:v>25.0</c:v>
                </c:pt>
                <c:pt idx="4186">
                  <c:v>25.0</c:v>
                </c:pt>
                <c:pt idx="4187">
                  <c:v>25.0</c:v>
                </c:pt>
                <c:pt idx="4188">
                  <c:v>25.0</c:v>
                </c:pt>
                <c:pt idx="4189">
                  <c:v>25.0</c:v>
                </c:pt>
                <c:pt idx="4190">
                  <c:v>25.0</c:v>
                </c:pt>
                <c:pt idx="4191">
                  <c:v>25.0</c:v>
                </c:pt>
                <c:pt idx="4192">
                  <c:v>25.0</c:v>
                </c:pt>
                <c:pt idx="4193">
                  <c:v>25.0</c:v>
                </c:pt>
                <c:pt idx="4194">
                  <c:v>25.0</c:v>
                </c:pt>
                <c:pt idx="4195">
                  <c:v>25.0</c:v>
                </c:pt>
                <c:pt idx="4196">
                  <c:v>25.0</c:v>
                </c:pt>
                <c:pt idx="4197">
                  <c:v>25.0</c:v>
                </c:pt>
                <c:pt idx="4198">
                  <c:v>25.0</c:v>
                </c:pt>
                <c:pt idx="4199">
                  <c:v>25.0</c:v>
                </c:pt>
                <c:pt idx="4200">
                  <c:v>25.0</c:v>
                </c:pt>
                <c:pt idx="4201">
                  <c:v>25.0</c:v>
                </c:pt>
                <c:pt idx="4202">
                  <c:v>25.0</c:v>
                </c:pt>
                <c:pt idx="4203">
                  <c:v>25.0</c:v>
                </c:pt>
                <c:pt idx="4204">
                  <c:v>25.0</c:v>
                </c:pt>
                <c:pt idx="4205">
                  <c:v>25.0</c:v>
                </c:pt>
                <c:pt idx="4206">
                  <c:v>25.0</c:v>
                </c:pt>
                <c:pt idx="4207">
                  <c:v>25.0</c:v>
                </c:pt>
                <c:pt idx="4208">
                  <c:v>25.0</c:v>
                </c:pt>
                <c:pt idx="4209">
                  <c:v>25.0</c:v>
                </c:pt>
                <c:pt idx="4210">
                  <c:v>25.0</c:v>
                </c:pt>
                <c:pt idx="4211">
                  <c:v>25.0</c:v>
                </c:pt>
                <c:pt idx="4212">
                  <c:v>25.0</c:v>
                </c:pt>
                <c:pt idx="4213">
                  <c:v>25.0</c:v>
                </c:pt>
                <c:pt idx="4214">
                  <c:v>25.0</c:v>
                </c:pt>
                <c:pt idx="4215">
                  <c:v>25.0</c:v>
                </c:pt>
                <c:pt idx="4216">
                  <c:v>25.0</c:v>
                </c:pt>
                <c:pt idx="4217">
                  <c:v>25.0</c:v>
                </c:pt>
                <c:pt idx="4218">
                  <c:v>25.0</c:v>
                </c:pt>
                <c:pt idx="4219">
                  <c:v>25.0</c:v>
                </c:pt>
                <c:pt idx="4220">
                  <c:v>25.0</c:v>
                </c:pt>
                <c:pt idx="4221">
                  <c:v>25.0</c:v>
                </c:pt>
                <c:pt idx="4222">
                  <c:v>25.0</c:v>
                </c:pt>
                <c:pt idx="4223">
                  <c:v>25.0</c:v>
                </c:pt>
                <c:pt idx="4224">
                  <c:v>25.0</c:v>
                </c:pt>
                <c:pt idx="4225">
                  <c:v>25.0</c:v>
                </c:pt>
                <c:pt idx="4226">
                  <c:v>25.0</c:v>
                </c:pt>
                <c:pt idx="4227">
                  <c:v>25.0</c:v>
                </c:pt>
                <c:pt idx="4228">
                  <c:v>26.0</c:v>
                </c:pt>
                <c:pt idx="4229">
                  <c:v>26.0</c:v>
                </c:pt>
                <c:pt idx="4230">
                  <c:v>26.0</c:v>
                </c:pt>
                <c:pt idx="4231">
                  <c:v>26.0</c:v>
                </c:pt>
                <c:pt idx="4232">
                  <c:v>26.0</c:v>
                </c:pt>
                <c:pt idx="4233">
                  <c:v>26.0</c:v>
                </c:pt>
                <c:pt idx="4234">
                  <c:v>26.0</c:v>
                </c:pt>
                <c:pt idx="4235">
                  <c:v>26.0</c:v>
                </c:pt>
                <c:pt idx="4236">
                  <c:v>26.0</c:v>
                </c:pt>
                <c:pt idx="4237">
                  <c:v>26.0</c:v>
                </c:pt>
                <c:pt idx="4238">
                  <c:v>26.0</c:v>
                </c:pt>
                <c:pt idx="4239">
                  <c:v>26.0</c:v>
                </c:pt>
                <c:pt idx="4240">
                  <c:v>26.0</c:v>
                </c:pt>
                <c:pt idx="4241">
                  <c:v>26.0</c:v>
                </c:pt>
                <c:pt idx="4242">
                  <c:v>26.0</c:v>
                </c:pt>
                <c:pt idx="4243">
                  <c:v>26.0</c:v>
                </c:pt>
                <c:pt idx="4244">
                  <c:v>26.0</c:v>
                </c:pt>
                <c:pt idx="4245">
                  <c:v>26.0</c:v>
                </c:pt>
                <c:pt idx="4246">
                  <c:v>26.0</c:v>
                </c:pt>
                <c:pt idx="4247">
                  <c:v>26.0</c:v>
                </c:pt>
                <c:pt idx="4248">
                  <c:v>26.0</c:v>
                </c:pt>
                <c:pt idx="4249">
                  <c:v>26.0</c:v>
                </c:pt>
                <c:pt idx="4250">
                  <c:v>26.0</c:v>
                </c:pt>
                <c:pt idx="4251">
                  <c:v>26.0</c:v>
                </c:pt>
                <c:pt idx="4252">
                  <c:v>26.0</c:v>
                </c:pt>
                <c:pt idx="4253">
                  <c:v>26.0</c:v>
                </c:pt>
                <c:pt idx="4254">
                  <c:v>26.0</c:v>
                </c:pt>
                <c:pt idx="4255">
                  <c:v>26.0</c:v>
                </c:pt>
                <c:pt idx="4256">
                  <c:v>26.0</c:v>
                </c:pt>
                <c:pt idx="4257">
                  <c:v>26.0</c:v>
                </c:pt>
                <c:pt idx="4258">
                  <c:v>26.0</c:v>
                </c:pt>
                <c:pt idx="4259">
                  <c:v>26.0</c:v>
                </c:pt>
                <c:pt idx="4260">
                  <c:v>26.0</c:v>
                </c:pt>
                <c:pt idx="4261">
                  <c:v>26.0</c:v>
                </c:pt>
                <c:pt idx="4262">
                  <c:v>26.0</c:v>
                </c:pt>
                <c:pt idx="4263">
                  <c:v>26.0</c:v>
                </c:pt>
                <c:pt idx="4264">
                  <c:v>26.0</c:v>
                </c:pt>
                <c:pt idx="4265">
                  <c:v>26.0</c:v>
                </c:pt>
                <c:pt idx="4266">
                  <c:v>26.0</c:v>
                </c:pt>
                <c:pt idx="4267">
                  <c:v>26.0</c:v>
                </c:pt>
                <c:pt idx="4268">
                  <c:v>26.0</c:v>
                </c:pt>
                <c:pt idx="4269">
                  <c:v>26.0</c:v>
                </c:pt>
                <c:pt idx="4270">
                  <c:v>26.0</c:v>
                </c:pt>
                <c:pt idx="4271">
                  <c:v>26.0</c:v>
                </c:pt>
                <c:pt idx="4272">
                  <c:v>26.0</c:v>
                </c:pt>
                <c:pt idx="4273">
                  <c:v>26.0</c:v>
                </c:pt>
                <c:pt idx="4274">
                  <c:v>26.0</c:v>
                </c:pt>
                <c:pt idx="4275">
                  <c:v>26.0</c:v>
                </c:pt>
                <c:pt idx="4276">
                  <c:v>26.0</c:v>
                </c:pt>
                <c:pt idx="4277">
                  <c:v>26.0</c:v>
                </c:pt>
                <c:pt idx="4278">
                  <c:v>26.0</c:v>
                </c:pt>
                <c:pt idx="4279">
                  <c:v>26.0</c:v>
                </c:pt>
                <c:pt idx="4280">
                  <c:v>26.0</c:v>
                </c:pt>
                <c:pt idx="4281">
                  <c:v>26.0</c:v>
                </c:pt>
                <c:pt idx="4282">
                  <c:v>26.0</c:v>
                </c:pt>
                <c:pt idx="4283">
                  <c:v>26.0</c:v>
                </c:pt>
                <c:pt idx="4284">
                  <c:v>26.0</c:v>
                </c:pt>
                <c:pt idx="4285">
                  <c:v>26.0</c:v>
                </c:pt>
                <c:pt idx="4286">
                  <c:v>26.0</c:v>
                </c:pt>
                <c:pt idx="4287">
                  <c:v>26.0</c:v>
                </c:pt>
                <c:pt idx="4288">
                  <c:v>26.0</c:v>
                </c:pt>
                <c:pt idx="4289">
                  <c:v>26.0</c:v>
                </c:pt>
                <c:pt idx="4290">
                  <c:v>26.0</c:v>
                </c:pt>
                <c:pt idx="4291">
                  <c:v>26.0</c:v>
                </c:pt>
                <c:pt idx="4292">
                  <c:v>26.0</c:v>
                </c:pt>
                <c:pt idx="4293">
                  <c:v>26.0</c:v>
                </c:pt>
                <c:pt idx="4294">
                  <c:v>26.0</c:v>
                </c:pt>
                <c:pt idx="4295">
                  <c:v>26.0</c:v>
                </c:pt>
                <c:pt idx="4296">
                  <c:v>26.0</c:v>
                </c:pt>
                <c:pt idx="4297">
                  <c:v>26.0</c:v>
                </c:pt>
                <c:pt idx="4298">
                  <c:v>26.0</c:v>
                </c:pt>
                <c:pt idx="4299">
                  <c:v>26.0</c:v>
                </c:pt>
                <c:pt idx="4300">
                  <c:v>26.0</c:v>
                </c:pt>
                <c:pt idx="4301">
                  <c:v>26.0</c:v>
                </c:pt>
                <c:pt idx="4302">
                  <c:v>26.0</c:v>
                </c:pt>
                <c:pt idx="4303">
                  <c:v>26.0</c:v>
                </c:pt>
                <c:pt idx="4304">
                  <c:v>26.0</c:v>
                </c:pt>
                <c:pt idx="4305">
                  <c:v>26.0</c:v>
                </c:pt>
                <c:pt idx="4306">
                  <c:v>26.0</c:v>
                </c:pt>
                <c:pt idx="4307">
                  <c:v>26.0</c:v>
                </c:pt>
                <c:pt idx="4308">
                  <c:v>26.0</c:v>
                </c:pt>
                <c:pt idx="4309">
                  <c:v>26.0</c:v>
                </c:pt>
                <c:pt idx="4310">
                  <c:v>26.0</c:v>
                </c:pt>
                <c:pt idx="4311">
                  <c:v>26.0</c:v>
                </c:pt>
                <c:pt idx="4312">
                  <c:v>26.0</c:v>
                </c:pt>
                <c:pt idx="4313">
                  <c:v>26.0</c:v>
                </c:pt>
                <c:pt idx="4314">
                  <c:v>26.0</c:v>
                </c:pt>
                <c:pt idx="4315">
                  <c:v>26.0</c:v>
                </c:pt>
                <c:pt idx="4316">
                  <c:v>26.0</c:v>
                </c:pt>
                <c:pt idx="4317">
                  <c:v>26.0</c:v>
                </c:pt>
                <c:pt idx="4318">
                  <c:v>26.0</c:v>
                </c:pt>
                <c:pt idx="4319">
                  <c:v>26.0</c:v>
                </c:pt>
                <c:pt idx="4320">
                  <c:v>26.0</c:v>
                </c:pt>
                <c:pt idx="4321">
                  <c:v>26.0</c:v>
                </c:pt>
                <c:pt idx="4322">
                  <c:v>26.0</c:v>
                </c:pt>
                <c:pt idx="4323">
                  <c:v>26.0</c:v>
                </c:pt>
                <c:pt idx="4324">
                  <c:v>26.0</c:v>
                </c:pt>
                <c:pt idx="4325">
                  <c:v>26.0</c:v>
                </c:pt>
                <c:pt idx="4326">
                  <c:v>26.0</c:v>
                </c:pt>
                <c:pt idx="4327">
                  <c:v>26.0</c:v>
                </c:pt>
                <c:pt idx="4328">
                  <c:v>26.0</c:v>
                </c:pt>
                <c:pt idx="4329">
                  <c:v>26.0</c:v>
                </c:pt>
                <c:pt idx="4330">
                  <c:v>26.0</c:v>
                </c:pt>
                <c:pt idx="4331">
                  <c:v>26.0</c:v>
                </c:pt>
                <c:pt idx="4332">
                  <c:v>26.0</c:v>
                </c:pt>
                <c:pt idx="4333">
                  <c:v>26.0</c:v>
                </c:pt>
                <c:pt idx="4334">
                  <c:v>26.0</c:v>
                </c:pt>
                <c:pt idx="4335">
                  <c:v>26.0</c:v>
                </c:pt>
                <c:pt idx="4336">
                  <c:v>26.0</c:v>
                </c:pt>
                <c:pt idx="4337">
                  <c:v>26.0</c:v>
                </c:pt>
                <c:pt idx="4338">
                  <c:v>26.0</c:v>
                </c:pt>
                <c:pt idx="4339">
                  <c:v>26.0</c:v>
                </c:pt>
                <c:pt idx="4340">
                  <c:v>26.0</c:v>
                </c:pt>
                <c:pt idx="4341">
                  <c:v>26.0</c:v>
                </c:pt>
                <c:pt idx="4342">
                  <c:v>26.0</c:v>
                </c:pt>
                <c:pt idx="4343">
                  <c:v>26.0</c:v>
                </c:pt>
                <c:pt idx="4344">
                  <c:v>26.0</c:v>
                </c:pt>
                <c:pt idx="4345">
                  <c:v>26.0</c:v>
                </c:pt>
                <c:pt idx="4346">
                  <c:v>26.0</c:v>
                </c:pt>
                <c:pt idx="4347">
                  <c:v>26.0</c:v>
                </c:pt>
                <c:pt idx="4348">
                  <c:v>26.0</c:v>
                </c:pt>
                <c:pt idx="4349">
                  <c:v>26.0</c:v>
                </c:pt>
                <c:pt idx="4350">
                  <c:v>26.0</c:v>
                </c:pt>
                <c:pt idx="4351">
                  <c:v>26.0</c:v>
                </c:pt>
                <c:pt idx="4352">
                  <c:v>26.0</c:v>
                </c:pt>
                <c:pt idx="4353">
                  <c:v>26.0</c:v>
                </c:pt>
                <c:pt idx="4354">
                  <c:v>26.0</c:v>
                </c:pt>
                <c:pt idx="4355">
                  <c:v>26.0</c:v>
                </c:pt>
                <c:pt idx="4356">
                  <c:v>26.0</c:v>
                </c:pt>
                <c:pt idx="4357">
                  <c:v>26.0</c:v>
                </c:pt>
                <c:pt idx="4358">
                  <c:v>26.0</c:v>
                </c:pt>
                <c:pt idx="4359">
                  <c:v>26.0</c:v>
                </c:pt>
                <c:pt idx="4360">
                  <c:v>26.0</c:v>
                </c:pt>
                <c:pt idx="4361">
                  <c:v>26.0</c:v>
                </c:pt>
                <c:pt idx="4362">
                  <c:v>26.0</c:v>
                </c:pt>
                <c:pt idx="4363">
                  <c:v>26.0</c:v>
                </c:pt>
                <c:pt idx="4364">
                  <c:v>26.0</c:v>
                </c:pt>
                <c:pt idx="4365">
                  <c:v>26.0</c:v>
                </c:pt>
                <c:pt idx="4366">
                  <c:v>26.0</c:v>
                </c:pt>
                <c:pt idx="4367">
                  <c:v>26.0</c:v>
                </c:pt>
                <c:pt idx="4368">
                  <c:v>26.0</c:v>
                </c:pt>
                <c:pt idx="4369">
                  <c:v>26.0</c:v>
                </c:pt>
                <c:pt idx="4370">
                  <c:v>26.0</c:v>
                </c:pt>
                <c:pt idx="4371">
                  <c:v>26.0</c:v>
                </c:pt>
                <c:pt idx="4372">
                  <c:v>26.0</c:v>
                </c:pt>
                <c:pt idx="4373">
                  <c:v>26.0</c:v>
                </c:pt>
                <c:pt idx="4374">
                  <c:v>26.0</c:v>
                </c:pt>
                <c:pt idx="4375">
                  <c:v>26.0</c:v>
                </c:pt>
                <c:pt idx="4376">
                  <c:v>26.0</c:v>
                </c:pt>
                <c:pt idx="4377">
                  <c:v>26.0</c:v>
                </c:pt>
                <c:pt idx="4378">
                  <c:v>26.0</c:v>
                </c:pt>
                <c:pt idx="4379">
                  <c:v>26.0</c:v>
                </c:pt>
                <c:pt idx="4380">
                  <c:v>26.0</c:v>
                </c:pt>
                <c:pt idx="4381">
                  <c:v>26.0</c:v>
                </c:pt>
                <c:pt idx="4382">
                  <c:v>26.0</c:v>
                </c:pt>
                <c:pt idx="4383">
                  <c:v>26.0</c:v>
                </c:pt>
                <c:pt idx="4384">
                  <c:v>26.0</c:v>
                </c:pt>
                <c:pt idx="4385">
                  <c:v>26.0</c:v>
                </c:pt>
                <c:pt idx="4386">
                  <c:v>26.0</c:v>
                </c:pt>
                <c:pt idx="4387">
                  <c:v>26.0</c:v>
                </c:pt>
                <c:pt idx="4388">
                  <c:v>26.0</c:v>
                </c:pt>
                <c:pt idx="4389">
                  <c:v>26.0</c:v>
                </c:pt>
                <c:pt idx="4390">
                  <c:v>26.0</c:v>
                </c:pt>
                <c:pt idx="4391">
                  <c:v>26.0</c:v>
                </c:pt>
                <c:pt idx="4392">
                  <c:v>26.0</c:v>
                </c:pt>
                <c:pt idx="4393">
                  <c:v>26.0</c:v>
                </c:pt>
                <c:pt idx="4394">
                  <c:v>26.0</c:v>
                </c:pt>
                <c:pt idx="4395">
                  <c:v>26.0</c:v>
                </c:pt>
                <c:pt idx="4396">
                  <c:v>26.0</c:v>
                </c:pt>
                <c:pt idx="4397">
                  <c:v>26.0</c:v>
                </c:pt>
                <c:pt idx="4398">
                  <c:v>26.0</c:v>
                </c:pt>
                <c:pt idx="4399">
                  <c:v>26.0</c:v>
                </c:pt>
                <c:pt idx="4400">
                  <c:v>26.0</c:v>
                </c:pt>
                <c:pt idx="4401">
                  <c:v>26.0</c:v>
                </c:pt>
                <c:pt idx="4402">
                  <c:v>26.0</c:v>
                </c:pt>
                <c:pt idx="4403">
                  <c:v>26.0</c:v>
                </c:pt>
                <c:pt idx="4404">
                  <c:v>26.0</c:v>
                </c:pt>
                <c:pt idx="4405">
                  <c:v>26.0</c:v>
                </c:pt>
                <c:pt idx="4406">
                  <c:v>26.0</c:v>
                </c:pt>
                <c:pt idx="4407">
                  <c:v>26.0</c:v>
                </c:pt>
                <c:pt idx="4408">
                  <c:v>26.0</c:v>
                </c:pt>
                <c:pt idx="4409">
                  <c:v>26.0</c:v>
                </c:pt>
                <c:pt idx="4410">
                  <c:v>26.0</c:v>
                </c:pt>
                <c:pt idx="4411">
                  <c:v>26.0</c:v>
                </c:pt>
                <c:pt idx="4412">
                  <c:v>26.0</c:v>
                </c:pt>
                <c:pt idx="4413">
                  <c:v>26.0</c:v>
                </c:pt>
                <c:pt idx="4414">
                  <c:v>26.0</c:v>
                </c:pt>
                <c:pt idx="4415">
                  <c:v>26.0</c:v>
                </c:pt>
                <c:pt idx="4416">
                  <c:v>26.0</c:v>
                </c:pt>
                <c:pt idx="4417">
                  <c:v>26.0</c:v>
                </c:pt>
                <c:pt idx="4418">
                  <c:v>26.0</c:v>
                </c:pt>
                <c:pt idx="4419">
                  <c:v>26.0</c:v>
                </c:pt>
                <c:pt idx="4420">
                  <c:v>26.0</c:v>
                </c:pt>
                <c:pt idx="4421">
                  <c:v>26.0</c:v>
                </c:pt>
                <c:pt idx="4422">
                  <c:v>26.0</c:v>
                </c:pt>
                <c:pt idx="4423">
                  <c:v>26.0</c:v>
                </c:pt>
                <c:pt idx="4424">
                  <c:v>26.0</c:v>
                </c:pt>
                <c:pt idx="4425">
                  <c:v>26.0</c:v>
                </c:pt>
                <c:pt idx="4426">
                  <c:v>26.0</c:v>
                </c:pt>
                <c:pt idx="4427">
                  <c:v>26.0</c:v>
                </c:pt>
                <c:pt idx="4428">
                  <c:v>26.0</c:v>
                </c:pt>
                <c:pt idx="4429">
                  <c:v>26.0</c:v>
                </c:pt>
                <c:pt idx="4430">
                  <c:v>26.0</c:v>
                </c:pt>
                <c:pt idx="4431">
                  <c:v>26.0</c:v>
                </c:pt>
                <c:pt idx="4432">
                  <c:v>26.0</c:v>
                </c:pt>
                <c:pt idx="4433">
                  <c:v>26.0</c:v>
                </c:pt>
                <c:pt idx="4434">
                  <c:v>26.0</c:v>
                </c:pt>
                <c:pt idx="4435">
                  <c:v>26.0</c:v>
                </c:pt>
                <c:pt idx="4436">
                  <c:v>26.0</c:v>
                </c:pt>
                <c:pt idx="4437">
                  <c:v>26.0</c:v>
                </c:pt>
                <c:pt idx="4438">
                  <c:v>26.0</c:v>
                </c:pt>
                <c:pt idx="4439">
                  <c:v>26.0</c:v>
                </c:pt>
                <c:pt idx="4440">
                  <c:v>26.0</c:v>
                </c:pt>
                <c:pt idx="4441">
                  <c:v>26.0</c:v>
                </c:pt>
                <c:pt idx="4442">
                  <c:v>26.0</c:v>
                </c:pt>
                <c:pt idx="4443">
                  <c:v>26.0</c:v>
                </c:pt>
                <c:pt idx="4444">
                  <c:v>26.0</c:v>
                </c:pt>
                <c:pt idx="4445">
                  <c:v>26.0</c:v>
                </c:pt>
                <c:pt idx="4446">
                  <c:v>26.0</c:v>
                </c:pt>
                <c:pt idx="4447">
                  <c:v>26.0</c:v>
                </c:pt>
                <c:pt idx="4448">
                  <c:v>26.0</c:v>
                </c:pt>
                <c:pt idx="4449">
                  <c:v>26.0</c:v>
                </c:pt>
                <c:pt idx="4450">
                  <c:v>26.0</c:v>
                </c:pt>
                <c:pt idx="4451">
                  <c:v>26.0</c:v>
                </c:pt>
                <c:pt idx="4452">
                  <c:v>26.0</c:v>
                </c:pt>
                <c:pt idx="4453">
                  <c:v>26.0</c:v>
                </c:pt>
                <c:pt idx="4454">
                  <c:v>26.0</c:v>
                </c:pt>
                <c:pt idx="4455">
                  <c:v>26.0</c:v>
                </c:pt>
                <c:pt idx="4456">
                  <c:v>26.0</c:v>
                </c:pt>
                <c:pt idx="4457">
                  <c:v>26.0</c:v>
                </c:pt>
                <c:pt idx="4458">
                  <c:v>26.0</c:v>
                </c:pt>
                <c:pt idx="4459">
                  <c:v>26.0</c:v>
                </c:pt>
                <c:pt idx="4460">
                  <c:v>26.0</c:v>
                </c:pt>
                <c:pt idx="4461">
                  <c:v>26.0</c:v>
                </c:pt>
                <c:pt idx="4462">
                  <c:v>26.0</c:v>
                </c:pt>
                <c:pt idx="4463">
                  <c:v>26.0</c:v>
                </c:pt>
                <c:pt idx="4464">
                  <c:v>26.0</c:v>
                </c:pt>
                <c:pt idx="4465">
                  <c:v>26.0</c:v>
                </c:pt>
                <c:pt idx="4466">
                  <c:v>26.0</c:v>
                </c:pt>
                <c:pt idx="4467">
                  <c:v>26.0</c:v>
                </c:pt>
                <c:pt idx="4468">
                  <c:v>26.0</c:v>
                </c:pt>
                <c:pt idx="4469">
                  <c:v>26.0</c:v>
                </c:pt>
                <c:pt idx="4470">
                  <c:v>26.0</c:v>
                </c:pt>
                <c:pt idx="4471">
                  <c:v>26.0</c:v>
                </c:pt>
                <c:pt idx="4472">
                  <c:v>26.0</c:v>
                </c:pt>
                <c:pt idx="4473">
                  <c:v>26.0</c:v>
                </c:pt>
                <c:pt idx="4474">
                  <c:v>26.0</c:v>
                </c:pt>
                <c:pt idx="4475">
                  <c:v>26.0</c:v>
                </c:pt>
                <c:pt idx="4476">
                  <c:v>26.0</c:v>
                </c:pt>
                <c:pt idx="4477">
                  <c:v>26.0</c:v>
                </c:pt>
                <c:pt idx="4478">
                  <c:v>26.0</c:v>
                </c:pt>
                <c:pt idx="4479">
                  <c:v>26.0</c:v>
                </c:pt>
                <c:pt idx="4480">
                  <c:v>26.0</c:v>
                </c:pt>
                <c:pt idx="4481">
                  <c:v>26.0</c:v>
                </c:pt>
                <c:pt idx="4482">
                  <c:v>26.0</c:v>
                </c:pt>
                <c:pt idx="4483">
                  <c:v>26.0</c:v>
                </c:pt>
                <c:pt idx="4484">
                  <c:v>26.0</c:v>
                </c:pt>
                <c:pt idx="4485">
                  <c:v>26.0</c:v>
                </c:pt>
                <c:pt idx="4486">
                  <c:v>26.0</c:v>
                </c:pt>
                <c:pt idx="4487">
                  <c:v>26.0</c:v>
                </c:pt>
                <c:pt idx="4488">
                  <c:v>26.0</c:v>
                </c:pt>
                <c:pt idx="4489">
                  <c:v>26.0</c:v>
                </c:pt>
                <c:pt idx="4490">
                  <c:v>26.0</c:v>
                </c:pt>
                <c:pt idx="4491">
                  <c:v>26.0</c:v>
                </c:pt>
                <c:pt idx="4492">
                  <c:v>26.0</c:v>
                </c:pt>
                <c:pt idx="4493">
                  <c:v>26.0</c:v>
                </c:pt>
                <c:pt idx="4494">
                  <c:v>26.0</c:v>
                </c:pt>
                <c:pt idx="4495">
                  <c:v>26.0</c:v>
                </c:pt>
                <c:pt idx="4496">
                  <c:v>26.0</c:v>
                </c:pt>
                <c:pt idx="4497">
                  <c:v>26.0</c:v>
                </c:pt>
                <c:pt idx="4498">
                  <c:v>26.0</c:v>
                </c:pt>
                <c:pt idx="4499">
                  <c:v>26.0</c:v>
                </c:pt>
                <c:pt idx="4500">
                  <c:v>26.0</c:v>
                </c:pt>
                <c:pt idx="4501">
                  <c:v>26.0</c:v>
                </c:pt>
                <c:pt idx="4502">
                  <c:v>26.0</c:v>
                </c:pt>
                <c:pt idx="4503">
                  <c:v>26.0</c:v>
                </c:pt>
                <c:pt idx="4504">
                  <c:v>26.0</c:v>
                </c:pt>
                <c:pt idx="4505">
                  <c:v>26.0</c:v>
                </c:pt>
                <c:pt idx="4506">
                  <c:v>26.0</c:v>
                </c:pt>
                <c:pt idx="4507">
                  <c:v>26.0</c:v>
                </c:pt>
                <c:pt idx="4508">
                  <c:v>26.0</c:v>
                </c:pt>
                <c:pt idx="4509">
                  <c:v>26.0</c:v>
                </c:pt>
                <c:pt idx="4510">
                  <c:v>26.0</c:v>
                </c:pt>
                <c:pt idx="4511">
                  <c:v>26.0</c:v>
                </c:pt>
                <c:pt idx="4512">
                  <c:v>26.0</c:v>
                </c:pt>
                <c:pt idx="4513">
                  <c:v>26.0</c:v>
                </c:pt>
                <c:pt idx="4514">
                  <c:v>27.0</c:v>
                </c:pt>
                <c:pt idx="4515">
                  <c:v>27.0</c:v>
                </c:pt>
                <c:pt idx="4516">
                  <c:v>27.0</c:v>
                </c:pt>
                <c:pt idx="4517">
                  <c:v>27.0</c:v>
                </c:pt>
                <c:pt idx="4518">
                  <c:v>27.0</c:v>
                </c:pt>
                <c:pt idx="4519">
                  <c:v>27.0</c:v>
                </c:pt>
                <c:pt idx="4520">
                  <c:v>27.0</c:v>
                </c:pt>
                <c:pt idx="4521">
                  <c:v>27.0</c:v>
                </c:pt>
                <c:pt idx="4522">
                  <c:v>27.0</c:v>
                </c:pt>
                <c:pt idx="4523">
                  <c:v>27.0</c:v>
                </c:pt>
                <c:pt idx="4524">
                  <c:v>27.0</c:v>
                </c:pt>
                <c:pt idx="4525">
                  <c:v>27.0</c:v>
                </c:pt>
                <c:pt idx="4526">
                  <c:v>27.0</c:v>
                </c:pt>
                <c:pt idx="4527">
                  <c:v>27.0</c:v>
                </c:pt>
                <c:pt idx="4528">
                  <c:v>27.0</c:v>
                </c:pt>
                <c:pt idx="4529">
                  <c:v>27.0</c:v>
                </c:pt>
                <c:pt idx="4530">
                  <c:v>27.0</c:v>
                </c:pt>
                <c:pt idx="4531">
                  <c:v>27.0</c:v>
                </c:pt>
                <c:pt idx="4532">
                  <c:v>27.0</c:v>
                </c:pt>
                <c:pt idx="4533">
                  <c:v>27.0</c:v>
                </c:pt>
                <c:pt idx="4534">
                  <c:v>27.0</c:v>
                </c:pt>
                <c:pt idx="4535">
                  <c:v>27.0</c:v>
                </c:pt>
                <c:pt idx="4536">
                  <c:v>27.0</c:v>
                </c:pt>
                <c:pt idx="4537">
                  <c:v>27.0</c:v>
                </c:pt>
                <c:pt idx="4538">
                  <c:v>27.0</c:v>
                </c:pt>
                <c:pt idx="4539">
                  <c:v>27.0</c:v>
                </c:pt>
                <c:pt idx="4540">
                  <c:v>27.0</c:v>
                </c:pt>
                <c:pt idx="4541">
                  <c:v>27.0</c:v>
                </c:pt>
                <c:pt idx="4542">
                  <c:v>27.0</c:v>
                </c:pt>
                <c:pt idx="4543">
                  <c:v>27.0</c:v>
                </c:pt>
                <c:pt idx="4544">
                  <c:v>27.0</c:v>
                </c:pt>
                <c:pt idx="4545">
                  <c:v>27.0</c:v>
                </c:pt>
                <c:pt idx="4546">
                  <c:v>27.0</c:v>
                </c:pt>
                <c:pt idx="4547">
                  <c:v>27.0</c:v>
                </c:pt>
                <c:pt idx="4548">
                  <c:v>27.0</c:v>
                </c:pt>
                <c:pt idx="4549">
                  <c:v>27.0</c:v>
                </c:pt>
                <c:pt idx="4550">
                  <c:v>27.0</c:v>
                </c:pt>
                <c:pt idx="4551">
                  <c:v>27.0</c:v>
                </c:pt>
                <c:pt idx="4552">
                  <c:v>27.0</c:v>
                </c:pt>
                <c:pt idx="4553">
                  <c:v>27.0</c:v>
                </c:pt>
                <c:pt idx="4554">
                  <c:v>27.0</c:v>
                </c:pt>
                <c:pt idx="4555">
                  <c:v>27.0</c:v>
                </c:pt>
                <c:pt idx="4556">
                  <c:v>27.0</c:v>
                </c:pt>
                <c:pt idx="4557">
                  <c:v>27.0</c:v>
                </c:pt>
                <c:pt idx="4558">
                  <c:v>27.0</c:v>
                </c:pt>
                <c:pt idx="4559">
                  <c:v>27.0</c:v>
                </c:pt>
                <c:pt idx="4560">
                  <c:v>27.0</c:v>
                </c:pt>
                <c:pt idx="4561">
                  <c:v>27.0</c:v>
                </c:pt>
                <c:pt idx="4562">
                  <c:v>27.0</c:v>
                </c:pt>
                <c:pt idx="4563">
                  <c:v>27.0</c:v>
                </c:pt>
                <c:pt idx="4564">
                  <c:v>27.0</c:v>
                </c:pt>
                <c:pt idx="4565">
                  <c:v>27.0</c:v>
                </c:pt>
                <c:pt idx="4566">
                  <c:v>27.0</c:v>
                </c:pt>
                <c:pt idx="4567">
                  <c:v>27.0</c:v>
                </c:pt>
                <c:pt idx="4568">
                  <c:v>27.0</c:v>
                </c:pt>
                <c:pt idx="4569">
                  <c:v>27.0</c:v>
                </c:pt>
                <c:pt idx="4570">
                  <c:v>27.0</c:v>
                </c:pt>
                <c:pt idx="4571">
                  <c:v>27.0</c:v>
                </c:pt>
                <c:pt idx="4572">
                  <c:v>27.0</c:v>
                </c:pt>
                <c:pt idx="4573">
                  <c:v>27.0</c:v>
                </c:pt>
                <c:pt idx="4574">
                  <c:v>27.0</c:v>
                </c:pt>
                <c:pt idx="4575">
                  <c:v>27.0</c:v>
                </c:pt>
                <c:pt idx="4576">
                  <c:v>27.0</c:v>
                </c:pt>
                <c:pt idx="4577">
                  <c:v>27.0</c:v>
                </c:pt>
                <c:pt idx="4578">
                  <c:v>27.0</c:v>
                </c:pt>
                <c:pt idx="4579">
                  <c:v>27.0</c:v>
                </c:pt>
                <c:pt idx="4580">
                  <c:v>28.0</c:v>
                </c:pt>
                <c:pt idx="4581">
                  <c:v>28.0</c:v>
                </c:pt>
                <c:pt idx="4582">
                  <c:v>28.0</c:v>
                </c:pt>
                <c:pt idx="4583">
                  <c:v>28.0</c:v>
                </c:pt>
                <c:pt idx="4584">
                  <c:v>28.0</c:v>
                </c:pt>
                <c:pt idx="4585">
                  <c:v>28.0</c:v>
                </c:pt>
                <c:pt idx="4586">
                  <c:v>28.0</c:v>
                </c:pt>
                <c:pt idx="4587">
                  <c:v>28.0</c:v>
                </c:pt>
                <c:pt idx="4588">
                  <c:v>28.0</c:v>
                </c:pt>
                <c:pt idx="4589">
                  <c:v>28.0</c:v>
                </c:pt>
                <c:pt idx="4590">
                  <c:v>28.0</c:v>
                </c:pt>
                <c:pt idx="4591">
                  <c:v>28.0</c:v>
                </c:pt>
                <c:pt idx="4592">
                  <c:v>28.0</c:v>
                </c:pt>
                <c:pt idx="4593">
                  <c:v>28.0</c:v>
                </c:pt>
                <c:pt idx="4594">
                  <c:v>28.0</c:v>
                </c:pt>
                <c:pt idx="4595">
                  <c:v>28.0</c:v>
                </c:pt>
                <c:pt idx="4596">
                  <c:v>28.0</c:v>
                </c:pt>
                <c:pt idx="4597">
                  <c:v>28.0</c:v>
                </c:pt>
                <c:pt idx="4598">
                  <c:v>28.0</c:v>
                </c:pt>
                <c:pt idx="4599">
                  <c:v>28.0</c:v>
                </c:pt>
                <c:pt idx="4600">
                  <c:v>28.0</c:v>
                </c:pt>
                <c:pt idx="4601">
                  <c:v>28.0</c:v>
                </c:pt>
                <c:pt idx="4602">
                  <c:v>28.0</c:v>
                </c:pt>
                <c:pt idx="4603">
                  <c:v>28.0</c:v>
                </c:pt>
                <c:pt idx="4604">
                  <c:v>28.0</c:v>
                </c:pt>
                <c:pt idx="4605">
                  <c:v>28.0</c:v>
                </c:pt>
                <c:pt idx="4606">
                  <c:v>28.0</c:v>
                </c:pt>
                <c:pt idx="4607">
                  <c:v>28.0</c:v>
                </c:pt>
                <c:pt idx="4608">
                  <c:v>28.0</c:v>
                </c:pt>
                <c:pt idx="4609">
                  <c:v>28.0</c:v>
                </c:pt>
                <c:pt idx="4610">
                  <c:v>28.0</c:v>
                </c:pt>
                <c:pt idx="4611">
                  <c:v>28.0</c:v>
                </c:pt>
                <c:pt idx="4612">
                  <c:v>28.0</c:v>
                </c:pt>
                <c:pt idx="4613">
                  <c:v>28.0</c:v>
                </c:pt>
                <c:pt idx="4614">
                  <c:v>28.0</c:v>
                </c:pt>
                <c:pt idx="4615">
                  <c:v>28.0</c:v>
                </c:pt>
                <c:pt idx="4616">
                  <c:v>28.0</c:v>
                </c:pt>
                <c:pt idx="4617">
                  <c:v>28.0</c:v>
                </c:pt>
                <c:pt idx="4618">
                  <c:v>28.0</c:v>
                </c:pt>
                <c:pt idx="4619">
                  <c:v>28.0</c:v>
                </c:pt>
                <c:pt idx="4620">
                  <c:v>28.0</c:v>
                </c:pt>
                <c:pt idx="4621">
                  <c:v>28.0</c:v>
                </c:pt>
                <c:pt idx="4622">
                  <c:v>28.0</c:v>
                </c:pt>
                <c:pt idx="4623">
                  <c:v>28.0</c:v>
                </c:pt>
                <c:pt idx="4624">
                  <c:v>28.0</c:v>
                </c:pt>
                <c:pt idx="4625">
                  <c:v>28.0</c:v>
                </c:pt>
                <c:pt idx="4626">
                  <c:v>28.0</c:v>
                </c:pt>
                <c:pt idx="4627">
                  <c:v>28.0</c:v>
                </c:pt>
                <c:pt idx="4628">
                  <c:v>28.0</c:v>
                </c:pt>
                <c:pt idx="4629">
                  <c:v>28.0</c:v>
                </c:pt>
                <c:pt idx="4630">
                  <c:v>28.0</c:v>
                </c:pt>
                <c:pt idx="4631">
                  <c:v>28.0</c:v>
                </c:pt>
                <c:pt idx="4632">
                  <c:v>28.0</c:v>
                </c:pt>
                <c:pt idx="4633">
                  <c:v>28.0</c:v>
                </c:pt>
                <c:pt idx="4634">
                  <c:v>28.0</c:v>
                </c:pt>
                <c:pt idx="4635">
                  <c:v>28.0</c:v>
                </c:pt>
                <c:pt idx="4636">
                  <c:v>28.0</c:v>
                </c:pt>
                <c:pt idx="4637">
                  <c:v>28.0</c:v>
                </c:pt>
                <c:pt idx="4638">
                  <c:v>28.0</c:v>
                </c:pt>
                <c:pt idx="4639">
                  <c:v>28.0</c:v>
                </c:pt>
                <c:pt idx="4640">
                  <c:v>28.0</c:v>
                </c:pt>
                <c:pt idx="4641">
                  <c:v>28.0</c:v>
                </c:pt>
                <c:pt idx="4642">
                  <c:v>28.0</c:v>
                </c:pt>
                <c:pt idx="4643">
                  <c:v>28.0</c:v>
                </c:pt>
                <c:pt idx="4644">
                  <c:v>28.0</c:v>
                </c:pt>
                <c:pt idx="4645">
                  <c:v>28.0</c:v>
                </c:pt>
                <c:pt idx="4646">
                  <c:v>28.0</c:v>
                </c:pt>
                <c:pt idx="4647">
                  <c:v>28.0</c:v>
                </c:pt>
                <c:pt idx="4648">
                  <c:v>28.0</c:v>
                </c:pt>
                <c:pt idx="4649">
                  <c:v>28.0</c:v>
                </c:pt>
                <c:pt idx="4650">
                  <c:v>28.0</c:v>
                </c:pt>
                <c:pt idx="4651">
                  <c:v>28.0</c:v>
                </c:pt>
                <c:pt idx="4652">
                  <c:v>28.0</c:v>
                </c:pt>
                <c:pt idx="4653">
                  <c:v>28.0</c:v>
                </c:pt>
                <c:pt idx="4654">
                  <c:v>28.0</c:v>
                </c:pt>
                <c:pt idx="4655">
                  <c:v>28.0</c:v>
                </c:pt>
                <c:pt idx="4656">
                  <c:v>28.0</c:v>
                </c:pt>
                <c:pt idx="4657">
                  <c:v>28.0</c:v>
                </c:pt>
                <c:pt idx="4658">
                  <c:v>28.0</c:v>
                </c:pt>
                <c:pt idx="4659">
                  <c:v>28.0</c:v>
                </c:pt>
                <c:pt idx="4660">
                  <c:v>28.0</c:v>
                </c:pt>
                <c:pt idx="4661">
                  <c:v>28.0</c:v>
                </c:pt>
                <c:pt idx="4662">
                  <c:v>28.0</c:v>
                </c:pt>
                <c:pt idx="4663">
                  <c:v>28.0</c:v>
                </c:pt>
                <c:pt idx="4664">
                  <c:v>28.0</c:v>
                </c:pt>
                <c:pt idx="4665">
                  <c:v>28.0</c:v>
                </c:pt>
                <c:pt idx="4666">
                  <c:v>28.0</c:v>
                </c:pt>
                <c:pt idx="4667">
                  <c:v>28.0</c:v>
                </c:pt>
                <c:pt idx="4668">
                  <c:v>28.0</c:v>
                </c:pt>
                <c:pt idx="4669">
                  <c:v>28.0</c:v>
                </c:pt>
                <c:pt idx="4670">
                  <c:v>28.0</c:v>
                </c:pt>
                <c:pt idx="4671">
                  <c:v>28.0</c:v>
                </c:pt>
                <c:pt idx="4672">
                  <c:v>28.0</c:v>
                </c:pt>
                <c:pt idx="4673">
                  <c:v>28.0</c:v>
                </c:pt>
                <c:pt idx="4674">
                  <c:v>28.0</c:v>
                </c:pt>
                <c:pt idx="4675">
                  <c:v>28.0</c:v>
                </c:pt>
                <c:pt idx="4676">
                  <c:v>28.0</c:v>
                </c:pt>
                <c:pt idx="4677">
                  <c:v>28.0</c:v>
                </c:pt>
                <c:pt idx="4678">
                  <c:v>28.0</c:v>
                </c:pt>
                <c:pt idx="4679">
                  <c:v>28.0</c:v>
                </c:pt>
                <c:pt idx="4680">
                  <c:v>28.0</c:v>
                </c:pt>
                <c:pt idx="4681">
                  <c:v>28.0</c:v>
                </c:pt>
                <c:pt idx="4682">
                  <c:v>28.0</c:v>
                </c:pt>
                <c:pt idx="4683">
                  <c:v>28.0</c:v>
                </c:pt>
                <c:pt idx="4684">
                  <c:v>28.0</c:v>
                </c:pt>
                <c:pt idx="4685">
                  <c:v>28.0</c:v>
                </c:pt>
                <c:pt idx="4686">
                  <c:v>28.0</c:v>
                </c:pt>
                <c:pt idx="4687">
                  <c:v>28.0</c:v>
                </c:pt>
                <c:pt idx="4688">
                  <c:v>28.0</c:v>
                </c:pt>
                <c:pt idx="4689">
                  <c:v>28.0</c:v>
                </c:pt>
                <c:pt idx="4690">
                  <c:v>28.0</c:v>
                </c:pt>
                <c:pt idx="4691">
                  <c:v>28.0</c:v>
                </c:pt>
                <c:pt idx="4692">
                  <c:v>28.0</c:v>
                </c:pt>
                <c:pt idx="4693">
                  <c:v>28.0</c:v>
                </c:pt>
                <c:pt idx="4694">
                  <c:v>28.0</c:v>
                </c:pt>
                <c:pt idx="4695">
                  <c:v>28.0</c:v>
                </c:pt>
                <c:pt idx="4696">
                  <c:v>28.0</c:v>
                </c:pt>
                <c:pt idx="4697">
                  <c:v>28.0</c:v>
                </c:pt>
                <c:pt idx="4698">
                  <c:v>28.0</c:v>
                </c:pt>
                <c:pt idx="4699">
                  <c:v>28.0</c:v>
                </c:pt>
                <c:pt idx="4700">
                  <c:v>28.0</c:v>
                </c:pt>
                <c:pt idx="4701">
                  <c:v>28.0</c:v>
                </c:pt>
                <c:pt idx="4702">
                  <c:v>28.0</c:v>
                </c:pt>
                <c:pt idx="4703">
                  <c:v>28.0</c:v>
                </c:pt>
                <c:pt idx="4704">
                  <c:v>28.0</c:v>
                </c:pt>
                <c:pt idx="4705">
                  <c:v>28.0</c:v>
                </c:pt>
                <c:pt idx="4706">
                  <c:v>28.0</c:v>
                </c:pt>
                <c:pt idx="4707">
                  <c:v>28.0</c:v>
                </c:pt>
                <c:pt idx="4708">
                  <c:v>28.0</c:v>
                </c:pt>
                <c:pt idx="4709">
                  <c:v>28.0</c:v>
                </c:pt>
                <c:pt idx="4710">
                  <c:v>28.0</c:v>
                </c:pt>
                <c:pt idx="4711">
                  <c:v>28.0</c:v>
                </c:pt>
                <c:pt idx="4712">
                  <c:v>28.0</c:v>
                </c:pt>
                <c:pt idx="4713">
                  <c:v>28.0</c:v>
                </c:pt>
                <c:pt idx="4714">
                  <c:v>28.0</c:v>
                </c:pt>
                <c:pt idx="4715">
                  <c:v>28.0</c:v>
                </c:pt>
                <c:pt idx="4716">
                  <c:v>28.0</c:v>
                </c:pt>
                <c:pt idx="4717">
                  <c:v>28.0</c:v>
                </c:pt>
                <c:pt idx="4718">
                  <c:v>28.0</c:v>
                </c:pt>
                <c:pt idx="4719">
                  <c:v>28.0</c:v>
                </c:pt>
                <c:pt idx="4720">
                  <c:v>28.0</c:v>
                </c:pt>
                <c:pt idx="4721">
                  <c:v>28.0</c:v>
                </c:pt>
                <c:pt idx="4722">
                  <c:v>28.0</c:v>
                </c:pt>
                <c:pt idx="4723">
                  <c:v>28.0</c:v>
                </c:pt>
                <c:pt idx="4724">
                  <c:v>28.0</c:v>
                </c:pt>
                <c:pt idx="4725">
                  <c:v>28.0</c:v>
                </c:pt>
                <c:pt idx="4726">
                  <c:v>28.0</c:v>
                </c:pt>
                <c:pt idx="4727">
                  <c:v>28.0</c:v>
                </c:pt>
                <c:pt idx="4728">
                  <c:v>28.0</c:v>
                </c:pt>
                <c:pt idx="4729">
                  <c:v>28.0</c:v>
                </c:pt>
                <c:pt idx="4730">
                  <c:v>28.0</c:v>
                </c:pt>
                <c:pt idx="4731">
                  <c:v>28.0</c:v>
                </c:pt>
                <c:pt idx="4732">
                  <c:v>28.0</c:v>
                </c:pt>
                <c:pt idx="4733">
                  <c:v>28.0</c:v>
                </c:pt>
                <c:pt idx="4734">
                  <c:v>28.0</c:v>
                </c:pt>
                <c:pt idx="4735">
                  <c:v>28.0</c:v>
                </c:pt>
                <c:pt idx="4736">
                  <c:v>28.0</c:v>
                </c:pt>
                <c:pt idx="4737">
                  <c:v>28.0</c:v>
                </c:pt>
                <c:pt idx="4738">
                  <c:v>28.0</c:v>
                </c:pt>
                <c:pt idx="4739">
                  <c:v>28.0</c:v>
                </c:pt>
                <c:pt idx="4740">
                  <c:v>28.0</c:v>
                </c:pt>
                <c:pt idx="4741">
                  <c:v>28.0</c:v>
                </c:pt>
                <c:pt idx="4742">
                  <c:v>28.0</c:v>
                </c:pt>
                <c:pt idx="4743">
                  <c:v>28.0</c:v>
                </c:pt>
                <c:pt idx="4744">
                  <c:v>28.0</c:v>
                </c:pt>
                <c:pt idx="4745">
                  <c:v>28.0</c:v>
                </c:pt>
                <c:pt idx="4746">
                  <c:v>28.0</c:v>
                </c:pt>
                <c:pt idx="4747">
                  <c:v>28.0</c:v>
                </c:pt>
                <c:pt idx="4748">
                  <c:v>28.0</c:v>
                </c:pt>
                <c:pt idx="4749">
                  <c:v>28.0</c:v>
                </c:pt>
                <c:pt idx="4750">
                  <c:v>28.0</c:v>
                </c:pt>
                <c:pt idx="4751">
                  <c:v>28.0</c:v>
                </c:pt>
                <c:pt idx="4752">
                  <c:v>28.0</c:v>
                </c:pt>
                <c:pt idx="4753">
                  <c:v>28.0</c:v>
                </c:pt>
                <c:pt idx="4754">
                  <c:v>28.0</c:v>
                </c:pt>
                <c:pt idx="4755">
                  <c:v>28.0</c:v>
                </c:pt>
                <c:pt idx="4756">
                  <c:v>28.0</c:v>
                </c:pt>
                <c:pt idx="4757">
                  <c:v>28.0</c:v>
                </c:pt>
                <c:pt idx="4758">
                  <c:v>28.0</c:v>
                </c:pt>
                <c:pt idx="4759">
                  <c:v>28.0</c:v>
                </c:pt>
                <c:pt idx="4760">
                  <c:v>28.0</c:v>
                </c:pt>
                <c:pt idx="4761">
                  <c:v>28.0</c:v>
                </c:pt>
                <c:pt idx="4762">
                  <c:v>28.0</c:v>
                </c:pt>
                <c:pt idx="4763">
                  <c:v>28.0</c:v>
                </c:pt>
                <c:pt idx="4764">
                  <c:v>28.0</c:v>
                </c:pt>
                <c:pt idx="4765">
                  <c:v>28.0</c:v>
                </c:pt>
                <c:pt idx="4766">
                  <c:v>28.0</c:v>
                </c:pt>
                <c:pt idx="4767">
                  <c:v>28.0</c:v>
                </c:pt>
                <c:pt idx="4768">
                  <c:v>28.0</c:v>
                </c:pt>
                <c:pt idx="4769">
                  <c:v>28.0</c:v>
                </c:pt>
                <c:pt idx="4770">
                  <c:v>28.0</c:v>
                </c:pt>
                <c:pt idx="4771">
                  <c:v>28.0</c:v>
                </c:pt>
                <c:pt idx="4772">
                  <c:v>28.0</c:v>
                </c:pt>
                <c:pt idx="4773">
                  <c:v>28.0</c:v>
                </c:pt>
                <c:pt idx="4774">
                  <c:v>28.0</c:v>
                </c:pt>
                <c:pt idx="4775">
                  <c:v>28.0</c:v>
                </c:pt>
                <c:pt idx="4776">
                  <c:v>28.0</c:v>
                </c:pt>
                <c:pt idx="4777">
                  <c:v>28.0</c:v>
                </c:pt>
                <c:pt idx="4778">
                  <c:v>28.0</c:v>
                </c:pt>
                <c:pt idx="4779">
                  <c:v>28.0</c:v>
                </c:pt>
                <c:pt idx="4780">
                  <c:v>28.0</c:v>
                </c:pt>
                <c:pt idx="4781">
                  <c:v>28.0</c:v>
                </c:pt>
                <c:pt idx="4782">
                  <c:v>28.0</c:v>
                </c:pt>
                <c:pt idx="4783">
                  <c:v>28.0</c:v>
                </c:pt>
                <c:pt idx="4784">
                  <c:v>28.0</c:v>
                </c:pt>
                <c:pt idx="4785">
                  <c:v>28.0</c:v>
                </c:pt>
                <c:pt idx="4786">
                  <c:v>28.0</c:v>
                </c:pt>
                <c:pt idx="4787">
                  <c:v>28.0</c:v>
                </c:pt>
                <c:pt idx="4788">
                  <c:v>28.0</c:v>
                </c:pt>
                <c:pt idx="4789">
                  <c:v>28.0</c:v>
                </c:pt>
                <c:pt idx="4790">
                  <c:v>28.0</c:v>
                </c:pt>
                <c:pt idx="4791">
                  <c:v>28.0</c:v>
                </c:pt>
                <c:pt idx="4792">
                  <c:v>28.0</c:v>
                </c:pt>
                <c:pt idx="4793">
                  <c:v>28.0</c:v>
                </c:pt>
                <c:pt idx="4794">
                  <c:v>28.0</c:v>
                </c:pt>
                <c:pt idx="4795">
                  <c:v>28.0</c:v>
                </c:pt>
                <c:pt idx="4796">
                  <c:v>28.0</c:v>
                </c:pt>
                <c:pt idx="4797">
                  <c:v>28.0</c:v>
                </c:pt>
                <c:pt idx="4798">
                  <c:v>28.0</c:v>
                </c:pt>
                <c:pt idx="4799">
                  <c:v>28.0</c:v>
                </c:pt>
                <c:pt idx="4800">
                  <c:v>28.0</c:v>
                </c:pt>
                <c:pt idx="4801">
                  <c:v>28.0</c:v>
                </c:pt>
                <c:pt idx="4802">
                  <c:v>28.0</c:v>
                </c:pt>
                <c:pt idx="4803">
                  <c:v>28.0</c:v>
                </c:pt>
                <c:pt idx="4804">
                  <c:v>28.0</c:v>
                </c:pt>
                <c:pt idx="4805">
                  <c:v>28.0</c:v>
                </c:pt>
                <c:pt idx="4806">
                  <c:v>28.0</c:v>
                </c:pt>
                <c:pt idx="4807">
                  <c:v>28.0</c:v>
                </c:pt>
                <c:pt idx="4808">
                  <c:v>28.0</c:v>
                </c:pt>
                <c:pt idx="4809">
                  <c:v>28.0</c:v>
                </c:pt>
                <c:pt idx="4810">
                  <c:v>28.0</c:v>
                </c:pt>
                <c:pt idx="4811">
                  <c:v>28.0</c:v>
                </c:pt>
                <c:pt idx="4812">
                  <c:v>28.0</c:v>
                </c:pt>
                <c:pt idx="4813">
                  <c:v>28.0</c:v>
                </c:pt>
                <c:pt idx="4814">
                  <c:v>28.0</c:v>
                </c:pt>
                <c:pt idx="4815">
                  <c:v>28.0</c:v>
                </c:pt>
                <c:pt idx="4816">
                  <c:v>28.0</c:v>
                </c:pt>
                <c:pt idx="4817">
                  <c:v>28.0</c:v>
                </c:pt>
                <c:pt idx="4818">
                  <c:v>28.0</c:v>
                </c:pt>
                <c:pt idx="4819">
                  <c:v>28.0</c:v>
                </c:pt>
                <c:pt idx="4820">
                  <c:v>28.0</c:v>
                </c:pt>
                <c:pt idx="4821">
                  <c:v>28.0</c:v>
                </c:pt>
                <c:pt idx="4822">
                  <c:v>28.0</c:v>
                </c:pt>
                <c:pt idx="4823">
                  <c:v>28.0</c:v>
                </c:pt>
                <c:pt idx="4824">
                  <c:v>28.0</c:v>
                </c:pt>
                <c:pt idx="4825">
                  <c:v>28.0</c:v>
                </c:pt>
                <c:pt idx="4826">
                  <c:v>28.0</c:v>
                </c:pt>
                <c:pt idx="4827">
                  <c:v>28.0</c:v>
                </c:pt>
                <c:pt idx="4828">
                  <c:v>28.0</c:v>
                </c:pt>
                <c:pt idx="4829">
                  <c:v>28.0</c:v>
                </c:pt>
                <c:pt idx="4830">
                  <c:v>28.0</c:v>
                </c:pt>
                <c:pt idx="4831">
                  <c:v>28.0</c:v>
                </c:pt>
                <c:pt idx="4832">
                  <c:v>28.0</c:v>
                </c:pt>
                <c:pt idx="4833">
                  <c:v>28.0</c:v>
                </c:pt>
                <c:pt idx="4834">
                  <c:v>28.0</c:v>
                </c:pt>
                <c:pt idx="4835">
                  <c:v>28.0</c:v>
                </c:pt>
                <c:pt idx="4836">
                  <c:v>28.0</c:v>
                </c:pt>
                <c:pt idx="4837">
                  <c:v>28.0</c:v>
                </c:pt>
                <c:pt idx="4838">
                  <c:v>28.0</c:v>
                </c:pt>
                <c:pt idx="4839">
                  <c:v>28.0</c:v>
                </c:pt>
                <c:pt idx="4840">
                  <c:v>28.0</c:v>
                </c:pt>
                <c:pt idx="4841">
                  <c:v>28.0</c:v>
                </c:pt>
                <c:pt idx="4842">
                  <c:v>28.0</c:v>
                </c:pt>
                <c:pt idx="4843">
                  <c:v>28.0</c:v>
                </c:pt>
                <c:pt idx="4844">
                  <c:v>28.0</c:v>
                </c:pt>
                <c:pt idx="4845">
                  <c:v>28.0</c:v>
                </c:pt>
                <c:pt idx="4846">
                  <c:v>28.0</c:v>
                </c:pt>
                <c:pt idx="4847">
                  <c:v>28.0</c:v>
                </c:pt>
                <c:pt idx="4848">
                  <c:v>28.0</c:v>
                </c:pt>
                <c:pt idx="4849">
                  <c:v>28.0</c:v>
                </c:pt>
                <c:pt idx="4850">
                  <c:v>28.0</c:v>
                </c:pt>
                <c:pt idx="4851">
                  <c:v>28.0</c:v>
                </c:pt>
                <c:pt idx="4852">
                  <c:v>28.0</c:v>
                </c:pt>
                <c:pt idx="4853">
                  <c:v>28.0</c:v>
                </c:pt>
                <c:pt idx="4854">
                  <c:v>28.0</c:v>
                </c:pt>
                <c:pt idx="4855">
                  <c:v>28.0</c:v>
                </c:pt>
                <c:pt idx="4856">
                  <c:v>28.0</c:v>
                </c:pt>
                <c:pt idx="4857">
                  <c:v>28.0</c:v>
                </c:pt>
                <c:pt idx="4858">
                  <c:v>28.0</c:v>
                </c:pt>
                <c:pt idx="4859">
                  <c:v>28.0</c:v>
                </c:pt>
                <c:pt idx="4860">
                  <c:v>28.0</c:v>
                </c:pt>
                <c:pt idx="4861">
                  <c:v>28.0</c:v>
                </c:pt>
                <c:pt idx="4862">
                  <c:v>28.0</c:v>
                </c:pt>
                <c:pt idx="4863">
                  <c:v>28.0</c:v>
                </c:pt>
                <c:pt idx="4864">
                  <c:v>28.0</c:v>
                </c:pt>
                <c:pt idx="4865">
                  <c:v>28.0</c:v>
                </c:pt>
                <c:pt idx="4866">
                  <c:v>28.0</c:v>
                </c:pt>
                <c:pt idx="4867">
                  <c:v>28.0</c:v>
                </c:pt>
                <c:pt idx="4868">
                  <c:v>28.0</c:v>
                </c:pt>
                <c:pt idx="4869">
                  <c:v>28.0</c:v>
                </c:pt>
                <c:pt idx="4870">
                  <c:v>28.0</c:v>
                </c:pt>
                <c:pt idx="4871">
                  <c:v>28.0</c:v>
                </c:pt>
                <c:pt idx="4872">
                  <c:v>28.0</c:v>
                </c:pt>
                <c:pt idx="4873">
                  <c:v>28.0</c:v>
                </c:pt>
                <c:pt idx="4874">
                  <c:v>28.0</c:v>
                </c:pt>
                <c:pt idx="4875">
                  <c:v>28.0</c:v>
                </c:pt>
                <c:pt idx="4876">
                  <c:v>28.0</c:v>
                </c:pt>
                <c:pt idx="4877">
                  <c:v>28.0</c:v>
                </c:pt>
                <c:pt idx="4878">
                  <c:v>28.0</c:v>
                </c:pt>
                <c:pt idx="4879">
                  <c:v>28.0</c:v>
                </c:pt>
                <c:pt idx="4880">
                  <c:v>28.0</c:v>
                </c:pt>
                <c:pt idx="4881">
                  <c:v>28.0</c:v>
                </c:pt>
                <c:pt idx="4882">
                  <c:v>28.0</c:v>
                </c:pt>
                <c:pt idx="4883">
                  <c:v>28.0</c:v>
                </c:pt>
                <c:pt idx="4884">
                  <c:v>28.0</c:v>
                </c:pt>
                <c:pt idx="4885">
                  <c:v>28.0</c:v>
                </c:pt>
                <c:pt idx="4886">
                  <c:v>28.0</c:v>
                </c:pt>
                <c:pt idx="4887">
                  <c:v>28.0</c:v>
                </c:pt>
                <c:pt idx="4888">
                  <c:v>28.0</c:v>
                </c:pt>
                <c:pt idx="4889">
                  <c:v>28.0</c:v>
                </c:pt>
                <c:pt idx="4890">
                  <c:v>28.0</c:v>
                </c:pt>
                <c:pt idx="4891">
                  <c:v>28.0</c:v>
                </c:pt>
                <c:pt idx="4892">
                  <c:v>28.0</c:v>
                </c:pt>
                <c:pt idx="4893">
                  <c:v>28.0</c:v>
                </c:pt>
                <c:pt idx="4894">
                  <c:v>28.0</c:v>
                </c:pt>
                <c:pt idx="4895">
                  <c:v>28.0</c:v>
                </c:pt>
                <c:pt idx="4896">
                  <c:v>28.0</c:v>
                </c:pt>
                <c:pt idx="4897">
                  <c:v>28.0</c:v>
                </c:pt>
                <c:pt idx="4898">
                  <c:v>28.0</c:v>
                </c:pt>
                <c:pt idx="4899">
                  <c:v>28.0</c:v>
                </c:pt>
                <c:pt idx="4900">
                  <c:v>28.0</c:v>
                </c:pt>
                <c:pt idx="4901">
                  <c:v>28.0</c:v>
                </c:pt>
                <c:pt idx="4902">
                  <c:v>28.0</c:v>
                </c:pt>
                <c:pt idx="4903">
                  <c:v>28.0</c:v>
                </c:pt>
                <c:pt idx="4904">
                  <c:v>28.0</c:v>
                </c:pt>
                <c:pt idx="4905">
                  <c:v>28.0</c:v>
                </c:pt>
                <c:pt idx="4906">
                  <c:v>28.0</c:v>
                </c:pt>
                <c:pt idx="4907">
                  <c:v>28.0</c:v>
                </c:pt>
                <c:pt idx="4908">
                  <c:v>28.0</c:v>
                </c:pt>
                <c:pt idx="4909">
                  <c:v>28.0</c:v>
                </c:pt>
                <c:pt idx="4910">
                  <c:v>28.0</c:v>
                </c:pt>
                <c:pt idx="4911">
                  <c:v>28.0</c:v>
                </c:pt>
                <c:pt idx="4912">
                  <c:v>28.0</c:v>
                </c:pt>
                <c:pt idx="4913">
                  <c:v>28.0</c:v>
                </c:pt>
                <c:pt idx="4914">
                  <c:v>28.0</c:v>
                </c:pt>
                <c:pt idx="4915">
                  <c:v>28.0</c:v>
                </c:pt>
                <c:pt idx="4916">
                  <c:v>28.0</c:v>
                </c:pt>
                <c:pt idx="4917">
                  <c:v>28.0</c:v>
                </c:pt>
                <c:pt idx="4918">
                  <c:v>28.0</c:v>
                </c:pt>
                <c:pt idx="4919">
                  <c:v>28.0</c:v>
                </c:pt>
                <c:pt idx="4920">
                  <c:v>28.0</c:v>
                </c:pt>
                <c:pt idx="4921">
                  <c:v>28.0</c:v>
                </c:pt>
                <c:pt idx="4922">
                  <c:v>28.0</c:v>
                </c:pt>
                <c:pt idx="4923">
                  <c:v>28.0</c:v>
                </c:pt>
                <c:pt idx="4924">
                  <c:v>28.0</c:v>
                </c:pt>
                <c:pt idx="4925">
                  <c:v>28.0</c:v>
                </c:pt>
                <c:pt idx="4926">
                  <c:v>28.0</c:v>
                </c:pt>
                <c:pt idx="4927">
                  <c:v>28.0</c:v>
                </c:pt>
                <c:pt idx="4928">
                  <c:v>28.0</c:v>
                </c:pt>
                <c:pt idx="4929">
                  <c:v>28.0</c:v>
                </c:pt>
                <c:pt idx="4930">
                  <c:v>28.0</c:v>
                </c:pt>
                <c:pt idx="4931">
                  <c:v>28.0</c:v>
                </c:pt>
                <c:pt idx="4932">
                  <c:v>28.0</c:v>
                </c:pt>
                <c:pt idx="4933">
                  <c:v>28.0</c:v>
                </c:pt>
                <c:pt idx="4934">
                  <c:v>28.0</c:v>
                </c:pt>
                <c:pt idx="4935">
                  <c:v>28.0</c:v>
                </c:pt>
                <c:pt idx="4936">
                  <c:v>28.0</c:v>
                </c:pt>
                <c:pt idx="4937">
                  <c:v>28.0</c:v>
                </c:pt>
                <c:pt idx="4938">
                  <c:v>28.0</c:v>
                </c:pt>
                <c:pt idx="4939">
                  <c:v>28.0</c:v>
                </c:pt>
                <c:pt idx="4940">
                  <c:v>28.0</c:v>
                </c:pt>
                <c:pt idx="4941">
                  <c:v>28.0</c:v>
                </c:pt>
                <c:pt idx="4942">
                  <c:v>28.0</c:v>
                </c:pt>
                <c:pt idx="4943">
                  <c:v>28.0</c:v>
                </c:pt>
                <c:pt idx="4944">
                  <c:v>28.0</c:v>
                </c:pt>
                <c:pt idx="4945">
                  <c:v>28.0</c:v>
                </c:pt>
                <c:pt idx="4946">
                  <c:v>28.0</c:v>
                </c:pt>
                <c:pt idx="4947">
                  <c:v>28.0</c:v>
                </c:pt>
                <c:pt idx="4948">
                  <c:v>28.0</c:v>
                </c:pt>
                <c:pt idx="4949">
                  <c:v>28.0</c:v>
                </c:pt>
                <c:pt idx="4950">
                  <c:v>28.0</c:v>
                </c:pt>
                <c:pt idx="4951">
                  <c:v>28.0</c:v>
                </c:pt>
                <c:pt idx="4952">
                  <c:v>28.0</c:v>
                </c:pt>
                <c:pt idx="4953">
                  <c:v>28.0</c:v>
                </c:pt>
                <c:pt idx="4954">
                  <c:v>28.0</c:v>
                </c:pt>
                <c:pt idx="4955">
                  <c:v>28.0</c:v>
                </c:pt>
                <c:pt idx="4956">
                  <c:v>28.0</c:v>
                </c:pt>
                <c:pt idx="4957">
                  <c:v>28.0</c:v>
                </c:pt>
                <c:pt idx="4958">
                  <c:v>28.0</c:v>
                </c:pt>
                <c:pt idx="4959">
                  <c:v>28.0</c:v>
                </c:pt>
                <c:pt idx="4960">
                  <c:v>28.0</c:v>
                </c:pt>
                <c:pt idx="4961">
                  <c:v>28.0</c:v>
                </c:pt>
                <c:pt idx="4962">
                  <c:v>28.0</c:v>
                </c:pt>
                <c:pt idx="4963">
                  <c:v>28.0</c:v>
                </c:pt>
                <c:pt idx="4964">
                  <c:v>28.0</c:v>
                </c:pt>
                <c:pt idx="4965">
                  <c:v>28.0</c:v>
                </c:pt>
                <c:pt idx="4966">
                  <c:v>28.0</c:v>
                </c:pt>
                <c:pt idx="4967">
                  <c:v>28.0</c:v>
                </c:pt>
                <c:pt idx="4968">
                  <c:v>28.0</c:v>
                </c:pt>
                <c:pt idx="4969">
                  <c:v>28.0</c:v>
                </c:pt>
                <c:pt idx="4970">
                  <c:v>28.0</c:v>
                </c:pt>
                <c:pt idx="4971">
                  <c:v>28.0</c:v>
                </c:pt>
                <c:pt idx="4972">
                  <c:v>28.0</c:v>
                </c:pt>
                <c:pt idx="4973">
                  <c:v>28.0</c:v>
                </c:pt>
                <c:pt idx="4974">
                  <c:v>28.0</c:v>
                </c:pt>
                <c:pt idx="4975">
                  <c:v>28.0</c:v>
                </c:pt>
                <c:pt idx="4976">
                  <c:v>28.0</c:v>
                </c:pt>
                <c:pt idx="4977">
                  <c:v>28.0</c:v>
                </c:pt>
                <c:pt idx="4978">
                  <c:v>28.0</c:v>
                </c:pt>
                <c:pt idx="4979">
                  <c:v>28.0</c:v>
                </c:pt>
                <c:pt idx="4980">
                  <c:v>28.0</c:v>
                </c:pt>
                <c:pt idx="4981">
                  <c:v>28.0</c:v>
                </c:pt>
                <c:pt idx="4982">
                  <c:v>28.0</c:v>
                </c:pt>
                <c:pt idx="4983">
                  <c:v>28.0</c:v>
                </c:pt>
                <c:pt idx="4984">
                  <c:v>28.0</c:v>
                </c:pt>
                <c:pt idx="4985">
                  <c:v>28.0</c:v>
                </c:pt>
                <c:pt idx="4986">
                  <c:v>28.0</c:v>
                </c:pt>
                <c:pt idx="4987">
                  <c:v>28.0</c:v>
                </c:pt>
                <c:pt idx="4988">
                  <c:v>28.0</c:v>
                </c:pt>
                <c:pt idx="4989">
                  <c:v>28.0</c:v>
                </c:pt>
                <c:pt idx="4990">
                  <c:v>28.0</c:v>
                </c:pt>
                <c:pt idx="4991">
                  <c:v>28.0</c:v>
                </c:pt>
                <c:pt idx="4992">
                  <c:v>28.0</c:v>
                </c:pt>
                <c:pt idx="4993">
                  <c:v>28.0</c:v>
                </c:pt>
                <c:pt idx="4994">
                  <c:v>28.0</c:v>
                </c:pt>
                <c:pt idx="4995">
                  <c:v>28.0</c:v>
                </c:pt>
                <c:pt idx="4996">
                  <c:v>28.0</c:v>
                </c:pt>
                <c:pt idx="4997">
                  <c:v>28.0</c:v>
                </c:pt>
                <c:pt idx="4998">
                  <c:v>28.0</c:v>
                </c:pt>
                <c:pt idx="4999">
                  <c:v>28.0</c:v>
                </c:pt>
                <c:pt idx="5000">
                  <c:v>28.0</c:v>
                </c:pt>
                <c:pt idx="5001">
                  <c:v>28.0</c:v>
                </c:pt>
                <c:pt idx="5002">
                  <c:v>28.0</c:v>
                </c:pt>
                <c:pt idx="5003">
                  <c:v>28.0</c:v>
                </c:pt>
                <c:pt idx="5004">
                  <c:v>28.0</c:v>
                </c:pt>
                <c:pt idx="5005">
                  <c:v>28.0</c:v>
                </c:pt>
                <c:pt idx="5006">
                  <c:v>28.0</c:v>
                </c:pt>
                <c:pt idx="5007">
                  <c:v>28.0</c:v>
                </c:pt>
                <c:pt idx="5008">
                  <c:v>28.0</c:v>
                </c:pt>
                <c:pt idx="5009">
                  <c:v>28.0</c:v>
                </c:pt>
                <c:pt idx="5010">
                  <c:v>28.0</c:v>
                </c:pt>
                <c:pt idx="5011">
                  <c:v>28.0</c:v>
                </c:pt>
                <c:pt idx="5012">
                  <c:v>28.0</c:v>
                </c:pt>
                <c:pt idx="5013">
                  <c:v>28.0</c:v>
                </c:pt>
                <c:pt idx="5014">
                  <c:v>29.0</c:v>
                </c:pt>
                <c:pt idx="5015">
                  <c:v>29.0</c:v>
                </c:pt>
                <c:pt idx="5016">
                  <c:v>29.0</c:v>
                </c:pt>
                <c:pt idx="5017">
                  <c:v>29.0</c:v>
                </c:pt>
                <c:pt idx="5018">
                  <c:v>29.0</c:v>
                </c:pt>
                <c:pt idx="5019">
                  <c:v>29.0</c:v>
                </c:pt>
                <c:pt idx="5020">
                  <c:v>29.0</c:v>
                </c:pt>
                <c:pt idx="5021">
                  <c:v>29.0</c:v>
                </c:pt>
                <c:pt idx="5022">
                  <c:v>29.0</c:v>
                </c:pt>
                <c:pt idx="5023">
                  <c:v>29.0</c:v>
                </c:pt>
                <c:pt idx="5024">
                  <c:v>29.0</c:v>
                </c:pt>
                <c:pt idx="5025">
                  <c:v>29.0</c:v>
                </c:pt>
                <c:pt idx="5026">
                  <c:v>29.0</c:v>
                </c:pt>
                <c:pt idx="5027">
                  <c:v>29.0</c:v>
                </c:pt>
                <c:pt idx="5028">
                  <c:v>29.0</c:v>
                </c:pt>
                <c:pt idx="5029">
                  <c:v>29.0</c:v>
                </c:pt>
                <c:pt idx="5030">
                  <c:v>29.0</c:v>
                </c:pt>
                <c:pt idx="5031">
                  <c:v>29.0</c:v>
                </c:pt>
                <c:pt idx="5032">
                  <c:v>29.0</c:v>
                </c:pt>
                <c:pt idx="5033">
                  <c:v>29.0</c:v>
                </c:pt>
                <c:pt idx="5034">
                  <c:v>29.0</c:v>
                </c:pt>
                <c:pt idx="5035">
                  <c:v>29.0</c:v>
                </c:pt>
                <c:pt idx="5036">
                  <c:v>29.0</c:v>
                </c:pt>
                <c:pt idx="5037">
                  <c:v>29.0</c:v>
                </c:pt>
                <c:pt idx="5038">
                  <c:v>29.0</c:v>
                </c:pt>
                <c:pt idx="5039">
                  <c:v>29.0</c:v>
                </c:pt>
                <c:pt idx="5040">
                  <c:v>29.0</c:v>
                </c:pt>
                <c:pt idx="5041">
                  <c:v>29.0</c:v>
                </c:pt>
                <c:pt idx="5042">
                  <c:v>29.0</c:v>
                </c:pt>
                <c:pt idx="5043">
                  <c:v>29.0</c:v>
                </c:pt>
                <c:pt idx="5044">
                  <c:v>30.0</c:v>
                </c:pt>
                <c:pt idx="5045">
                  <c:v>30.0</c:v>
                </c:pt>
                <c:pt idx="5046">
                  <c:v>30.0</c:v>
                </c:pt>
                <c:pt idx="5047">
                  <c:v>30.0</c:v>
                </c:pt>
                <c:pt idx="5048">
                  <c:v>30.0</c:v>
                </c:pt>
                <c:pt idx="5049">
                  <c:v>30.0</c:v>
                </c:pt>
                <c:pt idx="5050">
                  <c:v>30.0</c:v>
                </c:pt>
                <c:pt idx="5051">
                  <c:v>30.0</c:v>
                </c:pt>
                <c:pt idx="5052">
                  <c:v>30.0</c:v>
                </c:pt>
                <c:pt idx="5053">
                  <c:v>30.0</c:v>
                </c:pt>
                <c:pt idx="5054">
                  <c:v>30.0</c:v>
                </c:pt>
                <c:pt idx="5055">
                  <c:v>30.0</c:v>
                </c:pt>
                <c:pt idx="5056">
                  <c:v>30.0</c:v>
                </c:pt>
                <c:pt idx="5057">
                  <c:v>30.0</c:v>
                </c:pt>
                <c:pt idx="5058">
                  <c:v>30.0</c:v>
                </c:pt>
                <c:pt idx="5059">
                  <c:v>30.0</c:v>
                </c:pt>
                <c:pt idx="5060">
                  <c:v>30.0</c:v>
                </c:pt>
                <c:pt idx="5061">
                  <c:v>30.0</c:v>
                </c:pt>
                <c:pt idx="5062">
                  <c:v>30.0</c:v>
                </c:pt>
                <c:pt idx="5063">
                  <c:v>30.0</c:v>
                </c:pt>
                <c:pt idx="5064">
                  <c:v>30.0</c:v>
                </c:pt>
                <c:pt idx="5065">
                  <c:v>30.0</c:v>
                </c:pt>
                <c:pt idx="5066">
                  <c:v>30.0</c:v>
                </c:pt>
                <c:pt idx="5067">
                  <c:v>30.0</c:v>
                </c:pt>
                <c:pt idx="5068">
                  <c:v>30.0</c:v>
                </c:pt>
                <c:pt idx="5069">
                  <c:v>30.0</c:v>
                </c:pt>
                <c:pt idx="5070">
                  <c:v>30.0</c:v>
                </c:pt>
                <c:pt idx="5071">
                  <c:v>30.0</c:v>
                </c:pt>
                <c:pt idx="5072">
                  <c:v>30.0</c:v>
                </c:pt>
                <c:pt idx="5073">
                  <c:v>30.0</c:v>
                </c:pt>
                <c:pt idx="5074">
                  <c:v>30.0</c:v>
                </c:pt>
                <c:pt idx="5075">
                  <c:v>30.0</c:v>
                </c:pt>
                <c:pt idx="5076">
                  <c:v>30.0</c:v>
                </c:pt>
                <c:pt idx="5077">
                  <c:v>30.0</c:v>
                </c:pt>
                <c:pt idx="5078">
                  <c:v>30.0</c:v>
                </c:pt>
                <c:pt idx="5079">
                  <c:v>30.0</c:v>
                </c:pt>
                <c:pt idx="5080">
                  <c:v>30.0</c:v>
                </c:pt>
                <c:pt idx="5081">
                  <c:v>30.0</c:v>
                </c:pt>
                <c:pt idx="5082">
                  <c:v>30.0</c:v>
                </c:pt>
                <c:pt idx="5083">
                  <c:v>30.0</c:v>
                </c:pt>
                <c:pt idx="5084">
                  <c:v>30.0</c:v>
                </c:pt>
                <c:pt idx="5085">
                  <c:v>30.0</c:v>
                </c:pt>
                <c:pt idx="5086">
                  <c:v>30.0</c:v>
                </c:pt>
                <c:pt idx="5087">
                  <c:v>30.0</c:v>
                </c:pt>
                <c:pt idx="5088">
                  <c:v>30.0</c:v>
                </c:pt>
                <c:pt idx="5089">
                  <c:v>30.0</c:v>
                </c:pt>
                <c:pt idx="5090">
                  <c:v>30.0</c:v>
                </c:pt>
                <c:pt idx="5091">
                  <c:v>30.0</c:v>
                </c:pt>
                <c:pt idx="5092">
                  <c:v>30.0</c:v>
                </c:pt>
                <c:pt idx="5093">
                  <c:v>30.0</c:v>
                </c:pt>
                <c:pt idx="5094">
                  <c:v>30.0</c:v>
                </c:pt>
                <c:pt idx="5095">
                  <c:v>30.0</c:v>
                </c:pt>
                <c:pt idx="5096">
                  <c:v>30.0</c:v>
                </c:pt>
                <c:pt idx="5097">
                  <c:v>30.0</c:v>
                </c:pt>
                <c:pt idx="5098">
                  <c:v>30.0</c:v>
                </c:pt>
                <c:pt idx="5099">
                  <c:v>30.0</c:v>
                </c:pt>
                <c:pt idx="5100">
                  <c:v>30.0</c:v>
                </c:pt>
                <c:pt idx="5101">
                  <c:v>30.0</c:v>
                </c:pt>
                <c:pt idx="5102">
                  <c:v>30.0</c:v>
                </c:pt>
                <c:pt idx="5103">
                  <c:v>30.0</c:v>
                </c:pt>
                <c:pt idx="5104">
                  <c:v>30.0</c:v>
                </c:pt>
                <c:pt idx="5105">
                  <c:v>30.0</c:v>
                </c:pt>
                <c:pt idx="5106">
                  <c:v>30.0</c:v>
                </c:pt>
                <c:pt idx="5107">
                  <c:v>30.0</c:v>
                </c:pt>
                <c:pt idx="5108">
                  <c:v>30.0</c:v>
                </c:pt>
                <c:pt idx="5109">
                  <c:v>30.0</c:v>
                </c:pt>
                <c:pt idx="5110">
                  <c:v>30.0</c:v>
                </c:pt>
                <c:pt idx="5111">
                  <c:v>30.0</c:v>
                </c:pt>
                <c:pt idx="5112">
                  <c:v>30.0</c:v>
                </c:pt>
                <c:pt idx="5113">
                  <c:v>30.0</c:v>
                </c:pt>
                <c:pt idx="5114">
                  <c:v>30.0</c:v>
                </c:pt>
                <c:pt idx="5115">
                  <c:v>30.0</c:v>
                </c:pt>
                <c:pt idx="5116">
                  <c:v>30.0</c:v>
                </c:pt>
                <c:pt idx="5117">
                  <c:v>30.0</c:v>
                </c:pt>
                <c:pt idx="5118">
                  <c:v>30.0</c:v>
                </c:pt>
                <c:pt idx="5119">
                  <c:v>30.0</c:v>
                </c:pt>
                <c:pt idx="5120">
                  <c:v>30.0</c:v>
                </c:pt>
                <c:pt idx="5121">
                  <c:v>30.0</c:v>
                </c:pt>
                <c:pt idx="5122">
                  <c:v>30.0</c:v>
                </c:pt>
                <c:pt idx="5123">
                  <c:v>30.0</c:v>
                </c:pt>
                <c:pt idx="5124">
                  <c:v>30.0</c:v>
                </c:pt>
                <c:pt idx="5125">
                  <c:v>30.0</c:v>
                </c:pt>
                <c:pt idx="5126">
                  <c:v>30.0</c:v>
                </c:pt>
                <c:pt idx="5127">
                  <c:v>30.0</c:v>
                </c:pt>
                <c:pt idx="5128">
                  <c:v>30.0</c:v>
                </c:pt>
                <c:pt idx="5129">
                  <c:v>30.0</c:v>
                </c:pt>
                <c:pt idx="5130">
                  <c:v>30.0</c:v>
                </c:pt>
                <c:pt idx="5131">
                  <c:v>30.0</c:v>
                </c:pt>
                <c:pt idx="5132">
                  <c:v>30.0</c:v>
                </c:pt>
                <c:pt idx="5133">
                  <c:v>30.0</c:v>
                </c:pt>
                <c:pt idx="5134">
                  <c:v>30.0</c:v>
                </c:pt>
                <c:pt idx="5135">
                  <c:v>30.0</c:v>
                </c:pt>
                <c:pt idx="5136">
                  <c:v>30.0</c:v>
                </c:pt>
                <c:pt idx="5137">
                  <c:v>30.0</c:v>
                </c:pt>
                <c:pt idx="5138">
                  <c:v>30.0</c:v>
                </c:pt>
                <c:pt idx="5139">
                  <c:v>30.0</c:v>
                </c:pt>
                <c:pt idx="5140">
                  <c:v>30.0</c:v>
                </c:pt>
                <c:pt idx="5141">
                  <c:v>30.0</c:v>
                </c:pt>
                <c:pt idx="5142">
                  <c:v>30.0</c:v>
                </c:pt>
                <c:pt idx="5143">
                  <c:v>30.0</c:v>
                </c:pt>
                <c:pt idx="5144">
                  <c:v>30.0</c:v>
                </c:pt>
                <c:pt idx="5145">
                  <c:v>30.0</c:v>
                </c:pt>
                <c:pt idx="5146">
                  <c:v>30.0</c:v>
                </c:pt>
                <c:pt idx="5147">
                  <c:v>30.0</c:v>
                </c:pt>
                <c:pt idx="5148">
                  <c:v>30.0</c:v>
                </c:pt>
                <c:pt idx="5149">
                  <c:v>30.0</c:v>
                </c:pt>
                <c:pt idx="5150">
                  <c:v>30.0</c:v>
                </c:pt>
                <c:pt idx="5151">
                  <c:v>30.0</c:v>
                </c:pt>
                <c:pt idx="5152">
                  <c:v>30.0</c:v>
                </c:pt>
                <c:pt idx="5153">
                  <c:v>30.0</c:v>
                </c:pt>
                <c:pt idx="5154">
                  <c:v>30.0</c:v>
                </c:pt>
                <c:pt idx="5155">
                  <c:v>30.0</c:v>
                </c:pt>
                <c:pt idx="5156">
                  <c:v>30.0</c:v>
                </c:pt>
                <c:pt idx="5157">
                  <c:v>30.0</c:v>
                </c:pt>
                <c:pt idx="5158">
                  <c:v>30.0</c:v>
                </c:pt>
                <c:pt idx="5159">
                  <c:v>30.0</c:v>
                </c:pt>
                <c:pt idx="5160">
                  <c:v>30.0</c:v>
                </c:pt>
                <c:pt idx="5161">
                  <c:v>30.0</c:v>
                </c:pt>
                <c:pt idx="5162">
                  <c:v>30.0</c:v>
                </c:pt>
                <c:pt idx="5163">
                  <c:v>30.0</c:v>
                </c:pt>
                <c:pt idx="5164">
                  <c:v>30.0</c:v>
                </c:pt>
                <c:pt idx="5165">
                  <c:v>30.0</c:v>
                </c:pt>
                <c:pt idx="5166">
                  <c:v>30.0</c:v>
                </c:pt>
                <c:pt idx="5167">
                  <c:v>30.0</c:v>
                </c:pt>
                <c:pt idx="5168">
                  <c:v>30.0</c:v>
                </c:pt>
                <c:pt idx="5169">
                  <c:v>30.0</c:v>
                </c:pt>
                <c:pt idx="5170">
                  <c:v>30.0</c:v>
                </c:pt>
                <c:pt idx="5171">
                  <c:v>30.0</c:v>
                </c:pt>
                <c:pt idx="5172">
                  <c:v>30.0</c:v>
                </c:pt>
                <c:pt idx="5173">
                  <c:v>30.0</c:v>
                </c:pt>
                <c:pt idx="5174">
                  <c:v>30.0</c:v>
                </c:pt>
                <c:pt idx="5175">
                  <c:v>30.0</c:v>
                </c:pt>
                <c:pt idx="5176">
                  <c:v>30.0</c:v>
                </c:pt>
                <c:pt idx="5177">
                  <c:v>30.0</c:v>
                </c:pt>
                <c:pt idx="5178">
                  <c:v>30.0</c:v>
                </c:pt>
                <c:pt idx="5179">
                  <c:v>30.0</c:v>
                </c:pt>
                <c:pt idx="5180">
                  <c:v>30.0</c:v>
                </c:pt>
                <c:pt idx="5181">
                  <c:v>30.0</c:v>
                </c:pt>
                <c:pt idx="5182">
                  <c:v>30.0</c:v>
                </c:pt>
                <c:pt idx="5183">
                  <c:v>30.0</c:v>
                </c:pt>
                <c:pt idx="5184">
                  <c:v>30.0</c:v>
                </c:pt>
                <c:pt idx="5185">
                  <c:v>30.0</c:v>
                </c:pt>
                <c:pt idx="5186">
                  <c:v>30.0</c:v>
                </c:pt>
                <c:pt idx="5187">
                  <c:v>30.0</c:v>
                </c:pt>
                <c:pt idx="5188">
                  <c:v>30.0</c:v>
                </c:pt>
                <c:pt idx="5189">
                  <c:v>30.0</c:v>
                </c:pt>
                <c:pt idx="5190">
                  <c:v>30.0</c:v>
                </c:pt>
                <c:pt idx="5191">
                  <c:v>30.0</c:v>
                </c:pt>
                <c:pt idx="5192">
                  <c:v>30.0</c:v>
                </c:pt>
                <c:pt idx="5193">
                  <c:v>30.0</c:v>
                </c:pt>
                <c:pt idx="5194">
                  <c:v>30.0</c:v>
                </c:pt>
                <c:pt idx="5195">
                  <c:v>30.0</c:v>
                </c:pt>
                <c:pt idx="5196">
                  <c:v>30.0</c:v>
                </c:pt>
                <c:pt idx="5197">
                  <c:v>30.0</c:v>
                </c:pt>
                <c:pt idx="5198">
                  <c:v>30.0</c:v>
                </c:pt>
                <c:pt idx="5199">
                  <c:v>30.0</c:v>
                </c:pt>
                <c:pt idx="5200">
                  <c:v>30.0</c:v>
                </c:pt>
                <c:pt idx="5201">
                  <c:v>30.0</c:v>
                </c:pt>
                <c:pt idx="5202">
                  <c:v>30.0</c:v>
                </c:pt>
                <c:pt idx="5203">
                  <c:v>30.0</c:v>
                </c:pt>
                <c:pt idx="5204">
                  <c:v>30.0</c:v>
                </c:pt>
                <c:pt idx="5205">
                  <c:v>30.0</c:v>
                </c:pt>
                <c:pt idx="5206">
                  <c:v>30.0</c:v>
                </c:pt>
                <c:pt idx="5207">
                  <c:v>30.0</c:v>
                </c:pt>
                <c:pt idx="5208">
                  <c:v>30.0</c:v>
                </c:pt>
                <c:pt idx="5209">
                  <c:v>30.0</c:v>
                </c:pt>
                <c:pt idx="5210">
                  <c:v>30.0</c:v>
                </c:pt>
                <c:pt idx="5211">
                  <c:v>30.0</c:v>
                </c:pt>
                <c:pt idx="5212">
                  <c:v>30.0</c:v>
                </c:pt>
                <c:pt idx="5213">
                  <c:v>30.0</c:v>
                </c:pt>
                <c:pt idx="5214">
                  <c:v>30.0</c:v>
                </c:pt>
                <c:pt idx="5215">
                  <c:v>30.0</c:v>
                </c:pt>
                <c:pt idx="5216">
                  <c:v>30.0</c:v>
                </c:pt>
                <c:pt idx="5217">
                  <c:v>30.0</c:v>
                </c:pt>
                <c:pt idx="5218">
                  <c:v>30.0</c:v>
                </c:pt>
                <c:pt idx="5219">
                  <c:v>30.0</c:v>
                </c:pt>
                <c:pt idx="5220">
                  <c:v>30.0</c:v>
                </c:pt>
                <c:pt idx="5221">
                  <c:v>30.0</c:v>
                </c:pt>
                <c:pt idx="5222">
                  <c:v>30.0</c:v>
                </c:pt>
                <c:pt idx="5223">
                  <c:v>30.0</c:v>
                </c:pt>
                <c:pt idx="5224">
                  <c:v>30.0</c:v>
                </c:pt>
                <c:pt idx="5225">
                  <c:v>30.0</c:v>
                </c:pt>
                <c:pt idx="5226">
                  <c:v>30.0</c:v>
                </c:pt>
                <c:pt idx="5227">
                  <c:v>30.0</c:v>
                </c:pt>
                <c:pt idx="5228">
                  <c:v>30.0</c:v>
                </c:pt>
                <c:pt idx="5229">
                  <c:v>30.0</c:v>
                </c:pt>
                <c:pt idx="5230">
                  <c:v>30.0</c:v>
                </c:pt>
                <c:pt idx="5231">
                  <c:v>30.0</c:v>
                </c:pt>
                <c:pt idx="5232">
                  <c:v>30.0</c:v>
                </c:pt>
                <c:pt idx="5233">
                  <c:v>30.0</c:v>
                </c:pt>
                <c:pt idx="5234">
                  <c:v>30.0</c:v>
                </c:pt>
                <c:pt idx="5235">
                  <c:v>30.0</c:v>
                </c:pt>
                <c:pt idx="5236">
                  <c:v>30.0</c:v>
                </c:pt>
                <c:pt idx="5237">
                  <c:v>30.0</c:v>
                </c:pt>
                <c:pt idx="5238">
                  <c:v>30.0</c:v>
                </c:pt>
                <c:pt idx="5239">
                  <c:v>30.0</c:v>
                </c:pt>
                <c:pt idx="5240">
                  <c:v>30.0</c:v>
                </c:pt>
                <c:pt idx="5241">
                  <c:v>30.0</c:v>
                </c:pt>
                <c:pt idx="5242">
                  <c:v>30.0</c:v>
                </c:pt>
                <c:pt idx="5243">
                  <c:v>30.0</c:v>
                </c:pt>
                <c:pt idx="5244">
                  <c:v>30.0</c:v>
                </c:pt>
                <c:pt idx="5245">
                  <c:v>30.0</c:v>
                </c:pt>
                <c:pt idx="5246">
                  <c:v>30.0</c:v>
                </c:pt>
                <c:pt idx="5247">
                  <c:v>30.0</c:v>
                </c:pt>
                <c:pt idx="5248">
                  <c:v>30.0</c:v>
                </c:pt>
                <c:pt idx="5249">
                  <c:v>30.0</c:v>
                </c:pt>
                <c:pt idx="5250">
                  <c:v>30.0</c:v>
                </c:pt>
                <c:pt idx="5251">
                  <c:v>30.0</c:v>
                </c:pt>
                <c:pt idx="5252">
                  <c:v>30.0</c:v>
                </c:pt>
                <c:pt idx="5253">
                  <c:v>30.0</c:v>
                </c:pt>
                <c:pt idx="5254">
                  <c:v>30.0</c:v>
                </c:pt>
                <c:pt idx="5255">
                  <c:v>30.0</c:v>
                </c:pt>
                <c:pt idx="5256">
                  <c:v>30.0</c:v>
                </c:pt>
                <c:pt idx="5257">
                  <c:v>31.0</c:v>
                </c:pt>
                <c:pt idx="5258">
                  <c:v>31.0</c:v>
                </c:pt>
                <c:pt idx="5259">
                  <c:v>31.0</c:v>
                </c:pt>
                <c:pt idx="5260">
                  <c:v>31.0</c:v>
                </c:pt>
                <c:pt idx="5261">
                  <c:v>31.0</c:v>
                </c:pt>
                <c:pt idx="5262">
                  <c:v>31.0</c:v>
                </c:pt>
                <c:pt idx="5263">
                  <c:v>31.0</c:v>
                </c:pt>
                <c:pt idx="5264">
                  <c:v>31.0</c:v>
                </c:pt>
                <c:pt idx="5265">
                  <c:v>31.0</c:v>
                </c:pt>
                <c:pt idx="5266">
                  <c:v>31.0</c:v>
                </c:pt>
                <c:pt idx="5267">
                  <c:v>31.0</c:v>
                </c:pt>
                <c:pt idx="5268">
                  <c:v>31.0</c:v>
                </c:pt>
                <c:pt idx="5269">
                  <c:v>31.0</c:v>
                </c:pt>
                <c:pt idx="5270">
                  <c:v>31.0</c:v>
                </c:pt>
                <c:pt idx="5271">
                  <c:v>31.0</c:v>
                </c:pt>
                <c:pt idx="5272">
                  <c:v>31.0</c:v>
                </c:pt>
                <c:pt idx="5273">
                  <c:v>31.0</c:v>
                </c:pt>
                <c:pt idx="5274">
                  <c:v>31.0</c:v>
                </c:pt>
                <c:pt idx="5275">
                  <c:v>31.0</c:v>
                </c:pt>
                <c:pt idx="5276">
                  <c:v>31.0</c:v>
                </c:pt>
                <c:pt idx="5277">
                  <c:v>31.0</c:v>
                </c:pt>
                <c:pt idx="5278">
                  <c:v>31.0</c:v>
                </c:pt>
                <c:pt idx="5279">
                  <c:v>31.0</c:v>
                </c:pt>
                <c:pt idx="5280">
                  <c:v>31.0</c:v>
                </c:pt>
                <c:pt idx="5281">
                  <c:v>31.0</c:v>
                </c:pt>
                <c:pt idx="5282">
                  <c:v>31.0</c:v>
                </c:pt>
                <c:pt idx="5283">
                  <c:v>31.0</c:v>
                </c:pt>
                <c:pt idx="5284">
                  <c:v>31.0</c:v>
                </c:pt>
                <c:pt idx="5285">
                  <c:v>31.0</c:v>
                </c:pt>
                <c:pt idx="5286">
                  <c:v>31.0</c:v>
                </c:pt>
                <c:pt idx="5287">
                  <c:v>31.0</c:v>
                </c:pt>
                <c:pt idx="5288">
                  <c:v>31.0</c:v>
                </c:pt>
                <c:pt idx="5289">
                  <c:v>31.0</c:v>
                </c:pt>
                <c:pt idx="5290">
                  <c:v>31.0</c:v>
                </c:pt>
                <c:pt idx="5291">
                  <c:v>31.0</c:v>
                </c:pt>
                <c:pt idx="5292">
                  <c:v>31.0</c:v>
                </c:pt>
                <c:pt idx="5293">
                  <c:v>31.0</c:v>
                </c:pt>
                <c:pt idx="5294">
                  <c:v>31.0</c:v>
                </c:pt>
                <c:pt idx="5295">
                  <c:v>31.0</c:v>
                </c:pt>
                <c:pt idx="5296">
                  <c:v>31.0</c:v>
                </c:pt>
                <c:pt idx="5297">
                  <c:v>31.0</c:v>
                </c:pt>
                <c:pt idx="5298">
                  <c:v>31.0</c:v>
                </c:pt>
                <c:pt idx="5299">
                  <c:v>31.0</c:v>
                </c:pt>
                <c:pt idx="5300">
                  <c:v>31.0</c:v>
                </c:pt>
                <c:pt idx="5301">
                  <c:v>31.0</c:v>
                </c:pt>
                <c:pt idx="5302">
                  <c:v>31.0</c:v>
                </c:pt>
                <c:pt idx="5303">
                  <c:v>31.0</c:v>
                </c:pt>
                <c:pt idx="5304">
                  <c:v>31.0</c:v>
                </c:pt>
                <c:pt idx="5305">
                  <c:v>31.0</c:v>
                </c:pt>
                <c:pt idx="5306">
                  <c:v>31.0</c:v>
                </c:pt>
                <c:pt idx="5307">
                  <c:v>31.0</c:v>
                </c:pt>
                <c:pt idx="5308">
                  <c:v>31.0</c:v>
                </c:pt>
                <c:pt idx="5309">
                  <c:v>31.0</c:v>
                </c:pt>
                <c:pt idx="5310">
                  <c:v>31.0</c:v>
                </c:pt>
                <c:pt idx="5311">
                  <c:v>31.0</c:v>
                </c:pt>
                <c:pt idx="5312">
                  <c:v>31.0</c:v>
                </c:pt>
                <c:pt idx="5313">
                  <c:v>31.0</c:v>
                </c:pt>
                <c:pt idx="5314">
                  <c:v>31.0</c:v>
                </c:pt>
                <c:pt idx="5315">
                  <c:v>31.0</c:v>
                </c:pt>
                <c:pt idx="5316">
                  <c:v>31.0</c:v>
                </c:pt>
                <c:pt idx="5317">
                  <c:v>31.0</c:v>
                </c:pt>
                <c:pt idx="5318">
                  <c:v>31.0</c:v>
                </c:pt>
                <c:pt idx="5319">
                  <c:v>31.0</c:v>
                </c:pt>
                <c:pt idx="5320">
                  <c:v>31.0</c:v>
                </c:pt>
                <c:pt idx="5321">
                  <c:v>31.0</c:v>
                </c:pt>
                <c:pt idx="5322">
                  <c:v>31.0</c:v>
                </c:pt>
                <c:pt idx="5323">
                  <c:v>31.0</c:v>
                </c:pt>
                <c:pt idx="5324">
                  <c:v>31.0</c:v>
                </c:pt>
                <c:pt idx="5325">
                  <c:v>31.0</c:v>
                </c:pt>
                <c:pt idx="5326">
                  <c:v>31.0</c:v>
                </c:pt>
                <c:pt idx="5327">
                  <c:v>31.0</c:v>
                </c:pt>
                <c:pt idx="5328">
                  <c:v>31.0</c:v>
                </c:pt>
                <c:pt idx="5329">
                  <c:v>31.0</c:v>
                </c:pt>
                <c:pt idx="5330">
                  <c:v>31.0</c:v>
                </c:pt>
                <c:pt idx="5331">
                  <c:v>31.0</c:v>
                </c:pt>
                <c:pt idx="5332">
                  <c:v>31.0</c:v>
                </c:pt>
                <c:pt idx="5333">
                  <c:v>31.0</c:v>
                </c:pt>
                <c:pt idx="5334">
                  <c:v>31.0</c:v>
                </c:pt>
                <c:pt idx="5335">
                  <c:v>31.0</c:v>
                </c:pt>
                <c:pt idx="5336">
                  <c:v>31.0</c:v>
                </c:pt>
                <c:pt idx="5337">
                  <c:v>31.0</c:v>
                </c:pt>
                <c:pt idx="5338">
                  <c:v>31.0</c:v>
                </c:pt>
                <c:pt idx="5339">
                  <c:v>31.0</c:v>
                </c:pt>
                <c:pt idx="5340">
                  <c:v>31.0</c:v>
                </c:pt>
                <c:pt idx="5341">
                  <c:v>31.0</c:v>
                </c:pt>
                <c:pt idx="5342">
                  <c:v>31.0</c:v>
                </c:pt>
                <c:pt idx="5343">
                  <c:v>31.0</c:v>
                </c:pt>
                <c:pt idx="5344">
                  <c:v>31.0</c:v>
                </c:pt>
                <c:pt idx="5345">
                  <c:v>31.0</c:v>
                </c:pt>
                <c:pt idx="5346">
                  <c:v>31.0</c:v>
                </c:pt>
                <c:pt idx="5347">
                  <c:v>31.0</c:v>
                </c:pt>
                <c:pt idx="5348">
                  <c:v>31.0</c:v>
                </c:pt>
                <c:pt idx="5349">
                  <c:v>31.0</c:v>
                </c:pt>
                <c:pt idx="5350">
                  <c:v>31.0</c:v>
                </c:pt>
                <c:pt idx="5351">
                  <c:v>31.0</c:v>
                </c:pt>
                <c:pt idx="5352">
                  <c:v>31.0</c:v>
                </c:pt>
                <c:pt idx="5353">
                  <c:v>31.0</c:v>
                </c:pt>
                <c:pt idx="5354">
                  <c:v>31.0</c:v>
                </c:pt>
                <c:pt idx="5355">
                  <c:v>31.0</c:v>
                </c:pt>
                <c:pt idx="5356">
                  <c:v>31.0</c:v>
                </c:pt>
                <c:pt idx="5357">
                  <c:v>31.0</c:v>
                </c:pt>
                <c:pt idx="5358">
                  <c:v>31.0</c:v>
                </c:pt>
                <c:pt idx="5359">
                  <c:v>31.0</c:v>
                </c:pt>
                <c:pt idx="5360">
                  <c:v>31.0</c:v>
                </c:pt>
                <c:pt idx="5361">
                  <c:v>31.0</c:v>
                </c:pt>
                <c:pt idx="5362">
                  <c:v>31.0</c:v>
                </c:pt>
                <c:pt idx="5363">
                  <c:v>31.0</c:v>
                </c:pt>
                <c:pt idx="5364">
                  <c:v>31.0</c:v>
                </c:pt>
                <c:pt idx="5365">
                  <c:v>31.0</c:v>
                </c:pt>
                <c:pt idx="5366">
                  <c:v>31.0</c:v>
                </c:pt>
                <c:pt idx="5367">
                  <c:v>31.0</c:v>
                </c:pt>
                <c:pt idx="5368">
                  <c:v>31.0</c:v>
                </c:pt>
                <c:pt idx="5369">
                  <c:v>31.0</c:v>
                </c:pt>
                <c:pt idx="5370">
                  <c:v>31.0</c:v>
                </c:pt>
                <c:pt idx="5371">
                  <c:v>31.0</c:v>
                </c:pt>
                <c:pt idx="5372">
                  <c:v>31.0</c:v>
                </c:pt>
                <c:pt idx="5373">
                  <c:v>31.0</c:v>
                </c:pt>
                <c:pt idx="5374">
                  <c:v>31.0</c:v>
                </c:pt>
                <c:pt idx="5375">
                  <c:v>31.0</c:v>
                </c:pt>
                <c:pt idx="5376">
                  <c:v>31.0</c:v>
                </c:pt>
                <c:pt idx="5377">
                  <c:v>31.0</c:v>
                </c:pt>
                <c:pt idx="5378">
                  <c:v>31.0</c:v>
                </c:pt>
                <c:pt idx="5379">
                  <c:v>31.0</c:v>
                </c:pt>
                <c:pt idx="5380">
                  <c:v>31.0</c:v>
                </c:pt>
                <c:pt idx="5381">
                  <c:v>31.0</c:v>
                </c:pt>
                <c:pt idx="5382">
                  <c:v>31.0</c:v>
                </c:pt>
                <c:pt idx="5383">
                  <c:v>31.0</c:v>
                </c:pt>
                <c:pt idx="5384">
                  <c:v>31.0</c:v>
                </c:pt>
                <c:pt idx="5385">
                  <c:v>31.0</c:v>
                </c:pt>
                <c:pt idx="5386">
                  <c:v>31.0</c:v>
                </c:pt>
                <c:pt idx="5387">
                  <c:v>31.0</c:v>
                </c:pt>
                <c:pt idx="5388">
                  <c:v>31.0</c:v>
                </c:pt>
                <c:pt idx="5389">
                  <c:v>31.0</c:v>
                </c:pt>
                <c:pt idx="5390">
                  <c:v>31.0</c:v>
                </c:pt>
                <c:pt idx="5391">
                  <c:v>31.0</c:v>
                </c:pt>
                <c:pt idx="5392">
                  <c:v>31.0</c:v>
                </c:pt>
                <c:pt idx="5393">
                  <c:v>31.0</c:v>
                </c:pt>
                <c:pt idx="5394">
                  <c:v>31.0</c:v>
                </c:pt>
                <c:pt idx="5395">
                  <c:v>31.0</c:v>
                </c:pt>
                <c:pt idx="5396">
                  <c:v>31.0</c:v>
                </c:pt>
                <c:pt idx="5397">
                  <c:v>31.0</c:v>
                </c:pt>
                <c:pt idx="5398">
                  <c:v>31.0</c:v>
                </c:pt>
                <c:pt idx="5399">
                  <c:v>31.0</c:v>
                </c:pt>
                <c:pt idx="5400">
                  <c:v>31.0</c:v>
                </c:pt>
                <c:pt idx="5401">
                  <c:v>31.0</c:v>
                </c:pt>
                <c:pt idx="5402">
                  <c:v>31.0</c:v>
                </c:pt>
                <c:pt idx="5403">
                  <c:v>31.0</c:v>
                </c:pt>
                <c:pt idx="5404">
                  <c:v>31.0</c:v>
                </c:pt>
                <c:pt idx="5405">
                  <c:v>31.0</c:v>
                </c:pt>
                <c:pt idx="5406">
                  <c:v>31.0</c:v>
                </c:pt>
                <c:pt idx="5407">
                  <c:v>31.0</c:v>
                </c:pt>
                <c:pt idx="5408">
                  <c:v>31.0</c:v>
                </c:pt>
                <c:pt idx="5409">
                  <c:v>31.0</c:v>
                </c:pt>
                <c:pt idx="5410">
                  <c:v>31.0</c:v>
                </c:pt>
                <c:pt idx="5411">
                  <c:v>31.0</c:v>
                </c:pt>
                <c:pt idx="5412">
                  <c:v>31.0</c:v>
                </c:pt>
                <c:pt idx="5413">
                  <c:v>31.0</c:v>
                </c:pt>
                <c:pt idx="5414">
                  <c:v>31.0</c:v>
                </c:pt>
                <c:pt idx="5415">
                  <c:v>31.0</c:v>
                </c:pt>
                <c:pt idx="5416">
                  <c:v>31.0</c:v>
                </c:pt>
                <c:pt idx="5417">
                  <c:v>31.0</c:v>
                </c:pt>
                <c:pt idx="5418">
                  <c:v>31.0</c:v>
                </c:pt>
                <c:pt idx="5419">
                  <c:v>31.0</c:v>
                </c:pt>
                <c:pt idx="5420">
                  <c:v>31.0</c:v>
                </c:pt>
                <c:pt idx="5421">
                  <c:v>31.0</c:v>
                </c:pt>
                <c:pt idx="5422">
                  <c:v>31.0</c:v>
                </c:pt>
                <c:pt idx="5423">
                  <c:v>31.0</c:v>
                </c:pt>
                <c:pt idx="5424">
                  <c:v>31.0</c:v>
                </c:pt>
                <c:pt idx="5425">
                  <c:v>31.0</c:v>
                </c:pt>
                <c:pt idx="5426">
                  <c:v>31.0</c:v>
                </c:pt>
                <c:pt idx="5427">
                  <c:v>31.0</c:v>
                </c:pt>
                <c:pt idx="5428">
                  <c:v>31.0</c:v>
                </c:pt>
                <c:pt idx="5429">
                  <c:v>31.0</c:v>
                </c:pt>
                <c:pt idx="5430">
                  <c:v>31.0</c:v>
                </c:pt>
                <c:pt idx="5431">
                  <c:v>31.0</c:v>
                </c:pt>
                <c:pt idx="5432">
                  <c:v>31.0</c:v>
                </c:pt>
                <c:pt idx="5433">
                  <c:v>31.0</c:v>
                </c:pt>
                <c:pt idx="5434">
                  <c:v>31.0</c:v>
                </c:pt>
                <c:pt idx="5435">
                  <c:v>31.0</c:v>
                </c:pt>
                <c:pt idx="5436">
                  <c:v>31.0</c:v>
                </c:pt>
                <c:pt idx="5437">
                  <c:v>31.0</c:v>
                </c:pt>
                <c:pt idx="5438">
                  <c:v>31.0</c:v>
                </c:pt>
                <c:pt idx="5439">
                  <c:v>31.0</c:v>
                </c:pt>
                <c:pt idx="5440">
                  <c:v>31.0</c:v>
                </c:pt>
                <c:pt idx="5441">
                  <c:v>31.0</c:v>
                </c:pt>
                <c:pt idx="5442">
                  <c:v>31.0</c:v>
                </c:pt>
                <c:pt idx="5443">
                  <c:v>31.0</c:v>
                </c:pt>
                <c:pt idx="5444">
                  <c:v>32.0</c:v>
                </c:pt>
                <c:pt idx="5445">
                  <c:v>32.0</c:v>
                </c:pt>
                <c:pt idx="5446">
                  <c:v>32.0</c:v>
                </c:pt>
                <c:pt idx="5447">
                  <c:v>32.0</c:v>
                </c:pt>
                <c:pt idx="5448">
                  <c:v>32.0</c:v>
                </c:pt>
                <c:pt idx="5449">
                  <c:v>32.0</c:v>
                </c:pt>
                <c:pt idx="5450">
                  <c:v>32.0</c:v>
                </c:pt>
                <c:pt idx="5451">
                  <c:v>32.0</c:v>
                </c:pt>
                <c:pt idx="5452">
                  <c:v>32.0</c:v>
                </c:pt>
                <c:pt idx="5453">
                  <c:v>32.0</c:v>
                </c:pt>
                <c:pt idx="5454">
                  <c:v>32.0</c:v>
                </c:pt>
                <c:pt idx="5455">
                  <c:v>32.0</c:v>
                </c:pt>
                <c:pt idx="5456">
                  <c:v>32.0</c:v>
                </c:pt>
                <c:pt idx="5457">
                  <c:v>32.0</c:v>
                </c:pt>
                <c:pt idx="5458">
                  <c:v>32.0</c:v>
                </c:pt>
                <c:pt idx="5459">
                  <c:v>32.0</c:v>
                </c:pt>
                <c:pt idx="5460">
                  <c:v>32.0</c:v>
                </c:pt>
                <c:pt idx="5461">
                  <c:v>32.0</c:v>
                </c:pt>
                <c:pt idx="5462">
                  <c:v>32.0</c:v>
                </c:pt>
                <c:pt idx="5463">
                  <c:v>32.0</c:v>
                </c:pt>
                <c:pt idx="5464">
                  <c:v>32.0</c:v>
                </c:pt>
                <c:pt idx="5465">
                  <c:v>32.0</c:v>
                </c:pt>
                <c:pt idx="5466">
                  <c:v>32.0</c:v>
                </c:pt>
                <c:pt idx="5467">
                  <c:v>32.0</c:v>
                </c:pt>
                <c:pt idx="5468">
                  <c:v>32.0</c:v>
                </c:pt>
                <c:pt idx="5469">
                  <c:v>32.0</c:v>
                </c:pt>
                <c:pt idx="5470">
                  <c:v>32.0</c:v>
                </c:pt>
                <c:pt idx="5471">
                  <c:v>32.0</c:v>
                </c:pt>
                <c:pt idx="5472">
                  <c:v>32.0</c:v>
                </c:pt>
                <c:pt idx="5473">
                  <c:v>32.0</c:v>
                </c:pt>
                <c:pt idx="5474">
                  <c:v>32.0</c:v>
                </c:pt>
                <c:pt idx="5475">
                  <c:v>32.0</c:v>
                </c:pt>
                <c:pt idx="5476">
                  <c:v>32.0</c:v>
                </c:pt>
                <c:pt idx="5477">
                  <c:v>32.0</c:v>
                </c:pt>
                <c:pt idx="5478">
                  <c:v>32.0</c:v>
                </c:pt>
                <c:pt idx="5479">
                  <c:v>32.0</c:v>
                </c:pt>
                <c:pt idx="5480">
                  <c:v>32.0</c:v>
                </c:pt>
                <c:pt idx="5481">
                  <c:v>32.0</c:v>
                </c:pt>
                <c:pt idx="5482">
                  <c:v>32.0</c:v>
                </c:pt>
                <c:pt idx="5483">
                  <c:v>33.0</c:v>
                </c:pt>
                <c:pt idx="5484">
                  <c:v>33.0</c:v>
                </c:pt>
                <c:pt idx="5485">
                  <c:v>33.0</c:v>
                </c:pt>
                <c:pt idx="5486">
                  <c:v>33.0</c:v>
                </c:pt>
                <c:pt idx="5487">
                  <c:v>33.0</c:v>
                </c:pt>
                <c:pt idx="5488">
                  <c:v>33.0</c:v>
                </c:pt>
                <c:pt idx="5489">
                  <c:v>33.0</c:v>
                </c:pt>
                <c:pt idx="5490">
                  <c:v>33.0</c:v>
                </c:pt>
                <c:pt idx="5491">
                  <c:v>33.0</c:v>
                </c:pt>
                <c:pt idx="5492">
                  <c:v>33.0</c:v>
                </c:pt>
                <c:pt idx="5493">
                  <c:v>33.0</c:v>
                </c:pt>
                <c:pt idx="5494">
                  <c:v>33.0</c:v>
                </c:pt>
                <c:pt idx="5495">
                  <c:v>33.0</c:v>
                </c:pt>
                <c:pt idx="5496">
                  <c:v>33.0</c:v>
                </c:pt>
                <c:pt idx="5497">
                  <c:v>33.0</c:v>
                </c:pt>
                <c:pt idx="5498">
                  <c:v>33.0</c:v>
                </c:pt>
                <c:pt idx="5499">
                  <c:v>33.0</c:v>
                </c:pt>
                <c:pt idx="5500">
                  <c:v>33.0</c:v>
                </c:pt>
                <c:pt idx="5501">
                  <c:v>33.0</c:v>
                </c:pt>
                <c:pt idx="5502">
                  <c:v>33.0</c:v>
                </c:pt>
                <c:pt idx="5503">
                  <c:v>33.0</c:v>
                </c:pt>
                <c:pt idx="5504">
                  <c:v>33.0</c:v>
                </c:pt>
                <c:pt idx="5505">
                  <c:v>33.0</c:v>
                </c:pt>
                <c:pt idx="5506">
                  <c:v>33.0</c:v>
                </c:pt>
                <c:pt idx="5507">
                  <c:v>33.0</c:v>
                </c:pt>
                <c:pt idx="5508">
                  <c:v>33.0</c:v>
                </c:pt>
                <c:pt idx="5509">
                  <c:v>33.0</c:v>
                </c:pt>
                <c:pt idx="5510">
                  <c:v>33.0</c:v>
                </c:pt>
                <c:pt idx="5511">
                  <c:v>33.0</c:v>
                </c:pt>
                <c:pt idx="5512">
                  <c:v>33.0</c:v>
                </c:pt>
                <c:pt idx="5513">
                  <c:v>33.0</c:v>
                </c:pt>
                <c:pt idx="5514">
                  <c:v>33.0</c:v>
                </c:pt>
                <c:pt idx="5515">
                  <c:v>33.0</c:v>
                </c:pt>
                <c:pt idx="5516">
                  <c:v>33.0</c:v>
                </c:pt>
                <c:pt idx="5517">
                  <c:v>33.0</c:v>
                </c:pt>
                <c:pt idx="5518">
                  <c:v>33.0</c:v>
                </c:pt>
                <c:pt idx="5519">
                  <c:v>33.0</c:v>
                </c:pt>
                <c:pt idx="5520">
                  <c:v>33.0</c:v>
                </c:pt>
                <c:pt idx="5521">
                  <c:v>33.0</c:v>
                </c:pt>
                <c:pt idx="5522">
                  <c:v>33.0</c:v>
                </c:pt>
                <c:pt idx="5523">
                  <c:v>33.0</c:v>
                </c:pt>
                <c:pt idx="5524">
                  <c:v>33.0</c:v>
                </c:pt>
                <c:pt idx="5525">
                  <c:v>33.0</c:v>
                </c:pt>
                <c:pt idx="5526">
                  <c:v>33.0</c:v>
                </c:pt>
                <c:pt idx="5527">
                  <c:v>33.0</c:v>
                </c:pt>
                <c:pt idx="5528">
                  <c:v>33.0</c:v>
                </c:pt>
                <c:pt idx="5529">
                  <c:v>33.0</c:v>
                </c:pt>
                <c:pt idx="5530">
                  <c:v>33.0</c:v>
                </c:pt>
                <c:pt idx="5531">
                  <c:v>33.0</c:v>
                </c:pt>
                <c:pt idx="5532">
                  <c:v>33.0</c:v>
                </c:pt>
                <c:pt idx="5533">
                  <c:v>33.0</c:v>
                </c:pt>
                <c:pt idx="5534">
                  <c:v>33.0</c:v>
                </c:pt>
                <c:pt idx="5535">
                  <c:v>33.0</c:v>
                </c:pt>
                <c:pt idx="5536">
                  <c:v>33.0</c:v>
                </c:pt>
                <c:pt idx="5537">
                  <c:v>33.0</c:v>
                </c:pt>
                <c:pt idx="5538">
                  <c:v>33.0</c:v>
                </c:pt>
                <c:pt idx="5539">
                  <c:v>33.0</c:v>
                </c:pt>
                <c:pt idx="5540">
                  <c:v>33.0</c:v>
                </c:pt>
                <c:pt idx="5541">
                  <c:v>33.0</c:v>
                </c:pt>
                <c:pt idx="5542">
                  <c:v>33.0</c:v>
                </c:pt>
                <c:pt idx="5543">
                  <c:v>33.0</c:v>
                </c:pt>
                <c:pt idx="5544">
                  <c:v>33.0</c:v>
                </c:pt>
                <c:pt idx="5545">
                  <c:v>33.0</c:v>
                </c:pt>
                <c:pt idx="5546">
                  <c:v>33.0</c:v>
                </c:pt>
                <c:pt idx="5547">
                  <c:v>33.0</c:v>
                </c:pt>
                <c:pt idx="5548">
                  <c:v>33.0</c:v>
                </c:pt>
                <c:pt idx="5549">
                  <c:v>33.0</c:v>
                </c:pt>
                <c:pt idx="5550">
                  <c:v>33.0</c:v>
                </c:pt>
                <c:pt idx="5551">
                  <c:v>33.0</c:v>
                </c:pt>
                <c:pt idx="5552">
                  <c:v>33.0</c:v>
                </c:pt>
                <c:pt idx="5553">
                  <c:v>33.0</c:v>
                </c:pt>
                <c:pt idx="5554">
                  <c:v>33.0</c:v>
                </c:pt>
                <c:pt idx="5555">
                  <c:v>33.0</c:v>
                </c:pt>
                <c:pt idx="5556">
                  <c:v>33.0</c:v>
                </c:pt>
                <c:pt idx="5557">
                  <c:v>33.0</c:v>
                </c:pt>
                <c:pt idx="5558">
                  <c:v>33.0</c:v>
                </c:pt>
                <c:pt idx="5559">
                  <c:v>33.0</c:v>
                </c:pt>
                <c:pt idx="5560">
                  <c:v>33.0</c:v>
                </c:pt>
                <c:pt idx="5561">
                  <c:v>33.0</c:v>
                </c:pt>
                <c:pt idx="5562">
                  <c:v>33.0</c:v>
                </c:pt>
                <c:pt idx="5563">
                  <c:v>33.0</c:v>
                </c:pt>
                <c:pt idx="5564">
                  <c:v>33.0</c:v>
                </c:pt>
                <c:pt idx="5565">
                  <c:v>33.0</c:v>
                </c:pt>
                <c:pt idx="5566">
                  <c:v>33.0</c:v>
                </c:pt>
                <c:pt idx="5567">
                  <c:v>33.0</c:v>
                </c:pt>
                <c:pt idx="5568">
                  <c:v>33.0</c:v>
                </c:pt>
                <c:pt idx="5569">
                  <c:v>33.0</c:v>
                </c:pt>
                <c:pt idx="5570">
                  <c:v>33.0</c:v>
                </c:pt>
                <c:pt idx="5571">
                  <c:v>33.0</c:v>
                </c:pt>
                <c:pt idx="5572">
                  <c:v>33.0</c:v>
                </c:pt>
                <c:pt idx="5573">
                  <c:v>33.0</c:v>
                </c:pt>
                <c:pt idx="5574">
                  <c:v>33.0</c:v>
                </c:pt>
                <c:pt idx="5575">
                  <c:v>33.0</c:v>
                </c:pt>
                <c:pt idx="5576">
                  <c:v>33.0</c:v>
                </c:pt>
                <c:pt idx="5577">
                  <c:v>33.0</c:v>
                </c:pt>
                <c:pt idx="5578">
                  <c:v>34.0</c:v>
                </c:pt>
                <c:pt idx="5579">
                  <c:v>34.0</c:v>
                </c:pt>
                <c:pt idx="5580">
                  <c:v>34.0</c:v>
                </c:pt>
                <c:pt idx="5581">
                  <c:v>34.0</c:v>
                </c:pt>
                <c:pt idx="5582">
                  <c:v>35.0</c:v>
                </c:pt>
                <c:pt idx="5583">
                  <c:v>35.0</c:v>
                </c:pt>
                <c:pt idx="5584">
                  <c:v>35.0</c:v>
                </c:pt>
                <c:pt idx="5585">
                  <c:v>35.0</c:v>
                </c:pt>
                <c:pt idx="5586">
                  <c:v>35.0</c:v>
                </c:pt>
                <c:pt idx="5587">
                  <c:v>35.0</c:v>
                </c:pt>
                <c:pt idx="5588">
                  <c:v>35.0</c:v>
                </c:pt>
                <c:pt idx="5589">
                  <c:v>35.0</c:v>
                </c:pt>
                <c:pt idx="5590">
                  <c:v>35.0</c:v>
                </c:pt>
                <c:pt idx="5591">
                  <c:v>35.0</c:v>
                </c:pt>
                <c:pt idx="5592">
                  <c:v>36.0</c:v>
                </c:pt>
                <c:pt idx="5593">
                  <c:v>36.0</c:v>
                </c:pt>
                <c:pt idx="5594">
                  <c:v>36.0</c:v>
                </c:pt>
                <c:pt idx="5595">
                  <c:v>36.0</c:v>
                </c:pt>
                <c:pt idx="5596">
                  <c:v>36.0</c:v>
                </c:pt>
                <c:pt idx="5597">
                  <c:v>36.0</c:v>
                </c:pt>
              </c:numCache>
            </c:numRef>
          </c:yVal>
          <c:smooth val="0"/>
        </c:ser>
        <c:dLbls>
          <c:showLegendKey val="0"/>
          <c:showVal val="0"/>
          <c:showCatName val="0"/>
          <c:showSerName val="0"/>
          <c:showPercent val="0"/>
          <c:showBubbleSize val="0"/>
        </c:dLbls>
        <c:axId val="-2085512552"/>
        <c:axId val="-2085433832"/>
      </c:scatterChart>
      <c:valAx>
        <c:axId val="-2085512552"/>
        <c:scaling>
          <c:orientation val="minMax"/>
          <c:max val="43961.5"/>
          <c:min val="36526.0"/>
        </c:scaling>
        <c:delete val="0"/>
        <c:axPos val="b"/>
        <c:majorGridlines>
          <c:spPr>
            <a:ln w="3175">
              <a:solidFill>
                <a:srgbClr val="000000"/>
              </a:solidFill>
              <a:prstDash val="solid"/>
            </a:ln>
          </c:spPr>
        </c:majorGridlines>
        <c:minorGridlines/>
        <c:numFmt formatCode="yyyy" sourceLinked="0"/>
        <c:majorTickMark val="out"/>
        <c:minorTickMark val="none"/>
        <c:tickLblPos val="nextTo"/>
        <c:spPr>
          <a:ln w="3175">
            <a:solidFill>
              <a:srgbClr val="000000"/>
            </a:solidFill>
            <a:prstDash val="solid"/>
          </a:ln>
        </c:spPr>
        <c:txPr>
          <a:bodyPr rot="-5400000" vert="horz"/>
          <a:lstStyle/>
          <a:p>
            <a:pPr>
              <a:defRPr sz="1100" b="0" i="0" u="none" strike="noStrike" baseline="0">
                <a:solidFill>
                  <a:srgbClr val="000000"/>
                </a:solidFill>
                <a:latin typeface="Arial"/>
                <a:ea typeface="Arial"/>
                <a:cs typeface="Arial"/>
              </a:defRPr>
            </a:pPr>
            <a:endParaRPr lang="en-US"/>
          </a:p>
        </c:txPr>
        <c:crossAx val="-2085433832"/>
        <c:crosses val="autoZero"/>
        <c:crossBetween val="midCat"/>
        <c:majorUnit val="1461.0"/>
        <c:minorUnit val="365.25"/>
      </c:valAx>
      <c:valAx>
        <c:axId val="-2085433832"/>
        <c:scaling>
          <c:orientation val="minMax"/>
          <c:max val="50.0"/>
          <c:min val="0.0"/>
        </c:scaling>
        <c:delete val="0"/>
        <c:axPos val="l"/>
        <c:majorGridlines>
          <c:spPr>
            <a:ln w="3175">
              <a:solidFill>
                <a:srgbClr val="000000"/>
              </a:solidFill>
              <a:prstDash val="solid"/>
            </a:ln>
          </c:spPr>
        </c:majorGridlines>
        <c:title>
          <c:tx>
            <c:rich>
              <a:bodyPr/>
              <a:lstStyle/>
              <a:p>
                <a:pPr>
                  <a:defRPr sz="1050" b="1" i="0" u="none" strike="noStrike" baseline="0">
                    <a:solidFill>
                      <a:srgbClr val="000000"/>
                    </a:solidFill>
                    <a:latin typeface="Arial"/>
                    <a:ea typeface="Arial"/>
                    <a:cs typeface="Arial"/>
                  </a:defRPr>
                </a:pPr>
                <a:r>
                  <a:rPr lang="en-US"/>
                  <a:t>Number of Occurrrences</a:t>
                </a:r>
              </a:p>
            </c:rich>
          </c:tx>
          <c:layout>
            <c:manualLayout>
              <c:xMode val="edge"/>
              <c:yMode val="edge"/>
              <c:x val="0.0242325750947798"/>
              <c:y val="0.19946809096415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2085512552"/>
        <c:crosses val="autoZero"/>
        <c:crossBetween val="midCat"/>
        <c:majorUnit val="5.0"/>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tx>
            <c:v>constellation1</c:v>
          </c:tx>
          <c:spPr>
            <a:ln w="19050">
              <a:solidFill>
                <a:sysClr val="windowText" lastClr="000000"/>
              </a:solidFill>
            </a:ln>
          </c:spPr>
          <c:marker>
            <c:symbol val="none"/>
          </c:marker>
          <c:xVal>
            <c:numRef>
              <c:f>'long term monthly Radius'!$B$4:$B$23</c:f>
              <c:numCache>
                <c:formatCode>General</c:formatCode>
                <c:ptCount val="20"/>
                <c:pt idx="0">
                  <c:v>0.0</c:v>
                </c:pt>
                <c:pt idx="1">
                  <c:v>18.13046221</c:v>
                </c:pt>
                <c:pt idx="2">
                  <c:v>36.355754216</c:v>
                </c:pt>
                <c:pt idx="3">
                  <c:v>54.589979652</c:v>
                </c:pt>
                <c:pt idx="4">
                  <c:v>72.83008632999996</c:v>
                </c:pt>
                <c:pt idx="5">
                  <c:v>91.073020682</c:v>
                </c:pt>
                <c:pt idx="6">
                  <c:v>109.3157883639995</c:v>
                </c:pt>
                <c:pt idx="7">
                  <c:v>127.5553728339992</c:v>
                </c:pt>
                <c:pt idx="8">
                  <c:v>145.788691105</c:v>
                </c:pt>
                <c:pt idx="9">
                  <c:v>164.012712128</c:v>
                </c:pt>
                <c:pt idx="10">
                  <c:v>182.2247737389997</c:v>
                </c:pt>
                <c:pt idx="11">
                  <c:v>200.4230673580005</c:v>
                </c:pt>
                <c:pt idx="12">
                  <c:v>218.6071893050005</c:v>
                </c:pt>
                <c:pt idx="13">
                  <c:v>236.778567708</c:v>
                </c:pt>
                <c:pt idx="14">
                  <c:v>254.940538726</c:v>
                </c:pt>
                <c:pt idx="15">
                  <c:v>273.097949844999</c:v>
                </c:pt>
                <c:pt idx="16">
                  <c:v>291.2563733999997</c:v>
                </c:pt>
                <c:pt idx="17">
                  <c:v>309.421170705998</c:v>
                </c:pt>
                <c:pt idx="18">
                  <c:v>327.596656293999</c:v>
                </c:pt>
                <c:pt idx="19">
                  <c:v>345.785522563999</c:v>
                </c:pt>
              </c:numCache>
            </c:numRef>
          </c:xVal>
          <c:yVal>
            <c:numRef>
              <c:f>'long term monthly Radius'!$C$4:$C$23</c:f>
              <c:numCache>
                <c:formatCode>General</c:formatCode>
                <c:ptCount val="20"/>
                <c:pt idx="0">
                  <c:v>705.38427558</c:v>
                </c:pt>
                <c:pt idx="1">
                  <c:v>702.4755459470023</c:v>
                </c:pt>
                <c:pt idx="2">
                  <c:v>699.346051716998</c:v>
                </c:pt>
                <c:pt idx="3">
                  <c:v>696.532816968</c:v>
                </c:pt>
                <c:pt idx="4">
                  <c:v>694.597024278</c:v>
                </c:pt>
                <c:pt idx="5">
                  <c:v>693.9562789839969</c:v>
                </c:pt>
                <c:pt idx="6">
                  <c:v>694.7534694350001</c:v>
                </c:pt>
                <c:pt idx="7">
                  <c:v>696.8128575939975</c:v>
                </c:pt>
                <c:pt idx="8">
                  <c:v>699.69696624</c:v>
                </c:pt>
                <c:pt idx="9">
                  <c:v>702.840188897997</c:v>
                </c:pt>
                <c:pt idx="10">
                  <c:v>705.712040064</c:v>
                </c:pt>
                <c:pt idx="11">
                  <c:v>707.9555007899975</c:v>
                </c:pt>
                <c:pt idx="12">
                  <c:v>709.45284664</c:v>
                </c:pt>
                <c:pt idx="13">
                  <c:v>710.2962309370026</c:v>
                </c:pt>
                <c:pt idx="14">
                  <c:v>710.680305305</c:v>
                </c:pt>
                <c:pt idx="15">
                  <c:v>710.7702300070026</c:v>
                </c:pt>
                <c:pt idx="16">
                  <c:v>710.607120015997</c:v>
                </c:pt>
                <c:pt idx="17">
                  <c:v>710.0893689590026</c:v>
                </c:pt>
                <c:pt idx="18">
                  <c:v>709.0310263519995</c:v>
                </c:pt>
                <c:pt idx="19">
                  <c:v>707.269720847</c:v>
                </c:pt>
              </c:numCache>
            </c:numRef>
          </c:yVal>
          <c:smooth val="1"/>
        </c:ser>
        <c:ser>
          <c:idx val="2"/>
          <c:order val="1"/>
          <c:tx>
            <c:v>constellation2</c:v>
          </c:tx>
          <c:spPr>
            <a:ln w="19050">
              <a:solidFill>
                <a:sysClr val="windowText" lastClr="000000"/>
              </a:solidFill>
            </a:ln>
          </c:spPr>
          <c:marker>
            <c:symbol val="none"/>
          </c:marker>
          <c:xVal>
            <c:numRef>
              <c:f>'long term monthly Radius'!$B$24:$B$43</c:f>
              <c:numCache>
                <c:formatCode>General</c:formatCode>
                <c:ptCount val="20"/>
                <c:pt idx="0">
                  <c:v>0.0</c:v>
                </c:pt>
                <c:pt idx="1">
                  <c:v>18.13273599</c:v>
                </c:pt>
                <c:pt idx="2">
                  <c:v>36.359145132</c:v>
                </c:pt>
                <c:pt idx="3">
                  <c:v>54.594024721</c:v>
                </c:pt>
                <c:pt idx="4">
                  <c:v>72.83424974300027</c:v>
                </c:pt>
                <c:pt idx="5">
                  <c:v>91.07672166199998</c:v>
                </c:pt>
                <c:pt idx="6">
                  <c:v>109.3184434990002</c:v>
                </c:pt>
                <c:pt idx="7">
                  <c:v>127.556483757</c:v>
                </c:pt>
                <c:pt idx="8">
                  <c:v>145.787931569</c:v>
                </c:pt>
                <c:pt idx="9">
                  <c:v>164.009954541</c:v>
                </c:pt>
                <c:pt idx="10">
                  <c:v>182.2200694570005</c:v>
                </c:pt>
                <c:pt idx="11">
                  <c:v>200.416643235</c:v>
                </c:pt>
                <c:pt idx="12">
                  <c:v>218.59946872</c:v>
                </c:pt>
                <c:pt idx="13">
                  <c:v>236.770149681</c:v>
                </c:pt>
                <c:pt idx="14">
                  <c:v>254.932093214</c:v>
                </c:pt>
                <c:pt idx="15">
                  <c:v>273.0900865499996</c:v>
                </c:pt>
                <c:pt idx="16">
                  <c:v>291.249576101</c:v>
                </c:pt>
                <c:pt idx="17">
                  <c:v>309.415805899</c:v>
                </c:pt>
                <c:pt idx="18">
                  <c:v>327.592977214999</c:v>
                </c:pt>
                <c:pt idx="19">
                  <c:v>345.7836173519984</c:v>
                </c:pt>
              </c:numCache>
            </c:numRef>
          </c:xVal>
          <c:yVal>
            <c:numRef>
              <c:f>'long term monthly Radius'!$C$24:$C$43</c:f>
              <c:numCache>
                <c:formatCode>General</c:formatCode>
                <c:ptCount val="20"/>
                <c:pt idx="0">
                  <c:v>705.075985204</c:v>
                </c:pt>
                <c:pt idx="1">
                  <c:v>702.201885044</c:v>
                </c:pt>
                <c:pt idx="2">
                  <c:v>699.142831448</c:v>
                </c:pt>
                <c:pt idx="3">
                  <c:v>696.432532056</c:v>
                </c:pt>
                <c:pt idx="4">
                  <c:v>694.6194995390023</c:v>
                </c:pt>
                <c:pt idx="5">
                  <c:v>694.1036129270005</c:v>
                </c:pt>
                <c:pt idx="6">
                  <c:v>695.012689208</c:v>
                </c:pt>
                <c:pt idx="7">
                  <c:v>697.16010276</c:v>
                </c:pt>
                <c:pt idx="8">
                  <c:v>700.097784944</c:v>
                </c:pt>
                <c:pt idx="9">
                  <c:v>703.250009717</c:v>
                </c:pt>
                <c:pt idx="10">
                  <c:v>706.0835631570005</c:v>
                </c:pt>
                <c:pt idx="11">
                  <c:v>708.2504332750005</c:v>
                </c:pt>
                <c:pt idx="12">
                  <c:v>709.6478391029995</c:v>
                </c:pt>
                <c:pt idx="13">
                  <c:v>710.3792053049995</c:v>
                </c:pt>
                <c:pt idx="14">
                  <c:v>710.645404399</c:v>
                </c:pt>
                <c:pt idx="15">
                  <c:v>710.620168067</c:v>
                </c:pt>
                <c:pt idx="16">
                  <c:v>710.3596676109975</c:v>
                </c:pt>
                <c:pt idx="17">
                  <c:v>709.777216789998</c:v>
                </c:pt>
                <c:pt idx="18">
                  <c:v>708.6923147780005</c:v>
                </c:pt>
                <c:pt idx="19">
                  <c:v>706.9389107879995</c:v>
                </c:pt>
              </c:numCache>
            </c:numRef>
          </c:yVal>
          <c:smooth val="1"/>
        </c:ser>
        <c:ser>
          <c:idx val="18"/>
          <c:order val="2"/>
          <c:tx>
            <c:v>constellation3</c:v>
          </c:tx>
          <c:spPr>
            <a:ln w="19050">
              <a:solidFill>
                <a:sysClr val="windowText" lastClr="000000"/>
              </a:solidFill>
            </a:ln>
          </c:spPr>
          <c:marker>
            <c:symbol val="none"/>
          </c:marker>
          <c:xVal>
            <c:numRef>
              <c:f>'long term monthly Radius'!$B$44:$B$63</c:f>
              <c:numCache>
                <c:formatCode>General</c:formatCode>
                <c:ptCount val="20"/>
                <c:pt idx="0">
                  <c:v>0.0</c:v>
                </c:pt>
                <c:pt idx="1">
                  <c:v>18.136117953</c:v>
                </c:pt>
                <c:pt idx="2">
                  <c:v>36.363250229</c:v>
                </c:pt>
                <c:pt idx="3">
                  <c:v>54.59823568700001</c:v>
                </c:pt>
                <c:pt idx="4">
                  <c:v>72.837916382</c:v>
                </c:pt>
                <c:pt idx="5">
                  <c:v>91.07921414499998</c:v>
                </c:pt>
                <c:pt idx="6">
                  <c:v>109.3192207820003</c:v>
                </c:pt>
                <c:pt idx="7">
                  <c:v>127.555135768</c:v>
                </c:pt>
                <c:pt idx="8">
                  <c:v>145.784186408</c:v>
                </c:pt>
                <c:pt idx="9">
                  <c:v>164.0036944619995</c:v>
                </c:pt>
                <c:pt idx="10">
                  <c:v>182.211380517</c:v>
                </c:pt>
                <c:pt idx="11">
                  <c:v>200.40585231</c:v>
                </c:pt>
                <c:pt idx="12">
                  <c:v>218.587105981</c:v>
                </c:pt>
                <c:pt idx="13">
                  <c:v>236.7568480400005</c:v>
                </c:pt>
                <c:pt idx="14">
                  <c:v>254.918502126</c:v>
                </c:pt>
                <c:pt idx="15">
                  <c:v>273.0768455389997</c:v>
                </c:pt>
                <c:pt idx="16">
                  <c:v>291.2373078319989</c:v>
                </c:pt>
                <c:pt idx="17">
                  <c:v>309.405065816</c:v>
                </c:pt>
                <c:pt idx="18">
                  <c:v>327.5841624909997</c:v>
                </c:pt>
                <c:pt idx="19">
                  <c:v>345.7768974429981</c:v>
                </c:pt>
              </c:numCache>
            </c:numRef>
          </c:xVal>
          <c:yVal>
            <c:numRef>
              <c:f>'long term monthly Radius'!$C$44:$C$63</c:f>
              <c:numCache>
                <c:formatCode>General</c:formatCode>
                <c:ptCount val="20"/>
                <c:pt idx="0">
                  <c:v>704.7909856300027</c:v>
                </c:pt>
                <c:pt idx="1">
                  <c:v>702.006386923</c:v>
                </c:pt>
                <c:pt idx="2">
                  <c:v>699.0617778119995</c:v>
                </c:pt>
                <c:pt idx="3">
                  <c:v>696.4803182590023</c:v>
                </c:pt>
                <c:pt idx="4">
                  <c:v>694.7963808590026</c:v>
                </c:pt>
                <c:pt idx="5">
                  <c:v>694.396183937</c:v>
                </c:pt>
                <c:pt idx="6">
                  <c:v>695.395990656</c:v>
                </c:pt>
                <c:pt idx="7">
                  <c:v>697.6004343530005</c:v>
                </c:pt>
                <c:pt idx="8">
                  <c:v>700.558274589</c:v>
                </c:pt>
                <c:pt idx="9">
                  <c:v>703.698072107003</c:v>
                </c:pt>
                <c:pt idx="10">
                  <c:v>706.494175548003</c:v>
                </c:pt>
                <c:pt idx="11">
                  <c:v>708.6014650439994</c:v>
                </c:pt>
                <c:pt idx="12">
                  <c:v>709.913102083998</c:v>
                </c:pt>
                <c:pt idx="13">
                  <c:v>710.529192171</c:v>
                </c:pt>
                <c:pt idx="14">
                  <c:v>710.657791869</c:v>
                </c:pt>
                <c:pt idx="15">
                  <c:v>710.4911283119976</c:v>
                </c:pt>
                <c:pt idx="16">
                  <c:v>710.1064018230001</c:v>
                </c:pt>
                <c:pt idx="17">
                  <c:v>709.431888632</c:v>
                </c:pt>
                <c:pt idx="18">
                  <c:v>708.2948465900026</c:v>
                </c:pt>
                <c:pt idx="19">
                  <c:v>706.533026296</c:v>
                </c:pt>
              </c:numCache>
            </c:numRef>
          </c:yVal>
          <c:smooth val="1"/>
        </c:ser>
        <c:ser>
          <c:idx val="19"/>
          <c:order val="3"/>
          <c:tx>
            <c:v>constellation4</c:v>
          </c:tx>
          <c:spPr>
            <a:ln w="19050">
              <a:solidFill>
                <a:sysClr val="windowText" lastClr="000000"/>
              </a:solidFill>
            </a:ln>
          </c:spPr>
          <c:marker>
            <c:symbol val="none"/>
          </c:marker>
          <c:xVal>
            <c:numRef>
              <c:f>'long term monthly Radius'!$B$64:$B$83</c:f>
              <c:numCache>
                <c:formatCode>General</c:formatCode>
                <c:ptCount val="20"/>
                <c:pt idx="0">
                  <c:v>0.0</c:v>
                </c:pt>
                <c:pt idx="1">
                  <c:v>18.141154075</c:v>
                </c:pt>
                <c:pt idx="2">
                  <c:v>36.369413537</c:v>
                </c:pt>
                <c:pt idx="3">
                  <c:v>54.604830868</c:v>
                </c:pt>
                <c:pt idx="4">
                  <c:v>72.844206526</c:v>
                </c:pt>
                <c:pt idx="5">
                  <c:v>91.08450812199999</c:v>
                </c:pt>
                <c:pt idx="6">
                  <c:v>109.3229513989996</c:v>
                </c:pt>
                <c:pt idx="7">
                  <c:v>127.556927771</c:v>
                </c:pt>
                <c:pt idx="8">
                  <c:v>145.783911137</c:v>
                </c:pt>
                <c:pt idx="9">
                  <c:v>164.0014933560005</c:v>
                </c:pt>
                <c:pt idx="10">
                  <c:v>182.207642858</c:v>
                </c:pt>
                <c:pt idx="11">
                  <c:v>200.401157824</c:v>
                </c:pt>
                <c:pt idx="12">
                  <c:v>218.582158134</c:v>
                </c:pt>
                <c:pt idx="13">
                  <c:v>236.7524095970005</c:v>
                </c:pt>
                <c:pt idx="14">
                  <c:v>254.915323892</c:v>
                </c:pt>
                <c:pt idx="15">
                  <c:v>273.075582917999</c:v>
                </c:pt>
                <c:pt idx="16">
                  <c:v>291.238441414999</c:v>
                </c:pt>
                <c:pt idx="17">
                  <c:v>309.408849044999</c:v>
                </c:pt>
                <c:pt idx="18">
                  <c:v>327.590601916999</c:v>
                </c:pt>
                <c:pt idx="19">
                  <c:v>345.7857544569979</c:v>
                </c:pt>
              </c:numCache>
            </c:numRef>
          </c:xVal>
          <c:yVal>
            <c:numRef>
              <c:f>'long term monthly Radius'!$C$64:$C$83</c:f>
              <c:numCache>
                <c:formatCode>General</c:formatCode>
                <c:ptCount val="20"/>
                <c:pt idx="0">
                  <c:v>704.412448028</c:v>
                </c:pt>
                <c:pt idx="1">
                  <c:v>701.728906694</c:v>
                </c:pt>
                <c:pt idx="2">
                  <c:v>698.910940967002</c:v>
                </c:pt>
                <c:pt idx="3">
                  <c:v>696.4678888759975</c:v>
                </c:pt>
                <c:pt idx="4">
                  <c:v>694.921088468</c:v>
                </c:pt>
                <c:pt idx="5">
                  <c:v>694.6440762180026</c:v>
                </c:pt>
                <c:pt idx="6">
                  <c:v>695.739918059</c:v>
                </c:pt>
                <c:pt idx="7">
                  <c:v>698.000535994</c:v>
                </c:pt>
                <c:pt idx="8">
                  <c:v>700.9652353899975</c:v>
                </c:pt>
                <c:pt idx="9">
                  <c:v>704.059095</c:v>
                </c:pt>
                <c:pt idx="10">
                  <c:v>706.7602255229995</c:v>
                </c:pt>
                <c:pt idx="11">
                  <c:v>708.734106932</c:v>
                </c:pt>
                <c:pt idx="12">
                  <c:v>709.889591211</c:v>
                </c:pt>
                <c:pt idx="13">
                  <c:v>710.345075713998</c:v>
                </c:pt>
                <c:pt idx="14">
                  <c:v>710.327060547</c:v>
                </c:pt>
                <c:pt idx="15">
                  <c:v>710.044374351002</c:v>
                </c:pt>
                <c:pt idx="16">
                  <c:v>709.58716252</c:v>
                </c:pt>
                <c:pt idx="17">
                  <c:v>708.8911749949995</c:v>
                </c:pt>
                <c:pt idx="18">
                  <c:v>707.784615765</c:v>
                </c:pt>
                <c:pt idx="19">
                  <c:v>706.100290075</c:v>
                </c:pt>
              </c:numCache>
            </c:numRef>
          </c:yVal>
          <c:smooth val="1"/>
        </c:ser>
        <c:ser>
          <c:idx val="20"/>
          <c:order val="4"/>
          <c:tx>
            <c:v>constellation5</c:v>
          </c:tx>
          <c:spPr>
            <a:ln w="19050">
              <a:solidFill>
                <a:schemeClr val="tx1"/>
              </a:solidFill>
            </a:ln>
          </c:spPr>
          <c:marker>
            <c:symbol val="none"/>
          </c:marker>
          <c:xVal>
            <c:numRef>
              <c:f>'long term monthly Radius'!$B$84:$B$103</c:f>
              <c:numCache>
                <c:formatCode>General</c:formatCode>
                <c:ptCount val="20"/>
                <c:pt idx="0">
                  <c:v>0.0</c:v>
                </c:pt>
                <c:pt idx="1">
                  <c:v>18.145575301</c:v>
                </c:pt>
                <c:pt idx="2">
                  <c:v>36.373006123</c:v>
                </c:pt>
                <c:pt idx="3">
                  <c:v>54.60691414400013</c:v>
                </c:pt>
                <c:pt idx="4">
                  <c:v>72.8442833240003</c:v>
                </c:pt>
                <c:pt idx="5">
                  <c:v>91.08234101999957</c:v>
                </c:pt>
                <c:pt idx="6">
                  <c:v>109.318596089</c:v>
                </c:pt>
                <c:pt idx="7">
                  <c:v>127.550703443</c:v>
                </c:pt>
                <c:pt idx="8">
                  <c:v>145.776331378</c:v>
                </c:pt>
                <c:pt idx="9">
                  <c:v>163.993200166</c:v>
                </c:pt>
                <c:pt idx="10">
                  <c:v>182.1993557759999</c:v>
                </c:pt>
                <c:pt idx="11">
                  <c:v>200.393613321</c:v>
                </c:pt>
                <c:pt idx="12">
                  <c:v>218.576022729</c:v>
                </c:pt>
                <c:pt idx="13">
                  <c:v>236.748189805</c:v>
                </c:pt>
                <c:pt idx="14">
                  <c:v>254.913310146</c:v>
                </c:pt>
                <c:pt idx="15">
                  <c:v>273.07583532</c:v>
                </c:pt>
                <c:pt idx="16">
                  <c:v>291.2407963229999</c:v>
                </c:pt>
                <c:pt idx="17">
                  <c:v>309.412934729999</c:v>
                </c:pt>
                <c:pt idx="18">
                  <c:v>327.5958754519984</c:v>
                </c:pt>
                <c:pt idx="19">
                  <c:v>345.791567179</c:v>
                </c:pt>
              </c:numCache>
            </c:numRef>
          </c:xVal>
          <c:yVal>
            <c:numRef>
              <c:f>'long term monthly Radius'!$C$84:$C$103</c:f>
              <c:numCache>
                <c:formatCode>General</c:formatCode>
                <c:ptCount val="20"/>
                <c:pt idx="0">
                  <c:v>704.3616018249959</c:v>
                </c:pt>
                <c:pt idx="1">
                  <c:v>701.8322491279971</c:v>
                </c:pt>
                <c:pt idx="2">
                  <c:v>699.149522352</c:v>
                </c:pt>
                <c:pt idx="3">
                  <c:v>696.8119252999975</c:v>
                </c:pt>
                <c:pt idx="4">
                  <c:v>695.3328094149969</c:v>
                </c:pt>
                <c:pt idx="5">
                  <c:v>695.079455174</c:v>
                </c:pt>
                <c:pt idx="6">
                  <c:v>696.150484202</c:v>
                </c:pt>
                <c:pt idx="7">
                  <c:v>698.3374481149968</c:v>
                </c:pt>
                <c:pt idx="8">
                  <c:v>701.1862134519995</c:v>
                </c:pt>
                <c:pt idx="9">
                  <c:v>704.1357879160027</c:v>
                </c:pt>
                <c:pt idx="10">
                  <c:v>706.682650736</c:v>
                </c:pt>
                <c:pt idx="11">
                  <c:v>708.511087719</c:v>
                </c:pt>
                <c:pt idx="12">
                  <c:v>709.546618317998</c:v>
                </c:pt>
                <c:pt idx="13">
                  <c:v>709.920853761</c:v>
                </c:pt>
                <c:pt idx="14">
                  <c:v>709.868544972</c:v>
                </c:pt>
                <c:pt idx="15">
                  <c:v>709.600465161</c:v>
                </c:pt>
                <c:pt idx="16">
                  <c:v>709.202957688</c:v>
                </c:pt>
                <c:pt idx="17">
                  <c:v>708.60438181</c:v>
                </c:pt>
                <c:pt idx="18">
                  <c:v>707.6229514929975</c:v>
                </c:pt>
                <c:pt idx="19">
                  <c:v>706.077721817</c:v>
                </c:pt>
              </c:numCache>
            </c:numRef>
          </c:yVal>
          <c:smooth val="1"/>
        </c:ser>
        <c:ser>
          <c:idx val="21"/>
          <c:order val="5"/>
          <c:tx>
            <c:v>constellation6</c:v>
          </c:tx>
          <c:spPr>
            <a:ln w="19050">
              <a:solidFill>
                <a:schemeClr val="tx1"/>
              </a:solidFill>
            </a:ln>
          </c:spPr>
          <c:marker>
            <c:symbol val="none"/>
          </c:marker>
          <c:xVal>
            <c:numRef>
              <c:f>'long term monthly Radius'!$B$104:$B$123</c:f>
              <c:numCache>
                <c:formatCode>General</c:formatCode>
                <c:ptCount val="20"/>
                <c:pt idx="0">
                  <c:v>0.0</c:v>
                </c:pt>
                <c:pt idx="1">
                  <c:v>18.149580701</c:v>
                </c:pt>
                <c:pt idx="2">
                  <c:v>36.375051473</c:v>
                </c:pt>
                <c:pt idx="3">
                  <c:v>54.606814725</c:v>
                </c:pt>
                <c:pt idx="4">
                  <c:v>72.84207784099956</c:v>
                </c:pt>
                <c:pt idx="5">
                  <c:v>91.078252449</c:v>
                </c:pt>
                <c:pt idx="6">
                  <c:v>109.3129544210003</c:v>
                </c:pt>
                <c:pt idx="7">
                  <c:v>127.543898445</c:v>
                </c:pt>
                <c:pt idx="8">
                  <c:v>145.7688178</c:v>
                </c:pt>
                <c:pt idx="9">
                  <c:v>163.985502155</c:v>
                </c:pt>
                <c:pt idx="10">
                  <c:v>182.192014224</c:v>
                </c:pt>
                <c:pt idx="11">
                  <c:v>200.3870930080005</c:v>
                </c:pt>
                <c:pt idx="12">
                  <c:v>218.570646538</c:v>
                </c:pt>
                <c:pt idx="13">
                  <c:v>236.744132324</c:v>
                </c:pt>
                <c:pt idx="14">
                  <c:v>254.910616384</c:v>
                </c:pt>
                <c:pt idx="15">
                  <c:v>273.074419143</c:v>
                </c:pt>
                <c:pt idx="16">
                  <c:v>291.240420072</c:v>
                </c:pt>
                <c:pt idx="17">
                  <c:v>309.4132047669984</c:v>
                </c:pt>
                <c:pt idx="18">
                  <c:v>327.5962708499987</c:v>
                </c:pt>
                <c:pt idx="19">
                  <c:v>345.7914895989987</c:v>
                </c:pt>
              </c:numCache>
            </c:numRef>
          </c:xVal>
          <c:yVal>
            <c:numRef>
              <c:f>'long term monthly Radius'!$C$104:$C$123</c:f>
              <c:numCache>
                <c:formatCode>General</c:formatCode>
                <c:ptCount val="20"/>
                <c:pt idx="0">
                  <c:v>704.616124709998</c:v>
                </c:pt>
                <c:pt idx="1">
                  <c:v>702.173927585</c:v>
                </c:pt>
                <c:pt idx="2">
                  <c:v>699.5475718879976</c:v>
                </c:pt>
                <c:pt idx="3">
                  <c:v>697.2318096800001</c:v>
                </c:pt>
                <c:pt idx="4">
                  <c:v>695.7388133740005</c:v>
                </c:pt>
                <c:pt idx="5">
                  <c:v>695.4354772370005</c:v>
                </c:pt>
                <c:pt idx="6">
                  <c:v>696.424515104997</c:v>
                </c:pt>
                <c:pt idx="7">
                  <c:v>698.509883425</c:v>
                </c:pt>
                <c:pt idx="8">
                  <c:v>701.2544521770005</c:v>
                </c:pt>
                <c:pt idx="9">
                  <c:v>704.109489114</c:v>
                </c:pt>
                <c:pt idx="10">
                  <c:v>706.5744093700026</c:v>
                </c:pt>
                <c:pt idx="11">
                  <c:v>708.3325971219969</c:v>
                </c:pt>
                <c:pt idx="12">
                  <c:v>709.3133757570025</c:v>
                </c:pt>
                <c:pt idx="13">
                  <c:v>709.6580581139995</c:v>
                </c:pt>
                <c:pt idx="14">
                  <c:v>709.609849560003</c:v>
                </c:pt>
                <c:pt idx="15">
                  <c:v>709.379907621</c:v>
                </c:pt>
                <c:pt idx="16">
                  <c:v>709.0474388869976</c:v>
                </c:pt>
                <c:pt idx="17">
                  <c:v>708.5320008349975</c:v>
                </c:pt>
                <c:pt idx="18">
                  <c:v>707.6456930049976</c:v>
                </c:pt>
                <c:pt idx="19">
                  <c:v>706.2037970210026</c:v>
                </c:pt>
              </c:numCache>
            </c:numRef>
          </c:yVal>
          <c:smooth val="1"/>
        </c:ser>
        <c:ser>
          <c:idx val="22"/>
          <c:order val="6"/>
          <c:tx>
            <c:v>constellation7</c:v>
          </c:tx>
          <c:spPr>
            <a:ln w="19050">
              <a:solidFill>
                <a:schemeClr val="tx1"/>
              </a:solidFill>
            </a:ln>
          </c:spPr>
          <c:marker>
            <c:symbol val="none"/>
          </c:marker>
          <c:xVal>
            <c:numRef>
              <c:f>'long term monthly Radius'!$B$124:$B$143</c:f>
              <c:numCache>
                <c:formatCode>General</c:formatCode>
                <c:ptCount val="20"/>
                <c:pt idx="0">
                  <c:v>0.0</c:v>
                </c:pt>
                <c:pt idx="1">
                  <c:v>18.15449474000007</c:v>
                </c:pt>
                <c:pt idx="2">
                  <c:v>36.37787856999987</c:v>
                </c:pt>
                <c:pt idx="3">
                  <c:v>54.607319515</c:v>
                </c:pt>
                <c:pt idx="4">
                  <c:v>72.840185862</c:v>
                </c:pt>
                <c:pt idx="5">
                  <c:v>91.07406045099998</c:v>
                </c:pt>
                <c:pt idx="6">
                  <c:v>109.3067766669997</c:v>
                </c:pt>
                <c:pt idx="7">
                  <c:v>127.536289324</c:v>
                </c:pt>
                <c:pt idx="8">
                  <c:v>145.760518293</c:v>
                </c:pt>
                <c:pt idx="9">
                  <c:v>163.9773286810001</c:v>
                </c:pt>
                <c:pt idx="10">
                  <c:v>182.184750601</c:v>
                </c:pt>
                <c:pt idx="11">
                  <c:v>200.3814155420007</c:v>
                </c:pt>
                <c:pt idx="12">
                  <c:v>218.567065964</c:v>
                </c:pt>
                <c:pt idx="13">
                  <c:v>236.742939459</c:v>
                </c:pt>
                <c:pt idx="14">
                  <c:v>254.911851156</c:v>
                </c:pt>
                <c:pt idx="15">
                  <c:v>273.077883069</c:v>
                </c:pt>
                <c:pt idx="16">
                  <c:v>291.2457169019985</c:v>
                </c:pt>
                <c:pt idx="17">
                  <c:v>309.4197811689997</c:v>
                </c:pt>
                <c:pt idx="18">
                  <c:v>327.603461797</c:v>
                </c:pt>
                <c:pt idx="19">
                  <c:v>345.7985970479974</c:v>
                </c:pt>
              </c:numCache>
            </c:numRef>
          </c:xVal>
          <c:yVal>
            <c:numRef>
              <c:f>'long term monthly Radius'!$C$124:$C$143</c:f>
              <c:numCache>
                <c:formatCode>General</c:formatCode>
                <c:ptCount val="20"/>
                <c:pt idx="0">
                  <c:v>704.8585630959965</c:v>
                </c:pt>
                <c:pt idx="1">
                  <c:v>702.5233412520027</c:v>
                </c:pt>
                <c:pt idx="2">
                  <c:v>699.982831593</c:v>
                </c:pt>
                <c:pt idx="3">
                  <c:v>697.714550864</c:v>
                </c:pt>
                <c:pt idx="4">
                  <c:v>696.2182644989995</c:v>
                </c:pt>
                <c:pt idx="5">
                  <c:v>695.8601949999975</c:v>
                </c:pt>
                <c:pt idx="6">
                  <c:v>696.75198308</c:v>
                </c:pt>
                <c:pt idx="7">
                  <c:v>698.709081984</c:v>
                </c:pt>
                <c:pt idx="8">
                  <c:v>701.3052247859952</c:v>
                </c:pt>
                <c:pt idx="9">
                  <c:v>704.0044005620023</c:v>
                </c:pt>
                <c:pt idx="10">
                  <c:v>706.3226554519969</c:v>
                </c:pt>
                <c:pt idx="11">
                  <c:v>707.960976773</c:v>
                </c:pt>
                <c:pt idx="12">
                  <c:v>708.8622909549969</c:v>
                </c:pt>
                <c:pt idx="13">
                  <c:v>709.175536174</c:v>
                </c:pt>
                <c:pt idx="14">
                  <c:v>709.1462947919969</c:v>
                </c:pt>
                <c:pt idx="15">
                  <c:v>708.982490543</c:v>
                </c:pt>
                <c:pt idx="16">
                  <c:v>708.752979334</c:v>
                </c:pt>
                <c:pt idx="17">
                  <c:v>708.361466456998</c:v>
                </c:pt>
                <c:pt idx="18">
                  <c:v>707.6045345240005</c:v>
                </c:pt>
                <c:pt idx="19">
                  <c:v>706.286706708002</c:v>
                </c:pt>
              </c:numCache>
            </c:numRef>
          </c:yVal>
          <c:smooth val="1"/>
        </c:ser>
        <c:ser>
          <c:idx val="23"/>
          <c:order val="7"/>
          <c:tx>
            <c:v>constellation8</c:v>
          </c:tx>
          <c:spPr>
            <a:ln w="19050">
              <a:solidFill>
                <a:schemeClr val="tx1"/>
              </a:solidFill>
            </a:ln>
          </c:spPr>
          <c:marker>
            <c:symbol val="none"/>
          </c:marker>
          <c:xVal>
            <c:numRef>
              <c:f>'long term monthly Radius'!$B$144:$B$163</c:f>
              <c:numCache>
                <c:formatCode>General</c:formatCode>
                <c:ptCount val="20"/>
                <c:pt idx="0">
                  <c:v>0.0</c:v>
                </c:pt>
                <c:pt idx="1">
                  <c:v>18.16080256</c:v>
                </c:pt>
                <c:pt idx="2">
                  <c:v>36.383021147</c:v>
                </c:pt>
                <c:pt idx="3">
                  <c:v>54.611520591</c:v>
                </c:pt>
                <c:pt idx="4">
                  <c:v>72.84381916799998</c:v>
                </c:pt>
                <c:pt idx="5">
                  <c:v>91.07764515099974</c:v>
                </c:pt>
                <c:pt idx="6">
                  <c:v>109.31092118</c:v>
                </c:pt>
                <c:pt idx="7">
                  <c:v>127.5415889490003</c:v>
                </c:pt>
                <c:pt idx="8">
                  <c:v>145.767464454</c:v>
                </c:pt>
                <c:pt idx="9">
                  <c:v>163.986264102</c:v>
                </c:pt>
                <c:pt idx="10">
                  <c:v>182.195847683</c:v>
                </c:pt>
                <c:pt idx="11">
                  <c:v>200.394651084</c:v>
                </c:pt>
                <c:pt idx="12">
                  <c:v>218.58221162</c:v>
                </c:pt>
                <c:pt idx="13">
                  <c:v>236.759601755</c:v>
                </c:pt>
                <c:pt idx="14">
                  <c:v>254.9295470500005</c:v>
                </c:pt>
                <c:pt idx="15">
                  <c:v>273.0960972649985</c:v>
                </c:pt>
                <c:pt idx="16">
                  <c:v>291.2639195259987</c:v>
                </c:pt>
                <c:pt idx="17">
                  <c:v>309.4374455789986</c:v>
                </c:pt>
                <c:pt idx="18">
                  <c:v>327.620122006999</c:v>
                </c:pt>
                <c:pt idx="19">
                  <c:v>345.8139213029997</c:v>
                </c:pt>
              </c:numCache>
            </c:numRef>
          </c:xVal>
          <c:yVal>
            <c:numRef>
              <c:f>'long term monthly Radius'!$C$144:$C$163</c:f>
              <c:numCache>
                <c:formatCode>General</c:formatCode>
                <c:ptCount val="20"/>
                <c:pt idx="0">
                  <c:v>705.115177776002</c:v>
                </c:pt>
                <c:pt idx="1">
                  <c:v>702.792103298</c:v>
                </c:pt>
                <c:pt idx="2">
                  <c:v>700.2176208339971</c:v>
                </c:pt>
                <c:pt idx="3">
                  <c:v>697.872672296</c:v>
                </c:pt>
                <c:pt idx="4">
                  <c:v>696.270508784</c:v>
                </c:pt>
                <c:pt idx="5">
                  <c:v>695.794464775</c:v>
                </c:pt>
                <c:pt idx="6">
                  <c:v>696.570725184998</c:v>
                </c:pt>
                <c:pt idx="7">
                  <c:v>698.4261329899995</c:v>
                </c:pt>
                <c:pt idx="8">
                  <c:v>700.9446160019975</c:v>
                </c:pt>
                <c:pt idx="9">
                  <c:v>703.5982662059995</c:v>
                </c:pt>
                <c:pt idx="10">
                  <c:v>705.9062198059955</c:v>
                </c:pt>
                <c:pt idx="11">
                  <c:v>707.5675767389995</c:v>
                </c:pt>
                <c:pt idx="12">
                  <c:v>708.5218462370005</c:v>
                </c:pt>
                <c:pt idx="13">
                  <c:v>708.9146819920001</c:v>
                </c:pt>
                <c:pt idx="14">
                  <c:v>708.985809152</c:v>
                </c:pt>
                <c:pt idx="15">
                  <c:v>708.9322554129963</c:v>
                </c:pt>
                <c:pt idx="16">
                  <c:v>708.809791215</c:v>
                </c:pt>
                <c:pt idx="17">
                  <c:v>708.512438177</c:v>
                </c:pt>
                <c:pt idx="18">
                  <c:v>707.831759563</c:v>
                </c:pt>
                <c:pt idx="19">
                  <c:v>706.567632217</c:v>
                </c:pt>
              </c:numCache>
            </c:numRef>
          </c:yVal>
          <c:smooth val="1"/>
        </c:ser>
        <c:ser>
          <c:idx val="24"/>
          <c:order val="8"/>
          <c:tx>
            <c:v>constellation9</c:v>
          </c:tx>
          <c:spPr>
            <a:ln w="19050">
              <a:solidFill>
                <a:schemeClr val="tx1"/>
              </a:solidFill>
            </a:ln>
          </c:spPr>
          <c:marker>
            <c:symbol val="none"/>
          </c:marker>
          <c:xVal>
            <c:numRef>
              <c:f>'long term monthly Radius'!$B$164:$B$183</c:f>
              <c:numCache>
                <c:formatCode>General</c:formatCode>
                <c:ptCount val="20"/>
                <c:pt idx="0">
                  <c:v>0.0</c:v>
                </c:pt>
                <c:pt idx="1">
                  <c:v>18.16709342700008</c:v>
                </c:pt>
                <c:pt idx="2">
                  <c:v>36.387364834</c:v>
                </c:pt>
                <c:pt idx="3">
                  <c:v>54.614204953</c:v>
                </c:pt>
                <c:pt idx="4">
                  <c:v>72.845297845</c:v>
                </c:pt>
                <c:pt idx="5">
                  <c:v>91.07846713799938</c:v>
                </c:pt>
                <c:pt idx="6">
                  <c:v>109.3116549540004</c:v>
                </c:pt>
                <c:pt idx="7">
                  <c:v>127.542789362</c:v>
                </c:pt>
                <c:pt idx="8">
                  <c:v>145.7696552729993</c:v>
                </c:pt>
                <c:pt idx="9">
                  <c:v>163.989884382</c:v>
                </c:pt>
                <c:pt idx="10">
                  <c:v>182.2011764570006</c:v>
                </c:pt>
                <c:pt idx="11">
                  <c:v>200.401777721</c:v>
                </c:pt>
                <c:pt idx="12">
                  <c:v>218.591070524</c:v>
                </c:pt>
                <c:pt idx="13">
                  <c:v>236.770007431</c:v>
                </c:pt>
                <c:pt idx="14">
                  <c:v>254.941174327</c:v>
                </c:pt>
                <c:pt idx="15">
                  <c:v>273.108446087</c:v>
                </c:pt>
                <c:pt idx="16">
                  <c:v>291.2763489959984</c:v>
                </c:pt>
                <c:pt idx="17">
                  <c:v>309.449287465</c:v>
                </c:pt>
                <c:pt idx="18">
                  <c:v>327.630790144</c:v>
                </c:pt>
                <c:pt idx="19">
                  <c:v>345.8229493179999</c:v>
                </c:pt>
              </c:numCache>
            </c:numRef>
          </c:xVal>
          <c:yVal>
            <c:numRef>
              <c:f>'long term monthly Radius'!$C$164:$C$183</c:f>
              <c:numCache>
                <c:formatCode>General</c:formatCode>
                <c:ptCount val="20"/>
                <c:pt idx="0">
                  <c:v>705.50827298</c:v>
                </c:pt>
                <c:pt idx="1">
                  <c:v>703.168535261002</c:v>
                </c:pt>
                <c:pt idx="2">
                  <c:v>700.5466766819976</c:v>
                </c:pt>
                <c:pt idx="3">
                  <c:v>698.1318342190005</c:v>
                </c:pt>
                <c:pt idx="4">
                  <c:v>696.442453772998</c:v>
                </c:pt>
                <c:pt idx="5">
                  <c:v>695.8659197619975</c:v>
                </c:pt>
                <c:pt idx="6">
                  <c:v>696.5363996949976</c:v>
                </c:pt>
                <c:pt idx="7">
                  <c:v>698.2919481680005</c:v>
                </c:pt>
                <c:pt idx="8">
                  <c:v>700.724810836</c:v>
                </c:pt>
                <c:pt idx="9">
                  <c:v>703.3103871939975</c:v>
                </c:pt>
                <c:pt idx="10">
                  <c:v>705.571643433</c:v>
                </c:pt>
                <c:pt idx="11">
                  <c:v>707.2165674399995</c:v>
                </c:pt>
                <c:pt idx="12">
                  <c:v>708.1937585390038</c:v>
                </c:pt>
                <c:pt idx="13">
                  <c:v>708.648953593</c:v>
                </c:pt>
                <c:pt idx="14">
                  <c:v>708.8115497700001</c:v>
                </c:pt>
                <c:pt idx="15">
                  <c:v>708.8661934619971</c:v>
                </c:pt>
                <c:pt idx="16">
                  <c:v>708.8609534049968</c:v>
                </c:pt>
                <c:pt idx="17">
                  <c:v>708.683340645003</c:v>
                </c:pt>
                <c:pt idx="18">
                  <c:v>708.112451895997</c:v>
                </c:pt>
                <c:pt idx="19">
                  <c:v>706.9311923049975</c:v>
                </c:pt>
              </c:numCache>
            </c:numRef>
          </c:yVal>
          <c:smooth val="1"/>
        </c:ser>
        <c:ser>
          <c:idx val="25"/>
          <c:order val="9"/>
          <c:tx>
            <c:v>constellation10</c:v>
          </c:tx>
          <c:spPr>
            <a:ln w="19050">
              <a:solidFill>
                <a:sysClr val="windowText" lastClr="000000"/>
              </a:solidFill>
            </a:ln>
          </c:spPr>
          <c:marker>
            <c:symbol val="none"/>
          </c:marker>
          <c:xVal>
            <c:numRef>
              <c:f>'long term monthly Radius'!$B$184:$B$203</c:f>
              <c:numCache>
                <c:formatCode>General</c:formatCode>
                <c:ptCount val="20"/>
                <c:pt idx="0">
                  <c:v>0.0</c:v>
                </c:pt>
                <c:pt idx="1">
                  <c:v>18.1743524240001</c:v>
                </c:pt>
                <c:pt idx="2">
                  <c:v>36.39303897000001</c:v>
                </c:pt>
                <c:pt idx="3">
                  <c:v>54.61866534800012</c:v>
                </c:pt>
                <c:pt idx="4">
                  <c:v>72.84901537599998</c:v>
                </c:pt>
                <c:pt idx="5">
                  <c:v>91.08194989199998</c:v>
                </c:pt>
                <c:pt idx="6">
                  <c:v>109.315403309</c:v>
                </c:pt>
                <c:pt idx="7">
                  <c:v>127.547238006</c:v>
                </c:pt>
                <c:pt idx="8">
                  <c:v>145.775096075</c:v>
                </c:pt>
                <c:pt idx="9">
                  <c:v>163.9964200350005</c:v>
                </c:pt>
                <c:pt idx="10">
                  <c:v>182.208743592</c:v>
                </c:pt>
                <c:pt idx="11">
                  <c:v>200.410202511</c:v>
                </c:pt>
                <c:pt idx="12">
                  <c:v>218.600088523</c:v>
                </c:pt>
                <c:pt idx="13">
                  <c:v>236.7792436299995</c:v>
                </c:pt>
                <c:pt idx="14">
                  <c:v>254.950151533</c:v>
                </c:pt>
                <c:pt idx="15">
                  <c:v>273.1166662989997</c:v>
                </c:pt>
                <c:pt idx="16">
                  <c:v>291.2834029159989</c:v>
                </c:pt>
                <c:pt idx="17">
                  <c:v>309.4549129689984</c:v>
                </c:pt>
                <c:pt idx="18">
                  <c:v>327.634863921</c:v>
                </c:pt>
                <c:pt idx="19">
                  <c:v>345.825465882</c:v>
                </c:pt>
              </c:numCache>
            </c:numRef>
          </c:xVal>
          <c:yVal>
            <c:numRef>
              <c:f>'long term monthly Radius'!$C$184:$C$203</c:f>
              <c:numCache>
                <c:formatCode>General</c:formatCode>
                <c:ptCount val="20"/>
                <c:pt idx="0">
                  <c:v>705.87328407</c:v>
                </c:pt>
                <c:pt idx="1">
                  <c:v>703.502182928</c:v>
                </c:pt>
                <c:pt idx="2">
                  <c:v>700.8216868569995</c:v>
                </c:pt>
                <c:pt idx="3">
                  <c:v>698.3279016959968</c:v>
                </c:pt>
                <c:pt idx="4">
                  <c:v>696.5454677489994</c:v>
                </c:pt>
                <c:pt idx="5">
                  <c:v>695.869883402998</c:v>
                </c:pt>
                <c:pt idx="6">
                  <c:v>696.4453277299995</c:v>
                </c:pt>
                <c:pt idx="7">
                  <c:v>698.1199306180026</c:v>
                </c:pt>
                <c:pt idx="8">
                  <c:v>700.4963131870001</c:v>
                </c:pt>
                <c:pt idx="9">
                  <c:v>703.0613140869995</c:v>
                </c:pt>
                <c:pt idx="10">
                  <c:v>705.3464089429995</c:v>
                </c:pt>
                <c:pt idx="11">
                  <c:v>707.05737761</c:v>
                </c:pt>
                <c:pt idx="12">
                  <c:v>708.1272128389975</c:v>
                </c:pt>
                <c:pt idx="13">
                  <c:v>708.680515339</c:v>
                </c:pt>
                <c:pt idx="14">
                  <c:v>708.931711069</c:v>
                </c:pt>
                <c:pt idx="15">
                  <c:v>709.060602277</c:v>
                </c:pt>
                <c:pt idx="16">
                  <c:v>709.114575454</c:v>
                </c:pt>
                <c:pt idx="17">
                  <c:v>708.977809479</c:v>
                </c:pt>
                <c:pt idx="18">
                  <c:v>708.423681674</c:v>
                </c:pt>
                <c:pt idx="19">
                  <c:v>707.2317889640005</c:v>
                </c:pt>
              </c:numCache>
            </c:numRef>
          </c:yVal>
          <c:smooth val="1"/>
        </c:ser>
        <c:ser>
          <c:idx val="26"/>
          <c:order val="10"/>
          <c:tx>
            <c:v>constellation11</c:v>
          </c:tx>
          <c:spPr>
            <a:ln w="19050">
              <a:solidFill>
                <a:schemeClr val="tx1"/>
              </a:solidFill>
            </a:ln>
          </c:spPr>
          <c:marker>
            <c:symbol val="none"/>
          </c:marker>
          <c:xVal>
            <c:numRef>
              <c:f>'long term monthly Radius'!$B$204:$B$223</c:f>
              <c:numCache>
                <c:formatCode>General</c:formatCode>
                <c:ptCount val="20"/>
                <c:pt idx="0">
                  <c:v>0.0</c:v>
                </c:pt>
                <c:pt idx="1">
                  <c:v>18.183573327</c:v>
                </c:pt>
                <c:pt idx="2">
                  <c:v>36.40239073800014</c:v>
                </c:pt>
                <c:pt idx="3">
                  <c:v>54.628614415</c:v>
                </c:pt>
                <c:pt idx="4">
                  <c:v>72.85997090799955</c:v>
                </c:pt>
                <c:pt idx="5">
                  <c:v>91.09423366600037</c:v>
                </c:pt>
                <c:pt idx="6">
                  <c:v>109.329221364</c:v>
                </c:pt>
                <c:pt idx="7">
                  <c:v>127.562665136</c:v>
                </c:pt>
                <c:pt idx="8">
                  <c:v>145.792083863</c:v>
                </c:pt>
                <c:pt idx="9">
                  <c:v>164.014817806</c:v>
                </c:pt>
                <c:pt idx="10">
                  <c:v>182.228312961</c:v>
                </c:pt>
                <c:pt idx="11">
                  <c:v>200.43062595</c:v>
                </c:pt>
                <c:pt idx="12">
                  <c:v>218.620991232</c:v>
                </c:pt>
                <c:pt idx="13">
                  <c:v>236.800236763</c:v>
                </c:pt>
                <c:pt idx="14">
                  <c:v>254.9708789870005</c:v>
                </c:pt>
                <c:pt idx="15">
                  <c:v>273.136833695</c:v>
                </c:pt>
                <c:pt idx="16">
                  <c:v>291.302789807</c:v>
                </c:pt>
                <c:pt idx="17">
                  <c:v>309.4733847569982</c:v>
                </c:pt>
                <c:pt idx="18">
                  <c:v>327.652388537</c:v>
                </c:pt>
                <c:pt idx="19">
                  <c:v>345.842122314001</c:v>
                </c:pt>
              </c:numCache>
            </c:numRef>
          </c:xVal>
          <c:yVal>
            <c:numRef>
              <c:f>'long term monthly Radius'!$C$204:$C$223</c:f>
              <c:numCache>
                <c:formatCode>General</c:formatCode>
                <c:ptCount val="20"/>
                <c:pt idx="0">
                  <c:v>705.984779888</c:v>
                </c:pt>
                <c:pt idx="1">
                  <c:v>703.5262764089995</c:v>
                </c:pt>
                <c:pt idx="2">
                  <c:v>700.7535932170023</c:v>
                </c:pt>
                <c:pt idx="3">
                  <c:v>698.1707311080028</c:v>
                </c:pt>
                <c:pt idx="4">
                  <c:v>696.3124610499995</c:v>
                </c:pt>
                <c:pt idx="5">
                  <c:v>695.5836004829995</c:v>
                </c:pt>
                <c:pt idx="6">
                  <c:v>696.1333357010005</c:v>
                </c:pt>
                <c:pt idx="7">
                  <c:v>697.809644652</c:v>
                </c:pt>
                <c:pt idx="8">
                  <c:v>700.2115336370023</c:v>
                </c:pt>
                <c:pt idx="9">
                  <c:v>702.820705137</c:v>
                </c:pt>
                <c:pt idx="10">
                  <c:v>705.1629068549975</c:v>
                </c:pt>
                <c:pt idx="11">
                  <c:v>706.9380648859964</c:v>
                </c:pt>
                <c:pt idx="12">
                  <c:v>708.0738087490027</c:v>
                </c:pt>
                <c:pt idx="13">
                  <c:v>708.690335124</c:v>
                </c:pt>
                <c:pt idx="14">
                  <c:v>708.998539214</c:v>
                </c:pt>
                <c:pt idx="15">
                  <c:v>709.1751201230001</c:v>
                </c:pt>
                <c:pt idx="16">
                  <c:v>709.264388595</c:v>
                </c:pt>
                <c:pt idx="17">
                  <c:v>709.147323894996</c:v>
                </c:pt>
                <c:pt idx="18">
                  <c:v>708.594299656</c:v>
                </c:pt>
                <c:pt idx="19">
                  <c:v>707.3831037039994</c:v>
                </c:pt>
              </c:numCache>
            </c:numRef>
          </c:yVal>
          <c:smooth val="1"/>
        </c:ser>
        <c:ser>
          <c:idx val="27"/>
          <c:order val="11"/>
          <c:tx>
            <c:v>constellation12</c:v>
          </c:tx>
          <c:spPr>
            <a:ln w="19050">
              <a:solidFill>
                <a:schemeClr val="tx1"/>
              </a:solidFill>
            </a:ln>
          </c:spPr>
          <c:marker>
            <c:symbol val="none"/>
          </c:marker>
          <c:xVal>
            <c:numRef>
              <c:f>'long term monthly Radius'!$B$224:$B$243</c:f>
              <c:numCache>
                <c:formatCode>General</c:formatCode>
                <c:ptCount val="20"/>
                <c:pt idx="0">
                  <c:v>0.0</c:v>
                </c:pt>
                <c:pt idx="1">
                  <c:v>18.19286408200004</c:v>
                </c:pt>
                <c:pt idx="2">
                  <c:v>36.41134149599986</c:v>
                </c:pt>
                <c:pt idx="3">
                  <c:v>54.637623945</c:v>
                </c:pt>
                <c:pt idx="4">
                  <c:v>72.86946007199998</c:v>
                </c:pt>
                <c:pt idx="5">
                  <c:v>91.104630079</c:v>
                </c:pt>
                <c:pt idx="6">
                  <c:v>109.340932049</c:v>
                </c:pt>
                <c:pt idx="7">
                  <c:v>127.5760191129995</c:v>
                </c:pt>
                <c:pt idx="8">
                  <c:v>145.807263576</c:v>
                </c:pt>
                <c:pt idx="9">
                  <c:v>164.031820923</c:v>
                </c:pt>
                <c:pt idx="10">
                  <c:v>182.2469609939999</c:v>
                </c:pt>
                <c:pt idx="11">
                  <c:v>200.450594796</c:v>
                </c:pt>
                <c:pt idx="12">
                  <c:v>218.641834869</c:v>
                </c:pt>
                <c:pt idx="13">
                  <c:v>236.821408937001</c:v>
                </c:pt>
                <c:pt idx="14">
                  <c:v>254.991777571</c:v>
                </c:pt>
                <c:pt idx="15">
                  <c:v>273.15687141</c:v>
                </c:pt>
                <c:pt idx="16">
                  <c:v>291.3214664689984</c:v>
                </c:pt>
                <c:pt idx="17">
                  <c:v>309.4903405169987</c:v>
                </c:pt>
                <c:pt idx="18">
                  <c:v>327.6674417130015</c:v>
                </c:pt>
                <c:pt idx="19">
                  <c:v>345.85529827</c:v>
                </c:pt>
              </c:numCache>
            </c:numRef>
          </c:xVal>
          <c:yVal>
            <c:numRef>
              <c:f>'long term monthly Radius'!$C$224:$C$243</c:f>
              <c:numCache>
                <c:formatCode>General</c:formatCode>
                <c:ptCount val="20"/>
                <c:pt idx="0">
                  <c:v>706.1645302610005</c:v>
                </c:pt>
                <c:pt idx="1">
                  <c:v>703.64302817</c:v>
                </c:pt>
                <c:pt idx="2">
                  <c:v>700.787831020002</c:v>
                </c:pt>
                <c:pt idx="3">
                  <c:v>698.113623171</c:v>
                </c:pt>
                <c:pt idx="4">
                  <c:v>696.1665291009969</c:v>
                </c:pt>
                <c:pt idx="5">
                  <c:v>695.3607031029976</c:v>
                </c:pt>
                <c:pt idx="6">
                  <c:v>695.850954638</c:v>
                </c:pt>
                <c:pt idx="7">
                  <c:v>697.487802263</c:v>
                </c:pt>
                <c:pt idx="8">
                  <c:v>699.872210237</c:v>
                </c:pt>
                <c:pt idx="9">
                  <c:v>702.489069054</c:v>
                </c:pt>
                <c:pt idx="10">
                  <c:v>704.8676745179995</c:v>
                </c:pt>
                <c:pt idx="11">
                  <c:v>706.7091811490005</c:v>
                </c:pt>
                <c:pt idx="12">
                  <c:v>707.938083784998</c:v>
                </c:pt>
                <c:pt idx="13">
                  <c:v>708.666771763</c:v>
                </c:pt>
                <c:pt idx="14">
                  <c:v>709.0944488760023</c:v>
                </c:pt>
                <c:pt idx="15">
                  <c:v>709.3837476100023</c:v>
                </c:pt>
                <c:pt idx="16">
                  <c:v>709.5651267829959</c:v>
                </c:pt>
                <c:pt idx="17">
                  <c:v>709.5088449690033</c:v>
                </c:pt>
                <c:pt idx="18">
                  <c:v>708.978762187</c:v>
                </c:pt>
                <c:pt idx="19">
                  <c:v>707.749041573002</c:v>
                </c:pt>
              </c:numCache>
            </c:numRef>
          </c:yVal>
          <c:smooth val="1"/>
        </c:ser>
        <c:ser>
          <c:idx val="28"/>
          <c:order val="12"/>
          <c:tx>
            <c:v>constellation13</c:v>
          </c:tx>
          <c:spPr>
            <a:ln w="19050">
              <a:solidFill>
                <a:schemeClr val="tx1"/>
              </a:solidFill>
            </a:ln>
          </c:spPr>
          <c:marker>
            <c:symbol val="none"/>
          </c:marker>
          <c:xVal>
            <c:numRef>
              <c:f>'long term monthly Radius'!$B$244:$B$263</c:f>
              <c:numCache>
                <c:formatCode>General</c:formatCode>
                <c:ptCount val="20"/>
                <c:pt idx="0">
                  <c:v>0.0</c:v>
                </c:pt>
                <c:pt idx="1">
                  <c:v>18.20219949799992</c:v>
                </c:pt>
                <c:pt idx="2">
                  <c:v>36.420472799</c:v>
                </c:pt>
                <c:pt idx="3">
                  <c:v>54.647280934</c:v>
                </c:pt>
                <c:pt idx="4">
                  <c:v>72.88033828199967</c:v>
                </c:pt>
                <c:pt idx="5">
                  <c:v>91.11728794299998</c:v>
                </c:pt>
                <c:pt idx="6">
                  <c:v>109.3556753859998</c:v>
                </c:pt>
                <c:pt idx="7">
                  <c:v>127.592846428</c:v>
                </c:pt>
                <c:pt idx="8">
                  <c:v>145.825904686</c:v>
                </c:pt>
                <c:pt idx="9">
                  <c:v>164.0518179040001</c:v>
                </c:pt>
                <c:pt idx="10">
                  <c:v>182.267722204</c:v>
                </c:pt>
                <c:pt idx="11">
                  <c:v>200.471419382001</c:v>
                </c:pt>
                <c:pt idx="12">
                  <c:v>218.661961736</c:v>
                </c:pt>
                <c:pt idx="13">
                  <c:v>236.840116191</c:v>
                </c:pt>
                <c:pt idx="14">
                  <c:v>255.008490644</c:v>
                </c:pt>
                <c:pt idx="15">
                  <c:v>273.171223</c:v>
                </c:pt>
                <c:pt idx="16">
                  <c:v>291.3333013949997</c:v>
                </c:pt>
                <c:pt idx="17">
                  <c:v>309.4997005509987</c:v>
                </c:pt>
                <c:pt idx="18">
                  <c:v>327.6745524269996</c:v>
                </c:pt>
                <c:pt idx="19">
                  <c:v>345.860548595</c:v>
                </c:pt>
              </c:numCache>
            </c:numRef>
          </c:xVal>
          <c:yVal>
            <c:numRef>
              <c:f>'long term monthly Radius'!$C$244:$C$263</c:f>
              <c:numCache>
                <c:formatCode>General</c:formatCode>
                <c:ptCount val="20"/>
                <c:pt idx="0">
                  <c:v>706.40325565</c:v>
                </c:pt>
                <c:pt idx="1">
                  <c:v>703.748660151</c:v>
                </c:pt>
                <c:pt idx="2">
                  <c:v>700.7504621879995</c:v>
                </c:pt>
                <c:pt idx="3">
                  <c:v>697.9403773480005</c:v>
                </c:pt>
                <c:pt idx="4">
                  <c:v>695.8804650439995</c:v>
                </c:pt>
                <c:pt idx="5">
                  <c:v>694.995274291</c:v>
                </c:pt>
                <c:pt idx="6">
                  <c:v>695.4466220069975</c:v>
                </c:pt>
                <c:pt idx="7">
                  <c:v>697.0926674699995</c:v>
                </c:pt>
                <c:pt idx="8">
                  <c:v>699.5401207119975</c:v>
                </c:pt>
                <c:pt idx="9">
                  <c:v>702.269561822998</c:v>
                </c:pt>
                <c:pt idx="10">
                  <c:v>704.7925188439995</c:v>
                </c:pt>
                <c:pt idx="11">
                  <c:v>706.786298028</c:v>
                </c:pt>
                <c:pt idx="12">
                  <c:v>708.1566811419995</c:v>
                </c:pt>
                <c:pt idx="13">
                  <c:v>709.006243657</c:v>
                </c:pt>
                <c:pt idx="14">
                  <c:v>709.527881275</c:v>
                </c:pt>
                <c:pt idx="15">
                  <c:v>709.875743691</c:v>
                </c:pt>
                <c:pt idx="16">
                  <c:v>710.0711471239995</c:v>
                </c:pt>
                <c:pt idx="17">
                  <c:v>709.9808735720032</c:v>
                </c:pt>
                <c:pt idx="18">
                  <c:v>709.374604591</c:v>
                </c:pt>
                <c:pt idx="19">
                  <c:v>708.039501007</c:v>
                </c:pt>
              </c:numCache>
            </c:numRef>
          </c:yVal>
          <c:smooth val="1"/>
        </c:ser>
        <c:ser>
          <c:idx val="29"/>
          <c:order val="13"/>
          <c:tx>
            <c:v>constellation14</c:v>
          </c:tx>
          <c:spPr>
            <a:ln w="19050">
              <a:solidFill>
                <a:schemeClr val="tx1"/>
              </a:solidFill>
            </a:ln>
          </c:spPr>
          <c:marker>
            <c:symbol val="none"/>
          </c:marker>
          <c:xVal>
            <c:numRef>
              <c:f>'long term monthly Radius'!$B$264:$B$283</c:f>
              <c:numCache>
                <c:formatCode>General</c:formatCode>
                <c:ptCount val="20"/>
                <c:pt idx="0">
                  <c:v>0.004914427</c:v>
                </c:pt>
                <c:pt idx="1">
                  <c:v>18.212833561</c:v>
                </c:pt>
                <c:pt idx="2">
                  <c:v>36.43176549</c:v>
                </c:pt>
                <c:pt idx="3">
                  <c:v>54.659576473</c:v>
                </c:pt>
                <c:pt idx="4">
                  <c:v>72.89380137399957</c:v>
                </c:pt>
                <c:pt idx="5">
                  <c:v>91.131884289</c:v>
                </c:pt>
                <c:pt idx="6">
                  <c:v>109.37122813</c:v>
                </c:pt>
                <c:pt idx="7">
                  <c:v>127.60911311</c:v>
                </c:pt>
                <c:pt idx="8">
                  <c:v>145.842612102</c:v>
                </c:pt>
                <c:pt idx="9">
                  <c:v>164.068655907</c:v>
                </c:pt>
                <c:pt idx="10">
                  <c:v>182.2843454</c:v>
                </c:pt>
                <c:pt idx="11">
                  <c:v>200.4874820950003</c:v>
                </c:pt>
                <c:pt idx="12">
                  <c:v>218.677163169</c:v>
                </c:pt>
                <c:pt idx="13">
                  <c:v>236.8542292130005</c:v>
                </c:pt>
                <c:pt idx="14">
                  <c:v>255.0213810160005</c:v>
                </c:pt>
                <c:pt idx="15">
                  <c:v>273.182875311</c:v>
                </c:pt>
                <c:pt idx="16">
                  <c:v>291.343839926</c:v>
                </c:pt>
                <c:pt idx="17">
                  <c:v>309.50938001</c:v>
                </c:pt>
                <c:pt idx="18">
                  <c:v>327.6837242019989</c:v>
                </c:pt>
                <c:pt idx="19">
                  <c:v>345.86963636</c:v>
                </c:pt>
              </c:numCache>
            </c:numRef>
          </c:xVal>
          <c:yVal>
            <c:numRef>
              <c:f>'long term monthly Radius'!$C$264:$C$283</c:f>
              <c:numCache>
                <c:formatCode>General</c:formatCode>
                <c:ptCount val="20"/>
                <c:pt idx="0">
                  <c:v>706.3741043780005</c:v>
                </c:pt>
                <c:pt idx="1">
                  <c:v>703.6362434049975</c:v>
                </c:pt>
                <c:pt idx="2">
                  <c:v>700.582204648</c:v>
                </c:pt>
                <c:pt idx="3">
                  <c:v>697.740952509</c:v>
                </c:pt>
                <c:pt idx="4">
                  <c:v>695.669740998</c:v>
                </c:pt>
                <c:pt idx="5">
                  <c:v>694.792562614</c:v>
                </c:pt>
                <c:pt idx="6">
                  <c:v>695.273379510005</c:v>
                </c:pt>
                <c:pt idx="7">
                  <c:v>696.969087252</c:v>
                </c:pt>
                <c:pt idx="8">
                  <c:v>699.479439055</c:v>
                </c:pt>
                <c:pt idx="9">
                  <c:v>702.2763352310037</c:v>
                </c:pt>
                <c:pt idx="10">
                  <c:v>704.8653421139975</c:v>
                </c:pt>
                <c:pt idx="11">
                  <c:v>706.9202512739994</c:v>
                </c:pt>
                <c:pt idx="12">
                  <c:v>708.3428306879995</c:v>
                </c:pt>
                <c:pt idx="13">
                  <c:v>709.230418389</c:v>
                </c:pt>
                <c:pt idx="14">
                  <c:v>709.7711875300026</c:v>
                </c:pt>
                <c:pt idx="15">
                  <c:v>710.115673028</c:v>
                </c:pt>
                <c:pt idx="16">
                  <c:v>710.2815810280026</c:v>
                </c:pt>
                <c:pt idx="17">
                  <c:v>710.133098378002</c:v>
                </c:pt>
                <c:pt idx="18">
                  <c:v>709.442760452998</c:v>
                </c:pt>
                <c:pt idx="19">
                  <c:v>708.00871912</c:v>
                </c:pt>
              </c:numCache>
            </c:numRef>
          </c:yVal>
          <c:smooth val="1"/>
        </c:ser>
        <c:ser>
          <c:idx val="30"/>
          <c:order val="14"/>
          <c:tx>
            <c:v>constellation15</c:v>
          </c:tx>
          <c:spPr>
            <a:ln w="19050">
              <a:solidFill>
                <a:schemeClr val="tx1"/>
              </a:solidFill>
            </a:ln>
          </c:spPr>
          <c:marker>
            <c:symbol val="none"/>
          </c:marker>
          <c:xVal>
            <c:numRef>
              <c:f>'long term monthly Radius'!$B$284:$B$303</c:f>
              <c:numCache>
                <c:formatCode>General</c:formatCode>
                <c:ptCount val="20"/>
                <c:pt idx="0">
                  <c:v>0.015181261</c:v>
                </c:pt>
                <c:pt idx="1">
                  <c:v>18.224820671</c:v>
                </c:pt>
                <c:pt idx="2">
                  <c:v>36.44602833400001</c:v>
                </c:pt>
                <c:pt idx="3">
                  <c:v>54.676481877</c:v>
                </c:pt>
                <c:pt idx="4">
                  <c:v>72.91350457400027</c:v>
                </c:pt>
                <c:pt idx="5">
                  <c:v>91.15434752499957</c:v>
                </c:pt>
                <c:pt idx="6">
                  <c:v>109.396225518</c:v>
                </c:pt>
                <c:pt idx="7">
                  <c:v>127.6362132150003</c:v>
                </c:pt>
                <c:pt idx="8">
                  <c:v>145.8711859170005</c:v>
                </c:pt>
                <c:pt idx="9">
                  <c:v>164.0979414470007</c:v>
                </c:pt>
                <c:pt idx="10">
                  <c:v>182.313539907</c:v>
                </c:pt>
                <c:pt idx="11">
                  <c:v>200.515819166</c:v>
                </c:pt>
                <c:pt idx="12">
                  <c:v>218.703976951</c:v>
                </c:pt>
                <c:pt idx="13">
                  <c:v>236.879032638</c:v>
                </c:pt>
                <c:pt idx="14">
                  <c:v>255.0439475</c:v>
                </c:pt>
                <c:pt idx="15">
                  <c:v>273.2032732559987</c:v>
                </c:pt>
                <c:pt idx="16">
                  <c:v>291.36239651</c:v>
                </c:pt>
                <c:pt idx="17">
                  <c:v>309.5266140429981</c:v>
                </c:pt>
                <c:pt idx="18">
                  <c:v>327.700297780999</c:v>
                </c:pt>
                <c:pt idx="19">
                  <c:v>345.8863180889977</c:v>
                </c:pt>
              </c:numCache>
            </c:numRef>
          </c:xVal>
          <c:yVal>
            <c:numRef>
              <c:f>'long term monthly Radius'!$C$284:$C$303</c:f>
              <c:numCache>
                <c:formatCode>General</c:formatCode>
                <c:ptCount val="20"/>
                <c:pt idx="0">
                  <c:v>706.122340955</c:v>
                </c:pt>
                <c:pt idx="1">
                  <c:v>703.2731072410032</c:v>
                </c:pt>
                <c:pt idx="2">
                  <c:v>700.1242958309995</c:v>
                </c:pt>
                <c:pt idx="3">
                  <c:v>697.2141700280026</c:v>
                </c:pt>
                <c:pt idx="4">
                  <c:v>695.11279999</c:v>
                </c:pt>
                <c:pt idx="5">
                  <c:v>694.2542075570005</c:v>
                </c:pt>
                <c:pt idx="6">
                  <c:v>694.803489413</c:v>
                </c:pt>
                <c:pt idx="7">
                  <c:v>696.610108047</c:v>
                </c:pt>
                <c:pt idx="8">
                  <c:v>699.2621219079995</c:v>
                </c:pt>
                <c:pt idx="9">
                  <c:v>702.217545837</c:v>
                </c:pt>
                <c:pt idx="10">
                  <c:v>704.9651894759975</c:v>
                </c:pt>
                <c:pt idx="11">
                  <c:v>707.1605171959962</c:v>
                </c:pt>
                <c:pt idx="12">
                  <c:v>708.6900097680005</c:v>
                </c:pt>
                <c:pt idx="13">
                  <c:v>709.641943021</c:v>
                </c:pt>
                <c:pt idx="14">
                  <c:v>710.200078857002</c:v>
                </c:pt>
                <c:pt idx="15">
                  <c:v>710.512528247</c:v>
                </c:pt>
                <c:pt idx="16">
                  <c:v>710.598049713</c:v>
                </c:pt>
                <c:pt idx="17">
                  <c:v>710.329388126</c:v>
                </c:pt>
                <c:pt idx="18">
                  <c:v>709.495013082998</c:v>
                </c:pt>
                <c:pt idx="19">
                  <c:v>707.910303626</c:v>
                </c:pt>
              </c:numCache>
            </c:numRef>
          </c:yVal>
          <c:smooth val="1"/>
        </c:ser>
        <c:ser>
          <c:idx val="31"/>
          <c:order val="15"/>
          <c:tx>
            <c:v>constellation16</c:v>
          </c:tx>
          <c:spPr>
            <a:ln w="19050">
              <a:solidFill>
                <a:schemeClr val="tx1"/>
              </a:solidFill>
            </a:ln>
          </c:spPr>
          <c:marker>
            <c:symbol val="none"/>
          </c:marker>
          <c:xVal>
            <c:numRef>
              <c:f>'long term monthly Radius'!$B$304:$B$323</c:f>
              <c:numCache>
                <c:formatCode>General</c:formatCode>
                <c:ptCount val="20"/>
                <c:pt idx="0">
                  <c:v>0.025382665</c:v>
                </c:pt>
                <c:pt idx="1">
                  <c:v>18.236499489</c:v>
                </c:pt>
                <c:pt idx="2">
                  <c:v>36.459413701</c:v>
                </c:pt>
                <c:pt idx="3">
                  <c:v>54.69160920700001</c:v>
                </c:pt>
                <c:pt idx="4">
                  <c:v>72.93023439</c:v>
                </c:pt>
                <c:pt idx="5">
                  <c:v>91.17235875799932</c:v>
                </c:pt>
                <c:pt idx="6">
                  <c:v>109.4150256190004</c:v>
                </c:pt>
                <c:pt idx="7">
                  <c:v>127.655208464</c:v>
                </c:pt>
                <c:pt idx="8">
                  <c:v>145.889780894</c:v>
                </c:pt>
                <c:pt idx="9">
                  <c:v>164.115602404</c:v>
                </c:pt>
                <c:pt idx="10">
                  <c:v>182.329817268</c:v>
                </c:pt>
                <c:pt idx="11">
                  <c:v>200.530385011</c:v>
                </c:pt>
                <c:pt idx="12">
                  <c:v>218.716696761</c:v>
                </c:pt>
                <c:pt idx="13">
                  <c:v>236.890009676</c:v>
                </c:pt>
                <c:pt idx="14">
                  <c:v>255.053479674</c:v>
                </c:pt>
                <c:pt idx="15">
                  <c:v>273.2117558429978</c:v>
                </c:pt>
                <c:pt idx="16">
                  <c:v>291.370260927</c:v>
                </c:pt>
                <c:pt idx="17">
                  <c:v>309.5343304119984</c:v>
                </c:pt>
                <c:pt idx="18">
                  <c:v>327.7083737739987</c:v>
                </c:pt>
                <c:pt idx="19">
                  <c:v>345.8952318869992</c:v>
                </c:pt>
              </c:numCache>
            </c:numRef>
          </c:xVal>
          <c:yVal>
            <c:numRef>
              <c:f>'long term monthly Radius'!$C$304:$C$323</c:f>
              <c:numCache>
                <c:formatCode>General</c:formatCode>
                <c:ptCount val="20"/>
                <c:pt idx="0">
                  <c:v>705.8634930119995</c:v>
                </c:pt>
                <c:pt idx="1">
                  <c:v>702.9408888079994</c:v>
                </c:pt>
                <c:pt idx="2">
                  <c:v>699.7580353710026</c:v>
                </c:pt>
                <c:pt idx="3">
                  <c:v>696.8602189679995</c:v>
                </c:pt>
                <c:pt idx="4">
                  <c:v>694.8151709919995</c:v>
                </c:pt>
                <c:pt idx="5">
                  <c:v>694.0469391300001</c:v>
                </c:pt>
                <c:pt idx="6">
                  <c:v>694.709164297</c:v>
                </c:pt>
                <c:pt idx="7">
                  <c:v>696.640172751</c:v>
                </c:pt>
                <c:pt idx="8">
                  <c:v>699.413824558002</c:v>
                </c:pt>
                <c:pt idx="9">
                  <c:v>702.4707746070032</c:v>
                </c:pt>
                <c:pt idx="10">
                  <c:v>705.286482084</c:v>
                </c:pt>
                <c:pt idx="11">
                  <c:v>707.513503925</c:v>
                </c:pt>
                <c:pt idx="12">
                  <c:v>709.04273248</c:v>
                </c:pt>
                <c:pt idx="13">
                  <c:v>709.9654508799995</c:v>
                </c:pt>
                <c:pt idx="14">
                  <c:v>710.4646537249971</c:v>
                </c:pt>
                <c:pt idx="15">
                  <c:v>710.6908579220005</c:v>
                </c:pt>
                <c:pt idx="16">
                  <c:v>710.6741046490026</c:v>
                </c:pt>
                <c:pt idx="17">
                  <c:v>710.3026792989995</c:v>
                </c:pt>
                <c:pt idx="18">
                  <c:v>709.375521287</c:v>
                </c:pt>
                <c:pt idx="19">
                  <c:v>707.711834153</c:v>
                </c:pt>
              </c:numCache>
            </c:numRef>
          </c:yVal>
          <c:smooth val="1"/>
        </c:ser>
        <c:ser>
          <c:idx val="1"/>
          <c:order val="16"/>
          <c:tx>
            <c:v>exited1</c:v>
          </c:tx>
          <c:spPr>
            <a:ln w="19050"/>
          </c:spPr>
          <c:marker>
            <c:symbol val="none"/>
          </c:marker>
          <c:xVal>
            <c:numRef>
              <c:f>'long term monthly Radius'!$E$4:$E$23</c:f>
              <c:numCache>
                <c:formatCode>General</c:formatCode>
                <c:ptCount val="20"/>
                <c:pt idx="0">
                  <c:v>0.0</c:v>
                </c:pt>
                <c:pt idx="1">
                  <c:v>18.20197795300007</c:v>
                </c:pt>
                <c:pt idx="2">
                  <c:v>36.45738972199999</c:v>
                </c:pt>
                <c:pt idx="3">
                  <c:v>54.72293972800024</c:v>
                </c:pt>
                <c:pt idx="4">
                  <c:v>72.994790962</c:v>
                </c:pt>
                <c:pt idx="5">
                  <c:v>91.269080278</c:v>
                </c:pt>
                <c:pt idx="6">
                  <c:v>109.542053378</c:v>
                </c:pt>
                <c:pt idx="7">
                  <c:v>127.8100044790003</c:v>
                </c:pt>
                <c:pt idx="8">
                  <c:v>146.06936072</c:v>
                </c:pt>
                <c:pt idx="9">
                  <c:v>164.316882145</c:v>
                </c:pt>
                <c:pt idx="10">
                  <c:v>182.549930204</c:v>
                </c:pt>
                <c:pt idx="11">
                  <c:v>200.766945584</c:v>
                </c:pt>
                <c:pt idx="12">
                  <c:v>218.968008931</c:v>
                </c:pt>
                <c:pt idx="13">
                  <c:v>237.155317574</c:v>
                </c:pt>
                <c:pt idx="14">
                  <c:v>255.333026979</c:v>
                </c:pt>
                <c:pt idx="15">
                  <c:v>273.5067359089977</c:v>
                </c:pt>
                <c:pt idx="16">
                  <c:v>291.6826944609999</c:v>
                </c:pt>
                <c:pt idx="17">
                  <c:v>309.8669028059999</c:v>
                </c:pt>
                <c:pt idx="18">
                  <c:v>328.064114673</c:v>
                </c:pt>
                <c:pt idx="19">
                  <c:v>346.277208684</c:v>
                </c:pt>
              </c:numCache>
            </c:numRef>
          </c:xVal>
          <c:yVal>
            <c:numRef>
              <c:f>'long term monthly Radius'!$F$4:$F$23</c:f>
              <c:numCache>
                <c:formatCode>General</c:formatCode>
                <c:ptCount val="20"/>
                <c:pt idx="0">
                  <c:v>698.5645919999995</c:v>
                </c:pt>
                <c:pt idx="1">
                  <c:v>695.2405715110005</c:v>
                </c:pt>
                <c:pt idx="2">
                  <c:v>691.808531603</c:v>
                </c:pt>
                <c:pt idx="3">
                  <c:v>688.8369366929975</c:v>
                </c:pt>
                <c:pt idx="4">
                  <c:v>686.90353315</c:v>
                </c:pt>
                <c:pt idx="5">
                  <c:v>686.4274071799995</c:v>
                </c:pt>
                <c:pt idx="6">
                  <c:v>687.53599425</c:v>
                </c:pt>
                <c:pt idx="7">
                  <c:v>690.0171481129975</c:v>
                </c:pt>
                <c:pt idx="8">
                  <c:v>693.38396693</c:v>
                </c:pt>
                <c:pt idx="9">
                  <c:v>697.0199188059975</c:v>
                </c:pt>
                <c:pt idx="10">
                  <c:v>700.342457979</c:v>
                </c:pt>
                <c:pt idx="11">
                  <c:v>702.9510581849955</c:v>
                </c:pt>
                <c:pt idx="12">
                  <c:v>704.703938385</c:v>
                </c:pt>
                <c:pt idx="13">
                  <c:v>705.675552431</c:v>
                </c:pt>
                <c:pt idx="14">
                  <c:v>706.040931086</c:v>
                </c:pt>
                <c:pt idx="15">
                  <c:v>705.9615045209995</c:v>
                </c:pt>
                <c:pt idx="16">
                  <c:v>705.495129221</c:v>
                </c:pt>
                <c:pt idx="17">
                  <c:v>704.57169612</c:v>
                </c:pt>
                <c:pt idx="18">
                  <c:v>703.044996001</c:v>
                </c:pt>
                <c:pt idx="19">
                  <c:v>700.796633230002</c:v>
                </c:pt>
              </c:numCache>
            </c:numRef>
          </c:yVal>
          <c:smooth val="1"/>
        </c:ser>
        <c:ser>
          <c:idx val="3"/>
          <c:order val="17"/>
          <c:tx>
            <c:v>exiting2</c:v>
          </c:tx>
          <c:spPr>
            <a:ln w="19050"/>
          </c:spPr>
          <c:marker>
            <c:symbol val="none"/>
          </c:marker>
          <c:xVal>
            <c:numRef>
              <c:f>'long term monthly Radius'!$E$24:$E$43</c:f>
              <c:numCache>
                <c:formatCode>General</c:formatCode>
                <c:ptCount val="20"/>
                <c:pt idx="0">
                  <c:v>0.025104615</c:v>
                </c:pt>
                <c:pt idx="1">
                  <c:v>18.267261617</c:v>
                </c:pt>
                <c:pt idx="2">
                  <c:v>36.51911006100001</c:v>
                </c:pt>
                <c:pt idx="3">
                  <c:v>54.77760594800014</c:v>
                </c:pt>
                <c:pt idx="4">
                  <c:v>73.03959033799966</c:v>
                </c:pt>
                <c:pt idx="5">
                  <c:v>91.30216967000002</c:v>
                </c:pt>
                <c:pt idx="6">
                  <c:v>109.562690958</c:v>
                </c:pt>
                <c:pt idx="7">
                  <c:v>127.818697404</c:v>
                </c:pt>
                <c:pt idx="8">
                  <c:v>146.067807527</c:v>
                </c:pt>
                <c:pt idx="9">
                  <c:v>164.307744954</c:v>
                </c:pt>
                <c:pt idx="10">
                  <c:v>182.536606999</c:v>
                </c:pt>
                <c:pt idx="11">
                  <c:v>200.753223446</c:v>
                </c:pt>
                <c:pt idx="12">
                  <c:v>218.9578009170007</c:v>
                </c:pt>
                <c:pt idx="13">
                  <c:v>237.152163509</c:v>
                </c:pt>
                <c:pt idx="14">
                  <c:v>255.339677809</c:v>
                </c:pt>
                <c:pt idx="15">
                  <c:v>273.524960022</c:v>
                </c:pt>
                <c:pt idx="16">
                  <c:v>291.7131754639983</c:v>
                </c:pt>
                <c:pt idx="17">
                  <c:v>309.909147526</c:v>
                </c:pt>
                <c:pt idx="18">
                  <c:v>328.1164874479987</c:v>
                </c:pt>
                <c:pt idx="19">
                  <c:v>346.337074506999</c:v>
                </c:pt>
              </c:numCache>
            </c:numRef>
          </c:xVal>
          <c:yVal>
            <c:numRef>
              <c:f>'long term monthly Radius'!$F$24:$F$43</c:f>
              <c:numCache>
                <c:formatCode>General</c:formatCode>
                <c:ptCount val="20"/>
                <c:pt idx="0">
                  <c:v>698.131001817</c:v>
                </c:pt>
                <c:pt idx="1">
                  <c:v>695.5427989889995</c:v>
                </c:pt>
                <c:pt idx="2">
                  <c:v>692.8211092519995</c:v>
                </c:pt>
                <c:pt idx="3">
                  <c:v>690.4695465809995</c:v>
                </c:pt>
                <c:pt idx="4">
                  <c:v>689.005980092</c:v>
                </c:pt>
                <c:pt idx="5">
                  <c:v>688.7942826490027</c:v>
                </c:pt>
                <c:pt idx="6">
                  <c:v>689.923977314</c:v>
                </c:pt>
                <c:pt idx="7">
                  <c:v>692.1839475830005</c:v>
                </c:pt>
                <c:pt idx="8">
                  <c:v>695.1144742110026</c:v>
                </c:pt>
                <c:pt idx="9">
                  <c:v>698.144972457002</c:v>
                </c:pt>
                <c:pt idx="10">
                  <c:v>700.7546893149994</c:v>
                </c:pt>
                <c:pt idx="11">
                  <c:v>702.615890434</c:v>
                </c:pt>
                <c:pt idx="12">
                  <c:v>703.6621058529975</c:v>
                </c:pt>
                <c:pt idx="13">
                  <c:v>704.0224641279995</c:v>
                </c:pt>
                <c:pt idx="14">
                  <c:v>703.92894565</c:v>
                </c:pt>
                <c:pt idx="15">
                  <c:v>703.5933239360032</c:v>
                </c:pt>
                <c:pt idx="16">
                  <c:v>703.107296742998</c:v>
                </c:pt>
                <c:pt idx="17">
                  <c:v>702.4006302849995</c:v>
                </c:pt>
                <c:pt idx="18">
                  <c:v>701.3026376429995</c:v>
                </c:pt>
                <c:pt idx="19">
                  <c:v>699.6507356500023</c:v>
                </c:pt>
              </c:numCache>
            </c:numRef>
          </c:yVal>
          <c:smooth val="1"/>
        </c:ser>
        <c:ser>
          <c:idx val="4"/>
          <c:order val="18"/>
          <c:tx>
            <c:v>exiting3</c:v>
          </c:tx>
          <c:spPr>
            <a:ln w="19050"/>
          </c:spPr>
          <c:marker>
            <c:symbol val="none"/>
          </c:marker>
          <c:xVal>
            <c:numRef>
              <c:f>'long term monthly Radius'!$E$44:$E$63</c:f>
              <c:numCache>
                <c:formatCode>General</c:formatCode>
                <c:ptCount val="20"/>
                <c:pt idx="0">
                  <c:v>0.084042527</c:v>
                </c:pt>
                <c:pt idx="1">
                  <c:v>18.31579050199992</c:v>
                </c:pt>
                <c:pt idx="2">
                  <c:v>36.55796907599987</c:v>
                </c:pt>
                <c:pt idx="3">
                  <c:v>54.808560339</c:v>
                </c:pt>
                <c:pt idx="4">
                  <c:v>73.06528098900028</c:v>
                </c:pt>
                <c:pt idx="5">
                  <c:v>91.32573778499957</c:v>
                </c:pt>
                <c:pt idx="6">
                  <c:v>109.5875197150003</c:v>
                </c:pt>
                <c:pt idx="7">
                  <c:v>127.8480360529995</c:v>
                </c:pt>
                <c:pt idx="8">
                  <c:v>146.104479969</c:v>
                </c:pt>
                <c:pt idx="9">
                  <c:v>164.353833573</c:v>
                </c:pt>
                <c:pt idx="10">
                  <c:v>182.593209147</c:v>
                </c:pt>
                <c:pt idx="11">
                  <c:v>200.8204903760007</c:v>
                </c:pt>
                <c:pt idx="12">
                  <c:v>219.034804526</c:v>
                </c:pt>
                <c:pt idx="13">
                  <c:v>237.2369749</c:v>
                </c:pt>
                <c:pt idx="14">
                  <c:v>255.429619026</c:v>
                </c:pt>
                <c:pt idx="15">
                  <c:v>273.6169032</c:v>
                </c:pt>
                <c:pt idx="16">
                  <c:v>291.803820602</c:v>
                </c:pt>
                <c:pt idx="17">
                  <c:v>309.9953081079983</c:v>
                </c:pt>
                <c:pt idx="18">
                  <c:v>328.195443832</c:v>
                </c:pt>
                <c:pt idx="19">
                  <c:v>346.4068378129986</c:v>
                </c:pt>
              </c:numCache>
            </c:numRef>
          </c:xVal>
          <c:yVal>
            <c:numRef>
              <c:f>'long term monthly Radius'!$F$44:$F$63</c:f>
              <c:numCache>
                <c:formatCode>General</c:formatCode>
                <c:ptCount val="20"/>
                <c:pt idx="0">
                  <c:v>700.139215467</c:v>
                </c:pt>
                <c:pt idx="1">
                  <c:v>697.515073592</c:v>
                </c:pt>
                <c:pt idx="2">
                  <c:v>694.552100509</c:v>
                </c:pt>
                <c:pt idx="3">
                  <c:v>691.774304580003</c:v>
                </c:pt>
                <c:pt idx="4">
                  <c:v>689.7389850510005</c:v>
                </c:pt>
                <c:pt idx="5">
                  <c:v>688.8719329380005</c:v>
                </c:pt>
                <c:pt idx="6">
                  <c:v>689.33594437</c:v>
                </c:pt>
                <c:pt idx="7">
                  <c:v>690.989512614</c:v>
                </c:pt>
                <c:pt idx="8">
                  <c:v>693.434669377</c:v>
                </c:pt>
                <c:pt idx="9">
                  <c:v>696.1433162410005</c:v>
                </c:pt>
                <c:pt idx="10">
                  <c:v>698.634563221</c:v>
                </c:pt>
                <c:pt idx="11">
                  <c:v>700.5935436100005</c:v>
                </c:pt>
                <c:pt idx="12">
                  <c:v>701.9252721719994</c:v>
                </c:pt>
                <c:pt idx="13">
                  <c:v>702.7305138419995</c:v>
                </c:pt>
                <c:pt idx="14">
                  <c:v>703.2031502230005</c:v>
                </c:pt>
                <c:pt idx="15">
                  <c:v>703.501884133</c:v>
                </c:pt>
                <c:pt idx="16">
                  <c:v>703.655187122998</c:v>
                </c:pt>
                <c:pt idx="17">
                  <c:v>703.531860174998</c:v>
                </c:pt>
                <c:pt idx="18">
                  <c:v>702.900245491997</c:v>
                </c:pt>
                <c:pt idx="19">
                  <c:v>701.5497234859971</c:v>
                </c:pt>
              </c:numCache>
            </c:numRef>
          </c:yVal>
          <c:smooth val="1"/>
        </c:ser>
        <c:ser>
          <c:idx val="5"/>
          <c:order val="19"/>
          <c:tx>
            <c:v>exited4</c:v>
          </c:tx>
          <c:spPr>
            <a:ln w="19050"/>
          </c:spPr>
          <c:marker>
            <c:symbol val="none"/>
          </c:marker>
          <c:xVal>
            <c:numRef>
              <c:f>'long term monthly Radius'!$E$64:$E$83</c:f>
              <c:numCache>
                <c:formatCode>General</c:formatCode>
                <c:ptCount val="20"/>
                <c:pt idx="0">
                  <c:v>0.121784402</c:v>
                </c:pt>
                <c:pt idx="1">
                  <c:v>18.355956845</c:v>
                </c:pt>
                <c:pt idx="2">
                  <c:v>36.60395620600006</c:v>
                </c:pt>
                <c:pt idx="3">
                  <c:v>54.863215083</c:v>
                </c:pt>
                <c:pt idx="4">
                  <c:v>73.13062087299971</c:v>
                </c:pt>
                <c:pt idx="5">
                  <c:v>91.402781249</c:v>
                </c:pt>
                <c:pt idx="6">
                  <c:v>109.676163198</c:v>
                </c:pt>
                <c:pt idx="7">
                  <c:v>127.9471265130003</c:v>
                </c:pt>
                <c:pt idx="8">
                  <c:v>146.211885369</c:v>
                </c:pt>
                <c:pt idx="9">
                  <c:v>164.466660193</c:v>
                </c:pt>
                <c:pt idx="10">
                  <c:v>182.708104269</c:v>
                </c:pt>
                <c:pt idx="11">
                  <c:v>200.933939962</c:v>
                </c:pt>
                <c:pt idx="12">
                  <c:v>219.1435042949988</c:v>
                </c:pt>
                <c:pt idx="13">
                  <c:v>237.338148712001</c:v>
                </c:pt>
                <c:pt idx="14">
                  <c:v>255.5213293330007</c:v>
                </c:pt>
                <c:pt idx="15">
                  <c:v>273.698177277998</c:v>
                </c:pt>
                <c:pt idx="16">
                  <c:v>291.874736884</c:v>
                </c:pt>
                <c:pt idx="17">
                  <c:v>310.057033266999</c:v>
                </c:pt>
                <c:pt idx="18">
                  <c:v>328.2501065499988</c:v>
                </c:pt>
                <c:pt idx="19">
                  <c:v>346.457319438998</c:v>
                </c:pt>
              </c:numCache>
            </c:numRef>
          </c:xVal>
          <c:yVal>
            <c:numRef>
              <c:f>'long term monthly Radius'!$F$64:$F$83</c:f>
              <c:numCache>
                <c:formatCode>General</c:formatCode>
                <c:ptCount val="20"/>
                <c:pt idx="0">
                  <c:v>699.9943649210005</c:v>
                </c:pt>
                <c:pt idx="1">
                  <c:v>696.6833545470045</c:v>
                </c:pt>
                <c:pt idx="2">
                  <c:v>693.102798012</c:v>
                </c:pt>
                <c:pt idx="3">
                  <c:v>689.8425557049962</c:v>
                </c:pt>
                <c:pt idx="4">
                  <c:v>687.5045055400005</c:v>
                </c:pt>
                <c:pt idx="5">
                  <c:v>686.546940354</c:v>
                </c:pt>
                <c:pt idx="6">
                  <c:v>687.143343797</c:v>
                </c:pt>
                <c:pt idx="7">
                  <c:v>689.13482374</c:v>
                </c:pt>
                <c:pt idx="8">
                  <c:v>692.082707272002</c:v>
                </c:pt>
                <c:pt idx="9">
                  <c:v>695.4086045470005</c:v>
                </c:pt>
                <c:pt idx="10">
                  <c:v>698.5684719780032</c:v>
                </c:pt>
                <c:pt idx="11">
                  <c:v>701.1860989710005</c:v>
                </c:pt>
                <c:pt idx="12">
                  <c:v>703.104255451</c:v>
                </c:pt>
                <c:pt idx="13">
                  <c:v>704.370961036</c:v>
                </c:pt>
                <c:pt idx="14">
                  <c:v>705.135188362</c:v>
                </c:pt>
                <c:pt idx="15">
                  <c:v>705.5238638</c:v>
                </c:pt>
                <c:pt idx="16">
                  <c:v>705.555004896998</c:v>
                </c:pt>
                <c:pt idx="17">
                  <c:v>705.110684653</c:v>
                </c:pt>
                <c:pt idx="18">
                  <c:v>703.988808910002</c:v>
                </c:pt>
                <c:pt idx="19">
                  <c:v>702.025814697</c:v>
                </c:pt>
              </c:numCache>
            </c:numRef>
          </c:yVal>
          <c:smooth val="1"/>
        </c:ser>
        <c:ser>
          <c:idx val="6"/>
          <c:order val="20"/>
          <c:tx>
            <c:v>exited5</c:v>
          </c:tx>
          <c:spPr>
            <a:ln w="19050"/>
          </c:spPr>
          <c:marker>
            <c:symbol val="none"/>
          </c:marker>
          <c:xVal>
            <c:numRef>
              <c:f>'long term monthly Radius'!$E$84:$E$103</c:f>
              <c:numCache>
                <c:formatCode>General</c:formatCode>
                <c:ptCount val="20"/>
                <c:pt idx="0">
                  <c:v>0.128267762</c:v>
                </c:pt>
                <c:pt idx="1">
                  <c:v>18.37413573900004</c:v>
                </c:pt>
                <c:pt idx="2">
                  <c:v>36.63261174900001</c:v>
                </c:pt>
                <c:pt idx="3">
                  <c:v>54.90010818400001</c:v>
                </c:pt>
                <c:pt idx="4">
                  <c:v>73.17270284999938</c:v>
                </c:pt>
                <c:pt idx="5">
                  <c:v>91.44651331400025</c:v>
                </c:pt>
                <c:pt idx="6">
                  <c:v>109.7179602490005</c:v>
                </c:pt>
                <c:pt idx="7">
                  <c:v>127.983662598</c:v>
                </c:pt>
                <c:pt idx="8">
                  <c:v>146.240407798</c:v>
                </c:pt>
                <c:pt idx="9">
                  <c:v>164.485269521</c:v>
                </c:pt>
                <c:pt idx="10">
                  <c:v>182.715986989</c:v>
                </c:pt>
                <c:pt idx="11">
                  <c:v>200.93138377</c:v>
                </c:pt>
                <c:pt idx="12">
                  <c:v>219.13189736</c:v>
                </c:pt>
                <c:pt idx="13">
                  <c:v>237.3198514649997</c:v>
                </c:pt>
                <c:pt idx="14">
                  <c:v>255.499415635</c:v>
                </c:pt>
                <c:pt idx="15">
                  <c:v>273.6760733169997</c:v>
                </c:pt>
                <c:pt idx="16">
                  <c:v>291.8559232459997</c:v>
                </c:pt>
                <c:pt idx="17">
                  <c:v>310.044734892</c:v>
                </c:pt>
                <c:pt idx="18">
                  <c:v>328.2469664629984</c:v>
                </c:pt>
                <c:pt idx="19">
                  <c:v>346.465100525999</c:v>
                </c:pt>
              </c:numCache>
            </c:numRef>
          </c:xVal>
          <c:yVal>
            <c:numRef>
              <c:f>'long term monthly Radius'!$F$84:$F$103</c:f>
              <c:numCache>
                <c:formatCode>General</c:formatCode>
                <c:ptCount val="20"/>
                <c:pt idx="0">
                  <c:v>697.6630163919995</c:v>
                </c:pt>
                <c:pt idx="1">
                  <c:v>694.477634373</c:v>
                </c:pt>
                <c:pt idx="2">
                  <c:v>691.234813186</c:v>
                </c:pt>
                <c:pt idx="3">
                  <c:v>688.4922221029964</c:v>
                </c:pt>
                <c:pt idx="4">
                  <c:v>686.7998548960005</c:v>
                </c:pt>
                <c:pt idx="5">
                  <c:v>686.5479667949959</c:v>
                </c:pt>
                <c:pt idx="6">
                  <c:v>687.836081628</c:v>
                </c:pt>
                <c:pt idx="7">
                  <c:v>690.4311661799976</c:v>
                </c:pt>
                <c:pt idx="8">
                  <c:v>693.835909697998</c:v>
                </c:pt>
                <c:pt idx="9">
                  <c:v>697.4290639999995</c:v>
                </c:pt>
                <c:pt idx="10">
                  <c:v>700.638528611</c:v>
                </c:pt>
                <c:pt idx="11">
                  <c:v>703.0816618069995</c:v>
                </c:pt>
                <c:pt idx="12">
                  <c:v>704.628215032</c:v>
                </c:pt>
                <c:pt idx="13">
                  <c:v>705.361746946</c:v>
                </c:pt>
                <c:pt idx="14">
                  <c:v>705.48185664</c:v>
                </c:pt>
                <c:pt idx="15">
                  <c:v>705.1809854390005</c:v>
                </c:pt>
                <c:pt idx="16">
                  <c:v>704.5489916690005</c:v>
                </c:pt>
                <c:pt idx="17">
                  <c:v>703.535501527</c:v>
                </c:pt>
                <c:pt idx="18">
                  <c:v>701.9926490199995</c:v>
                </c:pt>
                <c:pt idx="19">
                  <c:v>699.7944411080023</c:v>
                </c:pt>
              </c:numCache>
            </c:numRef>
          </c:yVal>
          <c:smooth val="1"/>
        </c:ser>
        <c:ser>
          <c:idx val="7"/>
          <c:order val="21"/>
          <c:tx>
            <c:v>exited6</c:v>
          </c:tx>
          <c:spPr>
            <a:ln w="19050"/>
          </c:spPr>
          <c:marker>
            <c:symbol val="none"/>
          </c:marker>
          <c:xVal>
            <c:numRef>
              <c:f>'long term monthly Radius'!$E$104:$E$123</c:f>
              <c:numCache>
                <c:formatCode>General</c:formatCode>
                <c:ptCount val="20"/>
                <c:pt idx="0">
                  <c:v>0.101674847</c:v>
                </c:pt>
                <c:pt idx="1">
                  <c:v>18.34442295599993</c:v>
                </c:pt>
                <c:pt idx="2">
                  <c:v>36.596400453</c:v>
                </c:pt>
                <c:pt idx="3">
                  <c:v>54.854722141</c:v>
                </c:pt>
                <c:pt idx="4">
                  <c:v>73.11645892999998</c:v>
                </c:pt>
                <c:pt idx="5">
                  <c:v>91.3789613379994</c:v>
                </c:pt>
                <c:pt idx="6">
                  <c:v>109.6398160119997</c:v>
                </c:pt>
                <c:pt idx="7">
                  <c:v>127.896700602</c:v>
                </c:pt>
                <c:pt idx="8">
                  <c:v>146.147297706</c:v>
                </c:pt>
                <c:pt idx="9">
                  <c:v>164.3893200510005</c:v>
                </c:pt>
                <c:pt idx="10">
                  <c:v>182.6208123530005</c:v>
                </c:pt>
                <c:pt idx="11">
                  <c:v>200.840559415</c:v>
                </c:pt>
                <c:pt idx="12">
                  <c:v>219.048522211</c:v>
                </c:pt>
                <c:pt idx="13">
                  <c:v>237.246240351</c:v>
                </c:pt>
                <c:pt idx="14">
                  <c:v>255.436901236</c:v>
                </c:pt>
                <c:pt idx="15">
                  <c:v>273.6249517479989</c:v>
                </c:pt>
                <c:pt idx="16">
                  <c:v>291.815403097</c:v>
                </c:pt>
                <c:pt idx="17">
                  <c:v>310.0129738989997</c:v>
                </c:pt>
                <c:pt idx="18">
                  <c:v>328.2211854479975</c:v>
                </c:pt>
                <c:pt idx="19">
                  <c:v>346.441944877999</c:v>
                </c:pt>
              </c:numCache>
            </c:numRef>
          </c:xVal>
          <c:yVal>
            <c:numRef>
              <c:f>'long term monthly Radius'!$F$104:$F$123</c:f>
              <c:numCache>
                <c:formatCode>General</c:formatCode>
                <c:ptCount val="20"/>
                <c:pt idx="0">
                  <c:v>697.9096194459975</c:v>
                </c:pt>
                <c:pt idx="1">
                  <c:v>695.4248909170005</c:v>
                </c:pt>
                <c:pt idx="2">
                  <c:v>692.7706816780037</c:v>
                </c:pt>
                <c:pt idx="3">
                  <c:v>690.442782461</c:v>
                </c:pt>
                <c:pt idx="4">
                  <c:v>688.9596351169995</c:v>
                </c:pt>
                <c:pt idx="5">
                  <c:v>688.6947218490005</c:v>
                </c:pt>
                <c:pt idx="6">
                  <c:v>689.7432816620005</c:v>
                </c:pt>
                <c:pt idx="7">
                  <c:v>691.8932940039995</c:v>
                </c:pt>
                <c:pt idx="8">
                  <c:v>694.69561865</c:v>
                </c:pt>
                <c:pt idx="9">
                  <c:v>697.598141174</c:v>
                </c:pt>
                <c:pt idx="10">
                  <c:v>700.1064231149975</c:v>
                </c:pt>
                <c:pt idx="11">
                  <c:v>701.904988613</c:v>
                </c:pt>
                <c:pt idx="12">
                  <c:v>702.917711380998</c:v>
                </c:pt>
                <c:pt idx="13">
                  <c:v>703.2808064410005</c:v>
                </c:pt>
                <c:pt idx="14">
                  <c:v>703.2315614639995</c:v>
                </c:pt>
                <c:pt idx="15">
                  <c:v>702.981548546002</c:v>
                </c:pt>
                <c:pt idx="16">
                  <c:v>702.6163172470005</c:v>
                </c:pt>
                <c:pt idx="17">
                  <c:v>702.05541865</c:v>
                </c:pt>
                <c:pt idx="18">
                  <c:v>701.110510964</c:v>
                </c:pt>
                <c:pt idx="19">
                  <c:v>699.6028881149995</c:v>
                </c:pt>
              </c:numCache>
            </c:numRef>
          </c:yVal>
          <c:smooth val="1"/>
        </c:ser>
        <c:ser>
          <c:idx val="8"/>
          <c:order val="22"/>
          <c:tx>
            <c:v>exited7</c:v>
          </c:tx>
          <c:spPr>
            <a:ln w="19050"/>
          </c:spPr>
          <c:marker>
            <c:symbol val="none"/>
          </c:marker>
          <c:xVal>
            <c:numRef>
              <c:f>'long term monthly Radius'!$E$124:$E$143</c:f>
              <c:numCache>
                <c:formatCode>General</c:formatCode>
                <c:ptCount val="20"/>
                <c:pt idx="0">
                  <c:v>0.04868069</c:v>
                </c:pt>
                <c:pt idx="1">
                  <c:v>18.279661447</c:v>
                </c:pt>
                <c:pt idx="2">
                  <c:v>36.52157323900001</c:v>
                </c:pt>
                <c:pt idx="3">
                  <c:v>54.77252109000001</c:v>
                </c:pt>
                <c:pt idx="4">
                  <c:v>73.03030140299963</c:v>
                </c:pt>
                <c:pt idx="5">
                  <c:v>91.29258556099998</c:v>
                </c:pt>
                <c:pt idx="6">
                  <c:v>109.556915525</c:v>
                </c:pt>
                <c:pt idx="7">
                  <c:v>127.8205223979997</c:v>
                </c:pt>
                <c:pt idx="8">
                  <c:v>146.080391792</c:v>
                </c:pt>
                <c:pt idx="9">
                  <c:v>164.333366003</c:v>
                </c:pt>
                <c:pt idx="10">
                  <c:v>182.576393178</c:v>
                </c:pt>
                <c:pt idx="11">
                  <c:v>200.807023295</c:v>
                </c:pt>
                <c:pt idx="12">
                  <c:v>219.02415365</c:v>
                </c:pt>
                <c:pt idx="13">
                  <c:v>237.2284365200006</c:v>
                </c:pt>
                <c:pt idx="14">
                  <c:v>255.4224004990005</c:v>
                </c:pt>
                <c:pt idx="15">
                  <c:v>273.610152973</c:v>
                </c:pt>
                <c:pt idx="16">
                  <c:v>291.796762014999</c:v>
                </c:pt>
                <c:pt idx="17">
                  <c:v>309.9873102849984</c:v>
                </c:pt>
                <c:pt idx="18">
                  <c:v>328.1860246019997</c:v>
                </c:pt>
                <c:pt idx="19">
                  <c:v>346.3957284599987</c:v>
                </c:pt>
              </c:numCache>
            </c:numRef>
          </c:xVal>
          <c:yVal>
            <c:numRef>
              <c:f>'long term monthly Radius'!$F$124:$F$143</c:f>
              <c:numCache>
                <c:formatCode>General</c:formatCode>
                <c:ptCount val="20"/>
                <c:pt idx="0">
                  <c:v>700.244520935</c:v>
                </c:pt>
                <c:pt idx="1">
                  <c:v>697.536338282</c:v>
                </c:pt>
                <c:pt idx="2">
                  <c:v>694.454885502</c:v>
                </c:pt>
                <c:pt idx="3">
                  <c:v>691.5423162449995</c:v>
                </c:pt>
                <c:pt idx="4">
                  <c:v>689.371013948</c:v>
                </c:pt>
                <c:pt idx="5">
                  <c:v>688.374305532002</c:v>
                </c:pt>
                <c:pt idx="6">
                  <c:v>688.720807594</c:v>
                </c:pt>
                <c:pt idx="7">
                  <c:v>690.2815639400005</c:v>
                </c:pt>
                <c:pt idx="8">
                  <c:v>692.674137758003</c:v>
                </c:pt>
                <c:pt idx="9">
                  <c:v>695.375851942</c:v>
                </c:pt>
                <c:pt idx="10">
                  <c:v>697.893815211</c:v>
                </c:pt>
                <c:pt idx="11">
                  <c:v>699.913659958</c:v>
                </c:pt>
                <c:pt idx="12">
                  <c:v>701.3456094489976</c:v>
                </c:pt>
                <c:pt idx="13">
                  <c:v>702.2868774360033</c:v>
                </c:pt>
                <c:pt idx="14">
                  <c:v>702.91938773</c:v>
                </c:pt>
                <c:pt idx="15">
                  <c:v>703.38640272</c:v>
                </c:pt>
                <c:pt idx="16">
                  <c:v>703.6949229560027</c:v>
                </c:pt>
                <c:pt idx="17">
                  <c:v>703.690093426</c:v>
                </c:pt>
                <c:pt idx="18">
                  <c:v>703.1264251609995</c:v>
                </c:pt>
                <c:pt idx="19">
                  <c:v>701.7902005240005</c:v>
                </c:pt>
              </c:numCache>
            </c:numRef>
          </c:yVal>
          <c:smooth val="1"/>
        </c:ser>
        <c:ser>
          <c:idx val="9"/>
          <c:order val="23"/>
          <c:tx>
            <c:v>exited8</c:v>
          </c:tx>
          <c:spPr>
            <a:ln w="19050"/>
          </c:spPr>
          <c:marker>
            <c:symbol val="none"/>
          </c:marker>
          <c:xVal>
            <c:numRef>
              <c:f>'long term monthly Radius'!$E$144:$E$163</c:f>
              <c:numCache>
                <c:formatCode>General</c:formatCode>
                <c:ptCount val="20"/>
                <c:pt idx="0">
                  <c:v>0.0</c:v>
                </c:pt>
                <c:pt idx="1">
                  <c:v>18.21840296599999</c:v>
                </c:pt>
                <c:pt idx="2">
                  <c:v>36.468154533</c:v>
                </c:pt>
                <c:pt idx="3">
                  <c:v>54.72927855600001</c:v>
                </c:pt>
                <c:pt idx="4">
                  <c:v>72.998548486</c:v>
                </c:pt>
                <c:pt idx="5">
                  <c:v>91.27251275599971</c:v>
                </c:pt>
                <c:pt idx="6">
                  <c:v>109.547498201</c:v>
                </c:pt>
                <c:pt idx="7">
                  <c:v>127.819753613</c:v>
                </c:pt>
                <c:pt idx="8">
                  <c:v>146.085518009</c:v>
                </c:pt>
                <c:pt idx="9">
                  <c:v>164.340963707</c:v>
                </c:pt>
                <c:pt idx="10">
                  <c:v>182.582793829</c:v>
                </c:pt>
                <c:pt idx="11">
                  <c:v>200.8087372140003</c:v>
                </c:pt>
                <c:pt idx="12">
                  <c:v>219.018158971</c:v>
                </c:pt>
                <c:pt idx="13">
                  <c:v>237.212518743</c:v>
                </c:pt>
                <c:pt idx="14">
                  <c:v>255.395354692</c:v>
                </c:pt>
                <c:pt idx="15">
                  <c:v>273.5719417789987</c:v>
                </c:pt>
                <c:pt idx="16">
                  <c:v>291.7485238879992</c:v>
                </c:pt>
                <c:pt idx="17">
                  <c:v>309.9312039429972</c:v>
                </c:pt>
                <c:pt idx="18">
                  <c:v>328.1250526019999</c:v>
                </c:pt>
                <c:pt idx="19">
                  <c:v>346.333440864</c:v>
                </c:pt>
              </c:numCache>
            </c:numRef>
          </c:xVal>
          <c:yVal>
            <c:numRef>
              <c:f>'long term monthly Radius'!$F$144:$F$163</c:f>
              <c:numCache>
                <c:formatCode>General</c:formatCode>
                <c:ptCount val="20"/>
                <c:pt idx="0">
                  <c:v>699.628970235002</c:v>
                </c:pt>
                <c:pt idx="1">
                  <c:v>696.2786105560038</c:v>
                </c:pt>
                <c:pt idx="2">
                  <c:v>692.6771696839975</c:v>
                </c:pt>
                <c:pt idx="3">
                  <c:v>689.410045265</c:v>
                </c:pt>
                <c:pt idx="4">
                  <c:v>687.086044828</c:v>
                </c:pt>
                <c:pt idx="5">
                  <c:v>686.156255674998</c:v>
                </c:pt>
                <c:pt idx="6">
                  <c:v>686.788209657003</c:v>
                </c:pt>
                <c:pt idx="7">
                  <c:v>688.829491954</c:v>
                </c:pt>
                <c:pt idx="8">
                  <c:v>691.8351878639975</c:v>
                </c:pt>
                <c:pt idx="9">
                  <c:v>695.2250722600032</c:v>
                </c:pt>
                <c:pt idx="10">
                  <c:v>698.448224329998</c:v>
                </c:pt>
                <c:pt idx="11">
                  <c:v>701.1125640069995</c:v>
                </c:pt>
                <c:pt idx="12">
                  <c:v>703.0623388719995</c:v>
                </c:pt>
                <c:pt idx="13">
                  <c:v>704.343312339</c:v>
                </c:pt>
                <c:pt idx="14">
                  <c:v>705.1035731370026</c:v>
                </c:pt>
                <c:pt idx="15">
                  <c:v>705.4753821500005</c:v>
                </c:pt>
                <c:pt idx="16">
                  <c:v>705.466380758</c:v>
                </c:pt>
                <c:pt idx="17">
                  <c:v>704.951230268</c:v>
                </c:pt>
                <c:pt idx="18">
                  <c:v>703.737586328</c:v>
                </c:pt>
                <c:pt idx="19">
                  <c:v>701.6763097390005</c:v>
                </c:pt>
              </c:numCache>
            </c:numRef>
          </c:yVal>
          <c:smooth val="1"/>
        </c:ser>
        <c:ser>
          <c:idx val="10"/>
          <c:order val="24"/>
          <c:tx>
            <c:v>exited9</c:v>
          </c:tx>
          <c:spPr>
            <a:ln w="19050"/>
          </c:spPr>
          <c:marker>
            <c:symbol val="none"/>
          </c:marker>
          <c:xVal>
            <c:numRef>
              <c:f>'long term monthly Radius'!$E$164:$E$183</c:f>
              <c:numCache>
                <c:formatCode>General</c:formatCode>
                <c:ptCount val="20"/>
                <c:pt idx="0">
                  <c:v>0.0</c:v>
                </c:pt>
                <c:pt idx="1">
                  <c:v>18.167421816</c:v>
                </c:pt>
                <c:pt idx="2">
                  <c:v>36.42614377600001</c:v>
                </c:pt>
                <c:pt idx="3">
                  <c:v>54.693366973</c:v>
                </c:pt>
                <c:pt idx="4">
                  <c:v>72.965305907</c:v>
                </c:pt>
                <c:pt idx="5">
                  <c:v>91.238255908</c:v>
                </c:pt>
                <c:pt idx="6">
                  <c:v>109.5087428849996</c:v>
                </c:pt>
                <c:pt idx="7">
                  <c:v>127.7736323469996</c:v>
                </c:pt>
                <c:pt idx="8">
                  <c:v>146.029869198</c:v>
                </c:pt>
                <c:pt idx="9">
                  <c:v>164.274726539</c:v>
                </c:pt>
                <c:pt idx="10">
                  <c:v>182.506020824</c:v>
                </c:pt>
                <c:pt idx="11">
                  <c:v>200.722589685</c:v>
                </c:pt>
                <c:pt idx="12">
                  <c:v>218.924811645</c:v>
                </c:pt>
                <c:pt idx="13">
                  <c:v>237.1148658609995</c:v>
                </c:pt>
                <c:pt idx="14">
                  <c:v>255.296780498</c:v>
                </c:pt>
                <c:pt idx="15">
                  <c:v>273.476011135999</c:v>
                </c:pt>
                <c:pt idx="16">
                  <c:v>291.6585598869996</c:v>
                </c:pt>
                <c:pt idx="17">
                  <c:v>309.849947256</c:v>
                </c:pt>
                <c:pt idx="18">
                  <c:v>328.054437091</c:v>
                </c:pt>
                <c:pt idx="19">
                  <c:v>346.274410166</c:v>
                </c:pt>
              </c:numCache>
            </c:numRef>
          </c:xVal>
          <c:yVal>
            <c:numRef>
              <c:f>'long term monthly Radius'!$F$164:$F$183</c:f>
              <c:numCache>
                <c:formatCode>General</c:formatCode>
                <c:ptCount val="20"/>
                <c:pt idx="0">
                  <c:v>697.366131143997</c:v>
                </c:pt>
                <c:pt idx="1">
                  <c:v>694.314115958</c:v>
                </c:pt>
                <c:pt idx="2">
                  <c:v>691.193153737002</c:v>
                </c:pt>
                <c:pt idx="3">
                  <c:v>688.5430455260026</c:v>
                </c:pt>
                <c:pt idx="4">
                  <c:v>686.909084996</c:v>
                </c:pt>
                <c:pt idx="5">
                  <c:v>686.673201888</c:v>
                </c:pt>
                <c:pt idx="6">
                  <c:v>687.9385414909995</c:v>
                </c:pt>
                <c:pt idx="7">
                  <c:v>690.479430740002</c:v>
                </c:pt>
                <c:pt idx="8">
                  <c:v>693.803864414998</c:v>
                </c:pt>
                <c:pt idx="9">
                  <c:v>697.30237052</c:v>
                </c:pt>
                <c:pt idx="10">
                  <c:v>700.4070147069995</c:v>
                </c:pt>
                <c:pt idx="11">
                  <c:v>702.7440917690005</c:v>
                </c:pt>
                <c:pt idx="12">
                  <c:v>704.190743501003</c:v>
                </c:pt>
                <c:pt idx="13">
                  <c:v>704.8424537479995</c:v>
                </c:pt>
                <c:pt idx="14">
                  <c:v>704.9161619289995</c:v>
                </c:pt>
                <c:pt idx="15">
                  <c:v>704.6093682720005</c:v>
                </c:pt>
                <c:pt idx="16">
                  <c:v>703.9948789770038</c:v>
                </c:pt>
                <c:pt idx="17">
                  <c:v>703.014082033</c:v>
                </c:pt>
                <c:pt idx="18">
                  <c:v>701.5242168369995</c:v>
                </c:pt>
                <c:pt idx="19">
                  <c:v>699.4006003029995</c:v>
                </c:pt>
              </c:numCache>
            </c:numRef>
          </c:yVal>
          <c:smooth val="1"/>
        </c:ser>
        <c:ser>
          <c:idx val="11"/>
          <c:order val="25"/>
          <c:tx>
            <c:v>exited10</c:v>
          </c:tx>
          <c:spPr>
            <a:ln w="19050"/>
          </c:spPr>
          <c:marker>
            <c:symbol val="none"/>
          </c:marker>
          <c:xVal>
            <c:numRef>
              <c:f>'long term monthly Radius'!$E$184:$E$203</c:f>
              <c:numCache>
                <c:formatCode>General</c:formatCode>
                <c:ptCount val="20"/>
                <c:pt idx="0">
                  <c:v>0.0</c:v>
                </c:pt>
                <c:pt idx="1">
                  <c:v>18.11984214500004</c:v>
                </c:pt>
                <c:pt idx="2">
                  <c:v>36.37036495</c:v>
                </c:pt>
                <c:pt idx="3">
                  <c:v>54.62764374200001</c:v>
                </c:pt>
                <c:pt idx="4">
                  <c:v>72.88892908699998</c:v>
                </c:pt>
                <c:pt idx="5">
                  <c:v>91.15165870399974</c:v>
                </c:pt>
                <c:pt idx="6">
                  <c:v>109.41353532</c:v>
                </c:pt>
                <c:pt idx="7">
                  <c:v>127.6722714209996</c:v>
                </c:pt>
                <c:pt idx="8">
                  <c:v>145.9254496160007</c:v>
                </c:pt>
                <c:pt idx="9">
                  <c:v>164.170669478</c:v>
                </c:pt>
                <c:pt idx="10">
                  <c:v>182.405752034</c:v>
                </c:pt>
                <c:pt idx="11">
                  <c:v>200.629183934</c:v>
                </c:pt>
                <c:pt idx="12">
                  <c:v>218.840633544</c:v>
                </c:pt>
                <c:pt idx="13">
                  <c:v>237.0414453130005</c:v>
                </c:pt>
                <c:pt idx="14">
                  <c:v>255.234687244</c:v>
                </c:pt>
                <c:pt idx="15">
                  <c:v>273.4247227279989</c:v>
                </c:pt>
                <c:pt idx="16">
                  <c:v>291.616448815</c:v>
                </c:pt>
                <c:pt idx="17">
                  <c:v>309.8145371439999</c:v>
                </c:pt>
                <c:pt idx="18">
                  <c:v>328.022633138</c:v>
                </c:pt>
                <c:pt idx="19">
                  <c:v>346.242759675</c:v>
                </c:pt>
              </c:numCache>
            </c:numRef>
          </c:xVal>
          <c:yVal>
            <c:numRef>
              <c:f>'long term monthly Radius'!$F$184:$F$203</c:f>
              <c:numCache>
                <c:formatCode>General</c:formatCode>
                <c:ptCount val="20"/>
                <c:pt idx="0">
                  <c:v>698.1267593159995</c:v>
                </c:pt>
                <c:pt idx="1">
                  <c:v>695.6526771089995</c:v>
                </c:pt>
                <c:pt idx="2">
                  <c:v>692.9610967829964</c:v>
                </c:pt>
                <c:pt idx="3">
                  <c:v>690.548880027002</c:v>
                </c:pt>
                <c:pt idx="4">
                  <c:v>688.9329750009995</c:v>
                </c:pt>
                <c:pt idx="5">
                  <c:v>688.497482338</c:v>
                </c:pt>
                <c:pt idx="6">
                  <c:v>689.3695229469994</c:v>
                </c:pt>
                <c:pt idx="7">
                  <c:v>691.364099709998</c:v>
                </c:pt>
                <c:pt idx="8">
                  <c:v>694.048368646</c:v>
                </c:pt>
                <c:pt idx="9">
                  <c:v>696.877426601998</c:v>
                </c:pt>
                <c:pt idx="10">
                  <c:v>699.3486579509994</c:v>
                </c:pt>
                <c:pt idx="11">
                  <c:v>701.1438245470026</c:v>
                </c:pt>
                <c:pt idx="12">
                  <c:v>702.192891046002</c:v>
                </c:pt>
                <c:pt idx="13">
                  <c:v>702.638415321</c:v>
                </c:pt>
                <c:pt idx="14">
                  <c:v>702.714408725</c:v>
                </c:pt>
                <c:pt idx="15">
                  <c:v>702.6159791839995</c:v>
                </c:pt>
                <c:pt idx="16">
                  <c:v>702.398761312</c:v>
                </c:pt>
                <c:pt idx="17">
                  <c:v>701.9678687989968</c:v>
                </c:pt>
                <c:pt idx="18">
                  <c:v>701.123640959002</c:v>
                </c:pt>
                <c:pt idx="19">
                  <c:v>699.6794703930005</c:v>
                </c:pt>
              </c:numCache>
            </c:numRef>
          </c:yVal>
          <c:smooth val="1"/>
        </c:ser>
        <c:ser>
          <c:idx val="12"/>
          <c:order val="26"/>
          <c:tx>
            <c:v>exited11</c:v>
          </c:tx>
          <c:spPr>
            <a:ln w="19050"/>
          </c:spPr>
          <c:marker>
            <c:symbol val="none"/>
          </c:marker>
          <c:xVal>
            <c:numRef>
              <c:f>'long term monthly Radius'!$E$204:$E$223</c:f>
              <c:numCache>
                <c:formatCode>General</c:formatCode>
                <c:ptCount val="20"/>
                <c:pt idx="0">
                  <c:v>0.0</c:v>
                </c:pt>
                <c:pt idx="1">
                  <c:v>18.099000026</c:v>
                </c:pt>
                <c:pt idx="2">
                  <c:v>36.342273771</c:v>
                </c:pt>
                <c:pt idx="3">
                  <c:v>54.595427772</c:v>
                </c:pt>
                <c:pt idx="4">
                  <c:v>72.856133591</c:v>
                </c:pt>
                <c:pt idx="5">
                  <c:v>91.12194107599974</c:v>
                </c:pt>
                <c:pt idx="6">
                  <c:v>109.390199558</c:v>
                </c:pt>
                <c:pt idx="7">
                  <c:v>127.6579752109996</c:v>
                </c:pt>
                <c:pt idx="8">
                  <c:v>145.9220271950005</c:v>
                </c:pt>
                <c:pt idx="9">
                  <c:v>164.178912445</c:v>
                </c:pt>
                <c:pt idx="10">
                  <c:v>182.425344974</c:v>
                </c:pt>
                <c:pt idx="11">
                  <c:v>200.658685074</c:v>
                </c:pt>
                <c:pt idx="12">
                  <c:v>218.877700777</c:v>
                </c:pt>
                <c:pt idx="13">
                  <c:v>237.083106446</c:v>
                </c:pt>
                <c:pt idx="14">
                  <c:v>255.277506738</c:v>
                </c:pt>
                <c:pt idx="15">
                  <c:v>273.4651134349984</c:v>
                </c:pt>
                <c:pt idx="16">
                  <c:v>291.6511175189985</c:v>
                </c:pt>
                <c:pt idx="17">
                  <c:v>309.840831555</c:v>
                </c:pt>
                <c:pt idx="18">
                  <c:v>328.0387694659982</c:v>
                </c:pt>
                <c:pt idx="19">
                  <c:v>346.248070653</c:v>
                </c:pt>
              </c:numCache>
            </c:numRef>
          </c:xVal>
          <c:yVal>
            <c:numRef>
              <c:f>'long term monthly Radius'!$F$204:$F$223</c:f>
              <c:numCache>
                <c:formatCode>General</c:formatCode>
                <c:ptCount val="20"/>
                <c:pt idx="0">
                  <c:v>700.122920480997</c:v>
                </c:pt>
                <c:pt idx="1">
                  <c:v>697.261816342</c:v>
                </c:pt>
                <c:pt idx="2">
                  <c:v>694.0211410879995</c:v>
                </c:pt>
                <c:pt idx="3">
                  <c:v>690.951401409998</c:v>
                </c:pt>
                <c:pt idx="4">
                  <c:v>688.6389425540005</c:v>
                </c:pt>
                <c:pt idx="5">
                  <c:v>687.5366238869964</c:v>
                </c:pt>
                <c:pt idx="6">
                  <c:v>687.829482458</c:v>
                </c:pt>
                <c:pt idx="7">
                  <c:v>689.3885483929994</c:v>
                </c:pt>
                <c:pt idx="8">
                  <c:v>691.8185391109994</c:v>
                </c:pt>
                <c:pt idx="9">
                  <c:v>694.5950228529995</c:v>
                </c:pt>
                <c:pt idx="10">
                  <c:v>697.222825519</c:v>
                </c:pt>
                <c:pt idx="11">
                  <c:v>699.3728882780026</c:v>
                </c:pt>
                <c:pt idx="12">
                  <c:v>700.953780701</c:v>
                </c:pt>
                <c:pt idx="13">
                  <c:v>702.053401982</c:v>
                </c:pt>
                <c:pt idx="14">
                  <c:v>702.830002939</c:v>
                </c:pt>
                <c:pt idx="15">
                  <c:v>703.403773438003</c:v>
                </c:pt>
                <c:pt idx="16">
                  <c:v>703.77136619</c:v>
                </c:pt>
                <c:pt idx="17">
                  <c:v>703.776815404</c:v>
                </c:pt>
                <c:pt idx="18">
                  <c:v>703.1780949010026</c:v>
                </c:pt>
                <c:pt idx="19">
                  <c:v>701.757407276</c:v>
                </c:pt>
              </c:numCache>
            </c:numRef>
          </c:yVal>
          <c:smooth val="1"/>
        </c:ser>
        <c:ser>
          <c:idx val="13"/>
          <c:order val="27"/>
          <c:tx>
            <c:v>exited12</c:v>
          </c:tx>
          <c:spPr>
            <a:ln w="19050"/>
          </c:spPr>
          <c:marker>
            <c:symbol val="none"/>
          </c:marker>
          <c:xVal>
            <c:numRef>
              <c:f>'long term monthly Radius'!$E$224:$E$243</c:f>
              <c:numCache>
                <c:formatCode>General</c:formatCode>
                <c:ptCount val="20"/>
                <c:pt idx="0">
                  <c:v>0.0</c:v>
                </c:pt>
                <c:pt idx="1">
                  <c:v>18.130059635</c:v>
                </c:pt>
                <c:pt idx="2">
                  <c:v>36.383930143</c:v>
                </c:pt>
                <c:pt idx="3">
                  <c:v>54.649156539</c:v>
                </c:pt>
                <c:pt idx="4">
                  <c:v>72.92227612699958</c:v>
                </c:pt>
                <c:pt idx="5">
                  <c:v>91.199594866</c:v>
                </c:pt>
                <c:pt idx="6">
                  <c:v>109.477309315</c:v>
                </c:pt>
                <c:pt idx="7">
                  <c:v>127.751536219</c:v>
                </c:pt>
                <c:pt idx="8">
                  <c:v>146.018373731</c:v>
                </c:pt>
                <c:pt idx="9">
                  <c:v>164.274087535</c:v>
                </c:pt>
                <c:pt idx="10">
                  <c:v>182.515452411</c:v>
                </c:pt>
                <c:pt idx="11">
                  <c:v>200.74041792</c:v>
                </c:pt>
                <c:pt idx="12">
                  <c:v>218.948690583</c:v>
                </c:pt>
                <c:pt idx="13">
                  <c:v>237.142009953</c:v>
                </c:pt>
                <c:pt idx="14">
                  <c:v>255.3242064390005</c:v>
                </c:pt>
                <c:pt idx="15">
                  <c:v>273.5007883630001</c:v>
                </c:pt>
                <c:pt idx="16">
                  <c:v>291.678141157999</c:v>
                </c:pt>
                <c:pt idx="17">
                  <c:v>309.862482652</c:v>
                </c:pt>
                <c:pt idx="18">
                  <c:v>328.0589126529987</c:v>
                </c:pt>
                <c:pt idx="19">
                  <c:v>346.2707344099987</c:v>
                </c:pt>
              </c:numCache>
            </c:numRef>
          </c:xVal>
          <c:yVal>
            <c:numRef>
              <c:f>'long term monthly Radius'!$F$224:$F$243</c:f>
              <c:numCache>
                <c:formatCode>General</c:formatCode>
                <c:ptCount val="20"/>
                <c:pt idx="0">
                  <c:v>698.8096334539995</c:v>
                </c:pt>
                <c:pt idx="1">
                  <c:v>695.390940775</c:v>
                </c:pt>
                <c:pt idx="2">
                  <c:v>691.7568787370005</c:v>
                </c:pt>
                <c:pt idx="3">
                  <c:v>688.507487168</c:v>
                </c:pt>
                <c:pt idx="4">
                  <c:v>686.2539655170005</c:v>
                </c:pt>
                <c:pt idx="5">
                  <c:v>685.442761358</c:v>
                </c:pt>
                <c:pt idx="6">
                  <c:v>686.2255936700005</c:v>
                </c:pt>
                <c:pt idx="7">
                  <c:v>688.4275017399995</c:v>
                </c:pt>
                <c:pt idx="8">
                  <c:v>691.596133256003</c:v>
                </c:pt>
                <c:pt idx="9">
                  <c:v>695.1305290529995</c:v>
                </c:pt>
                <c:pt idx="10">
                  <c:v>698.4656327909975</c:v>
                </c:pt>
                <c:pt idx="11">
                  <c:v>701.208187711</c:v>
                </c:pt>
                <c:pt idx="12">
                  <c:v>703.187328218</c:v>
                </c:pt>
                <c:pt idx="13">
                  <c:v>704.435545202</c:v>
                </c:pt>
                <c:pt idx="14">
                  <c:v>705.099421991</c:v>
                </c:pt>
                <c:pt idx="15">
                  <c:v>705.316366346</c:v>
                </c:pt>
                <c:pt idx="16">
                  <c:v>705.1225685029995</c:v>
                </c:pt>
                <c:pt idx="17">
                  <c:v>704.419871842</c:v>
                </c:pt>
                <c:pt idx="18">
                  <c:v>703.0369801329995</c:v>
                </c:pt>
                <c:pt idx="19">
                  <c:v>700.8379301329975</c:v>
                </c:pt>
              </c:numCache>
            </c:numRef>
          </c:yVal>
          <c:smooth val="1"/>
        </c:ser>
        <c:ser>
          <c:idx val="14"/>
          <c:order val="28"/>
          <c:tx>
            <c:v>exited13</c:v>
          </c:tx>
          <c:spPr>
            <a:ln w="19050"/>
          </c:spPr>
          <c:marker>
            <c:symbol val="none"/>
          </c:marker>
          <c:xVal>
            <c:numRef>
              <c:f>'long term monthly Radius'!$E$244:$E$263</c:f>
              <c:numCache>
                <c:formatCode>General</c:formatCode>
                <c:ptCount val="20"/>
                <c:pt idx="0">
                  <c:v>0.0</c:v>
                </c:pt>
                <c:pt idx="1">
                  <c:v>18.1912504150001</c:v>
                </c:pt>
                <c:pt idx="2">
                  <c:v>36.452318263</c:v>
                </c:pt>
                <c:pt idx="3">
                  <c:v>54.72115995900001</c:v>
                </c:pt>
                <c:pt idx="4">
                  <c:v>72.99401394600043</c:v>
                </c:pt>
                <c:pt idx="5">
                  <c:v>91.26722441200033</c:v>
                </c:pt>
                <c:pt idx="6">
                  <c:v>109.537473431</c:v>
                </c:pt>
                <c:pt idx="7">
                  <c:v>127.8017158109997</c:v>
                </c:pt>
                <c:pt idx="8">
                  <c:v>146.057161646</c:v>
                </c:pt>
                <c:pt idx="9">
                  <c:v>164.301298415001</c:v>
                </c:pt>
                <c:pt idx="10">
                  <c:v>182.532165115</c:v>
                </c:pt>
                <c:pt idx="11">
                  <c:v>200.7488677219997</c:v>
                </c:pt>
                <c:pt idx="12">
                  <c:v>218.9519873970007</c:v>
                </c:pt>
                <c:pt idx="13">
                  <c:v>237.143838299</c:v>
                </c:pt>
                <c:pt idx="14">
                  <c:v>255.3284504810006</c:v>
                </c:pt>
                <c:pt idx="15">
                  <c:v>273.5111552709981</c:v>
                </c:pt>
                <c:pt idx="16">
                  <c:v>291.697763630001</c:v>
                </c:pt>
                <c:pt idx="17">
                  <c:v>309.893626198</c:v>
                </c:pt>
                <c:pt idx="18">
                  <c:v>328.102762207</c:v>
                </c:pt>
                <c:pt idx="19">
                  <c:v>346.3272587289987</c:v>
                </c:pt>
              </c:numCache>
            </c:numRef>
          </c:xVal>
          <c:yVal>
            <c:numRef>
              <c:f>'long term monthly Radius'!$F$244:$F$263</c:f>
              <c:numCache>
                <c:formatCode>General</c:formatCode>
                <c:ptCount val="20"/>
                <c:pt idx="0">
                  <c:v>696.5955468009994</c:v>
                </c:pt>
                <c:pt idx="1">
                  <c:v>693.6482944099995</c:v>
                </c:pt>
                <c:pt idx="2">
                  <c:v>690.658697555</c:v>
                </c:pt>
                <c:pt idx="3">
                  <c:v>688.155100198998</c:v>
                </c:pt>
                <c:pt idx="4">
                  <c:v>686.6623637379994</c:v>
                </c:pt>
                <c:pt idx="5">
                  <c:v>686.5506094129975</c:v>
                </c:pt>
                <c:pt idx="6">
                  <c:v>687.907414115997</c:v>
                </c:pt>
                <c:pt idx="7">
                  <c:v>690.498647914</c:v>
                </c:pt>
                <c:pt idx="8">
                  <c:v>693.828905779</c:v>
                </c:pt>
                <c:pt idx="9">
                  <c:v>697.2805326000026</c:v>
                </c:pt>
                <c:pt idx="10">
                  <c:v>700.295857302</c:v>
                </c:pt>
                <c:pt idx="11">
                  <c:v>702.512887328</c:v>
                </c:pt>
                <c:pt idx="12">
                  <c:v>703.8156297999963</c:v>
                </c:pt>
                <c:pt idx="13">
                  <c:v>704.3076794319975</c:v>
                </c:pt>
                <c:pt idx="14">
                  <c:v>704.214352610002</c:v>
                </c:pt>
                <c:pt idx="15">
                  <c:v>703.7502164759976</c:v>
                </c:pt>
                <c:pt idx="16">
                  <c:v>703.0192187280001</c:v>
                </c:pt>
                <c:pt idx="17">
                  <c:v>701.978580316003</c:v>
                </c:pt>
                <c:pt idx="18">
                  <c:v>700.4877139790005</c:v>
                </c:pt>
                <c:pt idx="19">
                  <c:v>698.4220726909995</c:v>
                </c:pt>
              </c:numCache>
            </c:numRef>
          </c:yVal>
          <c:smooth val="1"/>
        </c:ser>
        <c:ser>
          <c:idx val="15"/>
          <c:order val="29"/>
          <c:tx>
            <c:v>exiting14</c:v>
          </c:tx>
          <c:spPr>
            <a:ln w="19050"/>
          </c:spPr>
          <c:marker>
            <c:symbol val="none"/>
          </c:marker>
          <c:xVal>
            <c:numRef>
              <c:f>'long term monthly Radius'!$E$264:$E$283</c:f>
              <c:numCache>
                <c:formatCode>General</c:formatCode>
                <c:ptCount val="20"/>
                <c:pt idx="0">
                  <c:v>0.00806181400000002</c:v>
                </c:pt>
                <c:pt idx="1">
                  <c:v>18.250425394</c:v>
                </c:pt>
                <c:pt idx="2">
                  <c:v>36.50201617200001</c:v>
                </c:pt>
                <c:pt idx="3">
                  <c:v>54.760280352</c:v>
                </c:pt>
                <c:pt idx="4">
                  <c:v>73.02259664</c:v>
                </c:pt>
                <c:pt idx="5">
                  <c:v>91.28646804299976</c:v>
                </c:pt>
                <c:pt idx="6">
                  <c:v>109.5495962010003</c:v>
                </c:pt>
                <c:pt idx="7">
                  <c:v>127.8097786229995</c:v>
                </c:pt>
                <c:pt idx="8">
                  <c:v>146.064696841</c:v>
                </c:pt>
                <c:pt idx="9">
                  <c:v>164.3119382570007</c:v>
                </c:pt>
                <c:pt idx="10">
                  <c:v>182.549312892</c:v>
                </c:pt>
                <c:pt idx="11">
                  <c:v>200.775325036</c:v>
                </c:pt>
                <c:pt idx="12">
                  <c:v>218.989662844</c:v>
                </c:pt>
                <c:pt idx="13">
                  <c:v>237.193590142</c:v>
                </c:pt>
                <c:pt idx="14">
                  <c:v>255.390000716</c:v>
                </c:pt>
                <c:pt idx="15">
                  <c:v>273.583076794999</c:v>
                </c:pt>
                <c:pt idx="16">
                  <c:v>291.777623507</c:v>
                </c:pt>
                <c:pt idx="17">
                  <c:v>309.9782667689983</c:v>
                </c:pt>
                <c:pt idx="18">
                  <c:v>328.18860274</c:v>
                </c:pt>
                <c:pt idx="19">
                  <c:v>346.410652263999</c:v>
                </c:pt>
              </c:numCache>
            </c:numRef>
          </c:xVal>
          <c:yVal>
            <c:numRef>
              <c:f>'long term monthly Radius'!$F$264:$F$283</c:f>
              <c:numCache>
                <c:formatCode>General</c:formatCode>
                <c:ptCount val="20"/>
                <c:pt idx="0">
                  <c:v>697.738569879</c:v>
                </c:pt>
                <c:pt idx="1">
                  <c:v>695.2922200629995</c:v>
                </c:pt>
                <c:pt idx="2">
                  <c:v>692.614465244</c:v>
                </c:pt>
                <c:pt idx="3">
                  <c:v>690.2062180039976</c:v>
                </c:pt>
                <c:pt idx="4">
                  <c:v>688.5858176290005</c:v>
                </c:pt>
                <c:pt idx="5">
                  <c:v>688.137477778</c:v>
                </c:pt>
                <c:pt idx="6">
                  <c:v>688.981964047</c:v>
                </c:pt>
                <c:pt idx="7">
                  <c:v>690.935304687</c:v>
                </c:pt>
                <c:pt idx="8">
                  <c:v>693.5631669860001</c:v>
                </c:pt>
                <c:pt idx="9">
                  <c:v>696.3221340269995</c:v>
                </c:pt>
                <c:pt idx="10">
                  <c:v>698.724019754</c:v>
                </c:pt>
                <c:pt idx="11">
                  <c:v>700.465486541</c:v>
                </c:pt>
                <c:pt idx="12">
                  <c:v>701.480429319</c:v>
                </c:pt>
                <c:pt idx="13">
                  <c:v>701.9088676170005</c:v>
                </c:pt>
                <c:pt idx="14">
                  <c:v>701.9822554899971</c:v>
                </c:pt>
                <c:pt idx="15">
                  <c:v>701.897834244</c:v>
                </c:pt>
                <c:pt idx="16">
                  <c:v>701.7214806630005</c:v>
                </c:pt>
                <c:pt idx="17">
                  <c:v>701.356435659</c:v>
                </c:pt>
                <c:pt idx="18">
                  <c:v>700.591004955</c:v>
                </c:pt>
                <c:pt idx="19">
                  <c:v>699.221021618</c:v>
                </c:pt>
              </c:numCache>
            </c:numRef>
          </c:yVal>
          <c:smooth val="1"/>
        </c:ser>
        <c:ser>
          <c:idx val="16"/>
          <c:order val="30"/>
          <c:tx>
            <c:v>exiting15</c:v>
          </c:tx>
          <c:spPr>
            <a:ln w="19050"/>
          </c:spPr>
          <c:marker>
            <c:symbol val="none"/>
          </c:marker>
          <c:xVal>
            <c:numRef>
              <c:f>'long term monthly Radius'!$E$284:$E$303</c:f>
              <c:numCache>
                <c:formatCode>General</c:formatCode>
                <c:ptCount val="20"/>
                <c:pt idx="0">
                  <c:v>0.072926354</c:v>
                </c:pt>
                <c:pt idx="1">
                  <c:v>18.30831915299999</c:v>
                </c:pt>
                <c:pt idx="2">
                  <c:v>36.555924166</c:v>
                </c:pt>
                <c:pt idx="3">
                  <c:v>54.813652784</c:v>
                </c:pt>
                <c:pt idx="4">
                  <c:v>73.07895795199966</c:v>
                </c:pt>
                <c:pt idx="5">
                  <c:v>91.349128033</c:v>
                </c:pt>
                <c:pt idx="6">
                  <c:v>109.6213628989996</c:v>
                </c:pt>
                <c:pt idx="7">
                  <c:v>127.8925896800003</c:v>
                </c:pt>
                <c:pt idx="8">
                  <c:v>146.159425145</c:v>
                </c:pt>
                <c:pt idx="9">
                  <c:v>164.418323101</c:v>
                </c:pt>
                <c:pt idx="10">
                  <c:v>182.665980532</c:v>
                </c:pt>
                <c:pt idx="11">
                  <c:v>200.899901195</c:v>
                </c:pt>
                <c:pt idx="12">
                  <c:v>219.119043669</c:v>
                </c:pt>
                <c:pt idx="13">
                  <c:v>237.324245648</c:v>
                </c:pt>
                <c:pt idx="14">
                  <c:v>255.518344116</c:v>
                </c:pt>
                <c:pt idx="15">
                  <c:v>273.7057594929983</c:v>
                </c:pt>
                <c:pt idx="16">
                  <c:v>291.891922269999</c:v>
                </c:pt>
                <c:pt idx="17">
                  <c:v>310.0823645479987</c:v>
                </c:pt>
                <c:pt idx="18">
                  <c:v>328.2817433829987</c:v>
                </c:pt>
                <c:pt idx="19">
                  <c:v>346.4932171809984</c:v>
                </c:pt>
              </c:numCache>
            </c:numRef>
          </c:xVal>
          <c:yVal>
            <c:numRef>
              <c:f>'long term monthly Radius'!$F$284:$F$303</c:f>
              <c:numCache>
                <c:formatCode>General</c:formatCode>
                <c:ptCount val="20"/>
                <c:pt idx="0">
                  <c:v>699.3122246299971</c:v>
                </c:pt>
                <c:pt idx="1">
                  <c:v>696.346503492996</c:v>
                </c:pt>
                <c:pt idx="2">
                  <c:v>693.0328629749995</c:v>
                </c:pt>
                <c:pt idx="3">
                  <c:v>689.934471144</c:v>
                </c:pt>
                <c:pt idx="4">
                  <c:v>687.6356465470005</c:v>
                </c:pt>
                <c:pt idx="5">
                  <c:v>686.590385786</c:v>
                </c:pt>
                <c:pt idx="6">
                  <c:v>686.978189605</c:v>
                </c:pt>
                <c:pt idx="7">
                  <c:v>688.65607011</c:v>
                </c:pt>
                <c:pt idx="8">
                  <c:v>691.2201542490005</c:v>
                </c:pt>
                <c:pt idx="9">
                  <c:v>694.1351235009994</c:v>
                </c:pt>
                <c:pt idx="10">
                  <c:v>696.896351701</c:v>
                </c:pt>
                <c:pt idx="11">
                  <c:v>699.1672162239975</c:v>
                </c:pt>
                <c:pt idx="12">
                  <c:v>700.834434867</c:v>
                </c:pt>
                <c:pt idx="13">
                  <c:v>701.9708899980005</c:v>
                </c:pt>
                <c:pt idx="14">
                  <c:v>702.7334906730026</c:v>
                </c:pt>
                <c:pt idx="15">
                  <c:v>703.249390833</c:v>
                </c:pt>
                <c:pt idx="16">
                  <c:v>703.5269171069995</c:v>
                </c:pt>
                <c:pt idx="17">
                  <c:v>703.4223496899995</c:v>
                </c:pt>
                <c:pt idx="18">
                  <c:v>702.697875050002</c:v>
                </c:pt>
                <c:pt idx="19">
                  <c:v>701.145971055</c:v>
                </c:pt>
              </c:numCache>
            </c:numRef>
          </c:yVal>
          <c:smooth val="1"/>
        </c:ser>
        <c:ser>
          <c:idx val="17"/>
          <c:order val="31"/>
          <c:tx>
            <c:v>exited16</c:v>
          </c:tx>
          <c:spPr>
            <a:ln w="19050"/>
          </c:spPr>
          <c:marker>
            <c:symbol val="none"/>
          </c:marker>
          <c:xVal>
            <c:numRef>
              <c:f>'long term monthly Radius'!$E$304:$E$323</c:f>
              <c:numCache>
                <c:formatCode>General</c:formatCode>
                <c:ptCount val="20"/>
                <c:pt idx="0">
                  <c:v>0.119666012</c:v>
                </c:pt>
                <c:pt idx="1">
                  <c:v>18.3640553240001</c:v>
                </c:pt>
                <c:pt idx="2">
                  <c:v>36.6223889410002</c:v>
                </c:pt>
                <c:pt idx="3">
                  <c:v>54.89156713</c:v>
                </c:pt>
                <c:pt idx="4">
                  <c:v>73.16800146999998</c:v>
                </c:pt>
                <c:pt idx="5">
                  <c:v>91.447960324</c:v>
                </c:pt>
                <c:pt idx="6">
                  <c:v>109.7276669860003</c:v>
                </c:pt>
                <c:pt idx="7">
                  <c:v>128.003291672</c:v>
                </c:pt>
                <c:pt idx="8">
                  <c:v>146.271013868</c:v>
                </c:pt>
                <c:pt idx="9">
                  <c:v>164.527230174</c:v>
                </c:pt>
                <c:pt idx="10">
                  <c:v>182.76898153</c:v>
                </c:pt>
                <c:pt idx="11">
                  <c:v>200.994445861</c:v>
                </c:pt>
                <c:pt idx="12">
                  <c:v>219.203431226</c:v>
                </c:pt>
                <c:pt idx="13">
                  <c:v>237.3978313040005</c:v>
                </c:pt>
                <c:pt idx="14">
                  <c:v>255.581608772</c:v>
                </c:pt>
                <c:pt idx="15">
                  <c:v>273.7603189599981</c:v>
                </c:pt>
                <c:pt idx="16">
                  <c:v>291.9403164219984</c:v>
                </c:pt>
                <c:pt idx="17">
                  <c:v>310.127760537</c:v>
                </c:pt>
                <c:pt idx="18">
                  <c:v>328.327588826</c:v>
                </c:pt>
                <c:pt idx="19">
                  <c:v>346.542959832</c:v>
                </c:pt>
              </c:numCache>
            </c:numRef>
          </c:xVal>
          <c:yVal>
            <c:numRef>
              <c:f>'long term monthly Radius'!$F$304:$F$323</c:f>
              <c:numCache>
                <c:formatCode>General</c:formatCode>
                <c:ptCount val="20"/>
                <c:pt idx="0">
                  <c:v>697.768196274</c:v>
                </c:pt>
                <c:pt idx="1">
                  <c:v>694.376753397</c:v>
                </c:pt>
                <c:pt idx="2">
                  <c:v>690.8123400859971</c:v>
                </c:pt>
                <c:pt idx="3">
                  <c:v>687.665138738</c:v>
                </c:pt>
                <c:pt idx="4">
                  <c:v>685.538358722</c:v>
                </c:pt>
                <c:pt idx="5">
                  <c:v>684.8691358319975</c:v>
                </c:pt>
                <c:pt idx="6">
                  <c:v>685.792751435</c:v>
                </c:pt>
                <c:pt idx="7">
                  <c:v>688.1097385680044</c:v>
                </c:pt>
                <c:pt idx="8">
                  <c:v>691.3546803109995</c:v>
                </c:pt>
                <c:pt idx="9">
                  <c:v>694.931971416</c:v>
                </c:pt>
                <c:pt idx="10">
                  <c:v>698.2758158180005</c:v>
                </c:pt>
                <c:pt idx="11">
                  <c:v>700.9810348039995</c:v>
                </c:pt>
                <c:pt idx="12">
                  <c:v>702.8793590470005</c:v>
                </c:pt>
                <c:pt idx="13">
                  <c:v>704.0230494049995</c:v>
                </c:pt>
                <c:pt idx="14">
                  <c:v>704.574948995</c:v>
                </c:pt>
                <c:pt idx="15">
                  <c:v>704.685981488</c:v>
                </c:pt>
                <c:pt idx="16">
                  <c:v>704.403010293</c:v>
                </c:pt>
                <c:pt idx="17">
                  <c:v>703.635672505</c:v>
                </c:pt>
                <c:pt idx="18">
                  <c:v>702.216699493997</c:v>
                </c:pt>
                <c:pt idx="19">
                  <c:v>700.0155664959965</c:v>
                </c:pt>
              </c:numCache>
            </c:numRef>
          </c:yVal>
          <c:smooth val="1"/>
        </c:ser>
        <c:ser>
          <c:idx val="32"/>
          <c:order val="32"/>
          <c:tx>
            <c:v>17</c:v>
          </c:tx>
          <c:marker>
            <c:symbol val="none"/>
          </c:marker>
          <c:xVal>
            <c:numRef>
              <c:f>'long term monthly Radius'!$E$324:$E$343</c:f>
              <c:numCache>
                <c:formatCode>General</c:formatCode>
                <c:ptCount val="20"/>
                <c:pt idx="0">
                  <c:v>0.136055341</c:v>
                </c:pt>
                <c:pt idx="1">
                  <c:v>18.38615342500004</c:v>
                </c:pt>
                <c:pt idx="2">
                  <c:v>36.6468366</c:v>
                </c:pt>
                <c:pt idx="3">
                  <c:v>54.914754865</c:v>
                </c:pt>
                <c:pt idx="4">
                  <c:v>73.18643374199995</c:v>
                </c:pt>
                <c:pt idx="5">
                  <c:v>91.458591079</c:v>
                </c:pt>
                <c:pt idx="6">
                  <c:v>109.7282161559999</c:v>
                </c:pt>
                <c:pt idx="7">
                  <c:v>127.9924528</c:v>
                </c:pt>
                <c:pt idx="8">
                  <c:v>146.248701302</c:v>
                </c:pt>
                <c:pt idx="9">
                  <c:v>164.494627336</c:v>
                </c:pt>
                <c:pt idx="10">
                  <c:v>182.7283265430007</c:v>
                </c:pt>
                <c:pt idx="11">
                  <c:v>200.94875653</c:v>
                </c:pt>
                <c:pt idx="12">
                  <c:v>219.156294687</c:v>
                </c:pt>
                <c:pt idx="13">
                  <c:v>237.3530067070005</c:v>
                </c:pt>
                <c:pt idx="14">
                  <c:v>255.542624829</c:v>
                </c:pt>
                <c:pt idx="15">
                  <c:v>273.730140534</c:v>
                </c:pt>
                <c:pt idx="16">
                  <c:v>291.9211028349989</c:v>
                </c:pt>
                <c:pt idx="17">
                  <c:v>310.120619299</c:v>
                </c:pt>
                <c:pt idx="18">
                  <c:v>328.3324877719997</c:v>
                </c:pt>
                <c:pt idx="19">
                  <c:v>346.558676894</c:v>
                </c:pt>
              </c:numCache>
            </c:numRef>
          </c:xVal>
          <c:yVal>
            <c:numRef>
              <c:f>'long term monthly Radius'!$F$324:$F$343</c:f>
              <c:numCache>
                <c:formatCode>General</c:formatCode>
                <c:ptCount val="20"/>
                <c:pt idx="0">
                  <c:v>696.296983486</c:v>
                </c:pt>
                <c:pt idx="1">
                  <c:v>693.518293301</c:v>
                </c:pt>
                <c:pt idx="2">
                  <c:v>690.653768681</c:v>
                </c:pt>
                <c:pt idx="3">
                  <c:v>688.223125316</c:v>
                </c:pt>
                <c:pt idx="4">
                  <c:v>686.75199566</c:v>
                </c:pt>
                <c:pt idx="5">
                  <c:v>686.603199024</c:v>
                </c:pt>
                <c:pt idx="6">
                  <c:v>687.8591784909975</c:v>
                </c:pt>
                <c:pt idx="7">
                  <c:v>690.299829643</c:v>
                </c:pt>
                <c:pt idx="8">
                  <c:v>693.4519503839969</c:v>
                </c:pt>
                <c:pt idx="9">
                  <c:v>696.7142264639995</c:v>
                </c:pt>
                <c:pt idx="10">
                  <c:v>699.5400568249975</c:v>
                </c:pt>
                <c:pt idx="11">
                  <c:v>701.5858974600005</c:v>
                </c:pt>
                <c:pt idx="12">
                  <c:v>702.7589651449995</c:v>
                </c:pt>
                <c:pt idx="13">
                  <c:v>703.182890811</c:v>
                </c:pt>
                <c:pt idx="14">
                  <c:v>703.091208457</c:v>
                </c:pt>
                <c:pt idx="15">
                  <c:v>702.700039006002</c:v>
                </c:pt>
                <c:pt idx="16">
                  <c:v>702.1011625670005</c:v>
                </c:pt>
                <c:pt idx="17">
                  <c:v>701.22929815</c:v>
                </c:pt>
                <c:pt idx="18">
                  <c:v>699.9250795180005</c:v>
                </c:pt>
                <c:pt idx="19">
                  <c:v>698.047858357</c:v>
                </c:pt>
              </c:numCache>
            </c:numRef>
          </c:yVal>
          <c:smooth val="1"/>
        </c:ser>
        <c:ser>
          <c:idx val="33"/>
          <c:order val="33"/>
          <c:tx>
            <c:v>18</c:v>
          </c:tx>
          <c:marker>
            <c:symbol val="none"/>
          </c:marker>
          <c:xVal>
            <c:numRef>
              <c:f>'long term monthly Radius'!$E$344:$E$363</c:f>
              <c:numCache>
                <c:formatCode>General</c:formatCode>
                <c:ptCount val="20"/>
                <c:pt idx="0">
                  <c:v>0.117845886</c:v>
                </c:pt>
                <c:pt idx="1">
                  <c:v>18.35850176500004</c:v>
                </c:pt>
                <c:pt idx="2">
                  <c:v>36.608627973</c:v>
                </c:pt>
                <c:pt idx="3">
                  <c:v>54.865978785</c:v>
                </c:pt>
                <c:pt idx="4">
                  <c:v>73.1281882389994</c:v>
                </c:pt>
                <c:pt idx="5">
                  <c:v>91.39300808</c:v>
                </c:pt>
                <c:pt idx="6">
                  <c:v>109.6581769669996</c:v>
                </c:pt>
                <c:pt idx="7">
                  <c:v>127.921436707</c:v>
                </c:pt>
                <c:pt idx="8">
                  <c:v>146.180421298</c:v>
                </c:pt>
                <c:pt idx="9">
                  <c:v>164.4324724100006</c:v>
                </c:pt>
                <c:pt idx="10">
                  <c:v>182.675122829</c:v>
                </c:pt>
                <c:pt idx="11">
                  <c:v>200.906493208</c:v>
                </c:pt>
                <c:pt idx="12">
                  <c:v>219.125877666</c:v>
                </c:pt>
                <c:pt idx="13">
                  <c:v>237.334210778</c:v>
                </c:pt>
                <c:pt idx="14">
                  <c:v>255.53411156</c:v>
                </c:pt>
                <c:pt idx="15">
                  <c:v>273.729640486</c:v>
                </c:pt>
                <c:pt idx="16">
                  <c:v>291.9256439549988</c:v>
                </c:pt>
                <c:pt idx="17">
                  <c:v>310.1267761679987</c:v>
                </c:pt>
                <c:pt idx="18">
                  <c:v>328.3367545639987</c:v>
                </c:pt>
                <c:pt idx="19">
                  <c:v>346.5578157489987</c:v>
                </c:pt>
              </c:numCache>
            </c:numRef>
          </c:xVal>
          <c:yVal>
            <c:numRef>
              <c:f>'long term monthly Radius'!$F$344:$F$363</c:f>
              <c:numCache>
                <c:formatCode>General</c:formatCode>
                <c:ptCount val="20"/>
                <c:pt idx="0">
                  <c:v>697.9014133429995</c:v>
                </c:pt>
                <c:pt idx="1">
                  <c:v>695.4566470809966</c:v>
                </c:pt>
                <c:pt idx="2">
                  <c:v>692.716452583</c:v>
                </c:pt>
                <c:pt idx="3">
                  <c:v>690.180356003</c:v>
                </c:pt>
                <c:pt idx="4">
                  <c:v>688.383351385</c:v>
                </c:pt>
                <c:pt idx="5">
                  <c:v>687.722868229</c:v>
                </c:pt>
                <c:pt idx="6">
                  <c:v>688.3392857719995</c:v>
                </c:pt>
                <c:pt idx="7">
                  <c:v>690.0817303700032</c:v>
                </c:pt>
                <c:pt idx="8">
                  <c:v>692.5364029780005</c:v>
                </c:pt>
                <c:pt idx="9">
                  <c:v>695.179919188</c:v>
                </c:pt>
                <c:pt idx="10">
                  <c:v>697.535324418</c:v>
                </c:pt>
                <c:pt idx="11">
                  <c:v>699.296968915</c:v>
                </c:pt>
                <c:pt idx="12">
                  <c:v>700.3995727839995</c:v>
                </c:pt>
                <c:pt idx="13">
                  <c:v>700.973659957002</c:v>
                </c:pt>
                <c:pt idx="14">
                  <c:v>701.2387622960023</c:v>
                </c:pt>
                <c:pt idx="15">
                  <c:v>701.377320159</c:v>
                </c:pt>
                <c:pt idx="16">
                  <c:v>701.419904357</c:v>
                </c:pt>
                <c:pt idx="17">
                  <c:v>701.235405864</c:v>
                </c:pt>
                <c:pt idx="18">
                  <c:v>700.597352652</c:v>
                </c:pt>
                <c:pt idx="19">
                  <c:v>699.298952703</c:v>
                </c:pt>
              </c:numCache>
            </c:numRef>
          </c:yVal>
          <c:smooth val="1"/>
        </c:ser>
        <c:ser>
          <c:idx val="34"/>
          <c:order val="34"/>
          <c:tx>
            <c:v>19</c:v>
          </c:tx>
          <c:marker>
            <c:symbol val="none"/>
          </c:marker>
          <c:xVal>
            <c:numRef>
              <c:f>'long term monthly Radius'!$E$364:$E$383</c:f>
              <c:numCache>
                <c:formatCode>General</c:formatCode>
                <c:ptCount val="20"/>
                <c:pt idx="0">
                  <c:v>0.069359</c:v>
                </c:pt>
                <c:pt idx="1">
                  <c:v>18.306344022</c:v>
                </c:pt>
                <c:pt idx="2">
                  <c:v>36.55639273000001</c:v>
                </c:pt>
                <c:pt idx="3">
                  <c:v>54.81736325299997</c:v>
                </c:pt>
                <c:pt idx="4">
                  <c:v>73.086609526</c:v>
                </c:pt>
                <c:pt idx="5">
                  <c:v>91.36120850999998</c:v>
                </c:pt>
                <c:pt idx="6">
                  <c:v>109.638023733</c:v>
                </c:pt>
                <c:pt idx="7">
                  <c:v>127.913783957</c:v>
                </c:pt>
                <c:pt idx="8">
                  <c:v>146.184835995</c:v>
                </c:pt>
                <c:pt idx="9">
                  <c:v>164.447452608</c:v>
                </c:pt>
                <c:pt idx="10">
                  <c:v>182.698154249</c:v>
                </c:pt>
                <c:pt idx="11">
                  <c:v>200.9343200130003</c:v>
                </c:pt>
                <c:pt idx="12">
                  <c:v>219.154861831</c:v>
                </c:pt>
                <c:pt idx="13">
                  <c:v>237.3606320470005</c:v>
                </c:pt>
                <c:pt idx="14">
                  <c:v>255.55459909</c:v>
                </c:pt>
                <c:pt idx="15">
                  <c:v>273.7415274789983</c:v>
                </c:pt>
                <c:pt idx="16">
                  <c:v>291.9271581449984</c:v>
                </c:pt>
                <c:pt idx="17">
                  <c:v>310.117202375</c:v>
                </c:pt>
                <c:pt idx="18">
                  <c:v>328.3165494339996</c:v>
                </c:pt>
                <c:pt idx="19">
                  <c:v>346.5285849959989</c:v>
                </c:pt>
              </c:numCache>
            </c:numRef>
          </c:xVal>
          <c:yVal>
            <c:numRef>
              <c:f>'long term monthly Radius'!$F$364:$F$383</c:f>
              <c:numCache>
                <c:formatCode>General</c:formatCode>
                <c:ptCount val="20"/>
                <c:pt idx="0">
                  <c:v>698.929639089998</c:v>
                </c:pt>
                <c:pt idx="1">
                  <c:v>695.8176525279995</c:v>
                </c:pt>
                <c:pt idx="2">
                  <c:v>692.354863139998</c:v>
                </c:pt>
                <c:pt idx="3">
                  <c:v>689.114845832</c:v>
                </c:pt>
                <c:pt idx="4">
                  <c:v>686.7021671979975</c:v>
                </c:pt>
                <c:pt idx="5">
                  <c:v>685.5778343730005</c:v>
                </c:pt>
                <c:pt idx="6">
                  <c:v>685.9354293879976</c:v>
                </c:pt>
                <c:pt idx="7">
                  <c:v>687.6415684849962</c:v>
                </c:pt>
                <c:pt idx="8">
                  <c:v>690.2880790190032</c:v>
                </c:pt>
                <c:pt idx="9">
                  <c:v>693.3324610669995</c:v>
                </c:pt>
                <c:pt idx="10">
                  <c:v>696.250881908002</c:v>
                </c:pt>
                <c:pt idx="11">
                  <c:v>698.687480982</c:v>
                </c:pt>
                <c:pt idx="12">
                  <c:v>700.510036601</c:v>
                </c:pt>
                <c:pt idx="13">
                  <c:v>701.7772289939975</c:v>
                </c:pt>
                <c:pt idx="14">
                  <c:v>702.644885409</c:v>
                </c:pt>
                <c:pt idx="15">
                  <c:v>703.2306879480005</c:v>
                </c:pt>
                <c:pt idx="16">
                  <c:v>703.516891236</c:v>
                </c:pt>
                <c:pt idx="17">
                  <c:v>703.353383721</c:v>
                </c:pt>
                <c:pt idx="18">
                  <c:v>702.514796334</c:v>
                </c:pt>
                <c:pt idx="19">
                  <c:v>700.8112708979975</c:v>
                </c:pt>
              </c:numCache>
            </c:numRef>
          </c:yVal>
          <c:smooth val="1"/>
        </c:ser>
        <c:ser>
          <c:idx val="35"/>
          <c:order val="35"/>
          <c:tx>
            <c:v>20</c:v>
          </c:tx>
          <c:marker>
            <c:symbol val="none"/>
          </c:marker>
          <c:xVal>
            <c:numRef>
              <c:f>'long term monthly Radius'!$E$384:$E$403</c:f>
              <c:numCache>
                <c:formatCode>General</c:formatCode>
                <c:ptCount val="20"/>
                <c:pt idx="0">
                  <c:v>0.002860222</c:v>
                </c:pt>
                <c:pt idx="1">
                  <c:v>18.25090445000007</c:v>
                </c:pt>
                <c:pt idx="2">
                  <c:v>36.512795081</c:v>
                </c:pt>
                <c:pt idx="3">
                  <c:v>54.78526902</c:v>
                </c:pt>
                <c:pt idx="4">
                  <c:v>73.06455381099998</c:v>
                </c:pt>
                <c:pt idx="5">
                  <c:v>91.3467632450003</c:v>
                </c:pt>
                <c:pt idx="6">
                  <c:v>109.6281323979994</c:v>
                </c:pt>
                <c:pt idx="7">
                  <c:v>127.9049174310003</c:v>
                </c:pt>
                <c:pt idx="8">
                  <c:v>146.173376461</c:v>
                </c:pt>
                <c:pt idx="9">
                  <c:v>164.4300673150005</c:v>
                </c:pt>
                <c:pt idx="10">
                  <c:v>182.672158065</c:v>
                </c:pt>
                <c:pt idx="11">
                  <c:v>200.8979426350005</c:v>
                </c:pt>
                <c:pt idx="12">
                  <c:v>219.107365968</c:v>
                </c:pt>
                <c:pt idx="13">
                  <c:v>237.3024791510005</c:v>
                </c:pt>
                <c:pt idx="14">
                  <c:v>255.4874229670007</c:v>
                </c:pt>
                <c:pt idx="15">
                  <c:v>273.667898162</c:v>
                </c:pt>
                <c:pt idx="16">
                  <c:v>291.8502605090012</c:v>
                </c:pt>
                <c:pt idx="17">
                  <c:v>310.040610216</c:v>
                </c:pt>
                <c:pt idx="18">
                  <c:v>328.243867506</c:v>
                </c:pt>
                <c:pt idx="19">
                  <c:v>346.463050923999</c:v>
                </c:pt>
              </c:numCache>
            </c:numRef>
          </c:xVal>
          <c:yVal>
            <c:numRef>
              <c:f>'long term monthly Radius'!$F$384:$F$403</c:f>
              <c:numCache>
                <c:formatCode>General</c:formatCode>
                <c:ptCount val="20"/>
                <c:pt idx="0">
                  <c:v>696.917392879</c:v>
                </c:pt>
                <c:pt idx="1">
                  <c:v>693.5441976659995</c:v>
                </c:pt>
                <c:pt idx="2">
                  <c:v>690.0349202849976</c:v>
                </c:pt>
                <c:pt idx="3">
                  <c:v>686.969566653998</c:v>
                </c:pt>
                <c:pt idx="4">
                  <c:v>684.932859561</c:v>
                </c:pt>
                <c:pt idx="5">
                  <c:v>684.3514451539975</c:v>
                </c:pt>
                <c:pt idx="6">
                  <c:v>685.3673365659995</c:v>
                </c:pt>
                <c:pt idx="7">
                  <c:v>687.7796588570005</c:v>
                </c:pt>
                <c:pt idx="8">
                  <c:v>691.1111667149975</c:v>
                </c:pt>
                <c:pt idx="9">
                  <c:v>694.7503471670005</c:v>
                </c:pt>
                <c:pt idx="10">
                  <c:v>698.113622502</c:v>
                </c:pt>
                <c:pt idx="11">
                  <c:v>700.7950348610005</c:v>
                </c:pt>
                <c:pt idx="12">
                  <c:v>702.63646747</c:v>
                </c:pt>
                <c:pt idx="13">
                  <c:v>703.701907214</c:v>
                </c:pt>
                <c:pt idx="14">
                  <c:v>704.163144348</c:v>
                </c:pt>
                <c:pt idx="15">
                  <c:v>704.17635242</c:v>
                </c:pt>
                <c:pt idx="16">
                  <c:v>703.784200421</c:v>
                </c:pt>
                <c:pt idx="17">
                  <c:v>702.9081576790005</c:v>
                </c:pt>
                <c:pt idx="18">
                  <c:v>701.3922202749976</c:v>
                </c:pt>
                <c:pt idx="19">
                  <c:v>699.116918972</c:v>
                </c:pt>
              </c:numCache>
            </c:numRef>
          </c:yVal>
          <c:smooth val="1"/>
        </c:ser>
        <c:ser>
          <c:idx val="36"/>
          <c:order val="36"/>
          <c:tx>
            <c:v>21</c:v>
          </c:tx>
          <c:marker>
            <c:symbol val="none"/>
          </c:marker>
          <c:xVal>
            <c:numRef>
              <c:f>'long term monthly Radius'!$E$404:$E$423</c:f>
              <c:numCache>
                <c:formatCode>General</c:formatCode>
                <c:ptCount val="20"/>
                <c:pt idx="0">
                  <c:v>0.0</c:v>
                </c:pt>
                <c:pt idx="1">
                  <c:v>18.186061908</c:v>
                </c:pt>
                <c:pt idx="2">
                  <c:v>36.447262042</c:v>
                </c:pt>
                <c:pt idx="3">
                  <c:v>54.71551554500015</c:v>
                </c:pt>
                <c:pt idx="4">
                  <c:v>72.987470359</c:v>
                </c:pt>
                <c:pt idx="5">
                  <c:v>91.260031525</c:v>
                </c:pt>
                <c:pt idx="6">
                  <c:v>109.5303727659997</c:v>
                </c:pt>
                <c:pt idx="7">
                  <c:v>127.7958411219997</c:v>
                </c:pt>
                <c:pt idx="8">
                  <c:v>146.053914127</c:v>
                </c:pt>
                <c:pt idx="9">
                  <c:v>164.3022569320007</c:v>
                </c:pt>
                <c:pt idx="10">
                  <c:v>182.538923401</c:v>
                </c:pt>
                <c:pt idx="11">
                  <c:v>200.76274414</c:v>
                </c:pt>
                <c:pt idx="12">
                  <c:v>218.9739052419999</c:v>
                </c:pt>
                <c:pt idx="13">
                  <c:v>237.174374156</c:v>
                </c:pt>
                <c:pt idx="14">
                  <c:v>255.3677464000007</c:v>
                </c:pt>
                <c:pt idx="15">
                  <c:v>273.5588216000008</c:v>
                </c:pt>
                <c:pt idx="16">
                  <c:v>291.7529202729997</c:v>
                </c:pt>
                <c:pt idx="17">
                  <c:v>309.955029619</c:v>
                </c:pt>
                <c:pt idx="18">
                  <c:v>328.168902165</c:v>
                </c:pt>
                <c:pt idx="19">
                  <c:v>346.3965523169987</c:v>
                </c:pt>
              </c:numCache>
            </c:numRef>
          </c:xVal>
          <c:yVal>
            <c:numRef>
              <c:f>'long term monthly Radius'!$F$404:$F$423</c:f>
              <c:numCache>
                <c:formatCode>General</c:formatCode>
                <c:ptCount val="20"/>
                <c:pt idx="0">
                  <c:v>695.99124893</c:v>
                </c:pt>
                <c:pt idx="1">
                  <c:v>693.2883239540026</c:v>
                </c:pt>
                <c:pt idx="2">
                  <c:v>690.47561745</c:v>
                </c:pt>
                <c:pt idx="3">
                  <c:v>688.0613582349995</c:v>
                </c:pt>
                <c:pt idx="4">
                  <c:v>686.5675307169994</c:v>
                </c:pt>
                <c:pt idx="5">
                  <c:v>686.366436398998</c:v>
                </c:pt>
                <c:pt idx="6">
                  <c:v>687.553601669</c:v>
                </c:pt>
                <c:pt idx="7">
                  <c:v>689.9083665360026</c:v>
                </c:pt>
                <c:pt idx="8">
                  <c:v>692.954779764</c:v>
                </c:pt>
                <c:pt idx="9">
                  <c:v>696.106118056</c:v>
                </c:pt>
                <c:pt idx="10">
                  <c:v>698.8314908779994</c:v>
                </c:pt>
                <c:pt idx="11">
                  <c:v>700.792999921</c:v>
                </c:pt>
                <c:pt idx="12">
                  <c:v>701.916060923998</c:v>
                </c:pt>
                <c:pt idx="13">
                  <c:v>702.336559059998</c:v>
                </c:pt>
                <c:pt idx="14">
                  <c:v>702.282155828</c:v>
                </c:pt>
                <c:pt idx="15">
                  <c:v>701.955945233</c:v>
                </c:pt>
                <c:pt idx="16">
                  <c:v>701.4432218729975</c:v>
                </c:pt>
                <c:pt idx="17">
                  <c:v>700.6765562</c:v>
                </c:pt>
                <c:pt idx="18">
                  <c:v>699.491867273</c:v>
                </c:pt>
                <c:pt idx="19">
                  <c:v>697.7314494249995</c:v>
                </c:pt>
              </c:numCache>
            </c:numRef>
          </c:yVal>
          <c:smooth val="1"/>
        </c:ser>
        <c:ser>
          <c:idx val="37"/>
          <c:order val="37"/>
          <c:tx>
            <c:v>22</c:v>
          </c:tx>
          <c:marker>
            <c:symbol val="none"/>
          </c:marker>
          <c:xVal>
            <c:numRef>
              <c:f>'long term monthly Radius'!$E$424:$E$443</c:f>
              <c:numCache>
                <c:formatCode>General</c:formatCode>
                <c:ptCount val="20"/>
                <c:pt idx="0">
                  <c:v>0.0</c:v>
                </c:pt>
                <c:pt idx="1">
                  <c:v>18.123436704</c:v>
                </c:pt>
                <c:pt idx="2">
                  <c:v>36.373418977</c:v>
                </c:pt>
                <c:pt idx="3">
                  <c:v>54.63136782500001</c:v>
                </c:pt>
                <c:pt idx="4">
                  <c:v>72.89500876999992</c:v>
                </c:pt>
                <c:pt idx="5">
                  <c:v>91.16208503299941</c:v>
                </c:pt>
                <c:pt idx="6">
                  <c:v>109.4302993980003</c:v>
                </c:pt>
                <c:pt idx="7">
                  <c:v>127.6972149730003</c:v>
                </c:pt>
                <c:pt idx="8">
                  <c:v>145.9601385430005</c:v>
                </c:pt>
                <c:pt idx="9">
                  <c:v>164.216194416</c:v>
                </c:pt>
                <c:pt idx="10">
                  <c:v>182.462619649</c:v>
                </c:pt>
                <c:pt idx="11">
                  <c:v>200.697276788</c:v>
                </c:pt>
                <c:pt idx="12">
                  <c:v>218.919362636</c:v>
                </c:pt>
                <c:pt idx="13">
                  <c:v>237.129719772</c:v>
                </c:pt>
                <c:pt idx="14">
                  <c:v>255.330928279</c:v>
                </c:pt>
                <c:pt idx="15">
                  <c:v>273.5270599269986</c:v>
                </c:pt>
                <c:pt idx="16">
                  <c:v>291.7230180599983</c:v>
                </c:pt>
                <c:pt idx="17">
                  <c:v>309.9236483079988</c:v>
                </c:pt>
                <c:pt idx="18">
                  <c:v>328.132883860001</c:v>
                </c:pt>
                <c:pt idx="19">
                  <c:v>346.3531995199997</c:v>
                </c:pt>
              </c:numCache>
            </c:numRef>
          </c:xVal>
          <c:yVal>
            <c:numRef>
              <c:f>'long term monthly Radius'!$F$424:$F$443</c:f>
              <c:numCache>
                <c:formatCode>General</c:formatCode>
                <c:ptCount val="20"/>
                <c:pt idx="0">
                  <c:v>698.000648639</c:v>
                </c:pt>
                <c:pt idx="1">
                  <c:v>695.4529898139969</c:v>
                </c:pt>
                <c:pt idx="2">
                  <c:v>692.566231668</c:v>
                </c:pt>
                <c:pt idx="3">
                  <c:v>689.8634432370005</c:v>
                </c:pt>
                <c:pt idx="4">
                  <c:v>687.9005528609995</c:v>
                </c:pt>
                <c:pt idx="5">
                  <c:v>687.092598943</c:v>
                </c:pt>
                <c:pt idx="6">
                  <c:v>687.589917354</c:v>
                </c:pt>
                <c:pt idx="7">
                  <c:v>689.2464001889995</c:v>
                </c:pt>
                <c:pt idx="8">
                  <c:v>691.6649733500005</c:v>
                </c:pt>
                <c:pt idx="9">
                  <c:v>694.323123607</c:v>
                </c:pt>
                <c:pt idx="10">
                  <c:v>696.7376546809975</c:v>
                </c:pt>
                <c:pt idx="11">
                  <c:v>698.6036808570005</c:v>
                </c:pt>
                <c:pt idx="12">
                  <c:v>699.848009874998</c:v>
                </c:pt>
                <c:pt idx="13">
                  <c:v>700.578030801</c:v>
                </c:pt>
                <c:pt idx="14">
                  <c:v>700.990862621</c:v>
                </c:pt>
                <c:pt idx="15">
                  <c:v>701.2487359030026</c:v>
                </c:pt>
                <c:pt idx="16">
                  <c:v>701.383256118</c:v>
                </c:pt>
                <c:pt idx="17">
                  <c:v>701.261424519</c:v>
                </c:pt>
                <c:pt idx="18">
                  <c:v>700.653346699</c:v>
                </c:pt>
                <c:pt idx="19">
                  <c:v>699.3463577239975</c:v>
                </c:pt>
              </c:numCache>
            </c:numRef>
          </c:yVal>
          <c:smooth val="1"/>
        </c:ser>
        <c:ser>
          <c:idx val="38"/>
          <c:order val="38"/>
          <c:tx>
            <c:v>23</c:v>
          </c:tx>
          <c:marker>
            <c:symbol val="none"/>
          </c:marker>
          <c:xVal>
            <c:numRef>
              <c:f>'long term monthly Radius'!$E$444:$E$463</c:f>
              <c:numCache>
                <c:formatCode>General</c:formatCode>
                <c:ptCount val="20"/>
                <c:pt idx="0">
                  <c:v>0.0</c:v>
                </c:pt>
                <c:pt idx="1">
                  <c:v>18.10152555499999</c:v>
                </c:pt>
                <c:pt idx="2">
                  <c:v>36.35569055</c:v>
                </c:pt>
                <c:pt idx="3">
                  <c:v>54.621161641</c:v>
                </c:pt>
                <c:pt idx="4">
                  <c:v>72.89501430199998</c:v>
                </c:pt>
                <c:pt idx="5">
                  <c:v>91.17398478699957</c:v>
                </c:pt>
                <c:pt idx="6">
                  <c:v>109.4546537840005</c:v>
                </c:pt>
                <c:pt idx="7">
                  <c:v>127.733382667</c:v>
                </c:pt>
                <c:pt idx="8">
                  <c:v>146.006380655</c:v>
                </c:pt>
                <c:pt idx="9">
                  <c:v>164.269809308</c:v>
                </c:pt>
                <c:pt idx="10">
                  <c:v>182.520219536</c:v>
                </c:pt>
                <c:pt idx="11">
                  <c:v>200.7552386800005</c:v>
                </c:pt>
                <c:pt idx="12">
                  <c:v>218.974079606</c:v>
                </c:pt>
                <c:pt idx="13">
                  <c:v>237.177977099</c:v>
                </c:pt>
                <c:pt idx="14">
                  <c:v>255.370243065</c:v>
                </c:pt>
                <c:pt idx="15">
                  <c:v>273.555944387</c:v>
                </c:pt>
                <c:pt idx="16">
                  <c:v>291.7410874799997</c:v>
                </c:pt>
                <c:pt idx="17">
                  <c:v>309.9316399279977</c:v>
                </c:pt>
                <c:pt idx="18">
                  <c:v>328.132622475</c:v>
                </c:pt>
                <c:pt idx="19">
                  <c:v>346.3474077569999</c:v>
                </c:pt>
              </c:numCache>
            </c:numRef>
          </c:xVal>
          <c:yVal>
            <c:numRef>
              <c:f>'long term monthly Radius'!$F$444:$F$463</c:f>
              <c:numCache>
                <c:formatCode>General</c:formatCode>
                <c:ptCount val="20"/>
                <c:pt idx="0">
                  <c:v>698.212073977003</c:v>
                </c:pt>
                <c:pt idx="1">
                  <c:v>694.9446642539995</c:v>
                </c:pt>
                <c:pt idx="2">
                  <c:v>691.3755698929969</c:v>
                </c:pt>
                <c:pt idx="3">
                  <c:v>688.0903329000026</c:v>
                </c:pt>
                <c:pt idx="4">
                  <c:v>685.6976934960001</c:v>
                </c:pt>
                <c:pt idx="5">
                  <c:v>684.660528666</c:v>
                </c:pt>
                <c:pt idx="6">
                  <c:v>685.1593359420005</c:v>
                </c:pt>
                <c:pt idx="7">
                  <c:v>687.0478651429975</c:v>
                </c:pt>
                <c:pt idx="8">
                  <c:v>689.902385257002</c:v>
                </c:pt>
                <c:pt idx="9">
                  <c:v>693.15190574</c:v>
                </c:pt>
                <c:pt idx="10">
                  <c:v>696.2596168659975</c:v>
                </c:pt>
                <c:pt idx="11">
                  <c:v>698.849753397</c:v>
                </c:pt>
                <c:pt idx="12">
                  <c:v>700.766942349</c:v>
                </c:pt>
                <c:pt idx="13">
                  <c:v>702.0541024519995</c:v>
                </c:pt>
                <c:pt idx="14">
                  <c:v>702.8572927199968</c:v>
                </c:pt>
                <c:pt idx="15">
                  <c:v>703.301401549</c:v>
                </c:pt>
                <c:pt idx="16">
                  <c:v>703.398820293</c:v>
                </c:pt>
                <c:pt idx="17">
                  <c:v>703.022542076</c:v>
                </c:pt>
                <c:pt idx="18">
                  <c:v>701.9651405999995</c:v>
                </c:pt>
                <c:pt idx="19">
                  <c:v>700.058724674</c:v>
                </c:pt>
              </c:numCache>
            </c:numRef>
          </c:yVal>
          <c:smooth val="1"/>
        </c:ser>
        <c:ser>
          <c:idx val="39"/>
          <c:order val="39"/>
          <c:tx>
            <c:v>24</c:v>
          </c:tx>
          <c:marker>
            <c:symbol val="none"/>
          </c:marker>
          <c:xVal>
            <c:numRef>
              <c:f>'long term monthly Radius'!$E$464:$E$483</c:f>
              <c:numCache>
                <c:formatCode>General</c:formatCode>
                <c:ptCount val="20"/>
                <c:pt idx="0">
                  <c:v>0.0</c:v>
                </c:pt>
                <c:pt idx="1">
                  <c:v>18.12734689799993</c:v>
                </c:pt>
                <c:pt idx="2">
                  <c:v>36.39391622300001</c:v>
                </c:pt>
                <c:pt idx="3">
                  <c:v>54.670029003</c:v>
                </c:pt>
                <c:pt idx="4">
                  <c:v>72.951766934</c:v>
                </c:pt>
                <c:pt idx="5">
                  <c:v>91.23518925</c:v>
                </c:pt>
                <c:pt idx="6">
                  <c:v>109.5165291950003</c:v>
                </c:pt>
                <c:pt idx="7">
                  <c:v>127.7922434630004</c:v>
                </c:pt>
                <c:pt idx="8">
                  <c:v>146.058972237</c:v>
                </c:pt>
                <c:pt idx="9">
                  <c:v>164.31364675</c:v>
                </c:pt>
                <c:pt idx="10">
                  <c:v>182.553833443</c:v>
                </c:pt>
                <c:pt idx="11">
                  <c:v>200.778282006</c:v>
                </c:pt>
                <c:pt idx="12">
                  <c:v>218.987374003</c:v>
                </c:pt>
                <c:pt idx="13">
                  <c:v>237.183400653</c:v>
                </c:pt>
                <c:pt idx="14">
                  <c:v>255.37057779</c:v>
                </c:pt>
                <c:pt idx="15">
                  <c:v>273.55454097</c:v>
                </c:pt>
                <c:pt idx="16">
                  <c:v>291.7415303069989</c:v>
                </c:pt>
                <c:pt idx="17">
                  <c:v>309.9374340589981</c:v>
                </c:pt>
                <c:pt idx="18">
                  <c:v>328.146836792</c:v>
                </c:pt>
                <c:pt idx="19">
                  <c:v>346.372369207999</c:v>
                </c:pt>
              </c:numCache>
            </c:numRef>
          </c:xVal>
          <c:yVal>
            <c:numRef>
              <c:f>'long term monthly Radius'!$F$464:$F$483</c:f>
              <c:numCache>
                <c:formatCode>General</c:formatCode>
                <c:ptCount val="20"/>
                <c:pt idx="0">
                  <c:v>695.663268777</c:v>
                </c:pt>
                <c:pt idx="1">
                  <c:v>692.396926557</c:v>
                </c:pt>
                <c:pt idx="2">
                  <c:v>689.058690485997</c:v>
                </c:pt>
                <c:pt idx="3">
                  <c:v>686.2157295740005</c:v>
                </c:pt>
                <c:pt idx="4">
                  <c:v>684.428805424</c:v>
                </c:pt>
                <c:pt idx="5">
                  <c:v>684.100824996</c:v>
                </c:pt>
                <c:pt idx="6">
                  <c:v>685.340999835997</c:v>
                </c:pt>
                <c:pt idx="7">
                  <c:v>687.9241026879995</c:v>
                </c:pt>
                <c:pt idx="8">
                  <c:v>691.350739639</c:v>
                </c:pt>
                <c:pt idx="9">
                  <c:v>694.9929147029976</c:v>
                </c:pt>
                <c:pt idx="10">
                  <c:v>698.275366326003</c:v>
                </c:pt>
                <c:pt idx="11">
                  <c:v>700.810715068</c:v>
                </c:pt>
                <c:pt idx="12">
                  <c:v>702.452064043997</c:v>
                </c:pt>
                <c:pt idx="13">
                  <c:v>703.2747670780038</c:v>
                </c:pt>
                <c:pt idx="14">
                  <c:v>703.472472816</c:v>
                </c:pt>
                <c:pt idx="15">
                  <c:v>703.2285870859995</c:v>
                </c:pt>
                <c:pt idx="16">
                  <c:v>702.623766436</c:v>
                </c:pt>
                <c:pt idx="17">
                  <c:v>701.6024608949969</c:v>
                </c:pt>
                <c:pt idx="18">
                  <c:v>700.01942036</c:v>
                </c:pt>
                <c:pt idx="19">
                  <c:v>697.757234542</c:v>
                </c:pt>
              </c:numCache>
            </c:numRef>
          </c:yVal>
          <c:smooth val="1"/>
        </c:ser>
        <c:ser>
          <c:idx val="40"/>
          <c:order val="40"/>
          <c:tx>
            <c:v>25</c:v>
          </c:tx>
          <c:marker>
            <c:symbol val="none"/>
          </c:marker>
          <c:xVal>
            <c:numRef>
              <c:f>'long term monthly Radius'!$E$484:$E$503</c:f>
              <c:numCache>
                <c:formatCode>General</c:formatCode>
                <c:ptCount val="20"/>
                <c:pt idx="0">
                  <c:v>0.0</c:v>
                </c:pt>
                <c:pt idx="1">
                  <c:v>18.172382144</c:v>
                </c:pt>
                <c:pt idx="2">
                  <c:v>36.435482194</c:v>
                </c:pt>
                <c:pt idx="3">
                  <c:v>54.704983958</c:v>
                </c:pt>
                <c:pt idx="4">
                  <c:v>72.97770785099956</c:v>
                </c:pt>
                <c:pt idx="5">
                  <c:v>91.250679738</c:v>
                </c:pt>
                <c:pt idx="6">
                  <c:v>109.52131999</c:v>
                </c:pt>
                <c:pt idx="7">
                  <c:v>127.7872649550005</c:v>
                </c:pt>
                <c:pt idx="8">
                  <c:v>146.04620948</c:v>
                </c:pt>
                <c:pt idx="9">
                  <c:v>164.29592429</c:v>
                </c:pt>
                <c:pt idx="10">
                  <c:v>182.534576648</c:v>
                </c:pt>
                <c:pt idx="11">
                  <c:v>200.761113004</c:v>
                </c:pt>
                <c:pt idx="12">
                  <c:v>218.9757683</c:v>
                </c:pt>
                <c:pt idx="13">
                  <c:v>237.1803780470006</c:v>
                </c:pt>
                <c:pt idx="14">
                  <c:v>255.378371395</c:v>
                </c:pt>
                <c:pt idx="15">
                  <c:v>273.5743429429984</c:v>
                </c:pt>
                <c:pt idx="16">
                  <c:v>291.7733963229987</c:v>
                </c:pt>
                <c:pt idx="17">
                  <c:v>309.9803105679979</c:v>
                </c:pt>
                <c:pt idx="18">
                  <c:v>328.198665318</c:v>
                </c:pt>
                <c:pt idx="19">
                  <c:v>346.430258572998</c:v>
                </c:pt>
              </c:numCache>
            </c:numRef>
          </c:xVal>
          <c:yVal>
            <c:numRef>
              <c:f>'long term monthly Radius'!$F$484:$F$503</c:f>
              <c:numCache>
                <c:formatCode>General</c:formatCode>
                <c:ptCount val="20"/>
                <c:pt idx="0">
                  <c:v>695.2561228669995</c:v>
                </c:pt>
                <c:pt idx="1">
                  <c:v>692.693637109</c:v>
                </c:pt>
                <c:pt idx="2">
                  <c:v>690.011028311998</c:v>
                </c:pt>
                <c:pt idx="3">
                  <c:v>687.71028782</c:v>
                </c:pt>
                <c:pt idx="4">
                  <c:v>686.299322846002</c:v>
                </c:pt>
                <c:pt idx="5">
                  <c:v>686.1388451560023</c:v>
                </c:pt>
                <c:pt idx="6">
                  <c:v>687.319302051</c:v>
                </c:pt>
                <c:pt idx="7">
                  <c:v>689.6199771690005</c:v>
                </c:pt>
                <c:pt idx="8">
                  <c:v>692.5719429859994</c:v>
                </c:pt>
                <c:pt idx="9">
                  <c:v>695.5998368180005</c:v>
                </c:pt>
                <c:pt idx="10">
                  <c:v>698.187960055</c:v>
                </c:pt>
                <c:pt idx="11">
                  <c:v>700.0146345000005</c:v>
                </c:pt>
                <c:pt idx="12">
                  <c:v>701.0100734</c:v>
                </c:pt>
                <c:pt idx="13">
                  <c:v>701.3135437849975</c:v>
                </c:pt>
                <c:pt idx="14">
                  <c:v>701.169194997</c:v>
                </c:pt>
                <c:pt idx="15">
                  <c:v>700.796804683</c:v>
                </c:pt>
                <c:pt idx="16">
                  <c:v>700.29191863</c:v>
                </c:pt>
                <c:pt idx="17">
                  <c:v>699.590571036003</c:v>
                </c:pt>
                <c:pt idx="18">
                  <c:v>698.511540215</c:v>
                </c:pt>
                <c:pt idx="19">
                  <c:v>696.87946905</c:v>
                </c:pt>
              </c:numCache>
            </c:numRef>
          </c:yVal>
          <c:smooth val="1"/>
        </c:ser>
        <c:ser>
          <c:idx val="41"/>
          <c:order val="41"/>
          <c:tx>
            <c:v>26</c:v>
          </c:tx>
          <c:marker>
            <c:symbol val="none"/>
          </c:marker>
          <c:xVal>
            <c:numRef>
              <c:f>'long term monthly Radius'!$E$504:$E$523</c:f>
              <c:numCache>
                <c:formatCode>General</c:formatCode>
                <c:ptCount val="20"/>
                <c:pt idx="0">
                  <c:v>0.0</c:v>
                </c:pt>
                <c:pt idx="1">
                  <c:v>18.2273336759999</c:v>
                </c:pt>
                <c:pt idx="2">
                  <c:v>36.480409739</c:v>
                </c:pt>
                <c:pt idx="3">
                  <c:v>54.741906659</c:v>
                </c:pt>
                <c:pt idx="4">
                  <c:v>73.00950191799971</c:v>
                </c:pt>
                <c:pt idx="5">
                  <c:v>91.28090564100033</c:v>
                </c:pt>
                <c:pt idx="6">
                  <c:v>109.55379066</c:v>
                </c:pt>
                <c:pt idx="7">
                  <c:v>127.8255998229996</c:v>
                </c:pt>
                <c:pt idx="8">
                  <c:v>146.0934869580005</c:v>
                </c:pt>
                <c:pt idx="9">
                  <c:v>164.3543961890005</c:v>
                </c:pt>
                <c:pt idx="10">
                  <c:v>182.605423375</c:v>
                </c:pt>
                <c:pt idx="11">
                  <c:v>200.844335757</c:v>
                </c:pt>
                <c:pt idx="12">
                  <c:v>219.0701617989999</c:v>
                </c:pt>
                <c:pt idx="13">
                  <c:v>237.283628653</c:v>
                </c:pt>
                <c:pt idx="14">
                  <c:v>255.4873070390005</c:v>
                </c:pt>
                <c:pt idx="15">
                  <c:v>273.685274655</c:v>
                </c:pt>
                <c:pt idx="16">
                  <c:v>291.8825169429977</c:v>
                </c:pt>
                <c:pt idx="17">
                  <c:v>310.0840486519997</c:v>
                </c:pt>
                <c:pt idx="18">
                  <c:v>328.293980504</c:v>
                </c:pt>
                <c:pt idx="19">
                  <c:v>346.51500162</c:v>
                </c:pt>
              </c:numCache>
            </c:numRef>
          </c:xVal>
          <c:yVal>
            <c:numRef>
              <c:f>'long term monthly Radius'!$F$504:$F$523</c:f>
              <c:numCache>
                <c:formatCode>General</c:formatCode>
                <c:ptCount val="20"/>
                <c:pt idx="0">
                  <c:v>697.3726554269995</c:v>
                </c:pt>
                <c:pt idx="1">
                  <c:v>694.7415967999995</c:v>
                </c:pt>
                <c:pt idx="2">
                  <c:v>691.765384819</c:v>
                </c:pt>
                <c:pt idx="3">
                  <c:v>688.971960429</c:v>
                </c:pt>
                <c:pt idx="4">
                  <c:v>686.920840533</c:v>
                </c:pt>
                <c:pt idx="5">
                  <c:v>686.043684358</c:v>
                </c:pt>
                <c:pt idx="6">
                  <c:v>686.500195607</c:v>
                </c:pt>
                <c:pt idx="7">
                  <c:v>688.138071202002</c:v>
                </c:pt>
                <c:pt idx="8">
                  <c:v>690.5562526579995</c:v>
                </c:pt>
                <c:pt idx="9">
                  <c:v>693.236481388</c:v>
                </c:pt>
                <c:pt idx="10">
                  <c:v>695.7037533720033</c:v>
                </c:pt>
                <c:pt idx="11">
                  <c:v>697.649660131998</c:v>
                </c:pt>
                <c:pt idx="12">
                  <c:v>698.9920512919995</c:v>
                </c:pt>
                <c:pt idx="13">
                  <c:v>699.8378201499975</c:v>
                </c:pt>
                <c:pt idx="14">
                  <c:v>700.370711</c:v>
                </c:pt>
                <c:pt idx="15">
                  <c:v>700.7412428129975</c:v>
                </c:pt>
                <c:pt idx="16">
                  <c:v>700.972479009</c:v>
                </c:pt>
                <c:pt idx="17">
                  <c:v>700.9226976229975</c:v>
                </c:pt>
                <c:pt idx="18">
                  <c:v>700.3491327909976</c:v>
                </c:pt>
                <c:pt idx="19">
                  <c:v>699.0332022829995</c:v>
                </c:pt>
              </c:numCache>
            </c:numRef>
          </c:yVal>
          <c:smooth val="1"/>
        </c:ser>
        <c:ser>
          <c:idx val="42"/>
          <c:order val="42"/>
          <c:tx>
            <c:v>27</c:v>
          </c:tx>
          <c:marker>
            <c:symbol val="none"/>
          </c:marker>
          <c:xVal>
            <c:numRef>
              <c:f>'long term monthly Radius'!$E$524:$E$543</c:f>
              <c:numCache>
                <c:formatCode>General</c:formatCode>
                <c:ptCount val="20"/>
                <c:pt idx="0">
                  <c:v>0.054907855</c:v>
                </c:pt>
                <c:pt idx="1">
                  <c:v>18.29922854699992</c:v>
                </c:pt>
                <c:pt idx="2">
                  <c:v>36.55746842599987</c:v>
                </c:pt>
                <c:pt idx="3">
                  <c:v>54.827127117</c:v>
                </c:pt>
                <c:pt idx="4">
                  <c:v>73.10514580399958</c:v>
                </c:pt>
                <c:pt idx="5">
                  <c:v>91.38817559999967</c:v>
                </c:pt>
                <c:pt idx="6">
                  <c:v>109.672690644</c:v>
                </c:pt>
                <c:pt idx="7">
                  <c:v>127.9549249380003</c:v>
                </c:pt>
                <c:pt idx="8">
                  <c:v>146.230941185</c:v>
                </c:pt>
                <c:pt idx="9">
                  <c:v>164.4968918800005</c:v>
                </c:pt>
                <c:pt idx="10">
                  <c:v>182.749442679</c:v>
                </c:pt>
                <c:pt idx="11">
                  <c:v>200.986225524</c:v>
                </c:pt>
                <c:pt idx="12">
                  <c:v>219.206494091</c:v>
                </c:pt>
                <c:pt idx="13">
                  <c:v>237.411621526</c:v>
                </c:pt>
                <c:pt idx="14">
                  <c:v>255.605068034</c:v>
                </c:pt>
                <c:pt idx="15">
                  <c:v>273.791992234999</c:v>
                </c:pt>
                <c:pt idx="16">
                  <c:v>291.9785163899986</c:v>
                </c:pt>
                <c:pt idx="17">
                  <c:v>310.1707152129987</c:v>
                </c:pt>
                <c:pt idx="18">
                  <c:v>328.373622021</c:v>
                </c:pt>
                <c:pt idx="19">
                  <c:v>346.590643183001</c:v>
                </c:pt>
              </c:numCache>
            </c:numRef>
          </c:xVal>
          <c:yVal>
            <c:numRef>
              <c:f>'long term monthly Radius'!$F$524:$F$543</c:f>
              <c:numCache>
                <c:formatCode>General</c:formatCode>
                <c:ptCount val="20"/>
                <c:pt idx="0">
                  <c:v>697.359241846998</c:v>
                </c:pt>
                <c:pt idx="1">
                  <c:v>694.0257732670038</c:v>
                </c:pt>
                <c:pt idx="2">
                  <c:v>690.4045668689994</c:v>
                </c:pt>
                <c:pt idx="3">
                  <c:v>687.098363829</c:v>
                </c:pt>
                <c:pt idx="4">
                  <c:v>684.724290792998</c:v>
                </c:pt>
                <c:pt idx="5">
                  <c:v>683.7398805010026</c:v>
                </c:pt>
                <c:pt idx="6">
                  <c:v>684.3116542189995</c:v>
                </c:pt>
                <c:pt idx="7">
                  <c:v>686.2787629430032</c:v>
                </c:pt>
                <c:pt idx="8">
                  <c:v>689.2150217959975</c:v>
                </c:pt>
                <c:pt idx="9">
                  <c:v>692.5537437600005</c:v>
                </c:pt>
                <c:pt idx="10">
                  <c:v>695.743912074</c:v>
                </c:pt>
                <c:pt idx="11">
                  <c:v>698.389155945</c:v>
                </c:pt>
                <c:pt idx="12">
                  <c:v>700.3368524759976</c:v>
                </c:pt>
                <c:pt idx="13">
                  <c:v>701.638379451002</c:v>
                </c:pt>
                <c:pt idx="14">
                  <c:v>702.440738418</c:v>
                </c:pt>
                <c:pt idx="15">
                  <c:v>702.8687757939995</c:v>
                </c:pt>
                <c:pt idx="16">
                  <c:v>702.934800371</c:v>
                </c:pt>
                <c:pt idx="17">
                  <c:v>702.510361462</c:v>
                </c:pt>
                <c:pt idx="18">
                  <c:v>701.3931148509994</c:v>
                </c:pt>
                <c:pt idx="19">
                  <c:v>699.425132616</c:v>
                </c:pt>
              </c:numCache>
            </c:numRef>
          </c:yVal>
          <c:smooth val="1"/>
        </c:ser>
        <c:ser>
          <c:idx val="43"/>
          <c:order val="43"/>
          <c:tx>
            <c:v>28</c:v>
          </c:tx>
          <c:marker>
            <c:symbol val="none"/>
          </c:marker>
          <c:xVal>
            <c:numRef>
              <c:f>'long term monthly Radius'!$E$544:$E$563</c:f>
              <c:numCache>
                <c:formatCode>General</c:formatCode>
                <c:ptCount val="20"/>
                <c:pt idx="0">
                  <c:v>0.111711684</c:v>
                </c:pt>
                <c:pt idx="1">
                  <c:v>18.36701423499999</c:v>
                </c:pt>
                <c:pt idx="2">
                  <c:v>36.634762251</c:v>
                </c:pt>
                <c:pt idx="3">
                  <c:v>54.911462029</c:v>
                </c:pt>
                <c:pt idx="4">
                  <c:v>73.193329782</c:v>
                </c:pt>
                <c:pt idx="5">
                  <c:v>91.47664124</c:v>
                </c:pt>
                <c:pt idx="6">
                  <c:v>109.757833526</c:v>
                </c:pt>
                <c:pt idx="7">
                  <c:v>128.033468595</c:v>
                </c:pt>
                <c:pt idx="8">
                  <c:v>146.3004221670005</c:v>
                </c:pt>
                <c:pt idx="9">
                  <c:v>164.55585084</c:v>
                </c:pt>
                <c:pt idx="10">
                  <c:v>182.797462367</c:v>
                </c:pt>
                <c:pt idx="11">
                  <c:v>201.024030074</c:v>
                </c:pt>
                <c:pt idx="12">
                  <c:v>219.235901442</c:v>
                </c:pt>
                <c:pt idx="13">
                  <c:v>237.435305931</c:v>
                </c:pt>
                <c:pt idx="14">
                  <c:v>255.6262974650005</c:v>
                </c:pt>
                <c:pt idx="15">
                  <c:v>273.8143281040001</c:v>
                </c:pt>
                <c:pt idx="16">
                  <c:v>292.005494551999</c:v>
                </c:pt>
                <c:pt idx="17">
                  <c:v>310.205475044999</c:v>
                </c:pt>
                <c:pt idx="18">
                  <c:v>328.418619114999</c:v>
                </c:pt>
                <c:pt idx="19">
                  <c:v>346.6473674469992</c:v>
                </c:pt>
              </c:numCache>
            </c:numRef>
          </c:xVal>
          <c:yVal>
            <c:numRef>
              <c:f>'long term monthly Radius'!$F$544:$F$563</c:f>
              <c:numCache>
                <c:formatCode>General</c:formatCode>
                <c:ptCount val="20"/>
                <c:pt idx="0">
                  <c:v>695.0734229770032</c:v>
                </c:pt>
                <c:pt idx="1">
                  <c:v>691.9421670709975</c:v>
                </c:pt>
                <c:pt idx="2">
                  <c:v>688.734276235</c:v>
                </c:pt>
                <c:pt idx="3">
                  <c:v>685.998684993</c:v>
                </c:pt>
                <c:pt idx="4">
                  <c:v>684.2937049120032</c:v>
                </c:pt>
                <c:pt idx="5">
                  <c:v>684.006779705</c:v>
                </c:pt>
                <c:pt idx="6">
                  <c:v>685.235134271002</c:v>
                </c:pt>
                <c:pt idx="7">
                  <c:v>687.76342691</c:v>
                </c:pt>
                <c:pt idx="8">
                  <c:v>691.105109368</c:v>
                </c:pt>
                <c:pt idx="9">
                  <c:v>694.638002514</c:v>
                </c:pt>
                <c:pt idx="10">
                  <c:v>697.789874497003</c:v>
                </c:pt>
                <c:pt idx="11">
                  <c:v>700.184355402</c:v>
                </c:pt>
                <c:pt idx="12">
                  <c:v>701.693650086</c:v>
                </c:pt>
                <c:pt idx="13">
                  <c:v>702.40934874</c:v>
                </c:pt>
                <c:pt idx="14">
                  <c:v>702.535787425</c:v>
                </c:pt>
                <c:pt idx="15">
                  <c:v>702.2676798759976</c:v>
                </c:pt>
                <c:pt idx="16">
                  <c:v>701.6812967249995</c:v>
                </c:pt>
                <c:pt idx="17">
                  <c:v>700.7075745560033</c:v>
                </c:pt>
                <c:pt idx="18">
                  <c:v>699.1967949070027</c:v>
                </c:pt>
                <c:pt idx="19">
                  <c:v>697.028058065</c:v>
                </c:pt>
              </c:numCache>
            </c:numRef>
          </c:yVal>
          <c:smooth val="1"/>
        </c:ser>
        <c:ser>
          <c:idx val="44"/>
          <c:order val="44"/>
          <c:tx>
            <c:v>29</c:v>
          </c:tx>
          <c:marker>
            <c:symbol val="none"/>
          </c:marker>
          <c:xVal>
            <c:numRef>
              <c:f>'long term monthly Radius'!$E$564:$E$583</c:f>
              <c:numCache>
                <c:formatCode>General</c:formatCode>
                <c:ptCount val="20"/>
                <c:pt idx="0">
                  <c:v>0.140619585</c:v>
                </c:pt>
                <c:pt idx="1">
                  <c:v>18.39312278299993</c:v>
                </c:pt>
                <c:pt idx="2">
                  <c:v>36.654874736</c:v>
                </c:pt>
                <c:pt idx="3">
                  <c:v>54.923075699</c:v>
                </c:pt>
                <c:pt idx="4">
                  <c:v>73.194866437</c:v>
                </c:pt>
                <c:pt idx="5">
                  <c:v>91.467648566</c:v>
                </c:pt>
                <c:pt idx="6">
                  <c:v>109.7389649490004</c:v>
                </c:pt>
                <c:pt idx="7">
                  <c:v>128.006571977</c:v>
                </c:pt>
                <c:pt idx="8">
                  <c:v>146.268262781</c:v>
                </c:pt>
                <c:pt idx="9">
                  <c:v>164.52172025</c:v>
                </c:pt>
                <c:pt idx="10">
                  <c:v>182.764953458</c:v>
                </c:pt>
                <c:pt idx="11">
                  <c:v>200.996628623</c:v>
                </c:pt>
                <c:pt idx="12">
                  <c:v>219.216622596</c:v>
                </c:pt>
                <c:pt idx="13">
                  <c:v>237.42641526</c:v>
                </c:pt>
                <c:pt idx="14">
                  <c:v>255.62908679</c:v>
                </c:pt>
                <c:pt idx="15">
                  <c:v>273.829038185</c:v>
                </c:pt>
                <c:pt idx="16">
                  <c:v>292.031285394</c:v>
                </c:pt>
                <c:pt idx="17">
                  <c:v>310.240466035001</c:v>
                </c:pt>
                <c:pt idx="18">
                  <c:v>328.4601081019987</c:v>
                </c:pt>
                <c:pt idx="19">
                  <c:v>346.692086588</c:v>
                </c:pt>
              </c:numCache>
            </c:numRef>
          </c:xVal>
          <c:yVal>
            <c:numRef>
              <c:f>'long term monthly Radius'!$F$564:$F$583</c:f>
              <c:numCache>
                <c:formatCode>General</c:formatCode>
                <c:ptCount val="20"/>
                <c:pt idx="0">
                  <c:v>695.234119079</c:v>
                </c:pt>
                <c:pt idx="1">
                  <c:v>692.7765177829995</c:v>
                </c:pt>
                <c:pt idx="2">
                  <c:v>690.13415662</c:v>
                </c:pt>
                <c:pt idx="3">
                  <c:v>687.79795117</c:v>
                </c:pt>
                <c:pt idx="4">
                  <c:v>686.2835249980005</c:v>
                </c:pt>
                <c:pt idx="5">
                  <c:v>685.960396273</c:v>
                </c:pt>
                <c:pt idx="6">
                  <c:v>686.9350391229995</c:v>
                </c:pt>
                <c:pt idx="7">
                  <c:v>689.0184123849995</c:v>
                </c:pt>
                <c:pt idx="8">
                  <c:v>691.7622908749975</c:v>
                </c:pt>
                <c:pt idx="9">
                  <c:v>694.6151095839995</c:v>
                </c:pt>
                <c:pt idx="10">
                  <c:v>697.076598858</c:v>
                </c:pt>
                <c:pt idx="11">
                  <c:v>698.831556758998</c:v>
                </c:pt>
                <c:pt idx="12">
                  <c:v>699.8171589449975</c:v>
                </c:pt>
                <c:pt idx="13">
                  <c:v>700.1759741490026</c:v>
                </c:pt>
                <c:pt idx="14">
                  <c:v>700.149561052</c:v>
                </c:pt>
                <c:pt idx="15">
                  <c:v>699.949026223998</c:v>
                </c:pt>
                <c:pt idx="16">
                  <c:v>699.637382592</c:v>
                </c:pt>
                <c:pt idx="17">
                  <c:v>699.118579162</c:v>
                </c:pt>
                <c:pt idx="18">
                  <c:v>698.199138782</c:v>
                </c:pt>
                <c:pt idx="19">
                  <c:v>696.701471939003</c:v>
                </c:pt>
              </c:numCache>
            </c:numRef>
          </c:yVal>
          <c:smooth val="1"/>
        </c:ser>
        <c:ser>
          <c:idx val="45"/>
          <c:order val="45"/>
          <c:tx>
            <c:v>30</c:v>
          </c:tx>
          <c:marker>
            <c:symbol val="none"/>
          </c:marker>
          <c:xVal>
            <c:numRef>
              <c:f>'long term monthly Radius'!$E$584:$E$603</c:f>
              <c:numCache>
                <c:formatCode>General</c:formatCode>
                <c:ptCount val="20"/>
                <c:pt idx="0">
                  <c:v>0.134093317</c:v>
                </c:pt>
                <c:pt idx="1">
                  <c:v>18.37711886400004</c:v>
                </c:pt>
                <c:pt idx="2">
                  <c:v>36.631456919</c:v>
                </c:pt>
                <c:pt idx="3">
                  <c:v>54.895151597</c:v>
                </c:pt>
                <c:pt idx="4">
                  <c:v>73.16590653899956</c:v>
                </c:pt>
                <c:pt idx="5">
                  <c:v>91.4412710200003</c:v>
                </c:pt>
                <c:pt idx="6">
                  <c:v>109.7186650970003</c:v>
                </c:pt>
                <c:pt idx="7">
                  <c:v>127.995389736</c:v>
                </c:pt>
                <c:pt idx="8">
                  <c:v>146.268321092</c:v>
                </c:pt>
                <c:pt idx="9">
                  <c:v>164.534168772</c:v>
                </c:pt>
                <c:pt idx="10">
                  <c:v>182.789747136</c:v>
                </c:pt>
                <c:pt idx="11">
                  <c:v>201.0325642799999</c:v>
                </c:pt>
                <c:pt idx="12">
                  <c:v>219.2614793130005</c:v>
                </c:pt>
                <c:pt idx="13">
                  <c:v>237.4771213800005</c:v>
                </c:pt>
                <c:pt idx="14">
                  <c:v>255.682096728</c:v>
                </c:pt>
                <c:pt idx="15">
                  <c:v>273.880697614</c:v>
                </c:pt>
                <c:pt idx="16">
                  <c:v>292.0781252269987</c:v>
                </c:pt>
                <c:pt idx="17">
                  <c:v>310.2795393829987</c:v>
                </c:pt>
                <c:pt idx="18">
                  <c:v>328.4893175109984</c:v>
                </c:pt>
                <c:pt idx="19">
                  <c:v>346.710419125</c:v>
                </c:pt>
              </c:numCache>
            </c:numRef>
          </c:xVal>
          <c:yVal>
            <c:numRef>
              <c:f>'long term monthly Radius'!$F$584:$F$603</c:f>
              <c:numCache>
                <c:formatCode>General</c:formatCode>
                <c:ptCount val="20"/>
                <c:pt idx="0">
                  <c:v>697.1834836210033</c:v>
                </c:pt>
                <c:pt idx="1">
                  <c:v>694.4188430839995</c:v>
                </c:pt>
                <c:pt idx="2">
                  <c:v>691.2825136270005</c:v>
                </c:pt>
                <c:pt idx="3">
                  <c:v>688.3154560159975</c:v>
                </c:pt>
                <c:pt idx="4">
                  <c:v>686.0947847440005</c:v>
                </c:pt>
                <c:pt idx="5">
                  <c:v>685.0619938419976</c:v>
                </c:pt>
                <c:pt idx="6">
                  <c:v>685.401435159</c:v>
                </c:pt>
                <c:pt idx="7">
                  <c:v>686.98115292</c:v>
                </c:pt>
                <c:pt idx="8">
                  <c:v>689.40553585</c:v>
                </c:pt>
                <c:pt idx="9">
                  <c:v>692.1545180109995</c:v>
                </c:pt>
                <c:pt idx="10">
                  <c:v>694.73416944</c:v>
                </c:pt>
                <c:pt idx="11">
                  <c:v>696.8229398949961</c:v>
                </c:pt>
                <c:pt idx="12">
                  <c:v>698.3229832039995</c:v>
                </c:pt>
                <c:pt idx="13">
                  <c:v>699.325840746</c:v>
                </c:pt>
                <c:pt idx="14">
                  <c:v>700.0144199929995</c:v>
                </c:pt>
                <c:pt idx="15">
                  <c:v>700.5241452819995</c:v>
                </c:pt>
                <c:pt idx="16">
                  <c:v>700.8441926039976</c:v>
                </c:pt>
                <c:pt idx="17">
                  <c:v>700.820312532</c:v>
                </c:pt>
                <c:pt idx="18">
                  <c:v>700.2123422440005</c:v>
                </c:pt>
                <c:pt idx="19">
                  <c:v>698.8072608449957</c:v>
                </c:pt>
              </c:numCache>
            </c:numRef>
          </c:yVal>
          <c:smooth val="1"/>
        </c:ser>
        <c:ser>
          <c:idx val="46"/>
          <c:order val="46"/>
          <c:tx>
            <c:v>31</c:v>
          </c:tx>
          <c:marker>
            <c:symbol val="none"/>
          </c:marker>
          <c:xVal>
            <c:numRef>
              <c:f>'long term monthly Radius'!$E$604:$E$623</c:f>
              <c:numCache>
                <c:formatCode>General</c:formatCode>
                <c:ptCount val="20"/>
                <c:pt idx="0">
                  <c:v>0.093669587</c:v>
                </c:pt>
                <c:pt idx="1">
                  <c:v>18.34236837299999</c:v>
                </c:pt>
                <c:pt idx="2">
                  <c:v>36.60537521800021</c:v>
                </c:pt>
                <c:pt idx="3">
                  <c:v>54.879945767</c:v>
                </c:pt>
                <c:pt idx="4">
                  <c:v>73.16273684299935</c:v>
                </c:pt>
                <c:pt idx="5">
                  <c:v>91.45014184699971</c:v>
                </c:pt>
                <c:pt idx="6">
                  <c:v>109.7385066790001</c:v>
                </c:pt>
                <c:pt idx="7">
                  <c:v>128.024023693</c:v>
                </c:pt>
                <c:pt idx="8">
                  <c:v>146.302699931</c:v>
                </c:pt>
                <c:pt idx="9">
                  <c:v>164.570690102</c:v>
                </c:pt>
                <c:pt idx="10">
                  <c:v>182.8246479680005</c:v>
                </c:pt>
                <c:pt idx="11">
                  <c:v>201.0623019220001</c:v>
                </c:pt>
                <c:pt idx="12">
                  <c:v>219.283035747</c:v>
                </c:pt>
                <c:pt idx="13">
                  <c:v>237.488398488001</c:v>
                </c:pt>
                <c:pt idx="14">
                  <c:v>255.6821423010005</c:v>
                </c:pt>
                <c:pt idx="15">
                  <c:v>273.8697318579992</c:v>
                </c:pt>
                <c:pt idx="16">
                  <c:v>292.0574540989999</c:v>
                </c:pt>
                <c:pt idx="17">
                  <c:v>310.2515042019984</c:v>
                </c:pt>
                <c:pt idx="18">
                  <c:v>328.4570599199989</c:v>
                </c:pt>
                <c:pt idx="19">
                  <c:v>346.6775384629983</c:v>
                </c:pt>
              </c:numCache>
            </c:numRef>
          </c:xVal>
          <c:yVal>
            <c:numRef>
              <c:f>'long term monthly Radius'!$F$604:$F$623</c:f>
              <c:numCache>
                <c:formatCode>General</c:formatCode>
                <c:ptCount val="20"/>
                <c:pt idx="0">
                  <c:v>696.390545984998</c:v>
                </c:pt>
                <c:pt idx="1">
                  <c:v>692.982213537</c:v>
                </c:pt>
                <c:pt idx="2">
                  <c:v>689.330532707</c:v>
                </c:pt>
                <c:pt idx="3">
                  <c:v>686.029485875</c:v>
                </c:pt>
                <c:pt idx="4">
                  <c:v>683.688037006</c:v>
                </c:pt>
                <c:pt idx="5">
                  <c:v>682.7633726870026</c:v>
                </c:pt>
                <c:pt idx="6">
                  <c:v>683.432536607</c:v>
                </c:pt>
                <c:pt idx="7">
                  <c:v>685.5296560209995</c:v>
                </c:pt>
                <c:pt idx="8">
                  <c:v>688.608564941</c:v>
                </c:pt>
                <c:pt idx="9">
                  <c:v>692.082544074</c:v>
                </c:pt>
                <c:pt idx="10">
                  <c:v>695.384476602</c:v>
                </c:pt>
                <c:pt idx="11">
                  <c:v>698.114843189</c:v>
                </c:pt>
                <c:pt idx="12">
                  <c:v>700.110306487</c:v>
                </c:pt>
                <c:pt idx="13">
                  <c:v>701.419941742</c:v>
                </c:pt>
                <c:pt idx="14">
                  <c:v>702.191420963</c:v>
                </c:pt>
                <c:pt idx="15">
                  <c:v>702.5497729190026</c:v>
                </c:pt>
                <c:pt idx="16">
                  <c:v>702.501812301</c:v>
                </c:pt>
                <c:pt idx="17">
                  <c:v>701.9333319010005</c:v>
                </c:pt>
                <c:pt idx="18">
                  <c:v>700.6567526839995</c:v>
                </c:pt>
                <c:pt idx="19">
                  <c:v>698.528580971002</c:v>
                </c:pt>
              </c:numCache>
            </c:numRef>
          </c:yVal>
          <c:smooth val="1"/>
        </c:ser>
        <c:ser>
          <c:idx val="47"/>
          <c:order val="47"/>
          <c:tx>
            <c:v>32</c:v>
          </c:tx>
          <c:marker>
            <c:symbol val="none"/>
          </c:marker>
          <c:xVal>
            <c:numRef>
              <c:f>'long term monthly Radius'!$E$624:$E$643</c:f>
              <c:numCache>
                <c:formatCode>General</c:formatCode>
                <c:ptCount val="20"/>
                <c:pt idx="0">
                  <c:v>0.029338718</c:v>
                </c:pt>
                <c:pt idx="1">
                  <c:v>18.28776716699999</c:v>
                </c:pt>
                <c:pt idx="2">
                  <c:v>36.55825585700001</c:v>
                </c:pt>
                <c:pt idx="3">
                  <c:v>54.83730278300001</c:v>
                </c:pt>
                <c:pt idx="4">
                  <c:v>73.121119256</c:v>
                </c:pt>
                <c:pt idx="5">
                  <c:v>91.40605903</c:v>
                </c:pt>
                <c:pt idx="6">
                  <c:v>109.6887059359996</c:v>
                </c:pt>
                <c:pt idx="7">
                  <c:v>127.965806971</c:v>
                </c:pt>
                <c:pt idx="8">
                  <c:v>146.234296062</c:v>
                </c:pt>
                <c:pt idx="9">
                  <c:v>164.4914304510007</c:v>
                </c:pt>
                <c:pt idx="10">
                  <c:v>182.735012471</c:v>
                </c:pt>
                <c:pt idx="11">
                  <c:v>200.963820703</c:v>
                </c:pt>
                <c:pt idx="12">
                  <c:v>219.178166641</c:v>
                </c:pt>
                <c:pt idx="13">
                  <c:v>237.3803333710007</c:v>
                </c:pt>
                <c:pt idx="14">
                  <c:v>255.574400273</c:v>
                </c:pt>
                <c:pt idx="15">
                  <c:v>273.7657489589982</c:v>
                </c:pt>
                <c:pt idx="16">
                  <c:v>291.9603053789984</c:v>
                </c:pt>
                <c:pt idx="17">
                  <c:v>310.163643443</c:v>
                </c:pt>
                <c:pt idx="18">
                  <c:v>328.380019624</c:v>
                </c:pt>
                <c:pt idx="19">
                  <c:v>346.6118158649999</c:v>
                </c:pt>
              </c:numCache>
            </c:numRef>
          </c:xVal>
          <c:yVal>
            <c:numRef>
              <c:f>'long term monthly Radius'!$F$624:$F$643</c:f>
              <c:numCache>
                <c:formatCode>General</c:formatCode>
                <c:ptCount val="20"/>
                <c:pt idx="0">
                  <c:v>694.3145572829976</c:v>
                </c:pt>
                <c:pt idx="1">
                  <c:v>691.251128207</c:v>
                </c:pt>
                <c:pt idx="2">
                  <c:v>688.114637296</c:v>
                </c:pt>
                <c:pt idx="3">
                  <c:v>685.445533896998</c:v>
                </c:pt>
                <c:pt idx="4">
                  <c:v>683.7924807520005</c:v>
                </c:pt>
                <c:pt idx="5">
                  <c:v>683.545893914</c:v>
                </c:pt>
                <c:pt idx="6">
                  <c:v>684.8079327969995</c:v>
                </c:pt>
                <c:pt idx="7">
                  <c:v>687.3495947859965</c:v>
                </c:pt>
                <c:pt idx="8">
                  <c:v>690.675619442</c:v>
                </c:pt>
                <c:pt idx="9">
                  <c:v>694.1708506870005</c:v>
                </c:pt>
                <c:pt idx="10">
                  <c:v>697.268134021</c:v>
                </c:pt>
                <c:pt idx="11">
                  <c:v>699.592211816998</c:v>
                </c:pt>
                <c:pt idx="12">
                  <c:v>701.032556678</c:v>
                </c:pt>
                <c:pt idx="13">
                  <c:v>701.6949902370033</c:v>
                </c:pt>
                <c:pt idx="14">
                  <c:v>701.784143252003</c:v>
                </c:pt>
                <c:pt idx="15">
                  <c:v>701.488256438</c:v>
                </c:pt>
                <c:pt idx="16">
                  <c:v>700.8871101689995</c:v>
                </c:pt>
                <c:pt idx="17">
                  <c:v>699.9216378319975</c:v>
                </c:pt>
                <c:pt idx="18">
                  <c:v>698.4480586119994</c:v>
                </c:pt>
                <c:pt idx="19">
                  <c:v>696.339897449</c:v>
                </c:pt>
              </c:numCache>
            </c:numRef>
          </c:yVal>
          <c:smooth val="1"/>
        </c:ser>
        <c:ser>
          <c:idx val="48"/>
          <c:order val="48"/>
          <c:tx>
            <c:v>33</c:v>
          </c:tx>
          <c:marker>
            <c:symbol val="none"/>
          </c:marker>
          <c:xVal>
            <c:numRef>
              <c:f>'long term monthly Radius'!$E$644:$E$663</c:f>
              <c:numCache>
                <c:formatCode>General</c:formatCode>
                <c:ptCount val="20"/>
                <c:pt idx="0">
                  <c:v>0.0</c:v>
                </c:pt>
                <c:pt idx="1">
                  <c:v>18.208778056</c:v>
                </c:pt>
                <c:pt idx="2">
                  <c:v>36.469753605</c:v>
                </c:pt>
                <c:pt idx="3">
                  <c:v>54.73756823100001</c:v>
                </c:pt>
                <c:pt idx="4">
                  <c:v>73.009550927</c:v>
                </c:pt>
                <c:pt idx="5">
                  <c:v>91.283243723</c:v>
                </c:pt>
                <c:pt idx="6">
                  <c:v>109.5563163219997</c:v>
                </c:pt>
                <c:pt idx="7">
                  <c:v>127.8264888699996</c:v>
                </c:pt>
                <c:pt idx="8">
                  <c:v>146.091390039</c:v>
                </c:pt>
                <c:pt idx="9">
                  <c:v>164.34857946</c:v>
                </c:pt>
                <c:pt idx="10">
                  <c:v>182.595838024</c:v>
                </c:pt>
                <c:pt idx="11">
                  <c:v>200.831557227</c:v>
                </c:pt>
                <c:pt idx="12">
                  <c:v>219.0554385100007</c:v>
                </c:pt>
                <c:pt idx="13">
                  <c:v>237.2688093550005</c:v>
                </c:pt>
                <c:pt idx="14">
                  <c:v>255.474573873</c:v>
                </c:pt>
                <c:pt idx="15">
                  <c:v>273.676965495</c:v>
                </c:pt>
                <c:pt idx="16">
                  <c:v>291.880879142</c:v>
                </c:pt>
                <c:pt idx="17">
                  <c:v>310.0910033839997</c:v>
                </c:pt>
                <c:pt idx="18">
                  <c:v>328.310959151999</c:v>
                </c:pt>
                <c:pt idx="19">
                  <c:v>346.542776035</c:v>
                </c:pt>
              </c:numCache>
            </c:numRef>
          </c:xVal>
          <c:yVal>
            <c:numRef>
              <c:f>'long term monthly Radius'!$F$644:$F$663</c:f>
              <c:numCache>
                <c:formatCode>General</c:formatCode>
                <c:ptCount val="20"/>
                <c:pt idx="0">
                  <c:v>695.315451561</c:v>
                </c:pt>
                <c:pt idx="1">
                  <c:v>692.8339277859964</c:v>
                </c:pt>
                <c:pt idx="2">
                  <c:v>690.121409721</c:v>
                </c:pt>
                <c:pt idx="3">
                  <c:v>687.680200809</c:v>
                </c:pt>
                <c:pt idx="4">
                  <c:v>686.0372453079995</c:v>
                </c:pt>
                <c:pt idx="5">
                  <c:v>685.5753076070026</c:v>
                </c:pt>
                <c:pt idx="6">
                  <c:v>686.4095329570026</c:v>
                </c:pt>
                <c:pt idx="7">
                  <c:v>688.3576948959941</c:v>
                </c:pt>
                <c:pt idx="8">
                  <c:v>690.9892668049972</c:v>
                </c:pt>
                <c:pt idx="9">
                  <c:v>693.762589007</c:v>
                </c:pt>
                <c:pt idx="10">
                  <c:v>696.182055432</c:v>
                </c:pt>
                <c:pt idx="11">
                  <c:v>697.938447303</c:v>
                </c:pt>
                <c:pt idx="12">
                  <c:v>698.978570135</c:v>
                </c:pt>
                <c:pt idx="13">
                  <c:v>699.434800089</c:v>
                </c:pt>
                <c:pt idx="14">
                  <c:v>699.529944856</c:v>
                </c:pt>
                <c:pt idx="15">
                  <c:v>699.4559686399995</c:v>
                </c:pt>
                <c:pt idx="16">
                  <c:v>699.2765305890023</c:v>
                </c:pt>
                <c:pt idx="17">
                  <c:v>698.888105876</c:v>
                </c:pt>
                <c:pt idx="18">
                  <c:v>698.086055841</c:v>
                </c:pt>
                <c:pt idx="19">
                  <c:v>696.6778729070033</c:v>
                </c:pt>
              </c:numCache>
            </c:numRef>
          </c:yVal>
          <c:smooth val="1"/>
        </c:ser>
        <c:ser>
          <c:idx val="49"/>
          <c:order val="49"/>
          <c:tx>
            <c:v>34</c:v>
          </c:tx>
          <c:marker>
            <c:symbol val="none"/>
          </c:marker>
          <c:xVal>
            <c:numRef>
              <c:f>'long term monthly Radius'!$E$664:$E$684</c:f>
              <c:numCache>
                <c:formatCode>General</c:formatCode>
                <c:ptCount val="21"/>
                <c:pt idx="0">
                  <c:v>0.0</c:v>
                </c:pt>
                <c:pt idx="1">
                  <c:v>18.13949165700007</c:v>
                </c:pt>
                <c:pt idx="2">
                  <c:v>36.39565637200001</c:v>
                </c:pt>
                <c:pt idx="3">
                  <c:v>54.66188059</c:v>
                </c:pt>
                <c:pt idx="4">
                  <c:v>72.935747686</c:v>
                </c:pt>
                <c:pt idx="5">
                  <c:v>91.21461397500058</c:v>
                </c:pt>
                <c:pt idx="6">
                  <c:v>109.495662038</c:v>
                </c:pt>
                <c:pt idx="7">
                  <c:v>127.7758018059996</c:v>
                </c:pt>
                <c:pt idx="8">
                  <c:v>146.051675375</c:v>
                </c:pt>
                <c:pt idx="9">
                  <c:v>164.319748195</c:v>
                </c:pt>
                <c:pt idx="10">
                  <c:v>182.576643816</c:v>
                </c:pt>
                <c:pt idx="11">
                  <c:v>200.819903154</c:v>
                </c:pt>
                <c:pt idx="12">
                  <c:v>219.04848157</c:v>
                </c:pt>
                <c:pt idx="13">
                  <c:v>237.263202223</c:v>
                </c:pt>
                <c:pt idx="14">
                  <c:v>255.466887526</c:v>
                </c:pt>
                <c:pt idx="15">
                  <c:v>273.6640479330012</c:v>
                </c:pt>
                <c:pt idx="16">
                  <c:v>291.8601533489984</c:v>
                </c:pt>
                <c:pt idx="17">
                  <c:v>310.0606719219999</c:v>
                </c:pt>
                <c:pt idx="18">
                  <c:v>328.2702136469987</c:v>
                </c:pt>
                <c:pt idx="19">
                  <c:v>346.491880605</c:v>
                </c:pt>
                <c:pt idx="20">
                  <c:v>0.0</c:v>
                </c:pt>
              </c:numCache>
            </c:numRef>
          </c:xVal>
          <c:yVal>
            <c:numRef>
              <c:f>'long term monthly Radius'!$F$664:$F$683</c:f>
              <c:numCache>
                <c:formatCode>General</c:formatCode>
                <c:ptCount val="20"/>
                <c:pt idx="0">
                  <c:v>696.9539502570005</c:v>
                </c:pt>
                <c:pt idx="1">
                  <c:v>694.033697525</c:v>
                </c:pt>
                <c:pt idx="2">
                  <c:v>690.743989753</c:v>
                </c:pt>
                <c:pt idx="3">
                  <c:v>687.6465637849964</c:v>
                </c:pt>
                <c:pt idx="4">
                  <c:v>685.335758926</c:v>
                </c:pt>
                <c:pt idx="5">
                  <c:v>684.2661834309995</c:v>
                </c:pt>
                <c:pt idx="6">
                  <c:v>684.618559706</c:v>
                </c:pt>
                <c:pt idx="7">
                  <c:v>686.261827756</c:v>
                </c:pt>
                <c:pt idx="8">
                  <c:v>688.798777262005</c:v>
                </c:pt>
                <c:pt idx="9">
                  <c:v>691.690035393</c:v>
                </c:pt>
                <c:pt idx="10">
                  <c:v>694.438645552</c:v>
                </c:pt>
                <c:pt idx="11">
                  <c:v>696.7074463849995</c:v>
                </c:pt>
                <c:pt idx="12">
                  <c:v>698.3669721429976</c:v>
                </c:pt>
                <c:pt idx="13">
                  <c:v>699.48586416</c:v>
                </c:pt>
                <c:pt idx="14">
                  <c:v>700.2262656299995</c:v>
                </c:pt>
                <c:pt idx="15">
                  <c:v>700.717998756</c:v>
                </c:pt>
                <c:pt idx="16">
                  <c:v>700.968707418</c:v>
                </c:pt>
                <c:pt idx="17">
                  <c:v>700.8348078629995</c:v>
                </c:pt>
                <c:pt idx="18">
                  <c:v>700.085284157</c:v>
                </c:pt>
                <c:pt idx="19">
                  <c:v>698.520029541</c:v>
                </c:pt>
              </c:numCache>
            </c:numRef>
          </c:yVal>
          <c:smooth val="1"/>
        </c:ser>
        <c:ser>
          <c:idx val="50"/>
          <c:order val="50"/>
          <c:tx>
            <c:v>35</c:v>
          </c:tx>
          <c:marker>
            <c:symbol val="none"/>
          </c:marker>
          <c:xVal>
            <c:numRef>
              <c:f>'long term monthly Radius'!$E$684:$E$703</c:f>
              <c:numCache>
                <c:formatCode>General</c:formatCode>
                <c:ptCount val="20"/>
                <c:pt idx="0">
                  <c:v>0.0</c:v>
                </c:pt>
                <c:pt idx="1">
                  <c:v>18.11303049800007</c:v>
                </c:pt>
                <c:pt idx="2">
                  <c:v>36.380812881</c:v>
                </c:pt>
                <c:pt idx="3">
                  <c:v>54.659645799</c:v>
                </c:pt>
                <c:pt idx="4">
                  <c:v>72.945898943</c:v>
                </c:pt>
                <c:pt idx="5">
                  <c:v>91.23571680599976</c:v>
                </c:pt>
                <c:pt idx="6">
                  <c:v>109.525249938</c:v>
                </c:pt>
                <c:pt idx="7">
                  <c:v>127.810657751</c:v>
                </c:pt>
                <c:pt idx="8">
                  <c:v>146.088150704</c:v>
                </c:pt>
                <c:pt idx="9">
                  <c:v>164.3541240170006</c:v>
                </c:pt>
                <c:pt idx="10">
                  <c:v>182.6055506849995</c:v>
                </c:pt>
                <c:pt idx="11">
                  <c:v>200.840592161</c:v>
                </c:pt>
                <c:pt idx="12">
                  <c:v>219.059130324</c:v>
                </c:pt>
                <c:pt idx="13">
                  <c:v>237.263069788</c:v>
                </c:pt>
                <c:pt idx="14">
                  <c:v>255.456389034</c:v>
                </c:pt>
                <c:pt idx="15">
                  <c:v>273.6446955330023</c:v>
                </c:pt>
                <c:pt idx="16">
                  <c:v>291.834380717</c:v>
                </c:pt>
                <c:pt idx="17">
                  <c:v>310.031625360999</c:v>
                </c:pt>
                <c:pt idx="18">
                  <c:v>328.2414366269999</c:v>
                </c:pt>
                <c:pt idx="19">
                  <c:v>346.466960097999</c:v>
                </c:pt>
              </c:numCache>
            </c:numRef>
          </c:xVal>
          <c:yVal>
            <c:numRef>
              <c:f>'long term monthly Radius'!$F$684:$F$703</c:f>
              <c:numCache>
                <c:formatCode>General</c:formatCode>
                <c:ptCount val="20"/>
                <c:pt idx="0">
                  <c:v>695.3359130189995</c:v>
                </c:pt>
                <c:pt idx="1">
                  <c:v>691.907949274</c:v>
                </c:pt>
                <c:pt idx="2">
                  <c:v>688.3162559309976</c:v>
                </c:pt>
                <c:pt idx="3">
                  <c:v>685.151499259</c:v>
                </c:pt>
                <c:pt idx="4">
                  <c:v>683.0057128829976</c:v>
                </c:pt>
                <c:pt idx="5">
                  <c:v>682.3162797229975</c:v>
                </c:pt>
                <c:pt idx="6">
                  <c:v>683.229747500003</c:v>
                </c:pt>
                <c:pt idx="7">
                  <c:v>685.5553011879995</c:v>
                </c:pt>
                <c:pt idx="8">
                  <c:v>688.821607673998</c:v>
                </c:pt>
                <c:pt idx="9">
                  <c:v>692.4162293849951</c:v>
                </c:pt>
                <c:pt idx="10">
                  <c:v>695.7646594149975</c:v>
                </c:pt>
                <c:pt idx="11">
                  <c:v>698.473213707</c:v>
                </c:pt>
                <c:pt idx="12">
                  <c:v>700.379756225</c:v>
                </c:pt>
                <c:pt idx="13">
                  <c:v>701.5287982440005</c:v>
                </c:pt>
                <c:pt idx="14">
                  <c:v>702.0800519540005</c:v>
                </c:pt>
                <c:pt idx="15">
                  <c:v>702.182024233</c:v>
                </c:pt>
                <c:pt idx="16">
                  <c:v>701.880003827</c:v>
                </c:pt>
                <c:pt idx="17">
                  <c:v>701.086390088</c:v>
                </c:pt>
                <c:pt idx="18">
                  <c:v>699.6343860530005</c:v>
                </c:pt>
                <c:pt idx="19">
                  <c:v>697.394940434</c:v>
                </c:pt>
              </c:numCache>
            </c:numRef>
          </c:yVal>
          <c:smooth val="1"/>
        </c:ser>
        <c:ser>
          <c:idx val="51"/>
          <c:order val="51"/>
          <c:tx>
            <c:v>36</c:v>
          </c:tx>
          <c:marker>
            <c:symbol val="none"/>
          </c:marker>
          <c:xVal>
            <c:numRef>
              <c:f>'long term monthly Radius'!$E$704:$E$723</c:f>
              <c:numCache>
                <c:formatCode>General</c:formatCode>
                <c:ptCount val="20"/>
                <c:pt idx="0">
                  <c:v>0.0</c:v>
                </c:pt>
                <c:pt idx="1">
                  <c:v>18.12064012800001</c:v>
                </c:pt>
                <c:pt idx="2">
                  <c:v>36.39371082200017</c:v>
                </c:pt>
                <c:pt idx="3">
                  <c:v>54.67425292300001</c:v>
                </c:pt>
                <c:pt idx="4">
                  <c:v>72.958560238</c:v>
                </c:pt>
                <c:pt idx="5">
                  <c:v>91.243085489</c:v>
                </c:pt>
                <c:pt idx="6">
                  <c:v>109.5246159420001</c:v>
                </c:pt>
                <c:pt idx="7">
                  <c:v>127.800261273</c:v>
                </c:pt>
                <c:pt idx="8">
                  <c:v>146.0673108810005</c:v>
                </c:pt>
                <c:pt idx="9">
                  <c:v>164.323293461</c:v>
                </c:pt>
                <c:pt idx="10">
                  <c:v>182.566299294</c:v>
                </c:pt>
                <c:pt idx="11">
                  <c:v>200.7954304720005</c:v>
                </c:pt>
                <c:pt idx="12">
                  <c:v>219.0112260830005</c:v>
                </c:pt>
                <c:pt idx="13">
                  <c:v>237.215970283</c:v>
                </c:pt>
                <c:pt idx="14">
                  <c:v>255.4136437609999</c:v>
                </c:pt>
                <c:pt idx="15">
                  <c:v>273.609471741</c:v>
                </c:pt>
                <c:pt idx="16">
                  <c:v>291.809153802</c:v>
                </c:pt>
                <c:pt idx="17">
                  <c:v>310.017970692</c:v>
                </c:pt>
                <c:pt idx="18">
                  <c:v>328.239866236</c:v>
                </c:pt>
                <c:pt idx="19">
                  <c:v>346.476864146</c:v>
                </c:pt>
              </c:numCache>
            </c:numRef>
          </c:xVal>
          <c:yVal>
            <c:numRef>
              <c:f>'long term monthly Radius'!$F$704:$F$723</c:f>
              <c:numCache>
                <c:formatCode>General</c:formatCode>
                <c:ptCount val="20"/>
                <c:pt idx="0">
                  <c:v>693.4057372400026</c:v>
                </c:pt>
                <c:pt idx="1">
                  <c:v>690.5246130149976</c:v>
                </c:pt>
                <c:pt idx="2">
                  <c:v>687.589210563</c:v>
                </c:pt>
                <c:pt idx="3">
                  <c:v>685.128167371</c:v>
                </c:pt>
                <c:pt idx="4">
                  <c:v>683.666824354998</c:v>
                </c:pt>
                <c:pt idx="5">
                  <c:v>683.574412324</c:v>
                </c:pt>
                <c:pt idx="6">
                  <c:v>684.935016263</c:v>
                </c:pt>
                <c:pt idx="7">
                  <c:v>687.5105840359994</c:v>
                </c:pt>
                <c:pt idx="8">
                  <c:v>690.801836857</c:v>
                </c:pt>
                <c:pt idx="9">
                  <c:v>694.1974551149995</c:v>
                </c:pt>
                <c:pt idx="10">
                  <c:v>697.145709216002</c:v>
                </c:pt>
                <c:pt idx="11">
                  <c:v>699.2898972920005</c:v>
                </c:pt>
                <c:pt idx="12">
                  <c:v>700.5247599959995</c:v>
                </c:pt>
                <c:pt idx="13">
                  <c:v>700.969655072998</c:v>
                </c:pt>
                <c:pt idx="14">
                  <c:v>700.85463376</c:v>
                </c:pt>
                <c:pt idx="15">
                  <c:v>700.394816201</c:v>
                </c:pt>
                <c:pt idx="16">
                  <c:v>699.692216007</c:v>
                </c:pt>
                <c:pt idx="17">
                  <c:v>698.7010377929994</c:v>
                </c:pt>
                <c:pt idx="18">
                  <c:v>697.2711014680005</c:v>
                </c:pt>
                <c:pt idx="19">
                  <c:v>695.264898715</c:v>
                </c:pt>
              </c:numCache>
            </c:numRef>
          </c:yVal>
          <c:smooth val="1"/>
        </c:ser>
        <c:ser>
          <c:idx val="52"/>
          <c:order val="52"/>
          <c:tx>
            <c:v>37</c:v>
          </c:tx>
          <c:marker>
            <c:symbol val="none"/>
          </c:marker>
          <c:xVal>
            <c:numRef>
              <c:f>'long term monthly Radius'!$E$724:$E$743</c:f>
              <c:numCache>
                <c:formatCode>General</c:formatCode>
                <c:ptCount val="20"/>
                <c:pt idx="0">
                  <c:v>0.0</c:v>
                </c:pt>
                <c:pt idx="1">
                  <c:v>18.14677398099994</c:v>
                </c:pt>
                <c:pt idx="2">
                  <c:v>36.409549516</c:v>
                </c:pt>
                <c:pt idx="3">
                  <c:v>54.679234287</c:v>
                </c:pt>
                <c:pt idx="4">
                  <c:v>72.95325695399998</c:v>
                </c:pt>
                <c:pt idx="5">
                  <c:v>91.22917738299957</c:v>
                </c:pt>
                <c:pt idx="6">
                  <c:v>109.504788946</c:v>
                </c:pt>
                <c:pt idx="7">
                  <c:v>127.777868217</c:v>
                </c:pt>
                <c:pt idx="8">
                  <c:v>146.046030964</c:v>
                </c:pt>
                <c:pt idx="9">
                  <c:v>164.306766681</c:v>
                </c:pt>
                <c:pt idx="10">
                  <c:v>182.557771711</c:v>
                </c:pt>
                <c:pt idx="11">
                  <c:v>200.797382414</c:v>
                </c:pt>
                <c:pt idx="12">
                  <c:v>219.025160928</c:v>
                </c:pt>
                <c:pt idx="13">
                  <c:v>237.242260339</c:v>
                </c:pt>
                <c:pt idx="14">
                  <c:v>255.451508596</c:v>
                </c:pt>
                <c:pt idx="15">
                  <c:v>273.6570001770004</c:v>
                </c:pt>
                <c:pt idx="16">
                  <c:v>291.8635366429984</c:v>
                </c:pt>
                <c:pt idx="17">
                  <c:v>310.0757955629987</c:v>
                </c:pt>
                <c:pt idx="18">
                  <c:v>328.2974459289987</c:v>
                </c:pt>
                <c:pt idx="19">
                  <c:v>346.530575014999</c:v>
                </c:pt>
              </c:numCache>
            </c:numRef>
          </c:xVal>
          <c:yVal>
            <c:numRef>
              <c:f>'long term monthly Radius'!$F$724:$F$743</c:f>
              <c:numCache>
                <c:formatCode>General</c:formatCode>
                <c:ptCount val="20"/>
                <c:pt idx="0">
                  <c:v>694.8173663349975</c:v>
                </c:pt>
                <c:pt idx="1">
                  <c:v>692.3511395019995</c:v>
                </c:pt>
                <c:pt idx="2">
                  <c:v>689.634141991</c:v>
                </c:pt>
                <c:pt idx="3">
                  <c:v>687.171637744</c:v>
                </c:pt>
                <c:pt idx="4">
                  <c:v>685.4851872400005</c:v>
                </c:pt>
                <c:pt idx="5">
                  <c:v>684.9650119109995</c:v>
                </c:pt>
                <c:pt idx="6">
                  <c:v>685.73759032</c:v>
                </c:pt>
                <c:pt idx="7">
                  <c:v>687.621461403998</c:v>
                </c:pt>
                <c:pt idx="8">
                  <c:v>690.1908652670032</c:v>
                </c:pt>
                <c:pt idx="9">
                  <c:v>692.9078740370005</c:v>
                </c:pt>
                <c:pt idx="10">
                  <c:v>695.287413728</c:v>
                </c:pt>
                <c:pt idx="11">
                  <c:v>697.030439663</c:v>
                </c:pt>
                <c:pt idx="12">
                  <c:v>698.077654368</c:v>
                </c:pt>
                <c:pt idx="13">
                  <c:v>698.5639278219975</c:v>
                </c:pt>
                <c:pt idx="14">
                  <c:v>698.714309996002</c:v>
                </c:pt>
                <c:pt idx="15">
                  <c:v>698.718121001</c:v>
                </c:pt>
                <c:pt idx="16">
                  <c:v>698.633286711</c:v>
                </c:pt>
                <c:pt idx="17">
                  <c:v>698.3516123079975</c:v>
                </c:pt>
                <c:pt idx="18">
                  <c:v>697.649970741</c:v>
                </c:pt>
                <c:pt idx="19">
                  <c:v>696.3178640809969</c:v>
                </c:pt>
              </c:numCache>
            </c:numRef>
          </c:yVal>
          <c:smooth val="1"/>
        </c:ser>
        <c:ser>
          <c:idx val="53"/>
          <c:order val="53"/>
          <c:tx>
            <c:v>38</c:v>
          </c:tx>
          <c:marker>
            <c:symbol val="none"/>
          </c:marker>
          <c:xVal>
            <c:numRef>
              <c:f>'long term monthly Radius'!$E$744:$E$763</c:f>
              <c:numCache>
                <c:formatCode>General</c:formatCode>
                <c:ptCount val="20"/>
                <c:pt idx="0">
                  <c:v>0.0</c:v>
                </c:pt>
                <c:pt idx="1">
                  <c:v>18.20275151399994</c:v>
                </c:pt>
                <c:pt idx="2">
                  <c:v>36.463078586</c:v>
                </c:pt>
                <c:pt idx="3">
                  <c:v>54.733923429</c:v>
                </c:pt>
                <c:pt idx="4">
                  <c:v>73.01267432999998</c:v>
                </c:pt>
                <c:pt idx="5">
                  <c:v>91.29656476900046</c:v>
                </c:pt>
                <c:pt idx="6">
                  <c:v>109.5826328249996</c:v>
                </c:pt>
                <c:pt idx="7">
                  <c:v>127.867613751</c:v>
                </c:pt>
                <c:pt idx="8">
                  <c:v>146.147958189</c:v>
                </c:pt>
                <c:pt idx="9">
                  <c:v>164.419968427</c:v>
                </c:pt>
                <c:pt idx="10">
                  <c:v>182.680250738</c:v>
                </c:pt>
                <c:pt idx="11">
                  <c:v>200.926272876</c:v>
                </c:pt>
                <c:pt idx="12">
                  <c:v>219.156969121</c:v>
                </c:pt>
                <c:pt idx="13">
                  <c:v>237.373201461</c:v>
                </c:pt>
                <c:pt idx="14">
                  <c:v>255.57790264</c:v>
                </c:pt>
                <c:pt idx="15">
                  <c:v>273.7757039619984</c:v>
                </c:pt>
                <c:pt idx="16">
                  <c:v>291.972240517</c:v>
                </c:pt>
                <c:pt idx="17">
                  <c:v>310.1732179709987</c:v>
                </c:pt>
                <c:pt idx="18">
                  <c:v>328.383409525</c:v>
                </c:pt>
                <c:pt idx="19">
                  <c:v>346.6061015609989</c:v>
                </c:pt>
              </c:numCache>
            </c:numRef>
          </c:xVal>
          <c:yVal>
            <c:numRef>
              <c:f>'long term monthly Radius'!$F$744:$F$763</c:f>
              <c:numCache>
                <c:formatCode>General</c:formatCode>
                <c:ptCount val="20"/>
                <c:pt idx="0">
                  <c:v>696.192948817</c:v>
                </c:pt>
                <c:pt idx="1">
                  <c:v>693.1437123200005</c:v>
                </c:pt>
                <c:pt idx="2">
                  <c:v>689.7432525290005</c:v>
                </c:pt>
                <c:pt idx="3">
                  <c:v>686.562196807997</c:v>
                </c:pt>
                <c:pt idx="4">
                  <c:v>684.203770506005</c:v>
                </c:pt>
                <c:pt idx="5">
                  <c:v>683.132027272</c:v>
                </c:pt>
                <c:pt idx="6">
                  <c:v>683.5252481039975</c:v>
                </c:pt>
                <c:pt idx="7">
                  <c:v>685.236317743</c:v>
                </c:pt>
                <c:pt idx="8">
                  <c:v>687.8560021499976</c:v>
                </c:pt>
                <c:pt idx="9">
                  <c:v>690.8460581119969</c:v>
                </c:pt>
                <c:pt idx="10">
                  <c:v>693.702417696</c:v>
                </c:pt>
                <c:pt idx="11">
                  <c:v>696.0780307190027</c:v>
                </c:pt>
                <c:pt idx="12">
                  <c:v>697.8447248169995</c:v>
                </c:pt>
                <c:pt idx="13">
                  <c:v>699.0655572879995</c:v>
                </c:pt>
                <c:pt idx="14">
                  <c:v>699.889027927</c:v>
                </c:pt>
                <c:pt idx="15">
                  <c:v>700.4369914139975</c:v>
                </c:pt>
                <c:pt idx="16">
                  <c:v>700.7131529170023</c:v>
                </c:pt>
                <c:pt idx="17">
                  <c:v>700.5699115909995</c:v>
                </c:pt>
                <c:pt idx="18">
                  <c:v>699.7743530250005</c:v>
                </c:pt>
                <c:pt idx="19">
                  <c:v>698.1320221149969</c:v>
                </c:pt>
              </c:numCache>
            </c:numRef>
          </c:yVal>
          <c:smooth val="1"/>
        </c:ser>
        <c:ser>
          <c:idx val="54"/>
          <c:order val="54"/>
          <c:tx>
            <c:v>39</c:v>
          </c:tx>
          <c:marker>
            <c:symbol val="none"/>
          </c:marker>
          <c:xVal>
            <c:numRef>
              <c:f>'long term monthly Radius'!$E$764:$E$783</c:f>
              <c:numCache>
                <c:formatCode>General</c:formatCode>
                <c:ptCount val="20"/>
                <c:pt idx="0">
                  <c:v>0.028333011</c:v>
                </c:pt>
                <c:pt idx="1">
                  <c:v>18.28560318399988</c:v>
                </c:pt>
                <c:pt idx="2">
                  <c:v>36.556711835</c:v>
                </c:pt>
                <c:pt idx="3">
                  <c:v>54.838473488</c:v>
                </c:pt>
                <c:pt idx="4">
                  <c:v>73.12721819399955</c:v>
                </c:pt>
                <c:pt idx="5">
                  <c:v>91.4191269020003</c:v>
                </c:pt>
                <c:pt idx="6">
                  <c:v>109.7103946890005</c:v>
                </c:pt>
                <c:pt idx="7">
                  <c:v>127.997188469</c:v>
                </c:pt>
                <c:pt idx="8">
                  <c:v>146.275732358</c:v>
                </c:pt>
                <c:pt idx="9">
                  <c:v>164.542555858</c:v>
                </c:pt>
                <c:pt idx="10">
                  <c:v>182.794862011</c:v>
                </c:pt>
                <c:pt idx="11">
                  <c:v>201.030914877</c:v>
                </c:pt>
                <c:pt idx="12">
                  <c:v>219.250668976</c:v>
                </c:pt>
                <c:pt idx="13">
                  <c:v>237.4561618590005</c:v>
                </c:pt>
                <c:pt idx="14">
                  <c:v>255.6514323690005</c:v>
                </c:pt>
                <c:pt idx="15">
                  <c:v>273.842075556</c:v>
                </c:pt>
                <c:pt idx="16">
                  <c:v>292.034467217</c:v>
                </c:pt>
                <c:pt idx="17">
                  <c:v>310.234718830999</c:v>
                </c:pt>
                <c:pt idx="18">
                  <c:v>328.447682928</c:v>
                </c:pt>
                <c:pt idx="19">
                  <c:v>346.6763789069983</c:v>
                </c:pt>
              </c:numCache>
            </c:numRef>
          </c:xVal>
          <c:yVal>
            <c:numRef>
              <c:f>'long term monthly Radius'!$F$764:$F$784</c:f>
              <c:numCache>
                <c:formatCode>General</c:formatCode>
                <c:ptCount val="21"/>
                <c:pt idx="0">
                  <c:v>694.48350382</c:v>
                </c:pt>
                <c:pt idx="1">
                  <c:v>691.099358550003</c:v>
                </c:pt>
                <c:pt idx="2">
                  <c:v>687.562390539</c:v>
                </c:pt>
                <c:pt idx="3">
                  <c:v>684.468534044</c:v>
                </c:pt>
                <c:pt idx="4">
                  <c:v>682.413272213</c:v>
                </c:pt>
                <c:pt idx="5">
                  <c:v>681.8212938619971</c:v>
                </c:pt>
                <c:pt idx="6">
                  <c:v>682.8188309420005</c:v>
                </c:pt>
                <c:pt idx="7">
                  <c:v>685.201992643</c:v>
                </c:pt>
                <c:pt idx="8">
                  <c:v>688.5024008849969</c:v>
                </c:pt>
                <c:pt idx="9">
                  <c:v>692.115130989</c:v>
                </c:pt>
                <c:pt idx="10">
                  <c:v>695.4595864139976</c:v>
                </c:pt>
                <c:pt idx="11">
                  <c:v>698.125729562</c:v>
                </c:pt>
                <c:pt idx="12">
                  <c:v>699.9626501519969</c:v>
                </c:pt>
                <c:pt idx="13">
                  <c:v>701.032164979</c:v>
                </c:pt>
                <c:pt idx="14">
                  <c:v>701.504006053</c:v>
                </c:pt>
                <c:pt idx="15">
                  <c:v>701.5356564749976</c:v>
                </c:pt>
                <c:pt idx="16">
                  <c:v>701.1780816090032</c:v>
                </c:pt>
                <c:pt idx="17">
                  <c:v>700.343911513</c:v>
                </c:pt>
                <c:pt idx="18">
                  <c:v>698.870874421</c:v>
                </c:pt>
                <c:pt idx="19">
                  <c:v>696.636648466</c:v>
                </c:pt>
                <c:pt idx="20">
                  <c:v>693.2700613790027</c:v>
                </c:pt>
              </c:numCache>
            </c:numRef>
          </c:yVal>
          <c:smooth val="1"/>
        </c:ser>
        <c:ser>
          <c:idx val="55"/>
          <c:order val="55"/>
          <c:tx>
            <c:v>40</c:v>
          </c:tx>
          <c:marker>
            <c:symbol val="none"/>
          </c:marker>
          <c:xVal>
            <c:numRef>
              <c:f>'long term monthly Radius'!$E$784:$E$803</c:f>
              <c:numCache>
                <c:formatCode>General</c:formatCode>
                <c:ptCount val="20"/>
                <c:pt idx="0">
                  <c:v>0.095114194</c:v>
                </c:pt>
                <c:pt idx="1">
                  <c:v>18.35664606099999</c:v>
                </c:pt>
                <c:pt idx="2">
                  <c:v>36.62851151500011</c:v>
                </c:pt>
                <c:pt idx="3">
                  <c:v>54.907408047</c:v>
                </c:pt>
                <c:pt idx="4">
                  <c:v>73.18994070099971</c:v>
                </c:pt>
                <c:pt idx="5">
                  <c:v>91.47293206299958</c:v>
                </c:pt>
                <c:pt idx="6">
                  <c:v>109.753467666</c:v>
                </c:pt>
                <c:pt idx="7">
                  <c:v>128.0287896170005</c:v>
                </c:pt>
                <c:pt idx="8">
                  <c:v>146.296413797</c:v>
                </c:pt>
                <c:pt idx="9">
                  <c:v>164.5540372530003</c:v>
                </c:pt>
                <c:pt idx="10">
                  <c:v>182.7997501919993</c:v>
                </c:pt>
                <c:pt idx="11">
                  <c:v>201.032512158</c:v>
                </c:pt>
                <c:pt idx="12">
                  <c:v>219.252650152</c:v>
                </c:pt>
                <c:pt idx="13">
                  <c:v>237.462168971</c:v>
                </c:pt>
                <c:pt idx="14">
                  <c:v>255.664719603</c:v>
                </c:pt>
                <c:pt idx="15">
                  <c:v>273.8652120479987</c:v>
                </c:pt>
                <c:pt idx="16">
                  <c:v>292.0691124119986</c:v>
                </c:pt>
                <c:pt idx="17">
                  <c:v>310.2814381509984</c:v>
                </c:pt>
                <c:pt idx="18">
                  <c:v>328.5059094759989</c:v>
                </c:pt>
                <c:pt idx="19">
                  <c:v>346.744431485</c:v>
                </c:pt>
              </c:numCache>
            </c:numRef>
          </c:xVal>
          <c:yVal>
            <c:numRef>
              <c:f>'long term monthly Radius'!$F$784:$F$803</c:f>
              <c:numCache>
                <c:formatCode>General</c:formatCode>
                <c:ptCount val="20"/>
                <c:pt idx="0">
                  <c:v>693.2700613790027</c:v>
                </c:pt>
                <c:pt idx="1">
                  <c:v>690.5523119869995</c:v>
                </c:pt>
                <c:pt idx="2">
                  <c:v>687.7397242080005</c:v>
                </c:pt>
                <c:pt idx="3">
                  <c:v>685.3422363929963</c:v>
                </c:pt>
                <c:pt idx="4">
                  <c:v>683.884127571</c:v>
                </c:pt>
                <c:pt idx="5">
                  <c:v>683.727725969</c:v>
                </c:pt>
                <c:pt idx="6">
                  <c:v>684.956839998</c:v>
                </c:pt>
                <c:pt idx="7">
                  <c:v>687.355861681997</c:v>
                </c:pt>
                <c:pt idx="8">
                  <c:v>690.4516063869975</c:v>
                </c:pt>
                <c:pt idx="9">
                  <c:v>693.64670666</c:v>
                </c:pt>
                <c:pt idx="10">
                  <c:v>696.402605669</c:v>
                </c:pt>
                <c:pt idx="11">
                  <c:v>698.3825919979994</c:v>
                </c:pt>
                <c:pt idx="12">
                  <c:v>699.500534246003</c:v>
                </c:pt>
                <c:pt idx="13">
                  <c:v>699.887419547</c:v>
                </c:pt>
                <c:pt idx="14">
                  <c:v>699.780919993</c:v>
                </c:pt>
                <c:pt idx="15">
                  <c:v>699.399149931</c:v>
                </c:pt>
                <c:pt idx="16">
                  <c:v>698.8295571549975</c:v>
                </c:pt>
                <c:pt idx="17">
                  <c:v>698.000720373</c:v>
                </c:pt>
                <c:pt idx="18">
                  <c:v>696.7476460999976</c:v>
                </c:pt>
                <c:pt idx="19">
                  <c:v>694.92344642</c:v>
                </c:pt>
              </c:numCache>
            </c:numRef>
          </c:yVal>
          <c:smooth val="1"/>
        </c:ser>
        <c:ser>
          <c:idx val="56"/>
          <c:order val="56"/>
          <c:tx>
            <c:v>41</c:v>
          </c:tx>
          <c:marker>
            <c:symbol val="none"/>
          </c:marker>
          <c:xVal>
            <c:numRef>
              <c:f>'long term monthly Radius'!$E$804:$E$823</c:f>
              <c:numCache>
                <c:formatCode>General</c:formatCode>
                <c:ptCount val="20"/>
                <c:pt idx="0">
                  <c:v>0.138581982</c:v>
                </c:pt>
                <c:pt idx="1">
                  <c:v>18.39052387799989</c:v>
                </c:pt>
                <c:pt idx="2">
                  <c:v>36.652354522</c:v>
                </c:pt>
                <c:pt idx="3">
                  <c:v>54.921903422</c:v>
                </c:pt>
                <c:pt idx="4">
                  <c:v>73.19680599999998</c:v>
                </c:pt>
                <c:pt idx="5">
                  <c:v>91.47474084999999</c:v>
                </c:pt>
                <c:pt idx="6">
                  <c:v>109.7533674650001</c:v>
                </c:pt>
                <c:pt idx="7">
                  <c:v>128.030380866</c:v>
                </c:pt>
                <c:pt idx="8">
                  <c:v>146.303171642</c:v>
                </c:pt>
                <c:pt idx="9">
                  <c:v>164.5689769170007</c:v>
                </c:pt>
                <c:pt idx="10">
                  <c:v>182.82515279</c:v>
                </c:pt>
                <c:pt idx="11">
                  <c:v>201.069662867</c:v>
                </c:pt>
                <c:pt idx="12">
                  <c:v>219.301724688</c:v>
                </c:pt>
                <c:pt idx="13">
                  <c:v>237.522196356001</c:v>
                </c:pt>
                <c:pt idx="14">
                  <c:v>255.733712206</c:v>
                </c:pt>
                <c:pt idx="15">
                  <c:v>273.940428954</c:v>
                </c:pt>
                <c:pt idx="16">
                  <c:v>292.1472827570001</c:v>
                </c:pt>
                <c:pt idx="17">
                  <c:v>310.35903147</c:v>
                </c:pt>
                <c:pt idx="18">
                  <c:v>328.579542884</c:v>
                </c:pt>
                <c:pt idx="19">
                  <c:v>346.811231999999</c:v>
                </c:pt>
              </c:numCache>
            </c:numRef>
          </c:xVal>
          <c:yVal>
            <c:numRef>
              <c:f>'long term monthly Radius'!$F$804:$F$823</c:f>
              <c:numCache>
                <c:formatCode>General</c:formatCode>
                <c:ptCount val="20"/>
                <c:pt idx="0">
                  <c:v>694.9908281819975</c:v>
                </c:pt>
                <c:pt idx="1">
                  <c:v>692.472391008</c:v>
                </c:pt>
                <c:pt idx="2">
                  <c:v>689.6381131819975</c:v>
                </c:pt>
                <c:pt idx="3">
                  <c:v>686.999900423</c:v>
                </c:pt>
                <c:pt idx="4">
                  <c:v>685.1051403760026</c:v>
                </c:pt>
                <c:pt idx="5">
                  <c:v>684.362443305997</c:v>
                </c:pt>
                <c:pt idx="6">
                  <c:v>684.924411707</c:v>
                </c:pt>
                <c:pt idx="7">
                  <c:v>686.638027917</c:v>
                </c:pt>
                <c:pt idx="8">
                  <c:v>689.094549293</c:v>
                </c:pt>
                <c:pt idx="9">
                  <c:v>691.770251388</c:v>
                </c:pt>
                <c:pt idx="10">
                  <c:v>694.177881492</c:v>
                </c:pt>
                <c:pt idx="11">
                  <c:v>696.0109387770005</c:v>
                </c:pt>
                <c:pt idx="12">
                  <c:v>697.200593036</c:v>
                </c:pt>
                <c:pt idx="13">
                  <c:v>697.869831072</c:v>
                </c:pt>
                <c:pt idx="14">
                  <c:v>698.233128586</c:v>
                </c:pt>
                <c:pt idx="15">
                  <c:v>698.4595808179995</c:v>
                </c:pt>
                <c:pt idx="16">
                  <c:v>698.5665153999975</c:v>
                </c:pt>
                <c:pt idx="17">
                  <c:v>698.4184422530005</c:v>
                </c:pt>
                <c:pt idx="18">
                  <c:v>697.7863417280027</c:v>
                </c:pt>
                <c:pt idx="19">
                  <c:v>696.4587774849995</c:v>
                </c:pt>
              </c:numCache>
            </c:numRef>
          </c:yVal>
          <c:smooth val="1"/>
        </c:ser>
        <c:ser>
          <c:idx val="57"/>
          <c:order val="57"/>
          <c:tx>
            <c:v>42</c:v>
          </c:tx>
          <c:marker>
            <c:symbol val="none"/>
          </c:marker>
          <c:xVal>
            <c:numRef>
              <c:f>'long term monthly Radius'!$E$824:$E$843</c:f>
              <c:numCache>
                <c:formatCode>General</c:formatCode>
                <c:ptCount val="20"/>
                <c:pt idx="0">
                  <c:v>0.147415294000001</c:v>
                </c:pt>
                <c:pt idx="1">
                  <c:v>18.397123779</c:v>
                </c:pt>
                <c:pt idx="2">
                  <c:v>36.660470961</c:v>
                </c:pt>
                <c:pt idx="3">
                  <c:v>54.93522654900001</c:v>
                </c:pt>
                <c:pt idx="4">
                  <c:v>73.218556594</c:v>
                </c:pt>
                <c:pt idx="5">
                  <c:v>91.50737075499967</c:v>
                </c:pt>
                <c:pt idx="6">
                  <c:v>109.798416835</c:v>
                </c:pt>
                <c:pt idx="7">
                  <c:v>128.0881223000007</c:v>
                </c:pt>
                <c:pt idx="8">
                  <c:v>146.372620906</c:v>
                </c:pt>
                <c:pt idx="9">
                  <c:v>164.648024535</c:v>
                </c:pt>
                <c:pt idx="10">
                  <c:v>182.910778858</c:v>
                </c:pt>
                <c:pt idx="11">
                  <c:v>201.1582493550012</c:v>
                </c:pt>
                <c:pt idx="12">
                  <c:v>219.389368183</c:v>
                </c:pt>
                <c:pt idx="13">
                  <c:v>237.605218301</c:v>
                </c:pt>
                <c:pt idx="14">
                  <c:v>255.80905919</c:v>
                </c:pt>
                <c:pt idx="15">
                  <c:v>274.0058682189997</c:v>
                </c:pt>
                <c:pt idx="16">
                  <c:v>292.2015361619984</c:v>
                </c:pt>
                <c:pt idx="17">
                  <c:v>310.402014084999</c:v>
                </c:pt>
                <c:pt idx="18">
                  <c:v>328.6123616390018</c:v>
                </c:pt>
                <c:pt idx="19">
                  <c:v>346.8360311589983</c:v>
                </c:pt>
              </c:numCache>
            </c:numRef>
          </c:xVal>
          <c:yVal>
            <c:numRef>
              <c:f>'long term monthly Radius'!$F$824:$F$843</c:f>
              <c:numCache>
                <c:formatCode>General</c:formatCode>
                <c:ptCount val="20"/>
                <c:pt idx="0">
                  <c:v>695.751753315</c:v>
                </c:pt>
                <c:pt idx="1">
                  <c:v>692.5179001099995</c:v>
                </c:pt>
                <c:pt idx="2">
                  <c:v>688.9471432029976</c:v>
                </c:pt>
                <c:pt idx="3">
                  <c:v>685.624782809</c:v>
                </c:pt>
                <c:pt idx="4">
                  <c:v>683.1615176089995</c:v>
                </c:pt>
                <c:pt idx="5">
                  <c:v>682.030562327</c:v>
                </c:pt>
                <c:pt idx="6">
                  <c:v>682.429233641</c:v>
                </c:pt>
                <c:pt idx="7">
                  <c:v>684.2184548590005</c:v>
                </c:pt>
                <c:pt idx="8">
                  <c:v>686.9827618519994</c:v>
                </c:pt>
                <c:pt idx="9">
                  <c:v>690.1657743870005</c:v>
                </c:pt>
                <c:pt idx="10">
                  <c:v>693.227421469</c:v>
                </c:pt>
                <c:pt idx="11">
                  <c:v>695.7906459630005</c:v>
                </c:pt>
                <c:pt idx="12">
                  <c:v>697.712353331</c:v>
                </c:pt>
                <c:pt idx="13">
                  <c:v>699.050830353</c:v>
                </c:pt>
                <c:pt idx="14">
                  <c:v>699.950977458</c:v>
                </c:pt>
                <c:pt idx="15">
                  <c:v>700.5227518049975</c:v>
                </c:pt>
                <c:pt idx="16">
                  <c:v>700.7529234019975</c:v>
                </c:pt>
                <c:pt idx="17">
                  <c:v>700.498857897</c:v>
                </c:pt>
                <c:pt idx="18">
                  <c:v>699.542408533</c:v>
                </c:pt>
                <c:pt idx="19">
                  <c:v>697.7080422500032</c:v>
                </c:pt>
              </c:numCache>
            </c:numRef>
          </c:yVal>
          <c:smooth val="1"/>
        </c:ser>
        <c:ser>
          <c:idx val="58"/>
          <c:order val="58"/>
          <c:tx>
            <c:v>43</c:v>
          </c:tx>
          <c:marker>
            <c:symbol val="none"/>
          </c:marker>
          <c:xVal>
            <c:numRef>
              <c:f>'long term monthly Radius'!$E$844:$E$863</c:f>
              <c:numCache>
                <c:formatCode>General</c:formatCode>
                <c:ptCount val="20"/>
                <c:pt idx="0">
                  <c:v>0.119479307</c:v>
                </c:pt>
                <c:pt idx="1">
                  <c:v>18.38018077099994</c:v>
                </c:pt>
                <c:pt idx="2">
                  <c:v>36.65433732400001</c:v>
                </c:pt>
                <c:pt idx="3">
                  <c:v>54.93859019200006</c:v>
                </c:pt>
                <c:pt idx="4">
                  <c:v>73.22911979299998</c:v>
                </c:pt>
                <c:pt idx="5">
                  <c:v>91.52209448399998</c:v>
                </c:pt>
                <c:pt idx="6">
                  <c:v>109.813735485</c:v>
                </c:pt>
                <c:pt idx="7">
                  <c:v>128.100384598</c:v>
                </c:pt>
                <c:pt idx="8">
                  <c:v>146.378502165</c:v>
                </c:pt>
                <c:pt idx="9">
                  <c:v>164.6448137999993</c:v>
                </c:pt>
                <c:pt idx="10">
                  <c:v>182.896683028</c:v>
                </c:pt>
                <c:pt idx="11">
                  <c:v>201.132551678</c:v>
                </c:pt>
                <c:pt idx="12">
                  <c:v>219.3526287180006</c:v>
                </c:pt>
                <c:pt idx="13">
                  <c:v>237.559127638</c:v>
                </c:pt>
                <c:pt idx="14">
                  <c:v>255.7561498070007</c:v>
                </c:pt>
                <c:pt idx="15">
                  <c:v>273.949310113</c:v>
                </c:pt>
                <c:pt idx="16">
                  <c:v>292.144930644001</c:v>
                </c:pt>
                <c:pt idx="17">
                  <c:v>310.349028273</c:v>
                </c:pt>
                <c:pt idx="18">
                  <c:v>328.566327825999</c:v>
                </c:pt>
                <c:pt idx="19">
                  <c:v>346.7996322069989</c:v>
                </c:pt>
              </c:numCache>
            </c:numRef>
          </c:xVal>
          <c:yVal>
            <c:numRef>
              <c:f>'long term monthly Radius'!$F$844:$F$863</c:f>
              <c:numCache>
                <c:formatCode>General</c:formatCode>
                <c:ptCount val="20"/>
                <c:pt idx="0">
                  <c:v>693.6548055580026</c:v>
                </c:pt>
                <c:pt idx="1">
                  <c:v>690.3323666149971</c:v>
                </c:pt>
                <c:pt idx="2">
                  <c:v>686.897594398998</c:v>
                </c:pt>
                <c:pt idx="3">
                  <c:v>683.927973243</c:v>
                </c:pt>
                <c:pt idx="4">
                  <c:v>682.006304334</c:v>
                </c:pt>
                <c:pt idx="5">
                  <c:v>681.544398968002</c:v>
                </c:pt>
                <c:pt idx="6">
                  <c:v>682.656953785997</c:v>
                </c:pt>
                <c:pt idx="7">
                  <c:v>685.132451299</c:v>
                </c:pt>
                <c:pt idx="8">
                  <c:v>688.486048653</c:v>
                </c:pt>
                <c:pt idx="9">
                  <c:v>692.1016028629995</c:v>
                </c:pt>
                <c:pt idx="10">
                  <c:v>695.3984192480005</c:v>
                </c:pt>
                <c:pt idx="11">
                  <c:v>697.981252243</c:v>
                </c:pt>
                <c:pt idx="12">
                  <c:v>699.713998864</c:v>
                </c:pt>
                <c:pt idx="13">
                  <c:v>700.659207120998</c:v>
                </c:pt>
                <c:pt idx="14">
                  <c:v>700.9910735770032</c:v>
                </c:pt>
                <c:pt idx="15">
                  <c:v>700.8774572139995</c:v>
                </c:pt>
                <c:pt idx="16">
                  <c:v>700.385023085997</c:v>
                </c:pt>
                <c:pt idx="17">
                  <c:v>699.440933097</c:v>
                </c:pt>
                <c:pt idx="18">
                  <c:v>697.8961137379995</c:v>
                </c:pt>
                <c:pt idx="19">
                  <c:v>695.632271198998</c:v>
                </c:pt>
              </c:numCache>
            </c:numRef>
          </c:yVal>
          <c:smooth val="1"/>
        </c:ser>
        <c:ser>
          <c:idx val="59"/>
          <c:order val="59"/>
          <c:tx>
            <c:v>44</c:v>
          </c:tx>
          <c:marker>
            <c:symbol val="none"/>
          </c:marker>
          <c:xVal>
            <c:numRef>
              <c:f>'long term monthly Radius'!$E$864:$E$883</c:f>
              <c:numCache>
                <c:formatCode>General</c:formatCode>
                <c:ptCount val="20"/>
                <c:pt idx="0">
                  <c:v>0.0614071559999999</c:v>
                </c:pt>
                <c:pt idx="1">
                  <c:v>18.324419699</c:v>
                </c:pt>
                <c:pt idx="2">
                  <c:v>36.597267992</c:v>
                </c:pt>
                <c:pt idx="3">
                  <c:v>54.876741865</c:v>
                </c:pt>
                <c:pt idx="4">
                  <c:v>73.15957240999963</c:v>
                </c:pt>
                <c:pt idx="5">
                  <c:v>91.44267197899998</c:v>
                </c:pt>
                <c:pt idx="6">
                  <c:v>109.7233019369996</c:v>
                </c:pt>
                <c:pt idx="7">
                  <c:v>127.998943307</c:v>
                </c:pt>
                <c:pt idx="8">
                  <c:v>146.267222126</c:v>
                </c:pt>
                <c:pt idx="9">
                  <c:v>164.525888531</c:v>
                </c:pt>
                <c:pt idx="10">
                  <c:v>182.773066968</c:v>
                </c:pt>
                <c:pt idx="11">
                  <c:v>201.007769751</c:v>
                </c:pt>
                <c:pt idx="12">
                  <c:v>219.2303213420005</c:v>
                </c:pt>
                <c:pt idx="13">
                  <c:v>237.4426481050001</c:v>
                </c:pt>
                <c:pt idx="14">
                  <c:v>255.648300894</c:v>
                </c:pt>
                <c:pt idx="15">
                  <c:v>273.8520843460001</c:v>
                </c:pt>
                <c:pt idx="16">
                  <c:v>292.0592802110004</c:v>
                </c:pt>
                <c:pt idx="17">
                  <c:v>310.2747523229997</c:v>
                </c:pt>
                <c:pt idx="18">
                  <c:v>328.5021144039988</c:v>
                </c:pt>
                <c:pt idx="19">
                  <c:v>346.743172343999</c:v>
                </c:pt>
              </c:numCache>
            </c:numRef>
          </c:xVal>
          <c:yVal>
            <c:numRef>
              <c:f>'long term monthly Radius'!$F$864:$F$883</c:f>
              <c:numCache>
                <c:formatCode>General</c:formatCode>
                <c:ptCount val="20"/>
                <c:pt idx="0">
                  <c:v>692.8484992670005</c:v>
                </c:pt>
                <c:pt idx="1">
                  <c:v>690.221360178</c:v>
                </c:pt>
                <c:pt idx="2">
                  <c:v>687.4906325610005</c:v>
                </c:pt>
                <c:pt idx="3">
                  <c:v>685.159648738</c:v>
                </c:pt>
                <c:pt idx="4">
                  <c:v>683.736930362</c:v>
                </c:pt>
                <c:pt idx="5">
                  <c:v>683.5861595580005</c:v>
                </c:pt>
                <c:pt idx="6">
                  <c:v>684.7986811600023</c:v>
                </c:pt>
                <c:pt idx="7">
                  <c:v>687.154149027</c:v>
                </c:pt>
                <c:pt idx="8">
                  <c:v>690.179708202003</c:v>
                </c:pt>
                <c:pt idx="9">
                  <c:v>693.2871151099995</c:v>
                </c:pt>
                <c:pt idx="10">
                  <c:v>695.9526060289975</c:v>
                </c:pt>
                <c:pt idx="11">
                  <c:v>697.849373427</c:v>
                </c:pt>
                <c:pt idx="12">
                  <c:v>698.894450941</c:v>
                </c:pt>
                <c:pt idx="13">
                  <c:v>699.2186395020005</c:v>
                </c:pt>
                <c:pt idx="14">
                  <c:v>699.065150646</c:v>
                </c:pt>
                <c:pt idx="15">
                  <c:v>698.654443260002</c:v>
                </c:pt>
                <c:pt idx="16">
                  <c:v>698.083654763</c:v>
                </c:pt>
                <c:pt idx="17">
                  <c:v>697.2915481780005</c:v>
                </c:pt>
                <c:pt idx="18">
                  <c:v>696.1105939800001</c:v>
                </c:pt>
                <c:pt idx="19">
                  <c:v>694.3846516919995</c:v>
                </c:pt>
              </c:numCache>
            </c:numRef>
          </c:yVal>
          <c:smooth val="1"/>
        </c:ser>
        <c:ser>
          <c:idx val="60"/>
          <c:order val="60"/>
          <c:tx>
            <c:v>45</c:v>
          </c:tx>
          <c:marker>
            <c:symbol val="none"/>
          </c:marker>
          <c:xVal>
            <c:numRef>
              <c:f>'long term monthly Radius'!$E$884:$E$903</c:f>
              <c:numCache>
                <c:formatCode>General</c:formatCode>
                <c:ptCount val="20"/>
                <c:pt idx="0">
                  <c:v>0.0</c:v>
                </c:pt>
                <c:pt idx="1">
                  <c:v>18.239864838</c:v>
                </c:pt>
                <c:pt idx="2">
                  <c:v>36.50252793000006</c:v>
                </c:pt>
                <c:pt idx="3">
                  <c:v>54.773398507</c:v>
                </c:pt>
                <c:pt idx="4">
                  <c:v>73.05012276399998</c:v>
                </c:pt>
                <c:pt idx="5">
                  <c:v>91.33028826999998</c:v>
                </c:pt>
                <c:pt idx="6">
                  <c:v>109.611547013</c:v>
                </c:pt>
                <c:pt idx="7">
                  <c:v>127.891423705</c:v>
                </c:pt>
                <c:pt idx="8">
                  <c:v>146.167161667</c:v>
                </c:pt>
                <c:pt idx="9">
                  <c:v>164.435783287</c:v>
                </c:pt>
                <c:pt idx="10">
                  <c:v>182.694488756</c:v>
                </c:pt>
                <c:pt idx="11">
                  <c:v>200.9411479350006</c:v>
                </c:pt>
                <c:pt idx="12">
                  <c:v>219.174917667</c:v>
                </c:pt>
                <c:pt idx="13">
                  <c:v>237.396670945</c:v>
                </c:pt>
                <c:pt idx="14">
                  <c:v>255.609080046</c:v>
                </c:pt>
                <c:pt idx="15">
                  <c:v>273.816270404999</c:v>
                </c:pt>
                <c:pt idx="16">
                  <c:v>292.0231883089984</c:v>
                </c:pt>
                <c:pt idx="17">
                  <c:v>310.2347809909996</c:v>
                </c:pt>
                <c:pt idx="18">
                  <c:v>328.455104719999</c:v>
                </c:pt>
                <c:pt idx="19">
                  <c:v>346.686705386999</c:v>
                </c:pt>
              </c:numCache>
            </c:numRef>
          </c:xVal>
          <c:yVal>
            <c:numRef>
              <c:f>'long term monthly Radius'!$F$884:$F$903</c:f>
              <c:numCache>
                <c:formatCode>General</c:formatCode>
                <c:ptCount val="20"/>
                <c:pt idx="0">
                  <c:v>694.889208708</c:v>
                </c:pt>
                <c:pt idx="1">
                  <c:v>692.2731551070005</c:v>
                </c:pt>
                <c:pt idx="2">
                  <c:v>689.3302978549966</c:v>
                </c:pt>
                <c:pt idx="3">
                  <c:v>686.589148992</c:v>
                </c:pt>
                <c:pt idx="4">
                  <c:v>684.6029678449975</c:v>
                </c:pt>
                <c:pt idx="5">
                  <c:v>683.791240499</c:v>
                </c:pt>
                <c:pt idx="6">
                  <c:v>684.310806653</c:v>
                </c:pt>
                <c:pt idx="7">
                  <c:v>686.008105373</c:v>
                </c:pt>
                <c:pt idx="8">
                  <c:v>688.4738147080005</c:v>
                </c:pt>
                <c:pt idx="9">
                  <c:v>691.180179395</c:v>
                </c:pt>
                <c:pt idx="10">
                  <c:v>693.6425691779995</c:v>
                </c:pt>
                <c:pt idx="11">
                  <c:v>695.5518527869995</c:v>
                </c:pt>
                <c:pt idx="12">
                  <c:v>696.830501104997</c:v>
                </c:pt>
                <c:pt idx="13">
                  <c:v>697.590728869</c:v>
                </c:pt>
                <c:pt idx="14">
                  <c:v>698.031471751</c:v>
                </c:pt>
                <c:pt idx="15">
                  <c:v>698.313528516</c:v>
                </c:pt>
                <c:pt idx="16">
                  <c:v>698.4650683909969</c:v>
                </c:pt>
                <c:pt idx="17">
                  <c:v>698.354386012</c:v>
                </c:pt>
                <c:pt idx="18">
                  <c:v>697.7397825460044</c:v>
                </c:pt>
                <c:pt idx="19">
                  <c:v>696.398551202</c:v>
                </c:pt>
              </c:numCache>
            </c:numRef>
          </c:yVal>
          <c:smooth val="1"/>
        </c:ser>
        <c:ser>
          <c:idx val="61"/>
          <c:order val="61"/>
          <c:tx>
            <c:v>46</c:v>
          </c:tx>
          <c:marker>
            <c:symbol val="none"/>
          </c:marker>
          <c:xVal>
            <c:numRef>
              <c:f>'long term monthly Radius'!$E$904:$E$923</c:f>
              <c:numCache>
                <c:formatCode>General</c:formatCode>
                <c:ptCount val="20"/>
                <c:pt idx="0">
                  <c:v>0.0</c:v>
                </c:pt>
                <c:pt idx="1">
                  <c:v>18.16940583499999</c:v>
                </c:pt>
                <c:pt idx="2">
                  <c:v>36.4362926</c:v>
                </c:pt>
                <c:pt idx="3">
                  <c:v>54.71453378800001</c:v>
                </c:pt>
                <c:pt idx="4">
                  <c:v>73.001089966</c:v>
                </c:pt>
                <c:pt idx="5">
                  <c:v>91.292694104</c:v>
                </c:pt>
                <c:pt idx="6">
                  <c:v>109.585879661</c:v>
                </c:pt>
                <c:pt idx="7">
                  <c:v>127.8769387959996</c:v>
                </c:pt>
                <c:pt idx="8">
                  <c:v>146.161971215</c:v>
                </c:pt>
                <c:pt idx="9">
                  <c:v>164.437086213</c:v>
                </c:pt>
                <c:pt idx="10">
                  <c:v>182.698864641</c:v>
                </c:pt>
                <c:pt idx="11">
                  <c:v>200.944919501</c:v>
                </c:pt>
                <c:pt idx="12">
                  <c:v>219.174449027</c:v>
                </c:pt>
                <c:pt idx="13">
                  <c:v>237.3887379090007</c:v>
                </c:pt>
                <c:pt idx="14">
                  <c:v>255.5912269460007</c:v>
                </c:pt>
                <c:pt idx="15">
                  <c:v>273.787082826</c:v>
                </c:pt>
                <c:pt idx="16">
                  <c:v>291.982427103</c:v>
                </c:pt>
                <c:pt idx="17">
                  <c:v>310.1833607409989</c:v>
                </c:pt>
                <c:pt idx="18">
                  <c:v>328.3949337179989</c:v>
                </c:pt>
                <c:pt idx="19">
                  <c:v>346.620584386</c:v>
                </c:pt>
              </c:numCache>
            </c:numRef>
          </c:xVal>
          <c:yVal>
            <c:numRef>
              <c:f>'long term monthly Radius'!$F$904:$F$923</c:f>
              <c:numCache>
                <c:formatCode>General</c:formatCode>
                <c:ptCount val="20"/>
                <c:pt idx="0">
                  <c:v>695.0999737100005</c:v>
                </c:pt>
                <c:pt idx="1">
                  <c:v>691.7866961939976</c:v>
                </c:pt>
                <c:pt idx="2">
                  <c:v>688.180250619</c:v>
                </c:pt>
                <c:pt idx="3">
                  <c:v>684.8745614339995</c:v>
                </c:pt>
                <c:pt idx="4">
                  <c:v>682.4894706180028</c:v>
                </c:pt>
                <c:pt idx="5">
                  <c:v>681.490420109</c:v>
                </c:pt>
                <c:pt idx="6">
                  <c:v>682.0466380519995</c:v>
                </c:pt>
                <c:pt idx="7">
                  <c:v>683.994514913</c:v>
                </c:pt>
                <c:pt idx="8">
                  <c:v>686.9033359360034</c:v>
                </c:pt>
                <c:pt idx="9">
                  <c:v>690.208540342002</c:v>
                </c:pt>
                <c:pt idx="10">
                  <c:v>693.3725959119994</c:v>
                </c:pt>
                <c:pt idx="11">
                  <c:v>696.0119796790005</c:v>
                </c:pt>
                <c:pt idx="12">
                  <c:v>697.9672762509995</c:v>
                </c:pt>
                <c:pt idx="13">
                  <c:v>699.284193455</c:v>
                </c:pt>
                <c:pt idx="14">
                  <c:v>700.106986706</c:v>
                </c:pt>
                <c:pt idx="15">
                  <c:v>700.558727928</c:v>
                </c:pt>
                <c:pt idx="16">
                  <c:v>700.650831404</c:v>
                </c:pt>
                <c:pt idx="17">
                  <c:v>700.253176902</c:v>
                </c:pt>
                <c:pt idx="18">
                  <c:v>699.159353174</c:v>
                </c:pt>
                <c:pt idx="19">
                  <c:v>697.205235736</c:v>
                </c:pt>
              </c:numCache>
            </c:numRef>
          </c:yVal>
          <c:smooth val="1"/>
        </c:ser>
        <c:ser>
          <c:idx val="62"/>
          <c:order val="62"/>
          <c:tx>
            <c:v>47</c:v>
          </c:tx>
          <c:marker>
            <c:symbol val="none"/>
          </c:marker>
          <c:xVal>
            <c:numRef>
              <c:f>'long term monthly Radius'!$E$924:$E$943</c:f>
              <c:numCache>
                <c:formatCode>General</c:formatCode>
                <c:ptCount val="20"/>
                <c:pt idx="0">
                  <c:v>0.0</c:v>
                </c:pt>
                <c:pt idx="1">
                  <c:v>18.12909509400007</c:v>
                </c:pt>
                <c:pt idx="2">
                  <c:v>36.405243591</c:v>
                </c:pt>
                <c:pt idx="3">
                  <c:v>54.69052911300001</c:v>
                </c:pt>
                <c:pt idx="4">
                  <c:v>72.98115525000025</c:v>
                </c:pt>
                <c:pt idx="5">
                  <c:v>91.27337083999949</c:v>
                </c:pt>
                <c:pt idx="6">
                  <c:v>109.563567394</c:v>
                </c:pt>
                <c:pt idx="7">
                  <c:v>127.8482636360003</c:v>
                </c:pt>
                <c:pt idx="8">
                  <c:v>146.124292956</c:v>
                </c:pt>
                <c:pt idx="9">
                  <c:v>164.3887368750011</c:v>
                </c:pt>
                <c:pt idx="10">
                  <c:v>182.6392370870005</c:v>
                </c:pt>
                <c:pt idx="11">
                  <c:v>200.87452876</c:v>
                </c:pt>
                <c:pt idx="12">
                  <c:v>219.094926749</c:v>
                </c:pt>
                <c:pt idx="13">
                  <c:v>237.3026620170001</c:v>
                </c:pt>
                <c:pt idx="14">
                  <c:v>255.501813518</c:v>
                </c:pt>
                <c:pt idx="15">
                  <c:v>273.6978843960012</c:v>
                </c:pt>
                <c:pt idx="16">
                  <c:v>291.8970345979989</c:v>
                </c:pt>
                <c:pt idx="17">
                  <c:v>310.10500194</c:v>
                </c:pt>
                <c:pt idx="18">
                  <c:v>328.3261911499989</c:v>
                </c:pt>
                <c:pt idx="19">
                  <c:v>346.563089625</c:v>
                </c:pt>
              </c:numCache>
            </c:numRef>
          </c:xVal>
          <c:yVal>
            <c:numRef>
              <c:f>'long term monthly Radius'!$F$924:$F$943</c:f>
              <c:numCache>
                <c:formatCode>General</c:formatCode>
                <c:ptCount val="20"/>
                <c:pt idx="0">
                  <c:v>692.9464488649975</c:v>
                </c:pt>
                <c:pt idx="1">
                  <c:v>689.781667033</c:v>
                </c:pt>
                <c:pt idx="2">
                  <c:v>686.5378216620001</c:v>
                </c:pt>
                <c:pt idx="3">
                  <c:v>683.765669509</c:v>
                </c:pt>
                <c:pt idx="4">
                  <c:v>682.0275453159975</c:v>
                </c:pt>
                <c:pt idx="5">
                  <c:v>681.7151478129995</c:v>
                </c:pt>
                <c:pt idx="6">
                  <c:v>682.928934089</c:v>
                </c:pt>
                <c:pt idx="7">
                  <c:v>685.45540122</c:v>
                </c:pt>
                <c:pt idx="8">
                  <c:v>688.804810149</c:v>
                </c:pt>
                <c:pt idx="9">
                  <c:v>692.3531251119969</c:v>
                </c:pt>
                <c:pt idx="10">
                  <c:v>695.528294468</c:v>
                </c:pt>
                <c:pt idx="11">
                  <c:v>697.9512127509975</c:v>
                </c:pt>
                <c:pt idx="12">
                  <c:v>699.4913869380026</c:v>
                </c:pt>
                <c:pt idx="13">
                  <c:v>700.238610717</c:v>
                </c:pt>
                <c:pt idx="14">
                  <c:v>700.394536822</c:v>
                </c:pt>
                <c:pt idx="15">
                  <c:v>700.151058555</c:v>
                </c:pt>
                <c:pt idx="16">
                  <c:v>699.5797076290028</c:v>
                </c:pt>
                <c:pt idx="17">
                  <c:v>698.608169869</c:v>
                </c:pt>
                <c:pt idx="18">
                  <c:v>697.0858655580027</c:v>
                </c:pt>
                <c:pt idx="19">
                  <c:v>694.8927854459995</c:v>
                </c:pt>
              </c:numCache>
            </c:numRef>
          </c:yVal>
          <c:smooth val="1"/>
        </c:ser>
        <c:ser>
          <c:idx val="63"/>
          <c:order val="63"/>
          <c:tx>
            <c:v>48</c:v>
          </c:tx>
          <c:marker>
            <c:symbol val="none"/>
          </c:marker>
          <c:xVal>
            <c:numRef>
              <c:f>'long term monthly Radius'!$E$944:$E$963</c:f>
              <c:numCache>
                <c:formatCode>General</c:formatCode>
                <c:ptCount val="20"/>
                <c:pt idx="0">
                  <c:v>0.0</c:v>
                </c:pt>
                <c:pt idx="1">
                  <c:v>18.109782746</c:v>
                </c:pt>
                <c:pt idx="2">
                  <c:v>36.380938553</c:v>
                </c:pt>
                <c:pt idx="3">
                  <c:v>54.658682095</c:v>
                </c:pt>
                <c:pt idx="4">
                  <c:v>72.940061121</c:v>
                </c:pt>
                <c:pt idx="5">
                  <c:v>91.22233419099958</c:v>
                </c:pt>
                <c:pt idx="6">
                  <c:v>109.5029771999996</c:v>
                </c:pt>
                <c:pt idx="7">
                  <c:v>127.7797318539994</c:v>
                </c:pt>
                <c:pt idx="8">
                  <c:v>146.0502538580003</c:v>
                </c:pt>
                <c:pt idx="9">
                  <c:v>164.312261936</c:v>
                </c:pt>
                <c:pt idx="10">
                  <c:v>182.563736008</c:v>
                </c:pt>
                <c:pt idx="11">
                  <c:v>200.803358645</c:v>
                </c:pt>
                <c:pt idx="12">
                  <c:v>219.031080499</c:v>
                </c:pt>
                <c:pt idx="13">
                  <c:v>237.2484271850005</c:v>
                </c:pt>
                <c:pt idx="14">
                  <c:v>255.458588554</c:v>
                </c:pt>
                <c:pt idx="15">
                  <c:v>273.66610102</c:v>
                </c:pt>
                <c:pt idx="16">
                  <c:v>291.8760580019985</c:v>
                </c:pt>
                <c:pt idx="17">
                  <c:v>310.093146767998</c:v>
                </c:pt>
                <c:pt idx="18">
                  <c:v>328.3209477539997</c:v>
                </c:pt>
                <c:pt idx="19">
                  <c:v>346.561390365999</c:v>
                </c:pt>
              </c:numCache>
            </c:numRef>
          </c:xVal>
          <c:yVal>
            <c:numRef>
              <c:f>'long term monthly Radius'!$F$944:$F$963</c:f>
              <c:numCache>
                <c:formatCode>General</c:formatCode>
                <c:ptCount val="20"/>
                <c:pt idx="0">
                  <c:v>692.957485409998</c:v>
                </c:pt>
                <c:pt idx="1">
                  <c:v>690.4488244819975</c:v>
                </c:pt>
                <c:pt idx="2">
                  <c:v>687.766517715997</c:v>
                </c:pt>
                <c:pt idx="3">
                  <c:v>685.407987206</c:v>
                </c:pt>
                <c:pt idx="4">
                  <c:v>683.891535369</c:v>
                </c:pt>
                <c:pt idx="5">
                  <c:v>683.587627283997</c:v>
                </c:pt>
                <c:pt idx="6">
                  <c:v>684.604748325</c:v>
                </c:pt>
                <c:pt idx="7">
                  <c:v>686.7422578089975</c:v>
                </c:pt>
                <c:pt idx="8">
                  <c:v>689.547955386998</c:v>
                </c:pt>
                <c:pt idx="9">
                  <c:v>692.4630241239975</c:v>
                </c:pt>
                <c:pt idx="10">
                  <c:v>694.9768298239976</c:v>
                </c:pt>
                <c:pt idx="11">
                  <c:v>696.7738805330044</c:v>
                </c:pt>
                <c:pt idx="12">
                  <c:v>697.7887057630033</c:v>
                </c:pt>
                <c:pt idx="13">
                  <c:v>698.161839716</c:v>
                </c:pt>
                <c:pt idx="14">
                  <c:v>698.1382017249995</c:v>
                </c:pt>
                <c:pt idx="15">
                  <c:v>697.9251046949975</c:v>
                </c:pt>
                <c:pt idx="16">
                  <c:v>697.5837757150023</c:v>
                </c:pt>
                <c:pt idx="17">
                  <c:v>697.0242771889995</c:v>
                </c:pt>
                <c:pt idx="18">
                  <c:v>696.05867873</c:v>
                </c:pt>
                <c:pt idx="19">
                  <c:v>694.5084317520005</c:v>
                </c:pt>
              </c:numCache>
            </c:numRef>
          </c:yVal>
          <c:smooth val="1"/>
        </c:ser>
        <c:ser>
          <c:idx val="64"/>
          <c:order val="64"/>
          <c:tx>
            <c:v>49</c:v>
          </c:tx>
          <c:marker>
            <c:symbol val="none"/>
          </c:marker>
          <c:xVal>
            <c:numRef>
              <c:f>'long term monthly Radius'!$E$964:$E$983</c:f>
              <c:numCache>
                <c:formatCode>General</c:formatCode>
                <c:ptCount val="20"/>
                <c:pt idx="0">
                  <c:v>0.0</c:v>
                </c:pt>
                <c:pt idx="1">
                  <c:v>18.11959096700007</c:v>
                </c:pt>
                <c:pt idx="2">
                  <c:v>36.38227393600001</c:v>
                </c:pt>
                <c:pt idx="3">
                  <c:v>54.654411657</c:v>
                </c:pt>
                <c:pt idx="4">
                  <c:v>72.933667842</c:v>
                </c:pt>
                <c:pt idx="5">
                  <c:v>91.21760292200002</c:v>
                </c:pt>
                <c:pt idx="6">
                  <c:v>109.503691747</c:v>
                </c:pt>
                <c:pt idx="7">
                  <c:v>127.7890948159999</c:v>
                </c:pt>
                <c:pt idx="8">
                  <c:v>146.070622773</c:v>
                </c:pt>
                <c:pt idx="9">
                  <c:v>164.344928409</c:v>
                </c:pt>
                <c:pt idx="10">
                  <c:v>182.608802802</c:v>
                </c:pt>
                <c:pt idx="11">
                  <c:v>200.859726171</c:v>
                </c:pt>
                <c:pt idx="12">
                  <c:v>219.096509542</c:v>
                </c:pt>
                <c:pt idx="13">
                  <c:v>237.319903241</c:v>
                </c:pt>
                <c:pt idx="14">
                  <c:v>255.5326403050005</c:v>
                </c:pt>
                <c:pt idx="15">
                  <c:v>273.7390344949988</c:v>
                </c:pt>
                <c:pt idx="16">
                  <c:v>291.944252321</c:v>
                </c:pt>
                <c:pt idx="17">
                  <c:v>310.153528821</c:v>
                </c:pt>
                <c:pt idx="18">
                  <c:v>328.3712740559989</c:v>
                </c:pt>
                <c:pt idx="19">
                  <c:v>346.6004295340011</c:v>
                </c:pt>
              </c:numCache>
            </c:numRef>
          </c:xVal>
          <c:yVal>
            <c:numRef>
              <c:f>'long term monthly Radius'!$F$964:$F$983</c:f>
              <c:numCache>
                <c:formatCode>General</c:formatCode>
                <c:ptCount val="20"/>
                <c:pt idx="0">
                  <c:v>695.068230173</c:v>
                </c:pt>
                <c:pt idx="1">
                  <c:v>692.283931134002</c:v>
                </c:pt>
                <c:pt idx="2">
                  <c:v>689.126575515</c:v>
                </c:pt>
                <c:pt idx="3">
                  <c:v>686.138883035</c:v>
                </c:pt>
                <c:pt idx="4">
                  <c:v>683.897881666</c:v>
                </c:pt>
                <c:pt idx="5">
                  <c:v>682.854462607</c:v>
                </c:pt>
                <c:pt idx="6">
                  <c:v>683.196492781</c:v>
                </c:pt>
                <c:pt idx="7">
                  <c:v>684.790487976004</c:v>
                </c:pt>
                <c:pt idx="8">
                  <c:v>687.240601211</c:v>
                </c:pt>
                <c:pt idx="9">
                  <c:v>690.0222587879969</c:v>
                </c:pt>
                <c:pt idx="10">
                  <c:v>692.6359904670005</c:v>
                </c:pt>
                <c:pt idx="11">
                  <c:v>694.749595514</c:v>
                </c:pt>
                <c:pt idx="12">
                  <c:v>696.266028073998</c:v>
                </c:pt>
                <c:pt idx="13">
                  <c:v>697.2847532050026</c:v>
                </c:pt>
                <c:pt idx="14">
                  <c:v>697.982319777</c:v>
                </c:pt>
                <c:pt idx="15">
                  <c:v>698.488606343</c:v>
                </c:pt>
                <c:pt idx="16">
                  <c:v>698.797350936003</c:v>
                </c:pt>
                <c:pt idx="17">
                  <c:v>698.7575485670005</c:v>
                </c:pt>
                <c:pt idx="18">
                  <c:v>698.129744486</c:v>
                </c:pt>
                <c:pt idx="19">
                  <c:v>696.705418353</c:v>
                </c:pt>
              </c:numCache>
            </c:numRef>
          </c:yVal>
          <c:smooth val="1"/>
        </c:ser>
        <c:ser>
          <c:idx val="65"/>
          <c:order val="65"/>
          <c:tx>
            <c:v>50</c:v>
          </c:tx>
          <c:marker>
            <c:symbol val="none"/>
          </c:marker>
          <c:xVal>
            <c:numRef>
              <c:f>'long term monthly Radius'!$E$984:$E$1003</c:f>
              <c:numCache>
                <c:formatCode>General</c:formatCode>
                <c:ptCount val="20"/>
                <c:pt idx="0">
                  <c:v>0.0</c:v>
                </c:pt>
                <c:pt idx="1">
                  <c:v>18.177327013</c:v>
                </c:pt>
                <c:pt idx="2">
                  <c:v>36.447460367</c:v>
                </c:pt>
                <c:pt idx="3">
                  <c:v>54.72911276800024</c:v>
                </c:pt>
                <c:pt idx="4">
                  <c:v>73.01896892499998</c:v>
                </c:pt>
                <c:pt idx="5">
                  <c:v>91.313499899</c:v>
                </c:pt>
                <c:pt idx="6">
                  <c:v>109.609002674</c:v>
                </c:pt>
                <c:pt idx="7">
                  <c:v>127.901657526</c:v>
                </c:pt>
                <c:pt idx="8">
                  <c:v>146.187543601</c:v>
                </c:pt>
                <c:pt idx="9">
                  <c:v>164.462828624</c:v>
                </c:pt>
                <c:pt idx="10">
                  <c:v>182.724197102</c:v>
                </c:pt>
                <c:pt idx="11">
                  <c:v>200.969367096</c:v>
                </c:pt>
                <c:pt idx="12">
                  <c:v>219.197851333</c:v>
                </c:pt>
                <c:pt idx="13">
                  <c:v>237.411253327</c:v>
                </c:pt>
                <c:pt idx="14">
                  <c:v>255.613222516</c:v>
                </c:pt>
                <c:pt idx="15">
                  <c:v>273.809118125</c:v>
                </c:pt>
                <c:pt idx="16">
                  <c:v>292.005224198</c:v>
                </c:pt>
                <c:pt idx="17">
                  <c:v>310.2077370679984</c:v>
                </c:pt>
                <c:pt idx="18">
                  <c:v>328.4217652139989</c:v>
                </c:pt>
                <c:pt idx="19">
                  <c:v>346.650666420001</c:v>
                </c:pt>
              </c:numCache>
            </c:numRef>
          </c:xVal>
          <c:yVal>
            <c:numRef>
              <c:f>'long term monthly Radius'!$F$984:$F$1003</c:f>
              <c:numCache>
                <c:formatCode>General</c:formatCode>
                <c:ptCount val="20"/>
                <c:pt idx="0">
                  <c:v>694.464226228998</c:v>
                </c:pt>
                <c:pt idx="1">
                  <c:v>691.059895404998</c:v>
                </c:pt>
                <c:pt idx="2">
                  <c:v>687.408698639</c:v>
                </c:pt>
                <c:pt idx="3">
                  <c:v>684.110120873998</c:v>
                </c:pt>
                <c:pt idx="4">
                  <c:v>681.780494607003</c:v>
                </c:pt>
                <c:pt idx="5">
                  <c:v>680.8730439460033</c:v>
                </c:pt>
                <c:pt idx="6">
                  <c:v>681.547875078</c:v>
                </c:pt>
                <c:pt idx="7">
                  <c:v>683.6381928109994</c:v>
                </c:pt>
                <c:pt idx="8">
                  <c:v>686.6984034570028</c:v>
                </c:pt>
                <c:pt idx="9">
                  <c:v>690.141076936</c:v>
                </c:pt>
                <c:pt idx="10">
                  <c:v>693.4022409439995</c:v>
                </c:pt>
                <c:pt idx="11">
                  <c:v>696.0904915200023</c:v>
                </c:pt>
                <c:pt idx="12">
                  <c:v>698.058325255</c:v>
                </c:pt>
                <c:pt idx="13">
                  <c:v>699.3444478409995</c:v>
                </c:pt>
                <c:pt idx="14">
                  <c:v>700.089298998</c:v>
                </c:pt>
                <c:pt idx="15">
                  <c:v>700.419334044</c:v>
                </c:pt>
                <c:pt idx="16">
                  <c:v>700.3562213449962</c:v>
                </c:pt>
                <c:pt idx="17">
                  <c:v>699.7836135740026</c:v>
                </c:pt>
                <c:pt idx="18">
                  <c:v>698.515076852</c:v>
                </c:pt>
                <c:pt idx="19">
                  <c:v>696.404656341</c:v>
                </c:pt>
              </c:numCache>
            </c:numRef>
          </c:yVal>
          <c:smooth val="1"/>
        </c:ser>
        <c:ser>
          <c:idx val="66"/>
          <c:order val="66"/>
          <c:tx>
            <c:v>51</c:v>
          </c:tx>
          <c:marker>
            <c:symbol val="none"/>
          </c:marker>
          <c:xVal>
            <c:numRef>
              <c:f>'long term monthly Radius'!$E$1004:$E$1023</c:f>
              <c:numCache>
                <c:formatCode>General</c:formatCode>
                <c:ptCount val="20"/>
                <c:pt idx="0">
                  <c:v>0.0</c:v>
                </c:pt>
                <c:pt idx="1">
                  <c:v>18.261813512</c:v>
                </c:pt>
                <c:pt idx="2">
                  <c:v>36.541110295</c:v>
                </c:pt>
                <c:pt idx="3">
                  <c:v>54.82875038000016</c:v>
                </c:pt>
                <c:pt idx="4">
                  <c:v>73.12087789499942</c:v>
                </c:pt>
                <c:pt idx="5">
                  <c:v>91.41369891</c:v>
                </c:pt>
                <c:pt idx="6">
                  <c:v>109.703725653</c:v>
                </c:pt>
                <c:pt idx="7">
                  <c:v>127.9877239780004</c:v>
                </c:pt>
                <c:pt idx="8">
                  <c:v>146.26271271</c:v>
                </c:pt>
                <c:pt idx="9">
                  <c:v>164.526004511</c:v>
                </c:pt>
                <c:pt idx="10">
                  <c:v>182.775501379</c:v>
                </c:pt>
                <c:pt idx="11">
                  <c:v>201.010229196</c:v>
                </c:pt>
                <c:pt idx="12">
                  <c:v>219.230756872</c:v>
                </c:pt>
                <c:pt idx="13">
                  <c:v>237.439458613</c:v>
                </c:pt>
                <c:pt idx="14">
                  <c:v>255.640488725</c:v>
                </c:pt>
                <c:pt idx="15">
                  <c:v>273.8393502549989</c:v>
                </c:pt>
                <c:pt idx="16">
                  <c:v>292.042050076</c:v>
                </c:pt>
                <c:pt idx="17">
                  <c:v>310.254134903999</c:v>
                </c:pt>
                <c:pt idx="18">
                  <c:v>328.4797954469983</c:v>
                </c:pt>
                <c:pt idx="19">
                  <c:v>346.7212512629981</c:v>
                </c:pt>
              </c:numCache>
            </c:numRef>
          </c:xVal>
          <c:yVal>
            <c:numRef>
              <c:f>'long term monthly Radius'!$F$1004:$F$1023</c:f>
              <c:numCache>
                <c:formatCode>General</c:formatCode>
                <c:ptCount val="20"/>
                <c:pt idx="0">
                  <c:v>692.080739166</c:v>
                </c:pt>
                <c:pt idx="1">
                  <c:v>689.0172153659975</c:v>
                </c:pt>
                <c:pt idx="2">
                  <c:v>685.909740155</c:v>
                </c:pt>
                <c:pt idx="3">
                  <c:v>683.300241579</c:v>
                </c:pt>
                <c:pt idx="4">
                  <c:v>681.726123469</c:v>
                </c:pt>
                <c:pt idx="5">
                  <c:v>681.5668335480005</c:v>
                </c:pt>
                <c:pt idx="6">
                  <c:v>682.914328256</c:v>
                </c:pt>
                <c:pt idx="7">
                  <c:v>685.5337412470037</c:v>
                </c:pt>
                <c:pt idx="8">
                  <c:v>688.924491576003</c:v>
                </c:pt>
                <c:pt idx="9">
                  <c:v>692.460835749</c:v>
                </c:pt>
                <c:pt idx="10">
                  <c:v>695.575978918003</c:v>
                </c:pt>
                <c:pt idx="11">
                  <c:v>697.898631914</c:v>
                </c:pt>
                <c:pt idx="12">
                  <c:v>699.303917380998</c:v>
                </c:pt>
                <c:pt idx="13">
                  <c:v>699.886990542</c:v>
                </c:pt>
                <c:pt idx="14">
                  <c:v>699.865003567</c:v>
                </c:pt>
                <c:pt idx="15">
                  <c:v>699.4446526639995</c:v>
                </c:pt>
                <c:pt idx="16">
                  <c:v>698.7233757960027</c:v>
                </c:pt>
                <c:pt idx="17">
                  <c:v>697.6545306770027</c:v>
                </c:pt>
                <c:pt idx="18">
                  <c:v>696.098142387</c:v>
                </c:pt>
                <c:pt idx="19">
                  <c:v>693.935774746</c:v>
                </c:pt>
              </c:numCache>
            </c:numRef>
          </c:yVal>
          <c:smooth val="1"/>
        </c:ser>
        <c:ser>
          <c:idx val="67"/>
          <c:order val="67"/>
          <c:tx>
            <c:v>52</c:v>
          </c:tx>
          <c:marker>
            <c:symbol val="none"/>
          </c:marker>
          <c:xVal>
            <c:numRef>
              <c:f>'long term monthly Radius'!$E$1024:$E$1043</c:f>
              <c:numCache>
                <c:formatCode>General</c:formatCode>
                <c:ptCount val="20"/>
                <c:pt idx="0">
                  <c:v>0.069370802</c:v>
                </c:pt>
                <c:pt idx="1">
                  <c:v>18.33097257</c:v>
                </c:pt>
                <c:pt idx="2">
                  <c:v>36.601807745</c:v>
                </c:pt>
                <c:pt idx="3">
                  <c:v>54.879162501</c:v>
                </c:pt>
                <c:pt idx="4">
                  <c:v>73.160271646</c:v>
                </c:pt>
                <c:pt idx="5">
                  <c:v>91.44252133</c:v>
                </c:pt>
                <c:pt idx="6">
                  <c:v>109.7235915369996</c:v>
                </c:pt>
                <c:pt idx="7">
                  <c:v>128.001270973</c:v>
                </c:pt>
                <c:pt idx="8">
                  <c:v>146.273272048</c:v>
                </c:pt>
                <c:pt idx="9">
                  <c:v>164.5372433800007</c:v>
                </c:pt>
                <c:pt idx="10">
                  <c:v>182.791103841</c:v>
                </c:pt>
                <c:pt idx="11">
                  <c:v>201.03346199</c:v>
                </c:pt>
                <c:pt idx="12">
                  <c:v>219.2641525749995</c:v>
                </c:pt>
                <c:pt idx="13">
                  <c:v>237.4845999120005</c:v>
                </c:pt>
                <c:pt idx="14">
                  <c:v>255.697845126</c:v>
                </c:pt>
                <c:pt idx="15">
                  <c:v>273.9081718269987</c:v>
                </c:pt>
                <c:pt idx="16">
                  <c:v>292.120454294</c:v>
                </c:pt>
                <c:pt idx="17">
                  <c:v>310.339347116</c:v>
                </c:pt>
                <c:pt idx="18">
                  <c:v>328.5684217449996</c:v>
                </c:pt>
                <c:pt idx="19">
                  <c:v>346.8095977069996</c:v>
                </c:pt>
              </c:numCache>
            </c:numRef>
          </c:xVal>
          <c:yVal>
            <c:numRef>
              <c:f>'long term monthly Radius'!$F$1024:$F$1043</c:f>
              <c:numCache>
                <c:formatCode>General</c:formatCode>
                <c:ptCount val="20"/>
                <c:pt idx="0">
                  <c:v>692.871229850997</c:v>
                </c:pt>
                <c:pt idx="1">
                  <c:v>690.4071429959971</c:v>
                </c:pt>
                <c:pt idx="2">
                  <c:v>687.740494353</c:v>
                </c:pt>
                <c:pt idx="3">
                  <c:v>685.37296095</c:v>
                </c:pt>
                <c:pt idx="4">
                  <c:v>683.820806759</c:v>
                </c:pt>
                <c:pt idx="5">
                  <c:v>683.459631599</c:v>
                </c:pt>
                <c:pt idx="6">
                  <c:v>684.4001602879995</c:v>
                </c:pt>
                <c:pt idx="7">
                  <c:v>686.445888068</c:v>
                </c:pt>
                <c:pt idx="8">
                  <c:v>689.151883593</c:v>
                </c:pt>
                <c:pt idx="9">
                  <c:v>691.966341661</c:v>
                </c:pt>
                <c:pt idx="10">
                  <c:v>694.39428304</c:v>
                </c:pt>
                <c:pt idx="11">
                  <c:v>696.130639624</c:v>
                </c:pt>
                <c:pt idx="12">
                  <c:v>697.115333781</c:v>
                </c:pt>
                <c:pt idx="13">
                  <c:v>697.490274756</c:v>
                </c:pt>
                <c:pt idx="14">
                  <c:v>697.492929289998</c:v>
                </c:pt>
                <c:pt idx="15">
                  <c:v>697.328096767</c:v>
                </c:pt>
                <c:pt idx="16">
                  <c:v>697.068630318</c:v>
                </c:pt>
                <c:pt idx="17">
                  <c:v>696.623838590002</c:v>
                </c:pt>
                <c:pt idx="18">
                  <c:v>695.785247441</c:v>
                </c:pt>
                <c:pt idx="19">
                  <c:v>694.3520283009964</c:v>
                </c:pt>
              </c:numCache>
            </c:numRef>
          </c:yVal>
          <c:smooth val="1"/>
        </c:ser>
        <c:ser>
          <c:idx val="68"/>
          <c:order val="68"/>
          <c:tx>
            <c:v>53</c:v>
          </c:tx>
          <c:marker>
            <c:symbol val="none"/>
          </c:marker>
          <c:xVal>
            <c:numRef>
              <c:f>'long term monthly Radius'!$E$1044:$E$1063</c:f>
              <c:numCache>
                <c:formatCode>General</c:formatCode>
                <c:ptCount val="20"/>
                <c:pt idx="0">
                  <c:v>0.127456775</c:v>
                </c:pt>
                <c:pt idx="1">
                  <c:v>18.380020725</c:v>
                </c:pt>
                <c:pt idx="2">
                  <c:v>36.64453711300001</c:v>
                </c:pt>
                <c:pt idx="3">
                  <c:v>54.91899623800001</c:v>
                </c:pt>
                <c:pt idx="4">
                  <c:v>73.20098616699966</c:v>
                </c:pt>
                <c:pt idx="5">
                  <c:v>91.48795910000002</c:v>
                </c:pt>
                <c:pt idx="6">
                  <c:v>109.777176354</c:v>
                </c:pt>
                <c:pt idx="7">
                  <c:v>128.065591539</c:v>
                </c:pt>
                <c:pt idx="8">
                  <c:v>146.349834874</c:v>
                </c:pt>
                <c:pt idx="9">
                  <c:v>164.626349601</c:v>
                </c:pt>
                <c:pt idx="10">
                  <c:v>182.891825204</c:v>
                </c:pt>
                <c:pt idx="11">
                  <c:v>201.14374953</c:v>
                </c:pt>
                <c:pt idx="12">
                  <c:v>219.3809804920005</c:v>
                </c:pt>
                <c:pt idx="13">
                  <c:v>237.604268571</c:v>
                </c:pt>
                <c:pt idx="14">
                  <c:v>255.816395252</c:v>
                </c:pt>
                <c:pt idx="15">
                  <c:v>274.0218135439988</c:v>
                </c:pt>
                <c:pt idx="16">
                  <c:v>292.2259438419987</c:v>
                </c:pt>
                <c:pt idx="17">
                  <c:v>310.434267006999</c:v>
                </c:pt>
                <c:pt idx="18">
                  <c:v>328.651347589</c:v>
                </c:pt>
                <c:pt idx="19">
                  <c:v>346.8803217849997</c:v>
                </c:pt>
              </c:numCache>
            </c:numRef>
          </c:xVal>
          <c:yVal>
            <c:numRef>
              <c:f>'long term monthly Radius'!$F$1044:$F$1063</c:f>
              <c:numCache>
                <c:formatCode>General</c:formatCode>
                <c:ptCount val="20"/>
                <c:pt idx="0">
                  <c:v>694.823231336</c:v>
                </c:pt>
                <c:pt idx="1">
                  <c:v>691.9151676409995</c:v>
                </c:pt>
                <c:pt idx="2">
                  <c:v>688.636150662</c:v>
                </c:pt>
                <c:pt idx="3">
                  <c:v>685.5462781819969</c:v>
                </c:pt>
                <c:pt idx="4">
                  <c:v>683.242746821</c:v>
                </c:pt>
                <c:pt idx="5">
                  <c:v>682.1832233670005</c:v>
                </c:pt>
                <c:pt idx="6">
                  <c:v>682.5434139849995</c:v>
                </c:pt>
                <c:pt idx="7">
                  <c:v>684.179540435</c:v>
                </c:pt>
                <c:pt idx="8">
                  <c:v>686.691920687</c:v>
                </c:pt>
                <c:pt idx="9">
                  <c:v>689.555141477</c:v>
                </c:pt>
                <c:pt idx="10">
                  <c:v>692.2769739930005</c:v>
                </c:pt>
                <c:pt idx="11">
                  <c:v>694.5204303610005</c:v>
                </c:pt>
                <c:pt idx="12">
                  <c:v>696.1668310790005</c:v>
                </c:pt>
                <c:pt idx="13">
                  <c:v>697.2917933200026</c:v>
                </c:pt>
                <c:pt idx="14">
                  <c:v>698.0575579819969</c:v>
                </c:pt>
                <c:pt idx="15">
                  <c:v>698.5927982380023</c:v>
                </c:pt>
                <c:pt idx="16">
                  <c:v>698.900788108</c:v>
                </c:pt>
                <c:pt idx="17">
                  <c:v>698.829460276</c:v>
                </c:pt>
                <c:pt idx="18">
                  <c:v>698.138966781998</c:v>
                </c:pt>
                <c:pt idx="19">
                  <c:v>696.624612202</c:v>
                </c:pt>
              </c:numCache>
            </c:numRef>
          </c:yVal>
          <c:smooth val="1"/>
        </c:ser>
        <c:ser>
          <c:idx val="69"/>
          <c:order val="69"/>
          <c:tx>
            <c:v>54</c:v>
          </c:tx>
          <c:marker>
            <c:symbol val="none"/>
          </c:marker>
          <c:xVal>
            <c:numRef>
              <c:f>'long term monthly Radius'!$E$1064:$E$1083</c:f>
              <c:numCache>
                <c:formatCode>General</c:formatCode>
                <c:ptCount val="20"/>
                <c:pt idx="0">
                  <c:v>0.154308672</c:v>
                </c:pt>
                <c:pt idx="1">
                  <c:v>18.41393367399993</c:v>
                </c:pt>
                <c:pt idx="2">
                  <c:v>36.687689729</c:v>
                </c:pt>
                <c:pt idx="3">
                  <c:v>54.972570157</c:v>
                </c:pt>
                <c:pt idx="4">
                  <c:v>73.265064183</c:v>
                </c:pt>
                <c:pt idx="5">
                  <c:v>91.56147554599998</c:v>
                </c:pt>
                <c:pt idx="6">
                  <c:v>109.858017486</c:v>
                </c:pt>
                <c:pt idx="7">
                  <c:v>128.1507989</c:v>
                </c:pt>
                <c:pt idx="8">
                  <c:v>146.4360569770005</c:v>
                </c:pt>
                <c:pt idx="9">
                  <c:v>164.710183438</c:v>
                </c:pt>
                <c:pt idx="10">
                  <c:v>182.970081902</c:v>
                </c:pt>
                <c:pt idx="11">
                  <c:v>201.213769949</c:v>
                </c:pt>
                <c:pt idx="12">
                  <c:v>219.440964689</c:v>
                </c:pt>
                <c:pt idx="13">
                  <c:v>237.653458531</c:v>
                </c:pt>
                <c:pt idx="14">
                  <c:v>255.855099939</c:v>
                </c:pt>
                <c:pt idx="15">
                  <c:v>274.051383986999</c:v>
                </c:pt>
                <c:pt idx="16">
                  <c:v>292.248684969</c:v>
                </c:pt>
                <c:pt idx="17">
                  <c:v>310.453160638</c:v>
                </c:pt>
                <c:pt idx="18">
                  <c:v>328.669796559</c:v>
                </c:pt>
                <c:pt idx="19">
                  <c:v>346.9017652559984</c:v>
                </c:pt>
              </c:numCache>
            </c:numRef>
          </c:xVal>
          <c:yVal>
            <c:numRef>
              <c:f>'long term monthly Radius'!$F$1064:$F$1083</c:f>
              <c:numCache>
                <c:formatCode>General</c:formatCode>
                <c:ptCount val="20"/>
                <c:pt idx="0">
                  <c:v>693.653726741</c:v>
                </c:pt>
                <c:pt idx="1">
                  <c:v>690.255324625</c:v>
                </c:pt>
                <c:pt idx="2">
                  <c:v>686.6661961209975</c:v>
                </c:pt>
                <c:pt idx="3">
                  <c:v>683.4739851580026</c:v>
                </c:pt>
                <c:pt idx="4">
                  <c:v>681.2840294800001</c:v>
                </c:pt>
                <c:pt idx="5">
                  <c:v>680.533724155</c:v>
                </c:pt>
                <c:pt idx="6">
                  <c:v>681.3675649749969</c:v>
                </c:pt>
                <c:pt idx="7">
                  <c:v>683.609682311</c:v>
                </c:pt>
                <c:pt idx="8">
                  <c:v>686.800623941998</c:v>
                </c:pt>
                <c:pt idx="9">
                  <c:v>690.3316952069995</c:v>
                </c:pt>
                <c:pt idx="10">
                  <c:v>693.6299812100005</c:v>
                </c:pt>
                <c:pt idx="11">
                  <c:v>696.304552309</c:v>
                </c:pt>
                <c:pt idx="12">
                  <c:v>698.200557154</c:v>
                </c:pt>
                <c:pt idx="13">
                  <c:v>699.3721037519995</c:v>
                </c:pt>
                <c:pt idx="14">
                  <c:v>699.9783592350005</c:v>
                </c:pt>
                <c:pt idx="15">
                  <c:v>700.1652254019968</c:v>
                </c:pt>
                <c:pt idx="16">
                  <c:v>699.9614132729995</c:v>
                </c:pt>
                <c:pt idx="17">
                  <c:v>699.25759958</c:v>
                </c:pt>
                <c:pt idx="18">
                  <c:v>697.8758963370005</c:v>
                </c:pt>
                <c:pt idx="19">
                  <c:v>695.6824587349994</c:v>
                </c:pt>
              </c:numCache>
            </c:numRef>
          </c:yVal>
          <c:smooth val="1"/>
        </c:ser>
        <c:ser>
          <c:idx val="70"/>
          <c:order val="70"/>
          <c:tx>
            <c:v>55</c:v>
          </c:tx>
          <c:marker>
            <c:symbol val="none"/>
          </c:marker>
          <c:xVal>
            <c:numRef>
              <c:f>'long term monthly Radius'!$E$1084:$E$1103</c:f>
              <c:numCache>
                <c:formatCode>General</c:formatCode>
                <c:ptCount val="20"/>
                <c:pt idx="0">
                  <c:v>0.143046096000001</c:v>
                </c:pt>
                <c:pt idx="1">
                  <c:v>18.410952808</c:v>
                </c:pt>
                <c:pt idx="2">
                  <c:v>36.69003854600017</c:v>
                </c:pt>
                <c:pt idx="3">
                  <c:v>54.976837255</c:v>
                </c:pt>
                <c:pt idx="4">
                  <c:v>73.26769007100033</c:v>
                </c:pt>
                <c:pt idx="5">
                  <c:v>91.55911840199998</c:v>
                </c:pt>
                <c:pt idx="6">
                  <c:v>109.847868976</c:v>
                </c:pt>
                <c:pt idx="7">
                  <c:v>128.131066032</c:v>
                </c:pt>
                <c:pt idx="8">
                  <c:v>146.405932179</c:v>
                </c:pt>
                <c:pt idx="9">
                  <c:v>164.66994592</c:v>
                </c:pt>
                <c:pt idx="10">
                  <c:v>182.921098728</c:v>
                </c:pt>
                <c:pt idx="11">
                  <c:v>201.158312671</c:v>
                </c:pt>
                <c:pt idx="12">
                  <c:v>219.3819903760006</c:v>
                </c:pt>
                <c:pt idx="13">
                  <c:v>237.594285272</c:v>
                </c:pt>
                <c:pt idx="14">
                  <c:v>255.799100039</c:v>
                </c:pt>
                <c:pt idx="15">
                  <c:v>274.001710824</c:v>
                </c:pt>
                <c:pt idx="16">
                  <c:v>292.207918520999</c:v>
                </c:pt>
                <c:pt idx="17">
                  <c:v>310.4230034299987</c:v>
                </c:pt>
                <c:pt idx="18">
                  <c:v>328.650956577</c:v>
                </c:pt>
                <c:pt idx="19">
                  <c:v>346.893901876999</c:v>
                </c:pt>
              </c:numCache>
            </c:numRef>
          </c:xVal>
          <c:yVal>
            <c:numRef>
              <c:f>'long term monthly Radius'!$F$1084:$F$1103</c:f>
              <c:numCache>
                <c:formatCode>General</c:formatCode>
                <c:ptCount val="20"/>
                <c:pt idx="0">
                  <c:v>691.810051583998</c:v>
                </c:pt>
                <c:pt idx="1">
                  <c:v>688.9250146639995</c:v>
                </c:pt>
                <c:pt idx="2">
                  <c:v>685.963389277003</c:v>
                </c:pt>
                <c:pt idx="3">
                  <c:v>683.4514298519969</c:v>
                </c:pt>
                <c:pt idx="4">
                  <c:v>681.9258823780005</c:v>
                </c:pt>
                <c:pt idx="5">
                  <c:v>681.758485745</c:v>
                </c:pt>
                <c:pt idx="6">
                  <c:v>683.0426155899975</c:v>
                </c:pt>
                <c:pt idx="7">
                  <c:v>685.5509718959975</c:v>
                </c:pt>
                <c:pt idx="8">
                  <c:v>688.793303805</c:v>
                </c:pt>
                <c:pt idx="9">
                  <c:v>692.1662763309995</c:v>
                </c:pt>
                <c:pt idx="10">
                  <c:v>695.1131389220005</c:v>
                </c:pt>
                <c:pt idx="11">
                  <c:v>697.274217854</c:v>
                </c:pt>
                <c:pt idx="12">
                  <c:v>698.548990851</c:v>
                </c:pt>
                <c:pt idx="13">
                  <c:v>699.0522868509975</c:v>
                </c:pt>
                <c:pt idx="14">
                  <c:v>699.014692541</c:v>
                </c:pt>
                <c:pt idx="15">
                  <c:v>698.6452027199995</c:v>
                </c:pt>
                <c:pt idx="16">
                  <c:v>698.020480676003</c:v>
                </c:pt>
                <c:pt idx="17">
                  <c:v>697.077756154</c:v>
                </c:pt>
                <c:pt idx="18">
                  <c:v>695.6672292519975</c:v>
                </c:pt>
                <c:pt idx="19">
                  <c:v>693.6555497909976</c:v>
                </c:pt>
              </c:numCache>
            </c:numRef>
          </c:yVal>
          <c:smooth val="1"/>
        </c:ser>
        <c:ser>
          <c:idx val="71"/>
          <c:order val="71"/>
          <c:tx>
            <c:v>56</c:v>
          </c:tx>
          <c:marker>
            <c:symbol val="none"/>
          </c:marker>
          <c:xVal>
            <c:numRef>
              <c:f>'long term monthly Radius'!$E$1104:$E$1124</c:f>
              <c:numCache>
                <c:formatCode>General</c:formatCode>
                <c:ptCount val="21"/>
                <c:pt idx="0">
                  <c:v>0.0962548850000002</c:v>
                </c:pt>
                <c:pt idx="1">
                  <c:v>18.35508610899999</c:v>
                </c:pt>
                <c:pt idx="2">
                  <c:v>36.62364745</c:v>
                </c:pt>
                <c:pt idx="3">
                  <c:v>54.899596452</c:v>
                </c:pt>
                <c:pt idx="4">
                  <c:v>73.180400268</c:v>
                </c:pt>
                <c:pt idx="5">
                  <c:v>91.4636396880005</c:v>
                </c:pt>
                <c:pt idx="6">
                  <c:v>109.747057502</c:v>
                </c:pt>
                <c:pt idx="7">
                  <c:v>128.028295637</c:v>
                </c:pt>
                <c:pt idx="8">
                  <c:v>146.30476899</c:v>
                </c:pt>
                <c:pt idx="9">
                  <c:v>164.573820061</c:v>
                </c:pt>
                <c:pt idx="10">
                  <c:v>182.832952743</c:v>
                </c:pt>
                <c:pt idx="11">
                  <c:v>201.0803139570007</c:v>
                </c:pt>
                <c:pt idx="12">
                  <c:v>219.315256293</c:v>
                </c:pt>
                <c:pt idx="13">
                  <c:v>237.538873132</c:v>
                </c:pt>
                <c:pt idx="14">
                  <c:v>255.754057557</c:v>
                </c:pt>
                <c:pt idx="15">
                  <c:v>273.965085828</c:v>
                </c:pt>
                <c:pt idx="16">
                  <c:v>292.176862369</c:v>
                </c:pt>
                <c:pt idx="17">
                  <c:v>310.3941559969986</c:v>
                </c:pt>
                <c:pt idx="18">
                  <c:v>328.620775626</c:v>
                </c:pt>
                <c:pt idx="19">
                  <c:v>346.8589654559992</c:v>
                </c:pt>
                <c:pt idx="20">
                  <c:v>0.025461681</c:v>
                </c:pt>
              </c:numCache>
            </c:numRef>
          </c:xVal>
          <c:yVal>
            <c:numRef>
              <c:f>'long term monthly Radius'!$F$1104:$F$1123</c:f>
              <c:numCache>
                <c:formatCode>General</c:formatCode>
                <c:ptCount val="20"/>
                <c:pt idx="0">
                  <c:v>693.3619145849965</c:v>
                </c:pt>
                <c:pt idx="1">
                  <c:v>690.8490230979975</c:v>
                </c:pt>
                <c:pt idx="2">
                  <c:v>688.056974148</c:v>
                </c:pt>
                <c:pt idx="3">
                  <c:v>685.4943378720005</c:v>
                </c:pt>
                <c:pt idx="4">
                  <c:v>683.69501733</c:v>
                </c:pt>
                <c:pt idx="5">
                  <c:v>683.0633209600005</c:v>
                </c:pt>
                <c:pt idx="6">
                  <c:v>683.7459528919976</c:v>
                </c:pt>
                <c:pt idx="7">
                  <c:v>685.575469024</c:v>
                </c:pt>
                <c:pt idx="8">
                  <c:v>688.133315559003</c:v>
                </c:pt>
                <c:pt idx="9">
                  <c:v>690.885017942</c:v>
                </c:pt>
                <c:pt idx="10">
                  <c:v>693.3345061069995</c:v>
                </c:pt>
                <c:pt idx="11">
                  <c:v>695.166316873998</c:v>
                </c:pt>
                <c:pt idx="12">
                  <c:v>696.309373418</c:v>
                </c:pt>
                <c:pt idx="13">
                  <c:v>696.899331599002</c:v>
                </c:pt>
                <c:pt idx="14">
                  <c:v>697.156847375</c:v>
                </c:pt>
                <c:pt idx="15">
                  <c:v>697.2576603109976</c:v>
                </c:pt>
                <c:pt idx="16">
                  <c:v>697.235072022</c:v>
                </c:pt>
                <c:pt idx="17">
                  <c:v>696.9712420229995</c:v>
                </c:pt>
                <c:pt idx="18">
                  <c:v>696.247304951</c:v>
                </c:pt>
                <c:pt idx="19">
                  <c:v>694.8639431149975</c:v>
                </c:pt>
              </c:numCache>
            </c:numRef>
          </c:yVal>
          <c:smooth val="1"/>
        </c:ser>
        <c:ser>
          <c:idx val="72"/>
          <c:order val="72"/>
          <c:tx>
            <c:v>57</c:v>
          </c:tx>
          <c:marker>
            <c:symbol val="none"/>
          </c:marker>
          <c:xVal>
            <c:numRef>
              <c:f>'long term monthly Radius'!$E$1124:$E$1143</c:f>
              <c:numCache>
                <c:formatCode>General</c:formatCode>
                <c:ptCount val="20"/>
                <c:pt idx="0">
                  <c:v>0.025461681</c:v>
                </c:pt>
                <c:pt idx="1">
                  <c:v>18.27798542000013</c:v>
                </c:pt>
                <c:pt idx="2">
                  <c:v>36.543482541</c:v>
                </c:pt>
                <c:pt idx="3">
                  <c:v>54.81986971699997</c:v>
                </c:pt>
                <c:pt idx="4">
                  <c:v>73.10452275699971</c:v>
                </c:pt>
                <c:pt idx="5">
                  <c:v>91.394628358</c:v>
                </c:pt>
                <c:pt idx="6">
                  <c:v>109.6871195800003</c:v>
                </c:pt>
                <c:pt idx="7">
                  <c:v>127.978673766</c:v>
                </c:pt>
                <c:pt idx="8">
                  <c:v>146.265679626</c:v>
                </c:pt>
                <c:pt idx="9">
                  <c:v>164.544382301</c:v>
                </c:pt>
                <c:pt idx="10">
                  <c:v>182.8113078010005</c:v>
                </c:pt>
                <c:pt idx="11">
                  <c:v>201.0637759719999</c:v>
                </c:pt>
                <c:pt idx="12">
                  <c:v>219.300712151</c:v>
                </c:pt>
                <c:pt idx="13">
                  <c:v>237.523068535</c:v>
                </c:pt>
                <c:pt idx="14">
                  <c:v>255.733778268</c:v>
                </c:pt>
                <c:pt idx="15">
                  <c:v>273.937499396999</c:v>
                </c:pt>
                <c:pt idx="16">
                  <c:v>292.1399046330014</c:v>
                </c:pt>
                <c:pt idx="17">
                  <c:v>310.346741591</c:v>
                </c:pt>
                <c:pt idx="18">
                  <c:v>328.5628696590011</c:v>
                </c:pt>
                <c:pt idx="19">
                  <c:v>346.7916139479972</c:v>
                </c:pt>
              </c:numCache>
            </c:numRef>
          </c:xVal>
          <c:yVal>
            <c:numRef>
              <c:f>'long term monthly Radius'!$F$1124:$F$1143</c:f>
              <c:numCache>
                <c:formatCode>General</c:formatCode>
                <c:ptCount val="20"/>
                <c:pt idx="0">
                  <c:v>694.844139539</c:v>
                </c:pt>
                <c:pt idx="1">
                  <c:v>691.735594873</c:v>
                </c:pt>
                <c:pt idx="2">
                  <c:v>688.2709452410032</c:v>
                </c:pt>
                <c:pt idx="3">
                  <c:v>685.0271264309971</c:v>
                </c:pt>
                <c:pt idx="4">
                  <c:v>682.6122162089995</c:v>
                </c:pt>
                <c:pt idx="5">
                  <c:v>681.4885342360034</c:v>
                </c:pt>
                <c:pt idx="6">
                  <c:v>681.8391804059975</c:v>
                </c:pt>
                <c:pt idx="7">
                  <c:v>683.529483087</c:v>
                </c:pt>
                <c:pt idx="8">
                  <c:v>686.1515839909995</c:v>
                </c:pt>
                <c:pt idx="9">
                  <c:v>689.16243198</c:v>
                </c:pt>
                <c:pt idx="10">
                  <c:v>692.041787601</c:v>
                </c:pt>
                <c:pt idx="11">
                  <c:v>694.434563927</c:v>
                </c:pt>
                <c:pt idx="12">
                  <c:v>696.2271734049995</c:v>
                </c:pt>
                <c:pt idx="13">
                  <c:v>697.480019647</c:v>
                </c:pt>
                <c:pt idx="14">
                  <c:v>698.3358600239976</c:v>
                </c:pt>
                <c:pt idx="15">
                  <c:v>698.9085551979995</c:v>
                </c:pt>
                <c:pt idx="16">
                  <c:v>699.194681572003</c:v>
                </c:pt>
                <c:pt idx="17">
                  <c:v>699.0418826</c:v>
                </c:pt>
                <c:pt idx="18">
                  <c:v>698.220340636</c:v>
                </c:pt>
                <c:pt idx="19">
                  <c:v>696.5392068549975</c:v>
                </c:pt>
              </c:numCache>
            </c:numRef>
          </c:yVal>
          <c:smooth val="1"/>
        </c:ser>
        <c:ser>
          <c:idx val="73"/>
          <c:order val="73"/>
          <c:tx>
            <c:v>58</c:v>
          </c:tx>
          <c:marker>
            <c:symbol val="none"/>
          </c:marker>
          <c:xVal>
            <c:numRef>
              <c:f>'long term monthly Radius'!$E$1144:$E$1163</c:f>
              <c:numCache>
                <c:formatCode>General</c:formatCode>
                <c:ptCount val="20"/>
                <c:pt idx="0">
                  <c:v>0.0</c:v>
                </c:pt>
                <c:pt idx="1">
                  <c:v>18.21205394</c:v>
                </c:pt>
                <c:pt idx="2">
                  <c:v>36.49010561400012</c:v>
                </c:pt>
                <c:pt idx="3">
                  <c:v>54.778823555</c:v>
                </c:pt>
                <c:pt idx="4">
                  <c:v>73.07440807099954</c:v>
                </c:pt>
                <c:pt idx="5">
                  <c:v>91.3728782999994</c:v>
                </c:pt>
                <c:pt idx="6">
                  <c:v>109.6703312529993</c:v>
                </c:pt>
                <c:pt idx="7">
                  <c:v>127.962922316</c:v>
                </c:pt>
                <c:pt idx="8">
                  <c:v>146.246944996</c:v>
                </c:pt>
                <c:pt idx="9">
                  <c:v>164.518929753</c:v>
                </c:pt>
                <c:pt idx="10">
                  <c:v>182.776045483</c:v>
                </c:pt>
                <c:pt idx="11">
                  <c:v>201.016714112</c:v>
                </c:pt>
                <c:pt idx="12">
                  <c:v>219.241057259</c:v>
                </c:pt>
                <c:pt idx="13">
                  <c:v>237.4512328860007</c:v>
                </c:pt>
                <c:pt idx="14">
                  <c:v>255.6514062970005</c:v>
                </c:pt>
                <c:pt idx="15">
                  <c:v>273.847335315</c:v>
                </c:pt>
                <c:pt idx="16">
                  <c:v>292.045486300001</c:v>
                </c:pt>
                <c:pt idx="17">
                  <c:v>310.252013415999</c:v>
                </c:pt>
                <c:pt idx="18">
                  <c:v>328.4718180489975</c:v>
                </c:pt>
                <c:pt idx="19">
                  <c:v>346.707857525</c:v>
                </c:pt>
              </c:numCache>
            </c:numRef>
          </c:xVal>
          <c:yVal>
            <c:numRef>
              <c:f>'long term monthly Radius'!$F$1144:$F$1163</c:f>
              <c:numCache>
                <c:formatCode>General</c:formatCode>
                <c:ptCount val="20"/>
                <c:pt idx="0">
                  <c:v>692.780097145</c:v>
                </c:pt>
                <c:pt idx="1">
                  <c:v>689.364781473</c:v>
                </c:pt>
                <c:pt idx="2">
                  <c:v>685.8273996109995</c:v>
                </c:pt>
                <c:pt idx="3">
                  <c:v>682.7523577989995</c:v>
                </c:pt>
                <c:pt idx="4">
                  <c:v>680.7276394819975</c:v>
                </c:pt>
                <c:pt idx="5">
                  <c:v>680.1796052</c:v>
                </c:pt>
                <c:pt idx="6">
                  <c:v>681.2390337470026</c:v>
                </c:pt>
                <c:pt idx="7">
                  <c:v>683.700865562002</c:v>
                </c:pt>
                <c:pt idx="8">
                  <c:v>687.081042801</c:v>
                </c:pt>
                <c:pt idx="9">
                  <c:v>690.753989744</c:v>
                </c:pt>
                <c:pt idx="10">
                  <c:v>694.1391456670005</c:v>
                </c:pt>
                <c:pt idx="11">
                  <c:v>696.8350403849975</c:v>
                </c:pt>
                <c:pt idx="12">
                  <c:v>698.6788083350005</c:v>
                </c:pt>
                <c:pt idx="13">
                  <c:v>699.7217379760037</c:v>
                </c:pt>
                <c:pt idx="14">
                  <c:v>700.135133991</c:v>
                </c:pt>
                <c:pt idx="15">
                  <c:v>700.082272354</c:v>
                </c:pt>
                <c:pt idx="16">
                  <c:v>699.6235827510005</c:v>
                </c:pt>
                <c:pt idx="17">
                  <c:v>698.685625254</c:v>
                </c:pt>
                <c:pt idx="18">
                  <c:v>697.115267578</c:v>
                </c:pt>
                <c:pt idx="19">
                  <c:v>694.7957425530038</c:v>
                </c:pt>
              </c:numCache>
            </c:numRef>
          </c:yVal>
          <c:smooth val="1"/>
        </c:ser>
        <c:ser>
          <c:idx val="74"/>
          <c:order val="74"/>
          <c:tx>
            <c:v>59</c:v>
          </c:tx>
          <c:marker>
            <c:symbol val="none"/>
          </c:marker>
          <c:xVal>
            <c:numRef>
              <c:f>'long term monthly Radius'!$E$1164:$E$1183</c:f>
              <c:numCache>
                <c:formatCode>General</c:formatCode>
                <c:ptCount val="20"/>
                <c:pt idx="0">
                  <c:v>0.0</c:v>
                </c:pt>
                <c:pt idx="1">
                  <c:v>18.1519901320001</c:v>
                </c:pt>
                <c:pt idx="2">
                  <c:v>36.4313954</c:v>
                </c:pt>
                <c:pt idx="3">
                  <c:v>54.717683923</c:v>
                </c:pt>
                <c:pt idx="4">
                  <c:v>73.007345087</c:v>
                </c:pt>
                <c:pt idx="5">
                  <c:v>91.29706390800043</c:v>
                </c:pt>
                <c:pt idx="6">
                  <c:v>109.5838971109995</c:v>
                </c:pt>
                <c:pt idx="7">
                  <c:v>127.865201557</c:v>
                </c:pt>
                <c:pt idx="8">
                  <c:v>146.13847169</c:v>
                </c:pt>
                <c:pt idx="9">
                  <c:v>164.401379364</c:v>
                </c:pt>
                <c:pt idx="10">
                  <c:v>182.6520938880005</c:v>
                </c:pt>
                <c:pt idx="11">
                  <c:v>200.889697706</c:v>
                </c:pt>
                <c:pt idx="12">
                  <c:v>219.114647602</c:v>
                </c:pt>
                <c:pt idx="13">
                  <c:v>237.3290863250005</c:v>
                </c:pt>
                <c:pt idx="14">
                  <c:v>255.5367988130003</c:v>
                </c:pt>
                <c:pt idx="15">
                  <c:v>273.742784589001</c:v>
                </c:pt>
                <c:pt idx="16">
                  <c:v>291.952506794</c:v>
                </c:pt>
                <c:pt idx="17">
                  <c:v>310.171024284</c:v>
                </c:pt>
                <c:pt idx="18">
                  <c:v>328.402086774</c:v>
                </c:pt>
                <c:pt idx="19">
                  <c:v>346.6475708120001</c:v>
                </c:pt>
              </c:numCache>
            </c:numRef>
          </c:xVal>
          <c:yVal>
            <c:numRef>
              <c:f>'long term monthly Radius'!$F$1164:$F$1183</c:f>
              <c:numCache>
                <c:formatCode>General</c:formatCode>
                <c:ptCount val="20"/>
                <c:pt idx="0">
                  <c:v>691.4688603859975</c:v>
                </c:pt>
                <c:pt idx="1">
                  <c:v>688.7340209470005</c:v>
                </c:pt>
                <c:pt idx="2">
                  <c:v>685.9238115630005</c:v>
                </c:pt>
                <c:pt idx="3">
                  <c:v>683.555562135997</c:v>
                </c:pt>
                <c:pt idx="4">
                  <c:v>682.1467260239995</c:v>
                </c:pt>
                <c:pt idx="5">
                  <c:v>682.060206217</c:v>
                </c:pt>
                <c:pt idx="6">
                  <c:v>683.3790058119995</c:v>
                </c:pt>
                <c:pt idx="7">
                  <c:v>685.868700956002</c:v>
                </c:pt>
                <c:pt idx="8">
                  <c:v>689.0381288929965</c:v>
                </c:pt>
                <c:pt idx="9">
                  <c:v>692.287349324</c:v>
                </c:pt>
                <c:pt idx="10">
                  <c:v>695.078310444</c:v>
                </c:pt>
                <c:pt idx="11">
                  <c:v>697.0707985610032</c:v>
                </c:pt>
                <c:pt idx="12">
                  <c:v>698.1778461480005</c:v>
                </c:pt>
                <c:pt idx="13">
                  <c:v>698.530849727</c:v>
                </c:pt>
                <c:pt idx="14">
                  <c:v>698.3689133209995</c:v>
                </c:pt>
                <c:pt idx="15">
                  <c:v>697.912536717</c:v>
                </c:pt>
                <c:pt idx="16">
                  <c:v>697.2630118</c:v>
                </c:pt>
                <c:pt idx="17">
                  <c:v>696.368457926</c:v>
                </c:pt>
                <c:pt idx="18">
                  <c:v>695.0670228559962</c:v>
                </c:pt>
                <c:pt idx="19">
                  <c:v>693.2051820570023</c:v>
                </c:pt>
              </c:numCache>
            </c:numRef>
          </c:yVal>
          <c:smooth val="1"/>
        </c:ser>
        <c:ser>
          <c:idx val="75"/>
          <c:order val="75"/>
          <c:tx>
            <c:v>60</c:v>
          </c:tx>
          <c:marker>
            <c:symbol val="none"/>
          </c:marker>
          <c:xVal>
            <c:numRef>
              <c:f>'long term monthly Radius'!$E$1184:$E$1203</c:f>
              <c:numCache>
                <c:formatCode>General</c:formatCode>
                <c:ptCount val="20"/>
                <c:pt idx="0">
                  <c:v>0.0</c:v>
                </c:pt>
                <c:pt idx="1">
                  <c:v>18.104345478</c:v>
                </c:pt>
                <c:pt idx="2">
                  <c:v>36.372228099</c:v>
                </c:pt>
                <c:pt idx="3">
                  <c:v>54.647700978</c:v>
                </c:pt>
                <c:pt idx="4">
                  <c:v>72.92837076699956</c:v>
                </c:pt>
                <c:pt idx="5">
                  <c:v>91.21197230999998</c:v>
                </c:pt>
                <c:pt idx="6">
                  <c:v>109.496279853</c:v>
                </c:pt>
                <c:pt idx="7">
                  <c:v>127.778913647</c:v>
                </c:pt>
                <c:pt idx="8">
                  <c:v>146.057264493</c:v>
                </c:pt>
                <c:pt idx="9">
                  <c:v>164.328535131</c:v>
                </c:pt>
                <c:pt idx="10">
                  <c:v>182.590093831</c:v>
                </c:pt>
                <c:pt idx="11">
                  <c:v>200.839960541</c:v>
                </c:pt>
                <c:pt idx="12">
                  <c:v>219.077367796</c:v>
                </c:pt>
                <c:pt idx="13">
                  <c:v>237.3031908150005</c:v>
                </c:pt>
                <c:pt idx="14">
                  <c:v>255.5200910070003</c:v>
                </c:pt>
                <c:pt idx="15">
                  <c:v>273.7321697839989</c:v>
                </c:pt>
                <c:pt idx="16">
                  <c:v>291.9443379399996</c:v>
                </c:pt>
                <c:pt idx="17">
                  <c:v>310.161442855</c:v>
                </c:pt>
                <c:pt idx="18">
                  <c:v>328.3873460619989</c:v>
                </c:pt>
                <c:pt idx="19">
                  <c:v>346.624448369</c:v>
                </c:pt>
              </c:numCache>
            </c:numRef>
          </c:xVal>
          <c:yVal>
            <c:numRef>
              <c:f>'long term monthly Radius'!$F$1184:$F$1203</c:f>
              <c:numCache>
                <c:formatCode>General</c:formatCode>
                <c:ptCount val="20"/>
                <c:pt idx="0">
                  <c:v>693.473277388</c:v>
                </c:pt>
                <c:pt idx="1">
                  <c:v>690.949180938</c:v>
                </c:pt>
                <c:pt idx="2">
                  <c:v>688.115473652002</c:v>
                </c:pt>
                <c:pt idx="3">
                  <c:v>685.486534373</c:v>
                </c:pt>
                <c:pt idx="4">
                  <c:v>683.6090106610005</c:v>
                </c:pt>
                <c:pt idx="5">
                  <c:v>682.8980912859994</c:v>
                </c:pt>
                <c:pt idx="6">
                  <c:v>683.4955244509995</c:v>
                </c:pt>
                <c:pt idx="7">
                  <c:v>685.233346114</c:v>
                </c:pt>
                <c:pt idx="8">
                  <c:v>687.699252169</c:v>
                </c:pt>
                <c:pt idx="9">
                  <c:v>690.370138129</c:v>
                </c:pt>
                <c:pt idx="10">
                  <c:v>692.7737427630038</c:v>
                </c:pt>
                <c:pt idx="11">
                  <c:v>694.608693311</c:v>
                </c:pt>
                <c:pt idx="12">
                  <c:v>695.8026635489995</c:v>
                </c:pt>
                <c:pt idx="13">
                  <c:v>696.4772418289995</c:v>
                </c:pt>
                <c:pt idx="14">
                  <c:v>696.8351417029975</c:v>
                </c:pt>
                <c:pt idx="15">
                  <c:v>697.0447770590026</c:v>
                </c:pt>
                <c:pt idx="16">
                  <c:v>697.1436097149995</c:v>
                </c:pt>
                <c:pt idx="17">
                  <c:v>697.000884035</c:v>
                </c:pt>
                <c:pt idx="18">
                  <c:v>696.382201944998</c:v>
                </c:pt>
                <c:pt idx="19">
                  <c:v>695.074302161002</c:v>
                </c:pt>
              </c:numCache>
            </c:numRef>
          </c:yVal>
          <c:smooth val="1"/>
        </c:ser>
        <c:ser>
          <c:idx val="76"/>
          <c:order val="76"/>
          <c:tx>
            <c:v>61</c:v>
          </c:tx>
          <c:marker>
            <c:symbol val="none"/>
          </c:marker>
          <c:xVal>
            <c:numRef>
              <c:f>'long term monthly Radius'!$E$1204:$E$1223</c:f>
              <c:numCache>
                <c:formatCode>General</c:formatCode>
                <c:ptCount val="20"/>
                <c:pt idx="0">
                  <c:v>0.0</c:v>
                </c:pt>
                <c:pt idx="1">
                  <c:v>18.102076142</c:v>
                </c:pt>
                <c:pt idx="2">
                  <c:v>36.370290531</c:v>
                </c:pt>
                <c:pt idx="3">
                  <c:v>54.649677057</c:v>
                </c:pt>
                <c:pt idx="4">
                  <c:v>72.937444078</c:v>
                </c:pt>
                <c:pt idx="5">
                  <c:v>91.230524257</c:v>
                </c:pt>
                <c:pt idx="6">
                  <c:v>109.525633963</c:v>
                </c:pt>
                <c:pt idx="7">
                  <c:v>127.8191768369995</c:v>
                </c:pt>
                <c:pt idx="8">
                  <c:v>146.107409999</c:v>
                </c:pt>
                <c:pt idx="9">
                  <c:v>164.3865875170007</c:v>
                </c:pt>
                <c:pt idx="10">
                  <c:v>182.653271116</c:v>
                </c:pt>
                <c:pt idx="11">
                  <c:v>200.904908361</c:v>
                </c:pt>
                <c:pt idx="12">
                  <c:v>219.1405657679994</c:v>
                </c:pt>
                <c:pt idx="13">
                  <c:v>237.3613255880005</c:v>
                </c:pt>
                <c:pt idx="14">
                  <c:v>255.570357978</c:v>
                </c:pt>
                <c:pt idx="15">
                  <c:v>273.7725591409987</c:v>
                </c:pt>
                <c:pt idx="16">
                  <c:v>291.973845734</c:v>
                </c:pt>
                <c:pt idx="17">
                  <c:v>310.180115664</c:v>
                </c:pt>
                <c:pt idx="18">
                  <c:v>328.396300524999</c:v>
                </c:pt>
                <c:pt idx="19">
                  <c:v>346.625743033</c:v>
                </c:pt>
              </c:numCache>
            </c:numRef>
          </c:xVal>
          <c:yVal>
            <c:numRef>
              <c:f>'long term monthly Radius'!$F$1204:$F$1223</c:f>
              <c:numCache>
                <c:formatCode>General</c:formatCode>
                <c:ptCount val="20"/>
                <c:pt idx="0">
                  <c:v>694.410374012</c:v>
                </c:pt>
                <c:pt idx="1">
                  <c:v>691.1999883010005</c:v>
                </c:pt>
                <c:pt idx="2">
                  <c:v>687.6618626969995</c:v>
                </c:pt>
                <c:pt idx="3">
                  <c:v>684.385583129</c:v>
                </c:pt>
                <c:pt idx="4">
                  <c:v>681.9832753470026</c:v>
                </c:pt>
                <c:pt idx="5">
                  <c:v>680.9132452790005</c:v>
                </c:pt>
                <c:pt idx="6">
                  <c:v>681.351430555</c:v>
                </c:pt>
                <c:pt idx="7">
                  <c:v>683.158747906003</c:v>
                </c:pt>
                <c:pt idx="8">
                  <c:v>685.923804013</c:v>
                </c:pt>
                <c:pt idx="9">
                  <c:v>689.08191795</c:v>
                </c:pt>
                <c:pt idx="10">
                  <c:v>692.094652149</c:v>
                </c:pt>
                <c:pt idx="11">
                  <c:v>694.6002462939995</c:v>
                </c:pt>
                <c:pt idx="12">
                  <c:v>696.4622007419969</c:v>
                </c:pt>
                <c:pt idx="13">
                  <c:v>697.737296835997</c:v>
                </c:pt>
                <c:pt idx="14">
                  <c:v>698.5747560780032</c:v>
                </c:pt>
                <c:pt idx="15">
                  <c:v>699.095960427</c:v>
                </c:pt>
                <c:pt idx="16">
                  <c:v>699.2983199870026</c:v>
                </c:pt>
                <c:pt idx="17">
                  <c:v>699.033088285</c:v>
                </c:pt>
                <c:pt idx="18">
                  <c:v>698.0780176440005</c:v>
                </c:pt>
                <c:pt idx="19">
                  <c:v>696.257765213</c:v>
                </c:pt>
              </c:numCache>
            </c:numRef>
          </c:yVal>
          <c:smooth val="1"/>
        </c:ser>
        <c:ser>
          <c:idx val="77"/>
          <c:order val="77"/>
          <c:tx>
            <c:v>62</c:v>
          </c:tx>
          <c:marker>
            <c:symbol val="none"/>
          </c:marker>
          <c:xVal>
            <c:numRef>
              <c:f>'long term monthly Radius'!$E$1224:$E$1243</c:f>
              <c:numCache>
                <c:formatCode>General</c:formatCode>
                <c:ptCount val="20"/>
                <c:pt idx="0">
                  <c:v>0.0</c:v>
                </c:pt>
                <c:pt idx="1">
                  <c:v>18.15239072900007</c:v>
                </c:pt>
                <c:pt idx="2">
                  <c:v>36.43216863500001</c:v>
                </c:pt>
                <c:pt idx="3">
                  <c:v>54.721809455</c:v>
                </c:pt>
                <c:pt idx="4">
                  <c:v>73.0174946940003</c:v>
                </c:pt>
                <c:pt idx="5">
                  <c:v>91.31540773299957</c:v>
                </c:pt>
                <c:pt idx="6">
                  <c:v>109.611746884</c:v>
                </c:pt>
                <c:pt idx="7">
                  <c:v>127.90296435</c:v>
                </c:pt>
                <c:pt idx="8">
                  <c:v>146.18562992</c:v>
                </c:pt>
                <c:pt idx="9">
                  <c:v>164.4565223400005</c:v>
                </c:pt>
                <c:pt idx="10">
                  <c:v>182.713083519</c:v>
                </c:pt>
                <c:pt idx="11">
                  <c:v>200.9538278440001</c:v>
                </c:pt>
                <c:pt idx="12">
                  <c:v>219.17893139</c:v>
                </c:pt>
                <c:pt idx="13">
                  <c:v>237.390560683</c:v>
                </c:pt>
                <c:pt idx="14">
                  <c:v>255.5928162670001</c:v>
                </c:pt>
                <c:pt idx="15">
                  <c:v>273.791351113999</c:v>
                </c:pt>
                <c:pt idx="16">
                  <c:v>291.9925125249987</c:v>
                </c:pt>
                <c:pt idx="17">
                  <c:v>310.2022273879999</c:v>
                </c:pt>
                <c:pt idx="18">
                  <c:v>328.4251546109986</c:v>
                </c:pt>
                <c:pt idx="19">
                  <c:v>346.6640366150004</c:v>
                </c:pt>
              </c:numCache>
            </c:numRef>
          </c:xVal>
          <c:yVal>
            <c:numRef>
              <c:f>'long term monthly Radius'!$F$1224:$F$1243</c:f>
              <c:numCache>
                <c:formatCode>General</c:formatCode>
                <c:ptCount val="20"/>
                <c:pt idx="0">
                  <c:v>692.1755314420005</c:v>
                </c:pt>
                <c:pt idx="1">
                  <c:v>688.9049398</c:v>
                </c:pt>
                <c:pt idx="2">
                  <c:v>685.5277630969995</c:v>
                </c:pt>
                <c:pt idx="3">
                  <c:v>682.610256209</c:v>
                </c:pt>
                <c:pt idx="4">
                  <c:v>680.730481743</c:v>
                </c:pt>
                <c:pt idx="5">
                  <c:v>680.2967826470038</c:v>
                </c:pt>
                <c:pt idx="6">
                  <c:v>681.4276899519995</c:v>
                </c:pt>
                <c:pt idx="7">
                  <c:v>683.9141601289995</c:v>
                </c:pt>
                <c:pt idx="8">
                  <c:v>687.266209845997</c:v>
                </c:pt>
                <c:pt idx="9">
                  <c:v>690.869060968</c:v>
                </c:pt>
                <c:pt idx="10">
                  <c:v>694.143327412</c:v>
                </c:pt>
                <c:pt idx="11">
                  <c:v>696.694821411</c:v>
                </c:pt>
                <c:pt idx="12">
                  <c:v>698.3842231819966</c:v>
                </c:pt>
                <c:pt idx="13">
                  <c:v>699.2849729420038</c:v>
                </c:pt>
                <c:pt idx="14">
                  <c:v>699.585921766</c:v>
                </c:pt>
                <c:pt idx="15">
                  <c:v>699.463378386</c:v>
                </c:pt>
                <c:pt idx="16">
                  <c:v>698.969359738</c:v>
                </c:pt>
                <c:pt idx="17">
                  <c:v>698.0252200559975</c:v>
                </c:pt>
                <c:pt idx="18">
                  <c:v>696.479897214</c:v>
                </c:pt>
                <c:pt idx="19">
                  <c:v>694.217393021</c:v>
                </c:pt>
              </c:numCache>
            </c:numRef>
          </c:yVal>
          <c:smooth val="1"/>
        </c:ser>
        <c:ser>
          <c:idx val="78"/>
          <c:order val="78"/>
          <c:tx>
            <c:v>63</c:v>
          </c:tx>
          <c:marker>
            <c:symbol val="none"/>
          </c:marker>
          <c:xVal>
            <c:numRef>
              <c:f>'long term monthly Radius'!$E$1244:$E$1263</c:f>
              <c:numCache>
                <c:formatCode>General</c:formatCode>
                <c:ptCount val="20"/>
                <c:pt idx="0">
                  <c:v>0.0</c:v>
                </c:pt>
                <c:pt idx="1">
                  <c:v>18.219896902</c:v>
                </c:pt>
                <c:pt idx="2">
                  <c:v>36.496864881</c:v>
                </c:pt>
                <c:pt idx="3">
                  <c:v>54.780676112</c:v>
                </c:pt>
                <c:pt idx="4">
                  <c:v>73.06815693</c:v>
                </c:pt>
                <c:pt idx="5">
                  <c:v>91.35632212299949</c:v>
                </c:pt>
                <c:pt idx="6">
                  <c:v>109.642541324</c:v>
                </c:pt>
                <c:pt idx="7">
                  <c:v>127.924350345</c:v>
                </c:pt>
                <c:pt idx="8">
                  <c:v>146.199240745</c:v>
                </c:pt>
                <c:pt idx="9">
                  <c:v>164.464858993</c:v>
                </c:pt>
                <c:pt idx="10">
                  <c:v>182.7191959949993</c:v>
                </c:pt>
                <c:pt idx="11">
                  <c:v>200.961043732</c:v>
                </c:pt>
                <c:pt idx="12">
                  <c:v>219.190460281</c:v>
                </c:pt>
                <c:pt idx="13">
                  <c:v>237.4092068770006</c:v>
                </c:pt>
                <c:pt idx="14">
                  <c:v>255.620785039</c:v>
                </c:pt>
                <c:pt idx="15">
                  <c:v>273.8299800060001</c:v>
                </c:pt>
                <c:pt idx="16">
                  <c:v>292.042035729</c:v>
                </c:pt>
                <c:pt idx="17">
                  <c:v>310.2618169849987</c:v>
                </c:pt>
                <c:pt idx="18">
                  <c:v>328.4930299259982</c:v>
                </c:pt>
                <c:pt idx="19">
                  <c:v>346.7376262309997</c:v>
                </c:pt>
              </c:numCache>
            </c:numRef>
          </c:xVal>
          <c:yVal>
            <c:numRef>
              <c:f>'long term monthly Radius'!$F$1244:$F$1263</c:f>
              <c:numCache>
                <c:formatCode>General</c:formatCode>
                <c:ptCount val="20"/>
                <c:pt idx="0">
                  <c:v>691.7423355220005</c:v>
                </c:pt>
                <c:pt idx="1">
                  <c:v>689.128054174</c:v>
                </c:pt>
                <c:pt idx="2">
                  <c:v>686.373741233003</c:v>
                </c:pt>
                <c:pt idx="3">
                  <c:v>683.983912165</c:v>
                </c:pt>
                <c:pt idx="4">
                  <c:v>682.476904231</c:v>
                </c:pt>
                <c:pt idx="5">
                  <c:v>682.224228201</c:v>
                </c:pt>
                <c:pt idx="6">
                  <c:v>683.333950176</c:v>
                </c:pt>
                <c:pt idx="7">
                  <c:v>685.5947168580005</c:v>
                </c:pt>
                <c:pt idx="8">
                  <c:v>688.5428348409995</c:v>
                </c:pt>
                <c:pt idx="9">
                  <c:v>691.605388615</c:v>
                </c:pt>
                <c:pt idx="10">
                  <c:v>694.258176836</c:v>
                </c:pt>
                <c:pt idx="11">
                  <c:v>696.168040847</c:v>
                </c:pt>
                <c:pt idx="12">
                  <c:v>697.252430708</c:v>
                </c:pt>
                <c:pt idx="13">
                  <c:v>697.652304828</c:v>
                </c:pt>
                <c:pt idx="14">
                  <c:v>697.608218439</c:v>
                </c:pt>
                <c:pt idx="15">
                  <c:v>697.327977939</c:v>
                </c:pt>
                <c:pt idx="16">
                  <c:v>696.8811007519994</c:v>
                </c:pt>
                <c:pt idx="17">
                  <c:v>696.191521080998</c:v>
                </c:pt>
                <c:pt idx="18">
                  <c:v>695.0823412290026</c:v>
                </c:pt>
                <c:pt idx="19">
                  <c:v>693.3919365170005</c:v>
                </c:pt>
              </c:numCache>
            </c:numRef>
          </c:yVal>
          <c:smooth val="1"/>
        </c:ser>
        <c:ser>
          <c:idx val="79"/>
          <c:order val="79"/>
          <c:tx>
            <c:v>64</c:v>
          </c:tx>
          <c:marker>
            <c:symbol val="none"/>
          </c:marker>
          <c:xVal>
            <c:numRef>
              <c:f>'long term monthly Radius'!$E$1264:$E$1283</c:f>
              <c:numCache>
                <c:formatCode>General</c:formatCode>
                <c:ptCount val="20"/>
                <c:pt idx="0">
                  <c:v>0.031771414</c:v>
                </c:pt>
                <c:pt idx="1">
                  <c:v>18.28706571000007</c:v>
                </c:pt>
                <c:pt idx="2">
                  <c:v>36.553066215</c:v>
                </c:pt>
                <c:pt idx="3">
                  <c:v>54.82777687</c:v>
                </c:pt>
                <c:pt idx="4">
                  <c:v>73.10889482599967</c:v>
                </c:pt>
                <c:pt idx="5">
                  <c:v>91.39411980000002</c:v>
                </c:pt>
                <c:pt idx="6">
                  <c:v>109.681049583</c:v>
                </c:pt>
                <c:pt idx="7">
                  <c:v>127.967077212</c:v>
                </c:pt>
                <c:pt idx="8">
                  <c:v>146.2493242249993</c:v>
                </c:pt>
                <c:pt idx="9">
                  <c:v>164.524704525</c:v>
                </c:pt>
                <c:pt idx="10">
                  <c:v>182.790260675</c:v>
                </c:pt>
                <c:pt idx="11">
                  <c:v>201.0436149369999</c:v>
                </c:pt>
                <c:pt idx="12">
                  <c:v>219.283721944</c:v>
                </c:pt>
                <c:pt idx="13">
                  <c:v>237.5113799520005</c:v>
                </c:pt>
                <c:pt idx="14">
                  <c:v>255.729163568</c:v>
                </c:pt>
                <c:pt idx="15">
                  <c:v>273.9411564509977</c:v>
                </c:pt>
                <c:pt idx="16">
                  <c:v>292.152325975</c:v>
                </c:pt>
                <c:pt idx="17">
                  <c:v>310.367676306</c:v>
                </c:pt>
                <c:pt idx="18">
                  <c:v>328.5913562539981</c:v>
                </c:pt>
                <c:pt idx="19">
                  <c:v>346.8261169509972</c:v>
                </c:pt>
              </c:numCache>
            </c:numRef>
          </c:xVal>
          <c:yVal>
            <c:numRef>
              <c:f>'long term monthly Radius'!$F$1264:$F$1283</c:f>
              <c:numCache>
                <c:formatCode>General</c:formatCode>
                <c:ptCount val="20"/>
                <c:pt idx="0">
                  <c:v>693.995403752</c:v>
                </c:pt>
                <c:pt idx="1">
                  <c:v>691.327493567</c:v>
                </c:pt>
                <c:pt idx="2">
                  <c:v>688.305881474</c:v>
                </c:pt>
                <c:pt idx="3">
                  <c:v>685.4613204009975</c:v>
                </c:pt>
                <c:pt idx="4">
                  <c:v>683.3595532809976</c:v>
                </c:pt>
                <c:pt idx="5">
                  <c:v>682.432781558002</c:v>
                </c:pt>
                <c:pt idx="6">
                  <c:v>682.847483623998</c:v>
                </c:pt>
                <c:pt idx="7">
                  <c:v>684.460934306</c:v>
                </c:pt>
                <c:pt idx="8">
                  <c:v>686.8701957829975</c:v>
                </c:pt>
                <c:pt idx="9">
                  <c:v>689.551344717</c:v>
                </c:pt>
                <c:pt idx="10">
                  <c:v>692.0176354849966</c:v>
                </c:pt>
                <c:pt idx="11">
                  <c:v>693.9574068019969</c:v>
                </c:pt>
                <c:pt idx="12">
                  <c:v>695.303430754</c:v>
                </c:pt>
                <c:pt idx="13">
                  <c:v>696.1682294559971</c:v>
                </c:pt>
                <c:pt idx="14">
                  <c:v>696.7342221309995</c:v>
                </c:pt>
                <c:pt idx="15">
                  <c:v>697.1422618459962</c:v>
                </c:pt>
                <c:pt idx="16">
                  <c:v>697.4035229929995</c:v>
                </c:pt>
                <c:pt idx="17">
                  <c:v>697.3686300339995</c:v>
                </c:pt>
                <c:pt idx="18">
                  <c:v>696.7961588529994</c:v>
                </c:pt>
                <c:pt idx="19">
                  <c:v>695.4642429539995</c:v>
                </c:pt>
              </c:numCache>
            </c:numRef>
          </c:yVal>
          <c:smooth val="1"/>
        </c:ser>
        <c:ser>
          <c:idx val="80"/>
          <c:order val="80"/>
          <c:tx>
            <c:v>65</c:v>
          </c:tx>
          <c:marker>
            <c:symbol val="none"/>
          </c:marker>
          <c:xVal>
            <c:numRef>
              <c:f>'long term monthly Radius'!$E$1284:$E$1303</c:f>
              <c:numCache>
                <c:formatCode>General</c:formatCode>
                <c:ptCount val="20"/>
                <c:pt idx="0">
                  <c:v>0.103371961</c:v>
                </c:pt>
                <c:pt idx="1">
                  <c:v>18.361333152</c:v>
                </c:pt>
                <c:pt idx="2">
                  <c:v>36.63331384100017</c:v>
                </c:pt>
                <c:pt idx="3">
                  <c:v>54.916778092</c:v>
                </c:pt>
                <c:pt idx="4">
                  <c:v>73.20860789699954</c:v>
                </c:pt>
                <c:pt idx="5">
                  <c:v>91.50537555399941</c:v>
                </c:pt>
                <c:pt idx="6">
                  <c:v>109.803490226</c:v>
                </c:pt>
                <c:pt idx="7">
                  <c:v>128.09917097</c:v>
                </c:pt>
                <c:pt idx="8">
                  <c:v>146.38852599</c:v>
                </c:pt>
                <c:pt idx="9">
                  <c:v>164.6676893850001</c:v>
                </c:pt>
                <c:pt idx="10">
                  <c:v>182.933207029</c:v>
                </c:pt>
                <c:pt idx="11">
                  <c:v>201.18279568</c:v>
                </c:pt>
                <c:pt idx="12">
                  <c:v>219.41581439</c:v>
                </c:pt>
                <c:pt idx="13">
                  <c:v>237.6336871969999</c:v>
                </c:pt>
                <c:pt idx="14">
                  <c:v>255.839959301</c:v>
                </c:pt>
                <c:pt idx="15">
                  <c:v>274.039922079</c:v>
                </c:pt>
                <c:pt idx="16">
                  <c:v>292.2397974449984</c:v>
                </c:pt>
                <c:pt idx="17">
                  <c:v>310.445707321</c:v>
                </c:pt>
                <c:pt idx="18">
                  <c:v>328.662754606</c:v>
                </c:pt>
                <c:pt idx="19">
                  <c:v>346.894321864</c:v>
                </c:pt>
              </c:numCache>
            </c:numRef>
          </c:xVal>
          <c:yVal>
            <c:numRef>
              <c:f>'long term monthly Radius'!$F$1284:$F$1303</c:f>
              <c:numCache>
                <c:formatCode>General</c:formatCode>
                <c:ptCount val="20"/>
                <c:pt idx="0">
                  <c:v>693.82362137</c:v>
                </c:pt>
                <c:pt idx="1">
                  <c:v>690.480552173</c:v>
                </c:pt>
                <c:pt idx="2">
                  <c:v>686.8569523449975</c:v>
                </c:pt>
                <c:pt idx="3">
                  <c:v>683.5491518149975</c:v>
                </c:pt>
                <c:pt idx="4">
                  <c:v>681.174558055</c:v>
                </c:pt>
                <c:pt idx="5">
                  <c:v>680.195606006</c:v>
                </c:pt>
                <c:pt idx="6">
                  <c:v>680.784128463</c:v>
                </c:pt>
                <c:pt idx="7">
                  <c:v>682.7836612660034</c:v>
                </c:pt>
                <c:pt idx="8">
                  <c:v>685.7584905160033</c:v>
                </c:pt>
                <c:pt idx="9">
                  <c:v>689.123646505</c:v>
                </c:pt>
                <c:pt idx="10">
                  <c:v>692.3340603419995</c:v>
                </c:pt>
                <c:pt idx="11">
                  <c:v>695.006045522</c:v>
                </c:pt>
                <c:pt idx="12">
                  <c:v>696.9717367580026</c:v>
                </c:pt>
                <c:pt idx="13">
                  <c:v>698.271116554</c:v>
                </c:pt>
                <c:pt idx="14">
                  <c:v>699.048777811</c:v>
                </c:pt>
                <c:pt idx="15">
                  <c:v>699.430315587</c:v>
                </c:pt>
                <c:pt idx="16">
                  <c:v>699.432919455997</c:v>
                </c:pt>
                <c:pt idx="17">
                  <c:v>698.9362369869995</c:v>
                </c:pt>
                <c:pt idx="18">
                  <c:v>697.743944027002</c:v>
                </c:pt>
                <c:pt idx="19">
                  <c:v>695.699985263003</c:v>
                </c:pt>
              </c:numCache>
            </c:numRef>
          </c:yVal>
          <c:smooth val="1"/>
        </c:ser>
        <c:ser>
          <c:idx val="81"/>
          <c:order val="81"/>
          <c:tx>
            <c:v>66</c:v>
          </c:tx>
          <c:marker>
            <c:symbol val="none"/>
          </c:marker>
          <c:xVal>
            <c:numRef>
              <c:f>'long term monthly Radius'!$E$1304:$E$1323</c:f>
              <c:numCache>
                <c:formatCode>General</c:formatCode>
                <c:ptCount val="20"/>
                <c:pt idx="0">
                  <c:v>0.149998848000001</c:v>
                </c:pt>
                <c:pt idx="1">
                  <c:v>18.42024308199987</c:v>
                </c:pt>
                <c:pt idx="2">
                  <c:v>36.70308865000001</c:v>
                </c:pt>
                <c:pt idx="3">
                  <c:v>54.994906538</c:v>
                </c:pt>
                <c:pt idx="4">
                  <c:v>73.29176140699998</c:v>
                </c:pt>
                <c:pt idx="5">
                  <c:v>91.589760099</c:v>
                </c:pt>
                <c:pt idx="6">
                  <c:v>109.885240428</c:v>
                </c:pt>
                <c:pt idx="7">
                  <c:v>128.1748117229999</c:v>
                </c:pt>
                <c:pt idx="8">
                  <c:v>146.455278874</c:v>
                </c:pt>
                <c:pt idx="9">
                  <c:v>164.723735414</c:v>
                </c:pt>
                <c:pt idx="10">
                  <c:v>182.977913419</c:v>
                </c:pt>
                <c:pt idx="11">
                  <c:v>201.216707173</c:v>
                </c:pt>
                <c:pt idx="12">
                  <c:v>219.440601044</c:v>
                </c:pt>
                <c:pt idx="13">
                  <c:v>237.651976081</c:v>
                </c:pt>
                <c:pt idx="14">
                  <c:v>255.855079126</c:v>
                </c:pt>
                <c:pt idx="15">
                  <c:v>274.055520371</c:v>
                </c:pt>
                <c:pt idx="16">
                  <c:v>292.2594623530012</c:v>
                </c:pt>
                <c:pt idx="17">
                  <c:v>310.472671155</c:v>
                </c:pt>
                <c:pt idx="18">
                  <c:v>328.699560669</c:v>
                </c:pt>
                <c:pt idx="19">
                  <c:v>346.9425591699996</c:v>
                </c:pt>
              </c:numCache>
            </c:numRef>
          </c:xVal>
          <c:yVal>
            <c:numRef>
              <c:f>'long term monthly Radius'!$F$1304:$F$1323</c:f>
              <c:numCache>
                <c:formatCode>General</c:formatCode>
                <c:ptCount val="20"/>
                <c:pt idx="0">
                  <c:v>691.373090112</c:v>
                </c:pt>
                <c:pt idx="1">
                  <c:v>688.1918945370033</c:v>
                </c:pt>
                <c:pt idx="2">
                  <c:v>684.954856321</c:v>
                </c:pt>
                <c:pt idx="3">
                  <c:v>682.220954941</c:v>
                </c:pt>
                <c:pt idx="4">
                  <c:v>680.5425176509995</c:v>
                </c:pt>
                <c:pt idx="5">
                  <c:v>680.3125482189994</c:v>
                </c:pt>
                <c:pt idx="6">
                  <c:v>681.6295674529995</c:v>
                </c:pt>
                <c:pt idx="7">
                  <c:v>684.258972905</c:v>
                </c:pt>
                <c:pt idx="8">
                  <c:v>687.6945499550005</c:v>
                </c:pt>
                <c:pt idx="9">
                  <c:v>691.3080016690005</c:v>
                </c:pt>
                <c:pt idx="10">
                  <c:v>694.5261807979995</c:v>
                </c:pt>
                <c:pt idx="11">
                  <c:v>696.968107647</c:v>
                </c:pt>
                <c:pt idx="12">
                  <c:v>698.496026710998</c:v>
                </c:pt>
                <c:pt idx="13">
                  <c:v>699.2002993249995</c:v>
                </c:pt>
                <c:pt idx="14">
                  <c:v>699.286892467003</c:v>
                </c:pt>
                <c:pt idx="15">
                  <c:v>698.9497997989995</c:v>
                </c:pt>
                <c:pt idx="16">
                  <c:v>698.277400683</c:v>
                </c:pt>
                <c:pt idx="17">
                  <c:v>697.2187325450037</c:v>
                </c:pt>
                <c:pt idx="18">
                  <c:v>695.629747366</c:v>
                </c:pt>
                <c:pt idx="19">
                  <c:v>693.3919237409995</c:v>
                </c:pt>
              </c:numCache>
            </c:numRef>
          </c:yVal>
          <c:smooth val="1"/>
        </c:ser>
        <c:ser>
          <c:idx val="82"/>
          <c:order val="82"/>
          <c:tx>
            <c:v>67</c:v>
          </c:tx>
          <c:marker>
            <c:symbol val="none"/>
          </c:marker>
          <c:xVal>
            <c:numRef>
              <c:f>'long term monthly Radius'!$E$1324:$E$1343</c:f>
              <c:numCache>
                <c:formatCode>General</c:formatCode>
                <c:ptCount val="20"/>
                <c:pt idx="0">
                  <c:v>0.160115833</c:v>
                </c:pt>
                <c:pt idx="1">
                  <c:v>18.426801886</c:v>
                </c:pt>
                <c:pt idx="2">
                  <c:v>36.702804679</c:v>
                </c:pt>
                <c:pt idx="3">
                  <c:v>54.985208907</c:v>
                </c:pt>
                <c:pt idx="4">
                  <c:v>73.271024593</c:v>
                </c:pt>
                <c:pt idx="5">
                  <c:v>91.557543503</c:v>
                </c:pt>
                <c:pt idx="6">
                  <c:v>109.842381786</c:v>
                </c:pt>
                <c:pt idx="7">
                  <c:v>128.1232542909995</c:v>
                </c:pt>
                <c:pt idx="8">
                  <c:v>146.397860531</c:v>
                </c:pt>
                <c:pt idx="9">
                  <c:v>164.663923136</c:v>
                </c:pt>
                <c:pt idx="10">
                  <c:v>182.919457067</c:v>
                </c:pt>
                <c:pt idx="11">
                  <c:v>201.163209813</c:v>
                </c:pt>
                <c:pt idx="12">
                  <c:v>219.395180911</c:v>
                </c:pt>
                <c:pt idx="13">
                  <c:v>237.616954821</c:v>
                </c:pt>
                <c:pt idx="14">
                  <c:v>255.831746196</c:v>
                </c:pt>
                <c:pt idx="15">
                  <c:v>274.043961696001</c:v>
                </c:pt>
                <c:pt idx="16">
                  <c:v>292.2586190989987</c:v>
                </c:pt>
                <c:pt idx="17">
                  <c:v>310.480461236</c:v>
                </c:pt>
                <c:pt idx="18">
                  <c:v>328.713046304</c:v>
                </c:pt>
                <c:pt idx="19">
                  <c:v>346.9582503529986</c:v>
                </c:pt>
              </c:numCache>
            </c:numRef>
          </c:xVal>
          <c:yVal>
            <c:numRef>
              <c:f>'long term monthly Radius'!$F$1324:$F$1343</c:f>
              <c:numCache>
                <c:formatCode>General</c:formatCode>
                <c:ptCount val="20"/>
                <c:pt idx="0">
                  <c:v>691.7176218719976</c:v>
                </c:pt>
                <c:pt idx="1">
                  <c:v>689.2151345570033</c:v>
                </c:pt>
                <c:pt idx="2">
                  <c:v>686.549198981998</c:v>
                </c:pt>
                <c:pt idx="3">
                  <c:v>684.219971788</c:v>
                </c:pt>
                <c:pt idx="4">
                  <c:v>682.737368749</c:v>
                </c:pt>
                <c:pt idx="5">
                  <c:v>682.474484695</c:v>
                </c:pt>
                <c:pt idx="6">
                  <c:v>683.529933081</c:v>
                </c:pt>
                <c:pt idx="7">
                  <c:v>685.690537464</c:v>
                </c:pt>
                <c:pt idx="8">
                  <c:v>688.501799331</c:v>
                </c:pt>
                <c:pt idx="9">
                  <c:v>691.403844023</c:v>
                </c:pt>
                <c:pt idx="10">
                  <c:v>693.8942565819995</c:v>
                </c:pt>
                <c:pt idx="11">
                  <c:v>695.664600931</c:v>
                </c:pt>
                <c:pt idx="12">
                  <c:v>696.653338701</c:v>
                </c:pt>
                <c:pt idx="13">
                  <c:v>697.0038849150005</c:v>
                </c:pt>
                <c:pt idx="14">
                  <c:v>696.9516026289995</c:v>
                </c:pt>
                <c:pt idx="15">
                  <c:v>696.7049930090005</c:v>
                </c:pt>
                <c:pt idx="16">
                  <c:v>696.3473015929976</c:v>
                </c:pt>
                <c:pt idx="17">
                  <c:v>695.794765144</c:v>
                </c:pt>
                <c:pt idx="18">
                  <c:v>694.851928826997</c:v>
                </c:pt>
                <c:pt idx="19">
                  <c:v>693.3322208039947</c:v>
                </c:pt>
              </c:numCache>
            </c:numRef>
          </c:yVal>
          <c:smooth val="1"/>
        </c:ser>
        <c:ser>
          <c:idx val="83"/>
          <c:order val="83"/>
          <c:tx>
            <c:v>68</c:v>
          </c:tx>
          <c:marker>
            <c:symbol val="none"/>
          </c:marker>
          <c:xVal>
            <c:numRef>
              <c:f>'long term monthly Radius'!$E$1344:$E$1363</c:f>
              <c:numCache>
                <c:formatCode>General</c:formatCode>
                <c:ptCount val="20"/>
                <c:pt idx="0">
                  <c:v>0.131052753</c:v>
                </c:pt>
                <c:pt idx="1">
                  <c:v>18.38623828199991</c:v>
                </c:pt>
                <c:pt idx="2">
                  <c:v>36.652786004</c:v>
                </c:pt>
                <c:pt idx="3">
                  <c:v>54.92874480400001</c:v>
                </c:pt>
                <c:pt idx="4">
                  <c:v>73.2118127</c:v>
                </c:pt>
                <c:pt idx="5">
                  <c:v>91.49953635199998</c:v>
                </c:pt>
                <c:pt idx="6">
                  <c:v>109.789328879</c:v>
                </c:pt>
                <c:pt idx="7">
                  <c:v>128.078296041</c:v>
                </c:pt>
                <c:pt idx="8">
                  <c:v>146.3632364900005</c:v>
                </c:pt>
                <c:pt idx="9">
                  <c:v>164.640823994</c:v>
                </c:pt>
                <c:pt idx="10">
                  <c:v>182.9079470890006</c:v>
                </c:pt>
                <c:pt idx="11">
                  <c:v>201.1621297170005</c:v>
                </c:pt>
                <c:pt idx="12">
                  <c:v>219.402280735</c:v>
                </c:pt>
                <c:pt idx="13">
                  <c:v>237.629161614</c:v>
                </c:pt>
                <c:pt idx="14">
                  <c:v>255.8454564050005</c:v>
                </c:pt>
                <c:pt idx="15">
                  <c:v>274.055456167</c:v>
                </c:pt>
                <c:pt idx="16">
                  <c:v>292.264405889</c:v>
                </c:pt>
                <c:pt idx="17">
                  <c:v>310.4775551909992</c:v>
                </c:pt>
                <c:pt idx="18">
                  <c:v>328.6992497479989</c:v>
                </c:pt>
                <c:pt idx="19">
                  <c:v>346.9324024839992</c:v>
                </c:pt>
              </c:numCache>
            </c:numRef>
          </c:xVal>
          <c:yVal>
            <c:numRef>
              <c:f>'long term monthly Radius'!$F$1344:$F$1363</c:f>
              <c:numCache>
                <c:formatCode>General</c:formatCode>
                <c:ptCount val="20"/>
                <c:pt idx="0">
                  <c:v>694.06730423</c:v>
                </c:pt>
                <c:pt idx="1">
                  <c:v>691.266300869</c:v>
                </c:pt>
                <c:pt idx="2">
                  <c:v>688.093241822</c:v>
                </c:pt>
                <c:pt idx="3">
                  <c:v>685.106659805997</c:v>
                </c:pt>
                <c:pt idx="4">
                  <c:v>682.889661069</c:v>
                </c:pt>
                <c:pt idx="5">
                  <c:v>681.8825588309975</c:v>
                </c:pt>
                <c:pt idx="6">
                  <c:v>682.2540916390005</c:v>
                </c:pt>
                <c:pt idx="7">
                  <c:v>683.8655230169975</c:v>
                </c:pt>
                <c:pt idx="8">
                  <c:v>686.3270607709976</c:v>
                </c:pt>
                <c:pt idx="9">
                  <c:v>689.116328551</c:v>
                </c:pt>
                <c:pt idx="10">
                  <c:v>691.732190551</c:v>
                </c:pt>
                <c:pt idx="11">
                  <c:v>693.8394818229995</c:v>
                </c:pt>
                <c:pt idx="12">
                  <c:v>695.3451071389976</c:v>
                </c:pt>
                <c:pt idx="13">
                  <c:v>696.3435197819969</c:v>
                </c:pt>
                <c:pt idx="14">
                  <c:v>697.0121377159975</c:v>
                </c:pt>
                <c:pt idx="15">
                  <c:v>697.4888105470033</c:v>
                </c:pt>
                <c:pt idx="16">
                  <c:v>697.778514806</c:v>
                </c:pt>
                <c:pt idx="17">
                  <c:v>697.726800486</c:v>
                </c:pt>
                <c:pt idx="18">
                  <c:v>697.091314822</c:v>
                </c:pt>
                <c:pt idx="19">
                  <c:v>695.6656911129975</c:v>
                </c:pt>
              </c:numCache>
            </c:numRef>
          </c:yVal>
          <c:smooth val="1"/>
        </c:ser>
        <c:ser>
          <c:idx val="84"/>
          <c:order val="84"/>
          <c:tx>
            <c:v>69</c:v>
          </c:tx>
          <c:marker>
            <c:symbol val="none"/>
          </c:marker>
          <c:xVal>
            <c:numRef>
              <c:f>'long term monthly Radius'!$E$1364:$E$1383</c:f>
              <c:numCache>
                <c:formatCode>General</c:formatCode>
                <c:ptCount val="20"/>
                <c:pt idx="0">
                  <c:v>0.0697049740000003</c:v>
                </c:pt>
                <c:pt idx="1">
                  <c:v>18.33018059500001</c:v>
                </c:pt>
                <c:pt idx="2">
                  <c:v>36.604806599</c:v>
                </c:pt>
                <c:pt idx="3">
                  <c:v>54.890746785</c:v>
                </c:pt>
                <c:pt idx="4">
                  <c:v>73.18465612299966</c:v>
                </c:pt>
                <c:pt idx="5">
                  <c:v>91.48298330599998</c:v>
                </c:pt>
                <c:pt idx="6">
                  <c:v>109.781991722</c:v>
                </c:pt>
                <c:pt idx="7">
                  <c:v>128.077892116</c:v>
                </c:pt>
                <c:pt idx="8">
                  <c:v>146.366922746</c:v>
                </c:pt>
                <c:pt idx="9">
                  <c:v>164.645288244</c:v>
                </c:pt>
                <c:pt idx="10">
                  <c:v>182.909748023</c:v>
                </c:pt>
                <c:pt idx="11">
                  <c:v>201.158121766</c:v>
                </c:pt>
                <c:pt idx="12">
                  <c:v>219.389893327</c:v>
                </c:pt>
                <c:pt idx="13">
                  <c:v>237.6066630959999</c:v>
                </c:pt>
                <c:pt idx="14">
                  <c:v>255.812117318001</c:v>
                </c:pt>
                <c:pt idx="15">
                  <c:v>274.011666924</c:v>
                </c:pt>
                <c:pt idx="16">
                  <c:v>292.211657823</c:v>
                </c:pt>
                <c:pt idx="17">
                  <c:v>310.418242929999</c:v>
                </c:pt>
                <c:pt idx="18">
                  <c:v>328.636479821999</c:v>
                </c:pt>
                <c:pt idx="19">
                  <c:v>346.8696657320008</c:v>
                </c:pt>
              </c:numCache>
            </c:numRef>
          </c:xVal>
          <c:yVal>
            <c:numRef>
              <c:f>'long term monthly Radius'!$F$1364:$F$1383</c:f>
              <c:numCache>
                <c:formatCode>General</c:formatCode>
                <c:ptCount val="20"/>
                <c:pt idx="0">
                  <c:v>693.300912362</c:v>
                </c:pt>
                <c:pt idx="1">
                  <c:v>689.9252590969975</c:v>
                </c:pt>
                <c:pt idx="2">
                  <c:v>686.3196581589995</c:v>
                </c:pt>
                <c:pt idx="3">
                  <c:v>683.072251947</c:v>
                </c:pt>
                <c:pt idx="4">
                  <c:v>680.792180984</c:v>
                </c:pt>
                <c:pt idx="5">
                  <c:v>679.927472668</c:v>
                </c:pt>
                <c:pt idx="6">
                  <c:v>680.6384072600026</c:v>
                </c:pt>
                <c:pt idx="7">
                  <c:v>682.762533068</c:v>
                </c:pt>
                <c:pt idx="8">
                  <c:v>685.8434899580005</c:v>
                </c:pt>
                <c:pt idx="9">
                  <c:v>689.290705092</c:v>
                </c:pt>
                <c:pt idx="10">
                  <c:v>692.5472231379969</c:v>
                </c:pt>
                <c:pt idx="11">
                  <c:v>695.2189022790037</c:v>
                </c:pt>
                <c:pt idx="12">
                  <c:v>697.1512992409995</c:v>
                </c:pt>
                <c:pt idx="13">
                  <c:v>698.394369516</c:v>
                </c:pt>
                <c:pt idx="14">
                  <c:v>699.1010515610005</c:v>
                </c:pt>
                <c:pt idx="15">
                  <c:v>699.407748037</c:v>
                </c:pt>
                <c:pt idx="16">
                  <c:v>699.3254284629975</c:v>
                </c:pt>
                <c:pt idx="17">
                  <c:v>698.732283654</c:v>
                </c:pt>
                <c:pt idx="18">
                  <c:v>697.440707501</c:v>
                </c:pt>
                <c:pt idx="19">
                  <c:v>695.3085637159975</c:v>
                </c:pt>
              </c:numCache>
            </c:numRef>
          </c:yVal>
          <c:smooth val="1"/>
        </c:ser>
        <c:ser>
          <c:idx val="85"/>
          <c:order val="85"/>
          <c:tx>
            <c:v>70</c:v>
          </c:tx>
          <c:marker>
            <c:symbol val="none"/>
          </c:marker>
          <c:xVal>
            <c:numRef>
              <c:f>'long term monthly Radius'!$E$1384:$E$1403</c:f>
              <c:numCache>
                <c:formatCode>General</c:formatCode>
                <c:ptCount val="20"/>
                <c:pt idx="0">
                  <c:v>0.0</c:v>
                </c:pt>
                <c:pt idx="1">
                  <c:v>18.261393166</c:v>
                </c:pt>
                <c:pt idx="2">
                  <c:v>36.543769488</c:v>
                </c:pt>
                <c:pt idx="3">
                  <c:v>54.83454167999999</c:v>
                </c:pt>
                <c:pt idx="4">
                  <c:v>73.1299286</c:v>
                </c:pt>
                <c:pt idx="5">
                  <c:v>91.426233196</c:v>
                </c:pt>
                <c:pt idx="6">
                  <c:v>109.7200474769997</c:v>
                </c:pt>
                <c:pt idx="7">
                  <c:v>128.008267824</c:v>
                </c:pt>
                <c:pt idx="8">
                  <c:v>146.287852774</c:v>
                </c:pt>
                <c:pt idx="9">
                  <c:v>164.556090539</c:v>
                </c:pt>
                <c:pt idx="10">
                  <c:v>182.810794556</c:v>
                </c:pt>
                <c:pt idx="11">
                  <c:v>201.050821628</c:v>
                </c:pt>
                <c:pt idx="12">
                  <c:v>219.276548436</c:v>
                </c:pt>
                <c:pt idx="13">
                  <c:v>237.490177746</c:v>
                </c:pt>
                <c:pt idx="14">
                  <c:v>255.695796225</c:v>
                </c:pt>
                <c:pt idx="15">
                  <c:v>273.898887546999</c:v>
                </c:pt>
                <c:pt idx="16">
                  <c:v>292.105439341999</c:v>
                </c:pt>
                <c:pt idx="17">
                  <c:v>310.320951886</c:v>
                </c:pt>
                <c:pt idx="18">
                  <c:v>328.549645342</c:v>
                </c:pt>
                <c:pt idx="19">
                  <c:v>346.793826080999</c:v>
                </c:pt>
              </c:numCache>
            </c:numRef>
          </c:xVal>
          <c:yVal>
            <c:numRef>
              <c:f>'long term monthly Radius'!$F$1384:$F$1403</c:f>
              <c:numCache>
                <c:formatCode>General</c:formatCode>
                <c:ptCount val="20"/>
                <c:pt idx="0">
                  <c:v>691.2347487310005</c:v>
                </c:pt>
                <c:pt idx="1">
                  <c:v>688.1990966540005</c:v>
                </c:pt>
                <c:pt idx="2">
                  <c:v>685.093107739</c:v>
                </c:pt>
                <c:pt idx="3">
                  <c:v>682.4572786359971</c:v>
                </c:pt>
                <c:pt idx="4">
                  <c:v>680.837276329998</c:v>
                </c:pt>
                <c:pt idx="5">
                  <c:v>680.614678819</c:v>
                </c:pt>
                <c:pt idx="6">
                  <c:v>681.8924747899995</c:v>
                </c:pt>
                <c:pt idx="7">
                  <c:v>684.4407948639995</c:v>
                </c:pt>
                <c:pt idx="8">
                  <c:v>687.763674304</c:v>
                </c:pt>
                <c:pt idx="9">
                  <c:v>691.250159417</c:v>
                </c:pt>
                <c:pt idx="10">
                  <c:v>694.334358748</c:v>
                </c:pt>
                <c:pt idx="11">
                  <c:v>696.6450541319995</c:v>
                </c:pt>
                <c:pt idx="12">
                  <c:v>698.058076229002</c:v>
                </c:pt>
                <c:pt idx="13">
                  <c:v>698.6774195070005</c:v>
                </c:pt>
                <c:pt idx="14">
                  <c:v>698.726247336</c:v>
                </c:pt>
                <c:pt idx="15">
                  <c:v>698.403726607</c:v>
                </c:pt>
                <c:pt idx="16">
                  <c:v>697.7816336700026</c:v>
                </c:pt>
                <c:pt idx="17">
                  <c:v>696.7999079100023</c:v>
                </c:pt>
                <c:pt idx="18">
                  <c:v>695.313402506</c:v>
                </c:pt>
                <c:pt idx="19">
                  <c:v>693.1966594339995</c:v>
                </c:pt>
              </c:numCache>
            </c:numRef>
          </c:yVal>
          <c:smooth val="1"/>
        </c:ser>
        <c:ser>
          <c:idx val="86"/>
          <c:order val="86"/>
          <c:tx>
            <c:v>71</c:v>
          </c:tx>
          <c:marker>
            <c:symbol val="none"/>
          </c:marker>
          <c:xVal>
            <c:numRef>
              <c:f>'long term monthly Radius'!$E$1404:$E$1423</c:f>
              <c:numCache>
                <c:formatCode>General</c:formatCode>
                <c:ptCount val="20"/>
                <c:pt idx="0">
                  <c:v>0.0</c:v>
                </c:pt>
                <c:pt idx="1">
                  <c:v>18.17716888400007</c:v>
                </c:pt>
                <c:pt idx="2">
                  <c:v>36.45000059199999</c:v>
                </c:pt>
                <c:pt idx="3">
                  <c:v>54.72992254200018</c:v>
                </c:pt>
                <c:pt idx="4">
                  <c:v>73.014247468</c:v>
                </c:pt>
                <c:pt idx="5">
                  <c:v>91.30046807599996</c:v>
                </c:pt>
                <c:pt idx="6">
                  <c:v>109.5862416640003</c:v>
                </c:pt>
                <c:pt idx="7">
                  <c:v>127.869192166</c:v>
                </c:pt>
                <c:pt idx="8">
                  <c:v>146.146842278</c:v>
                </c:pt>
                <c:pt idx="9">
                  <c:v>164.416697105</c:v>
                </c:pt>
                <c:pt idx="10">
                  <c:v>182.6764423570007</c:v>
                </c:pt>
                <c:pt idx="11">
                  <c:v>200.924396133</c:v>
                </c:pt>
                <c:pt idx="12">
                  <c:v>219.160105204</c:v>
                </c:pt>
                <c:pt idx="13">
                  <c:v>237.384881243</c:v>
                </c:pt>
                <c:pt idx="14">
                  <c:v>255.6017284570007</c:v>
                </c:pt>
                <c:pt idx="15">
                  <c:v>273.814948484</c:v>
                </c:pt>
                <c:pt idx="16">
                  <c:v>292.029468355</c:v>
                </c:pt>
                <c:pt idx="17">
                  <c:v>310.2500467069996</c:v>
                </c:pt>
                <c:pt idx="18">
                  <c:v>328.4803854569982</c:v>
                </c:pt>
                <c:pt idx="19">
                  <c:v>346.7226194099987</c:v>
                </c:pt>
              </c:numCache>
            </c:numRef>
          </c:xVal>
          <c:yVal>
            <c:numRef>
              <c:f>'long term monthly Radius'!$F$1404:$F$1423</c:f>
              <c:numCache>
                <c:formatCode>General</c:formatCode>
                <c:ptCount val="20"/>
                <c:pt idx="0">
                  <c:v>692.352545248</c:v>
                </c:pt>
                <c:pt idx="1">
                  <c:v>689.834388409</c:v>
                </c:pt>
                <c:pt idx="2">
                  <c:v>687.078113324</c:v>
                </c:pt>
                <c:pt idx="3">
                  <c:v>684.58590728</c:v>
                </c:pt>
                <c:pt idx="4">
                  <c:v>682.888707703</c:v>
                </c:pt>
                <c:pt idx="5">
                  <c:v>682.3821080309995</c:v>
                </c:pt>
                <c:pt idx="6">
                  <c:v>683.1959505780032</c:v>
                </c:pt>
                <c:pt idx="7">
                  <c:v>685.146758136</c:v>
                </c:pt>
                <c:pt idx="8">
                  <c:v>687.799090685</c:v>
                </c:pt>
                <c:pt idx="9">
                  <c:v>690.6059932370026</c:v>
                </c:pt>
                <c:pt idx="10">
                  <c:v>693.0675873029975</c:v>
                </c:pt>
                <c:pt idx="11">
                  <c:v>694.8707527790005</c:v>
                </c:pt>
                <c:pt idx="12">
                  <c:v>695.956874771</c:v>
                </c:pt>
                <c:pt idx="13">
                  <c:v>696.469073299</c:v>
                </c:pt>
                <c:pt idx="14">
                  <c:v>696.62927629</c:v>
                </c:pt>
                <c:pt idx="15">
                  <c:v>696.619001664</c:v>
                </c:pt>
                <c:pt idx="16">
                  <c:v>696.487153281998</c:v>
                </c:pt>
                <c:pt idx="17">
                  <c:v>696.125640292</c:v>
                </c:pt>
                <c:pt idx="18">
                  <c:v>695.3286171949961</c:v>
                </c:pt>
                <c:pt idx="19">
                  <c:v>693.902686688998</c:v>
                </c:pt>
              </c:numCache>
            </c:numRef>
          </c:yVal>
          <c:smooth val="1"/>
        </c:ser>
        <c:ser>
          <c:idx val="87"/>
          <c:order val="87"/>
          <c:tx>
            <c:v>72</c:v>
          </c:tx>
          <c:marker>
            <c:symbol val="none"/>
          </c:marker>
          <c:xVal>
            <c:numRef>
              <c:f>'long term monthly Radius'!$E$1424:$E$1443</c:f>
              <c:numCache>
                <c:formatCode>General</c:formatCode>
                <c:ptCount val="20"/>
                <c:pt idx="0">
                  <c:v>0.0</c:v>
                </c:pt>
                <c:pt idx="1">
                  <c:v>18.11257882100004</c:v>
                </c:pt>
                <c:pt idx="2">
                  <c:v>36.37986642599987</c:v>
                </c:pt>
                <c:pt idx="3">
                  <c:v>54.657455277</c:v>
                </c:pt>
                <c:pt idx="4">
                  <c:v>72.94288858599998</c:v>
                </c:pt>
                <c:pt idx="5">
                  <c:v>91.23349993099998</c:v>
                </c:pt>
                <c:pt idx="6">
                  <c:v>109.5264110719999</c:v>
                </c:pt>
                <c:pt idx="7">
                  <c:v>127.818473358</c:v>
                </c:pt>
                <c:pt idx="8">
                  <c:v>146.106237209</c:v>
                </c:pt>
                <c:pt idx="9">
                  <c:v>164.3860972160005</c:v>
                </c:pt>
                <c:pt idx="10">
                  <c:v>182.654634573</c:v>
                </c:pt>
                <c:pt idx="11">
                  <c:v>200.909274329</c:v>
                </c:pt>
                <c:pt idx="12">
                  <c:v>219.148977844</c:v>
                </c:pt>
                <c:pt idx="13">
                  <c:v>237.374587553</c:v>
                </c:pt>
                <c:pt idx="14">
                  <c:v>255.588957457001</c:v>
                </c:pt>
                <c:pt idx="15">
                  <c:v>273.7966472759987</c:v>
                </c:pt>
                <c:pt idx="16">
                  <c:v>292.003204135</c:v>
                </c:pt>
                <c:pt idx="17">
                  <c:v>310.214190815</c:v>
                </c:pt>
                <c:pt idx="18">
                  <c:v>328.434281818</c:v>
                </c:pt>
                <c:pt idx="19">
                  <c:v>346.666634724</c:v>
                </c:pt>
              </c:numCache>
            </c:numRef>
          </c:xVal>
          <c:yVal>
            <c:numRef>
              <c:f>'long term monthly Radius'!$F$1424:$F$1443</c:f>
              <c:numCache>
                <c:formatCode>General</c:formatCode>
                <c:ptCount val="20"/>
                <c:pt idx="0">
                  <c:v>694.1451378979995</c:v>
                </c:pt>
                <c:pt idx="1">
                  <c:v>691.176927369</c:v>
                </c:pt>
                <c:pt idx="2">
                  <c:v>687.8330041619994</c:v>
                </c:pt>
                <c:pt idx="3">
                  <c:v>684.685655356</c:v>
                </c:pt>
                <c:pt idx="4">
                  <c:v>682.338146517</c:v>
                </c:pt>
                <c:pt idx="5">
                  <c:v>681.2465550989995</c:v>
                </c:pt>
                <c:pt idx="6">
                  <c:v>681.590449153</c:v>
                </c:pt>
                <c:pt idx="7">
                  <c:v>683.238308233002</c:v>
                </c:pt>
                <c:pt idx="8">
                  <c:v>685.792111999</c:v>
                </c:pt>
                <c:pt idx="9">
                  <c:v>688.7117026460032</c:v>
                </c:pt>
                <c:pt idx="10">
                  <c:v>691.490116329</c:v>
                </c:pt>
                <c:pt idx="11">
                  <c:v>693.7890660790026</c:v>
                </c:pt>
                <c:pt idx="12">
                  <c:v>695.487646153998</c:v>
                </c:pt>
                <c:pt idx="13">
                  <c:v>696.648513049</c:v>
                </c:pt>
                <c:pt idx="14">
                  <c:v>697.427458633998</c:v>
                </c:pt>
                <c:pt idx="15">
                  <c:v>697.949635719</c:v>
                </c:pt>
                <c:pt idx="16">
                  <c:v>698.217872691</c:v>
                </c:pt>
                <c:pt idx="17">
                  <c:v>698.083519606</c:v>
                </c:pt>
                <c:pt idx="18">
                  <c:v>697.315484061</c:v>
                </c:pt>
                <c:pt idx="19">
                  <c:v>695.715744262003</c:v>
                </c:pt>
              </c:numCache>
            </c:numRef>
          </c:yVal>
          <c:smooth val="1"/>
        </c:ser>
        <c:ser>
          <c:idx val="88"/>
          <c:order val="88"/>
          <c:tx>
            <c:v>73</c:v>
          </c:tx>
          <c:marker>
            <c:symbol val="none"/>
          </c:marker>
          <c:xVal>
            <c:numRef>
              <c:f>'long term monthly Radius'!$E$1444:$E$1463</c:f>
              <c:numCache>
                <c:formatCode>General</c:formatCode>
                <c:ptCount val="20"/>
                <c:pt idx="0">
                  <c:v>0.0</c:v>
                </c:pt>
                <c:pt idx="1">
                  <c:v>18.100599327</c:v>
                </c:pt>
                <c:pt idx="2">
                  <c:v>36.379757347</c:v>
                </c:pt>
                <c:pt idx="3">
                  <c:v>54.669941461</c:v>
                </c:pt>
                <c:pt idx="4">
                  <c:v>72.9674557630003</c:v>
                </c:pt>
                <c:pt idx="5">
                  <c:v>91.268397964</c:v>
                </c:pt>
                <c:pt idx="6">
                  <c:v>109.5688829629996</c:v>
                </c:pt>
                <c:pt idx="7">
                  <c:v>127.8650567</c:v>
                </c:pt>
                <c:pt idx="8">
                  <c:v>146.153125575</c:v>
                </c:pt>
                <c:pt idx="9">
                  <c:v>164.4294993800007</c:v>
                </c:pt>
                <c:pt idx="10">
                  <c:v>182.691184747</c:v>
                </c:pt>
                <c:pt idx="11">
                  <c:v>200.9363874890005</c:v>
                </c:pt>
                <c:pt idx="12">
                  <c:v>219.165050099</c:v>
                </c:pt>
                <c:pt idx="13">
                  <c:v>237.379140681</c:v>
                </c:pt>
                <c:pt idx="14">
                  <c:v>255.582712263</c:v>
                </c:pt>
                <c:pt idx="15">
                  <c:v>273.7814332589977</c:v>
                </c:pt>
                <c:pt idx="16">
                  <c:v>291.9817397919977</c:v>
                </c:pt>
                <c:pt idx="17">
                  <c:v>310.189836122</c:v>
                </c:pt>
                <c:pt idx="18">
                  <c:v>328.410722209</c:v>
                </c:pt>
                <c:pt idx="19">
                  <c:v>346.647508394001</c:v>
                </c:pt>
              </c:numCache>
            </c:numRef>
          </c:xVal>
          <c:yVal>
            <c:numRef>
              <c:f>'long term monthly Radius'!$F$1444:$F$1463</c:f>
              <c:numCache>
                <c:formatCode>General</c:formatCode>
                <c:ptCount val="20"/>
                <c:pt idx="0">
                  <c:v>692.4545427019995</c:v>
                </c:pt>
                <c:pt idx="1">
                  <c:v>689.01344316</c:v>
                </c:pt>
                <c:pt idx="2">
                  <c:v>685.4182970649995</c:v>
                </c:pt>
                <c:pt idx="3">
                  <c:v>682.2619471009995</c:v>
                </c:pt>
                <c:pt idx="4">
                  <c:v>680.136819906</c:v>
                </c:pt>
                <c:pt idx="5">
                  <c:v>679.479292041</c:v>
                </c:pt>
                <c:pt idx="6">
                  <c:v>680.432469755997</c:v>
                </c:pt>
                <c:pt idx="7">
                  <c:v>682.800144931</c:v>
                </c:pt>
                <c:pt idx="8">
                  <c:v>686.104828517002</c:v>
                </c:pt>
                <c:pt idx="9">
                  <c:v>689.7287159470033</c:v>
                </c:pt>
                <c:pt idx="10">
                  <c:v>693.093466933</c:v>
                </c:pt>
                <c:pt idx="11">
                  <c:v>695.8045895949995</c:v>
                </c:pt>
                <c:pt idx="12">
                  <c:v>697.701623951</c:v>
                </c:pt>
                <c:pt idx="13">
                  <c:v>698.8317372480005</c:v>
                </c:pt>
                <c:pt idx="14">
                  <c:v>699.357324230998</c:v>
                </c:pt>
                <c:pt idx="15">
                  <c:v>699.428779874</c:v>
                </c:pt>
                <c:pt idx="16">
                  <c:v>699.0931847070005</c:v>
                </c:pt>
                <c:pt idx="17">
                  <c:v>698.26467073</c:v>
                </c:pt>
                <c:pt idx="18">
                  <c:v>696.778230420002</c:v>
                </c:pt>
                <c:pt idx="19">
                  <c:v>694.507487490998</c:v>
                </c:pt>
              </c:numCache>
            </c:numRef>
          </c:yVal>
          <c:smooth val="1"/>
        </c:ser>
        <c:ser>
          <c:idx val="89"/>
          <c:order val="89"/>
          <c:tx>
            <c:v>74</c:v>
          </c:tx>
          <c:marker>
            <c:symbol val="none"/>
          </c:marker>
          <c:xVal>
            <c:numRef>
              <c:f>'long term monthly Radius'!$E$1464:$E$1483</c:f>
              <c:numCache>
                <c:formatCode>General</c:formatCode>
                <c:ptCount val="20"/>
                <c:pt idx="0">
                  <c:v>0.0</c:v>
                </c:pt>
                <c:pt idx="1">
                  <c:v>18.12572288899987</c:v>
                </c:pt>
                <c:pt idx="2">
                  <c:v>36.408644671</c:v>
                </c:pt>
                <c:pt idx="3">
                  <c:v>54.698940555</c:v>
                </c:pt>
                <c:pt idx="4">
                  <c:v>72.992927724</c:v>
                </c:pt>
                <c:pt idx="5">
                  <c:v>91.28709495799998</c:v>
                </c:pt>
                <c:pt idx="6">
                  <c:v>109.5783405219996</c:v>
                </c:pt>
                <c:pt idx="7">
                  <c:v>127.863828636</c:v>
                </c:pt>
                <c:pt idx="8">
                  <c:v>146.140884534</c:v>
                </c:pt>
                <c:pt idx="9">
                  <c:v>164.407051425</c:v>
                </c:pt>
                <c:pt idx="10">
                  <c:v>182.660433569</c:v>
                </c:pt>
                <c:pt idx="11">
                  <c:v>200.9000860870006</c:v>
                </c:pt>
                <c:pt idx="12">
                  <c:v>219.1265252219995</c:v>
                </c:pt>
                <c:pt idx="13">
                  <c:v>237.3420069330005</c:v>
                </c:pt>
                <c:pt idx="14">
                  <c:v>255.5504813720007</c:v>
                </c:pt>
                <c:pt idx="15">
                  <c:v>273.757099171</c:v>
                </c:pt>
                <c:pt idx="16">
                  <c:v>291.9675100089984</c:v>
                </c:pt>
                <c:pt idx="17">
                  <c:v>310.186963833</c:v>
                </c:pt>
                <c:pt idx="18">
                  <c:v>328.419381686</c:v>
                </c:pt>
                <c:pt idx="19">
                  <c:v>346.6667353109996</c:v>
                </c:pt>
              </c:numCache>
            </c:numRef>
          </c:xVal>
          <c:yVal>
            <c:numRef>
              <c:f>'long term monthly Radius'!$F$1464:$F$1483</c:f>
              <c:numCache>
                <c:formatCode>General</c:formatCode>
                <c:ptCount val="20"/>
                <c:pt idx="0">
                  <c:v>690.8081833790005</c:v>
                </c:pt>
                <c:pt idx="1">
                  <c:v>687.94867334</c:v>
                </c:pt>
                <c:pt idx="2">
                  <c:v>685.031810644</c:v>
                </c:pt>
                <c:pt idx="3">
                  <c:v>682.5848705010032</c:v>
                </c:pt>
                <c:pt idx="4">
                  <c:v>681.131720598</c:v>
                </c:pt>
                <c:pt idx="5">
                  <c:v>681.0384994909995</c:v>
                </c:pt>
                <c:pt idx="6">
                  <c:v>682.388103421</c:v>
                </c:pt>
                <c:pt idx="7">
                  <c:v>684.940276142998</c:v>
                </c:pt>
                <c:pt idx="8">
                  <c:v>688.1988803490038</c:v>
                </c:pt>
                <c:pt idx="9">
                  <c:v>691.555693418998</c:v>
                </c:pt>
                <c:pt idx="10">
                  <c:v>694.4616840879975</c:v>
                </c:pt>
                <c:pt idx="11">
                  <c:v>696.564487818</c:v>
                </c:pt>
                <c:pt idx="12">
                  <c:v>697.7690036839995</c:v>
                </c:pt>
                <c:pt idx="13">
                  <c:v>698.1952490859976</c:v>
                </c:pt>
                <c:pt idx="14">
                  <c:v>698.0757073060027</c:v>
                </c:pt>
                <c:pt idx="15">
                  <c:v>697.626737694</c:v>
                </c:pt>
                <c:pt idx="16">
                  <c:v>696.9497975290005</c:v>
                </c:pt>
                <c:pt idx="17">
                  <c:v>695.995409031</c:v>
                </c:pt>
                <c:pt idx="18">
                  <c:v>694.6057642590026</c:v>
                </c:pt>
                <c:pt idx="19">
                  <c:v>692.6372947949963</c:v>
                </c:pt>
              </c:numCache>
            </c:numRef>
          </c:yVal>
          <c:smooth val="1"/>
        </c:ser>
        <c:ser>
          <c:idx val="90"/>
          <c:order val="90"/>
          <c:tx>
            <c:v>75</c:v>
          </c:tx>
          <c:marker>
            <c:symbol val="none"/>
          </c:marker>
          <c:xVal>
            <c:numRef>
              <c:f>'long term monthly Radius'!$E$1484:$E$1503</c:f>
              <c:numCache>
                <c:formatCode>General</c:formatCode>
                <c:ptCount val="20"/>
                <c:pt idx="0">
                  <c:v>0.0</c:v>
                </c:pt>
                <c:pt idx="1">
                  <c:v>18.169342767</c:v>
                </c:pt>
                <c:pt idx="2">
                  <c:v>36.440647734</c:v>
                </c:pt>
                <c:pt idx="3">
                  <c:v>54.71918637300001</c:v>
                </c:pt>
                <c:pt idx="4">
                  <c:v>73.00251554</c:v>
                </c:pt>
                <c:pt idx="5">
                  <c:v>91.28831736599996</c:v>
                </c:pt>
                <c:pt idx="6">
                  <c:v>109.5743391289997</c:v>
                </c:pt>
                <c:pt idx="7">
                  <c:v>127.8582257610003</c:v>
                </c:pt>
                <c:pt idx="8">
                  <c:v>146.137428296</c:v>
                </c:pt>
                <c:pt idx="9">
                  <c:v>164.40927398</c:v>
                </c:pt>
                <c:pt idx="10">
                  <c:v>182.671300396</c:v>
                </c:pt>
                <c:pt idx="11">
                  <c:v>200.921713491</c:v>
                </c:pt>
                <c:pt idx="12">
                  <c:v>219.159884932</c:v>
                </c:pt>
                <c:pt idx="13">
                  <c:v>237.386852725</c:v>
                </c:pt>
                <c:pt idx="14">
                  <c:v>255.605409611</c:v>
                </c:pt>
                <c:pt idx="15">
                  <c:v>273.819740036</c:v>
                </c:pt>
                <c:pt idx="16">
                  <c:v>292.034748877</c:v>
                </c:pt>
                <c:pt idx="17">
                  <c:v>310.255199836999</c:v>
                </c:pt>
                <c:pt idx="18">
                  <c:v>328.4848154809988</c:v>
                </c:pt>
                <c:pt idx="19">
                  <c:v>346.725844933</c:v>
                </c:pt>
              </c:numCache>
            </c:numRef>
          </c:xVal>
          <c:yVal>
            <c:numRef>
              <c:f>'long term monthly Radius'!$F$1484:$F$1503</c:f>
              <c:numCache>
                <c:formatCode>General</c:formatCode>
                <c:ptCount val="20"/>
                <c:pt idx="0">
                  <c:v>692.6050866580026</c:v>
                </c:pt>
                <c:pt idx="1">
                  <c:v>690.1119053249994</c:v>
                </c:pt>
                <c:pt idx="2">
                  <c:v>687.3323230109975</c:v>
                </c:pt>
                <c:pt idx="3">
                  <c:v>684.7780826010033</c:v>
                </c:pt>
                <c:pt idx="4">
                  <c:v>682.993294093998</c:v>
                </c:pt>
                <c:pt idx="5">
                  <c:v>682.381458249</c:v>
                </c:pt>
                <c:pt idx="6">
                  <c:v>683.071887887</c:v>
                </c:pt>
                <c:pt idx="7">
                  <c:v>684.887729371</c:v>
                </c:pt>
                <c:pt idx="8">
                  <c:v>687.412706509</c:v>
                </c:pt>
                <c:pt idx="9">
                  <c:v>690.1222640349971</c:v>
                </c:pt>
                <c:pt idx="10">
                  <c:v>692.5381230739995</c:v>
                </c:pt>
                <c:pt idx="11">
                  <c:v>694.349961577</c:v>
                </c:pt>
                <c:pt idx="12">
                  <c:v>695.4805908889995</c:v>
                </c:pt>
                <c:pt idx="13">
                  <c:v>696.059753818</c:v>
                </c:pt>
                <c:pt idx="14">
                  <c:v>696.3072187489975</c:v>
                </c:pt>
                <c:pt idx="15">
                  <c:v>696.4042492899995</c:v>
                </c:pt>
                <c:pt idx="16">
                  <c:v>696.397302398</c:v>
                </c:pt>
                <c:pt idx="17">
                  <c:v>696.165037288</c:v>
                </c:pt>
                <c:pt idx="18">
                  <c:v>695.4835284929976</c:v>
                </c:pt>
                <c:pt idx="19">
                  <c:v>694.1470270639975</c:v>
                </c:pt>
              </c:numCache>
            </c:numRef>
          </c:yVal>
          <c:smooth val="1"/>
        </c:ser>
        <c:ser>
          <c:idx val="91"/>
          <c:order val="91"/>
          <c:tx>
            <c:v>76</c:v>
          </c:tx>
          <c:marker>
            <c:symbol val="none"/>
          </c:marker>
          <c:xVal>
            <c:numRef>
              <c:f>'long term monthly Radius'!$E$1504:$E$1523</c:f>
              <c:numCache>
                <c:formatCode>General</c:formatCode>
                <c:ptCount val="20"/>
                <c:pt idx="0">
                  <c:v>0.0</c:v>
                </c:pt>
                <c:pt idx="1">
                  <c:v>18.24028537899999</c:v>
                </c:pt>
                <c:pt idx="2">
                  <c:v>36.509168563</c:v>
                </c:pt>
                <c:pt idx="3">
                  <c:v>54.78885284000018</c:v>
                </c:pt>
                <c:pt idx="4">
                  <c:v>73.07671439799954</c:v>
                </c:pt>
                <c:pt idx="5">
                  <c:v>91.369888625</c:v>
                </c:pt>
                <c:pt idx="6">
                  <c:v>109.665276611</c:v>
                </c:pt>
                <c:pt idx="7">
                  <c:v>127.9594703319997</c:v>
                </c:pt>
                <c:pt idx="8">
                  <c:v>146.248935614</c:v>
                </c:pt>
                <c:pt idx="9">
                  <c:v>164.529991901</c:v>
                </c:pt>
                <c:pt idx="10">
                  <c:v>182.799195531</c:v>
                </c:pt>
                <c:pt idx="11">
                  <c:v>201.053985736</c:v>
                </c:pt>
                <c:pt idx="12">
                  <c:v>219.293314309</c:v>
                </c:pt>
                <c:pt idx="13">
                  <c:v>237.5181154520001</c:v>
                </c:pt>
                <c:pt idx="14">
                  <c:v>255.731367036</c:v>
                </c:pt>
                <c:pt idx="15">
                  <c:v>273.9377708169989</c:v>
                </c:pt>
                <c:pt idx="16">
                  <c:v>292.143057832</c:v>
                </c:pt>
                <c:pt idx="17">
                  <c:v>310.352948928</c:v>
                </c:pt>
                <c:pt idx="18">
                  <c:v>328.572245426</c:v>
                </c:pt>
                <c:pt idx="19">
                  <c:v>346.804209909</c:v>
                </c:pt>
              </c:numCache>
            </c:numRef>
          </c:xVal>
          <c:yVal>
            <c:numRef>
              <c:f>'long term monthly Radius'!$F$1504:$F$1523</c:f>
              <c:numCache>
                <c:formatCode>General</c:formatCode>
                <c:ptCount val="20"/>
                <c:pt idx="0">
                  <c:v>693.9729322760033</c:v>
                </c:pt>
                <c:pt idx="1">
                  <c:v>690.8776301529995</c:v>
                </c:pt>
                <c:pt idx="2">
                  <c:v>687.436835939</c:v>
                </c:pt>
                <c:pt idx="3">
                  <c:v>684.2211878429995</c:v>
                </c:pt>
                <c:pt idx="4">
                  <c:v>681.837777472</c:v>
                </c:pt>
                <c:pt idx="5">
                  <c:v>680.743743086</c:v>
                </c:pt>
                <c:pt idx="6">
                  <c:v>681.1191127229995</c:v>
                </c:pt>
                <c:pt idx="7">
                  <c:v>682.8354595759995</c:v>
                </c:pt>
                <c:pt idx="8">
                  <c:v>685.4853081470005</c:v>
                </c:pt>
                <c:pt idx="9">
                  <c:v>688.514145604</c:v>
                </c:pt>
                <c:pt idx="10">
                  <c:v>691.40018638</c:v>
                </c:pt>
                <c:pt idx="11">
                  <c:v>693.7930390160034</c:v>
                </c:pt>
                <c:pt idx="12">
                  <c:v>695.565676417</c:v>
                </c:pt>
                <c:pt idx="13">
                  <c:v>696.785265253</c:v>
                </c:pt>
                <c:pt idx="14">
                  <c:v>697.6066093949975</c:v>
                </c:pt>
                <c:pt idx="15">
                  <c:v>698.154353953</c:v>
                </c:pt>
                <c:pt idx="16">
                  <c:v>698.419701594</c:v>
                </c:pt>
                <c:pt idx="17">
                  <c:v>698.245152312</c:v>
                </c:pt>
                <c:pt idx="18">
                  <c:v>697.399323738</c:v>
                </c:pt>
                <c:pt idx="19">
                  <c:v>695.6945465500028</c:v>
                </c:pt>
              </c:numCache>
            </c:numRef>
          </c:yVal>
          <c:smooth val="1"/>
        </c:ser>
        <c:ser>
          <c:idx val="92"/>
          <c:order val="92"/>
          <c:tx>
            <c:v>77</c:v>
          </c:tx>
          <c:marker>
            <c:symbol val="none"/>
          </c:marker>
          <c:xVal>
            <c:numRef>
              <c:f>'long term monthly Radius'!$E$1524:$E$1543</c:f>
              <c:numCache>
                <c:formatCode>General</c:formatCode>
                <c:ptCount val="20"/>
                <c:pt idx="0">
                  <c:v>0.0653960870000004</c:v>
                </c:pt>
                <c:pt idx="1">
                  <c:v>18.33264163699992</c:v>
                </c:pt>
                <c:pt idx="2">
                  <c:v>36.613726643</c:v>
                </c:pt>
                <c:pt idx="3">
                  <c:v>54.90534299100001</c:v>
                </c:pt>
                <c:pt idx="4">
                  <c:v>73.203700841</c:v>
                </c:pt>
                <c:pt idx="5">
                  <c:v>91.504913702</c:v>
                </c:pt>
                <c:pt idx="6">
                  <c:v>109.805090986</c:v>
                </c:pt>
                <c:pt idx="7">
                  <c:v>128.1005532369994</c:v>
                </c:pt>
                <c:pt idx="8">
                  <c:v>146.3876315800006</c:v>
                </c:pt>
                <c:pt idx="9">
                  <c:v>164.662924727</c:v>
                </c:pt>
                <c:pt idx="10">
                  <c:v>182.923639672</c:v>
                </c:pt>
                <c:pt idx="11">
                  <c:v>201.168093758</c:v>
                </c:pt>
                <c:pt idx="12">
                  <c:v>219.3963240150006</c:v>
                </c:pt>
                <c:pt idx="13">
                  <c:v>237.610387755</c:v>
                </c:pt>
                <c:pt idx="14">
                  <c:v>255.814371862</c:v>
                </c:pt>
                <c:pt idx="15">
                  <c:v>274.013992430999</c:v>
                </c:pt>
                <c:pt idx="16">
                  <c:v>292.2156985399999</c:v>
                </c:pt>
                <c:pt idx="17">
                  <c:v>310.4255670129984</c:v>
                </c:pt>
                <c:pt idx="18">
                  <c:v>328.6484601370017</c:v>
                </c:pt>
                <c:pt idx="19">
                  <c:v>346.8873629489984</c:v>
                </c:pt>
              </c:numCache>
            </c:numRef>
          </c:xVal>
          <c:yVal>
            <c:numRef>
              <c:f>'long term monthly Radius'!$F$1524:$F$1543</c:f>
              <c:numCache>
                <c:formatCode>General</c:formatCode>
                <c:ptCount val="20"/>
                <c:pt idx="0">
                  <c:v>691.944568956</c:v>
                </c:pt>
                <c:pt idx="1">
                  <c:v>688.5779557859975</c:v>
                </c:pt>
                <c:pt idx="2">
                  <c:v>685.0780635990005</c:v>
                </c:pt>
                <c:pt idx="3">
                  <c:v>682.025774095</c:v>
                </c:pt>
                <c:pt idx="4">
                  <c:v>680.0127961119995</c:v>
                </c:pt>
                <c:pt idx="5">
                  <c:v>679.4608611379995</c:v>
                </c:pt>
                <c:pt idx="6">
                  <c:v>680.502609837998</c:v>
                </c:pt>
                <c:pt idx="7">
                  <c:v>682.9344044969995</c:v>
                </c:pt>
                <c:pt idx="8">
                  <c:v>686.2725212590005</c:v>
                </c:pt>
                <c:pt idx="9">
                  <c:v>689.9027451819976</c:v>
                </c:pt>
                <c:pt idx="10">
                  <c:v>693.241907676</c:v>
                </c:pt>
                <c:pt idx="11">
                  <c:v>695.891475055</c:v>
                </c:pt>
                <c:pt idx="12">
                  <c:v>697.7027312050005</c:v>
                </c:pt>
                <c:pt idx="13">
                  <c:v>698.7375020749994</c:v>
                </c:pt>
                <c:pt idx="14">
                  <c:v>699.1733715590056</c:v>
                </c:pt>
                <c:pt idx="15">
                  <c:v>699.17103968</c:v>
                </c:pt>
                <c:pt idx="16">
                  <c:v>698.7692553879995</c:v>
                </c:pt>
                <c:pt idx="17">
                  <c:v>697.882247271</c:v>
                </c:pt>
                <c:pt idx="18">
                  <c:v>696.3542247159957</c:v>
                </c:pt>
                <c:pt idx="19">
                  <c:v>694.0634814809995</c:v>
                </c:pt>
              </c:numCache>
            </c:numRef>
          </c:yVal>
          <c:smooth val="1"/>
        </c:ser>
        <c:ser>
          <c:idx val="93"/>
          <c:order val="93"/>
          <c:tx>
            <c:v>78</c:v>
          </c:tx>
          <c:marker>
            <c:symbol val="none"/>
          </c:marker>
          <c:xVal>
            <c:numRef>
              <c:f>'long term monthly Radius'!$E$1544:$E$1563</c:f>
              <c:numCache>
                <c:formatCode>General</c:formatCode>
                <c:ptCount val="20"/>
                <c:pt idx="0">
                  <c:v>0.130923247</c:v>
                </c:pt>
                <c:pt idx="1">
                  <c:v>18.4013390039999</c:v>
                </c:pt>
                <c:pt idx="2">
                  <c:v>36.682225877</c:v>
                </c:pt>
                <c:pt idx="3">
                  <c:v>54.970343762</c:v>
                </c:pt>
                <c:pt idx="4">
                  <c:v>73.26227752199995</c:v>
                </c:pt>
                <c:pt idx="5">
                  <c:v>91.55482693199998</c:v>
                </c:pt>
                <c:pt idx="6">
                  <c:v>109.845142202</c:v>
                </c:pt>
                <c:pt idx="7">
                  <c:v>128.130520405</c:v>
                </c:pt>
                <c:pt idx="8">
                  <c:v>146.4083083140007</c:v>
                </c:pt>
                <c:pt idx="9">
                  <c:v>164.676068199</c:v>
                </c:pt>
                <c:pt idx="10">
                  <c:v>182.93178859</c:v>
                </c:pt>
                <c:pt idx="11">
                  <c:v>201.17431637</c:v>
                </c:pt>
                <c:pt idx="12">
                  <c:v>219.403843877</c:v>
                </c:pt>
                <c:pt idx="13">
                  <c:v>237.622355416</c:v>
                </c:pt>
                <c:pt idx="14">
                  <c:v>255.833601896</c:v>
                </c:pt>
                <c:pt idx="15">
                  <c:v>274.042601768</c:v>
                </c:pt>
                <c:pt idx="16">
                  <c:v>292.254810026</c:v>
                </c:pt>
                <c:pt idx="17">
                  <c:v>310.4753013619986</c:v>
                </c:pt>
                <c:pt idx="18">
                  <c:v>328.7079188579985</c:v>
                </c:pt>
                <c:pt idx="19">
                  <c:v>346.954660881001</c:v>
                </c:pt>
              </c:numCache>
            </c:numRef>
          </c:xVal>
          <c:yVal>
            <c:numRef>
              <c:f>'long term monthly Radius'!$F$1544:$F$1563</c:f>
              <c:numCache>
                <c:formatCode>General</c:formatCode>
                <c:ptCount val="20"/>
                <c:pt idx="0">
                  <c:v>691.021732293</c:v>
                </c:pt>
                <c:pt idx="1">
                  <c:v>688.284165133</c:v>
                </c:pt>
                <c:pt idx="2">
                  <c:v>685.4352045229995</c:v>
                </c:pt>
                <c:pt idx="3">
                  <c:v>682.9904717859995</c:v>
                </c:pt>
                <c:pt idx="4">
                  <c:v>681.4730435730028</c:v>
                </c:pt>
                <c:pt idx="5">
                  <c:v>681.2586415360027</c:v>
                </c:pt>
                <c:pt idx="6">
                  <c:v>682.4511976859962</c:v>
                </c:pt>
                <c:pt idx="7">
                  <c:v>684.830600559</c:v>
                </c:pt>
                <c:pt idx="8">
                  <c:v>687.9218117909975</c:v>
                </c:pt>
                <c:pt idx="9">
                  <c:v>691.136361427</c:v>
                </c:pt>
                <c:pt idx="10">
                  <c:v>693.9322556209975</c:v>
                </c:pt>
                <c:pt idx="11">
                  <c:v>695.9603048049975</c:v>
                </c:pt>
                <c:pt idx="12">
                  <c:v>697.1303524680005</c:v>
                </c:pt>
                <c:pt idx="13">
                  <c:v>697.5755346590027</c:v>
                </c:pt>
                <c:pt idx="14">
                  <c:v>697.5308727800001</c:v>
                </c:pt>
                <c:pt idx="15">
                  <c:v>697.2022769580005</c:v>
                </c:pt>
                <c:pt idx="16">
                  <c:v>696.665539779</c:v>
                </c:pt>
                <c:pt idx="17">
                  <c:v>695.853942408</c:v>
                </c:pt>
                <c:pt idx="18">
                  <c:v>694.602992619</c:v>
                </c:pt>
                <c:pt idx="19">
                  <c:v>692.7660564419995</c:v>
                </c:pt>
              </c:numCache>
            </c:numRef>
          </c:yVal>
          <c:smooth val="1"/>
        </c:ser>
        <c:ser>
          <c:idx val="94"/>
          <c:order val="94"/>
          <c:tx>
            <c:v>79</c:v>
          </c:tx>
          <c:marker>
            <c:symbol val="none"/>
          </c:marker>
          <c:xVal>
            <c:numRef>
              <c:f>'long term monthly Radius'!$E$1564:$E$1583</c:f>
              <c:numCache>
                <c:formatCode>General</c:formatCode>
                <c:ptCount val="20"/>
                <c:pt idx="0">
                  <c:v>0.164818783</c:v>
                </c:pt>
                <c:pt idx="1">
                  <c:v>18.42361118999993</c:v>
                </c:pt>
                <c:pt idx="2">
                  <c:v>36.69267073200017</c:v>
                </c:pt>
                <c:pt idx="3">
                  <c:v>54.969890872</c:v>
                </c:pt>
                <c:pt idx="4">
                  <c:v>73.25290276299957</c:v>
                </c:pt>
                <c:pt idx="5">
                  <c:v>91.539407631</c:v>
                </c:pt>
                <c:pt idx="6">
                  <c:v>109.827054317</c:v>
                </c:pt>
                <c:pt idx="7">
                  <c:v>128.113362081</c:v>
                </c:pt>
                <c:pt idx="8">
                  <c:v>146.395607743</c:v>
                </c:pt>
                <c:pt idx="9">
                  <c:v>164.670876819</c:v>
                </c:pt>
                <c:pt idx="10">
                  <c:v>182.93639813</c:v>
                </c:pt>
                <c:pt idx="11">
                  <c:v>201.189979325</c:v>
                </c:pt>
                <c:pt idx="12">
                  <c:v>219.430766721</c:v>
                </c:pt>
                <c:pt idx="13">
                  <c:v>237.659670993</c:v>
                </c:pt>
                <c:pt idx="14">
                  <c:v>255.879312282</c:v>
                </c:pt>
                <c:pt idx="15">
                  <c:v>274.0937943519984</c:v>
                </c:pt>
                <c:pt idx="16">
                  <c:v>292.308055121</c:v>
                </c:pt>
                <c:pt idx="17">
                  <c:v>310.5270034</c:v>
                </c:pt>
                <c:pt idx="18">
                  <c:v>328.7546363469997</c:v>
                </c:pt>
                <c:pt idx="19">
                  <c:v>346.993481099</c:v>
                </c:pt>
              </c:numCache>
            </c:numRef>
          </c:xVal>
          <c:yVal>
            <c:numRef>
              <c:f>'long term monthly Radius'!$F$1564:$F$1583</c:f>
              <c:numCache>
                <c:formatCode>General</c:formatCode>
                <c:ptCount val="20"/>
                <c:pt idx="0">
                  <c:v>693.1591423959976</c:v>
                </c:pt>
                <c:pt idx="1">
                  <c:v>690.556839871</c:v>
                </c:pt>
                <c:pt idx="2">
                  <c:v>687.628493077003</c:v>
                </c:pt>
                <c:pt idx="3">
                  <c:v>684.8964993869995</c:v>
                </c:pt>
                <c:pt idx="4">
                  <c:v>682.9167574989995</c:v>
                </c:pt>
                <c:pt idx="5">
                  <c:v>682.107557908</c:v>
                </c:pt>
                <c:pt idx="6">
                  <c:v>682.620395604</c:v>
                </c:pt>
                <c:pt idx="7">
                  <c:v>684.3036406899994</c:v>
                </c:pt>
                <c:pt idx="8">
                  <c:v>686.749355711</c:v>
                </c:pt>
                <c:pt idx="9">
                  <c:v>689.4319802149994</c:v>
                </c:pt>
                <c:pt idx="10">
                  <c:v>691.8645663599995</c:v>
                </c:pt>
                <c:pt idx="11">
                  <c:v>693.737397168</c:v>
                </c:pt>
                <c:pt idx="12">
                  <c:v>694.99029073</c:v>
                </c:pt>
                <c:pt idx="13">
                  <c:v>695.7396173849975</c:v>
                </c:pt>
                <c:pt idx="14">
                  <c:v>696.178627162</c:v>
                </c:pt>
                <c:pt idx="15">
                  <c:v>696.4626696889962</c:v>
                </c:pt>
                <c:pt idx="16">
                  <c:v>696.6169126249995</c:v>
                </c:pt>
                <c:pt idx="17">
                  <c:v>696.501642653</c:v>
                </c:pt>
                <c:pt idx="18">
                  <c:v>695.8822653049968</c:v>
                </c:pt>
                <c:pt idx="19">
                  <c:v>694.5462460159971</c:v>
                </c:pt>
              </c:numCache>
            </c:numRef>
          </c:yVal>
          <c:smooth val="1"/>
        </c:ser>
        <c:ser>
          <c:idx val="95"/>
          <c:order val="95"/>
          <c:tx>
            <c:v>80</c:v>
          </c:tx>
          <c:marker>
            <c:symbol val="none"/>
          </c:marker>
          <c:xVal>
            <c:numRef>
              <c:f>'long term monthly Radius'!$E$1584:$E$1603</c:f>
              <c:numCache>
                <c:formatCode>General</c:formatCode>
                <c:ptCount val="20"/>
                <c:pt idx="0">
                  <c:v>0.158756572</c:v>
                </c:pt>
                <c:pt idx="1">
                  <c:v>18.417504659</c:v>
                </c:pt>
                <c:pt idx="2">
                  <c:v>36.690029696</c:v>
                </c:pt>
                <c:pt idx="3">
                  <c:v>54.973918077</c:v>
                </c:pt>
                <c:pt idx="4">
                  <c:v>73.26619986699998</c:v>
                </c:pt>
                <c:pt idx="5">
                  <c:v>91.563574958</c:v>
                </c:pt>
                <c:pt idx="6">
                  <c:v>109.8625880289997</c:v>
                </c:pt>
                <c:pt idx="7">
                  <c:v>128.159566972</c:v>
                </c:pt>
                <c:pt idx="8">
                  <c:v>146.450690737</c:v>
                </c:pt>
                <c:pt idx="9">
                  <c:v>164.732095193</c:v>
                </c:pt>
                <c:pt idx="10">
                  <c:v>183.000312728</c:v>
                </c:pt>
                <c:pt idx="11">
                  <c:v>201.2529752919999</c:v>
                </c:pt>
                <c:pt idx="12">
                  <c:v>219.489322273</c:v>
                </c:pt>
                <c:pt idx="13">
                  <c:v>237.71064181</c:v>
                </c:pt>
                <c:pt idx="14">
                  <c:v>255.9203199160007</c:v>
                </c:pt>
                <c:pt idx="15">
                  <c:v>274.123506274999</c:v>
                </c:pt>
                <c:pt idx="16">
                  <c:v>292.326285405999</c:v>
                </c:pt>
                <c:pt idx="17">
                  <c:v>310.534680959</c:v>
                </c:pt>
                <c:pt idx="18">
                  <c:v>328.7537363409984</c:v>
                </c:pt>
                <c:pt idx="19">
                  <c:v>346.9868133019984</c:v>
                </c:pt>
              </c:numCache>
            </c:numRef>
          </c:xVal>
          <c:yVal>
            <c:numRef>
              <c:f>'long term monthly Radius'!$F$1584:$F$1603</c:f>
              <c:numCache>
                <c:formatCode>General</c:formatCode>
                <c:ptCount val="20"/>
                <c:pt idx="0">
                  <c:v>693.51689445</c:v>
                </c:pt>
                <c:pt idx="1">
                  <c:v>690.2290992290005</c:v>
                </c:pt>
                <c:pt idx="2">
                  <c:v>686.642344438</c:v>
                </c:pt>
                <c:pt idx="3">
                  <c:v>683.3460806879995</c:v>
                </c:pt>
                <c:pt idx="4">
                  <c:v>680.953088987</c:v>
                </c:pt>
                <c:pt idx="5">
                  <c:v>679.9276093459971</c:v>
                </c:pt>
                <c:pt idx="6">
                  <c:v>680.4483398359995</c:v>
                </c:pt>
                <c:pt idx="7">
                  <c:v>682.3654507659975</c:v>
                </c:pt>
                <c:pt idx="8">
                  <c:v>685.250349057002</c:v>
                </c:pt>
                <c:pt idx="9">
                  <c:v>688.527307982998</c:v>
                </c:pt>
                <c:pt idx="10">
                  <c:v>691.656985897998</c:v>
                </c:pt>
                <c:pt idx="11">
                  <c:v>694.261848978002</c:v>
                </c:pt>
                <c:pt idx="12">
                  <c:v>696.185726781</c:v>
                </c:pt>
                <c:pt idx="13">
                  <c:v>697.472821117</c:v>
                </c:pt>
                <c:pt idx="14">
                  <c:v>698.269794144</c:v>
                </c:pt>
                <c:pt idx="15">
                  <c:v>698.7012243159975</c:v>
                </c:pt>
                <c:pt idx="16">
                  <c:v>698.778674970004</c:v>
                </c:pt>
                <c:pt idx="17">
                  <c:v>698.374148384998</c:v>
                </c:pt>
                <c:pt idx="18">
                  <c:v>697.280777210004</c:v>
                </c:pt>
                <c:pt idx="19">
                  <c:v>695.333537591</c:v>
                </c:pt>
              </c:numCache>
            </c:numRef>
          </c:yVal>
          <c:smooth val="1"/>
        </c:ser>
        <c:ser>
          <c:idx val="96"/>
          <c:order val="96"/>
          <c:tx>
            <c:v>81</c:v>
          </c:tx>
          <c:marker>
            <c:symbol val="none"/>
          </c:marker>
          <c:xVal>
            <c:numRef>
              <c:f>'long term monthly Radius'!$E$1604:$E$1623</c:f>
              <c:numCache>
                <c:formatCode>General</c:formatCode>
                <c:ptCount val="20"/>
                <c:pt idx="0">
                  <c:v>0.113992195</c:v>
                </c:pt>
                <c:pt idx="1">
                  <c:v>18.38491599200004</c:v>
                </c:pt>
                <c:pt idx="2">
                  <c:v>36.669004086</c:v>
                </c:pt>
                <c:pt idx="3">
                  <c:v>54.962679599</c:v>
                </c:pt>
                <c:pt idx="4">
                  <c:v>73.262006975</c:v>
                </c:pt>
                <c:pt idx="5">
                  <c:v>91.56302297</c:v>
                </c:pt>
                <c:pt idx="6">
                  <c:v>109.861951126</c:v>
                </c:pt>
                <c:pt idx="7">
                  <c:v>128.155241227</c:v>
                </c:pt>
                <c:pt idx="8">
                  <c:v>146.439494337</c:v>
                </c:pt>
                <c:pt idx="9">
                  <c:v>164.711591147</c:v>
                </c:pt>
                <c:pt idx="10">
                  <c:v>182.969082953</c:v>
                </c:pt>
                <c:pt idx="11">
                  <c:v>201.2107015319999</c:v>
                </c:pt>
                <c:pt idx="12">
                  <c:v>219.436824269</c:v>
                </c:pt>
                <c:pt idx="13">
                  <c:v>237.649799355</c:v>
                </c:pt>
                <c:pt idx="14">
                  <c:v>255.853887433</c:v>
                </c:pt>
                <c:pt idx="15">
                  <c:v>274.0547769679989</c:v>
                </c:pt>
                <c:pt idx="16">
                  <c:v>292.258763340999</c:v>
                </c:pt>
                <c:pt idx="17">
                  <c:v>310.4717935929984</c:v>
                </c:pt>
                <c:pt idx="18">
                  <c:v>328.698479913999</c:v>
                </c:pt>
                <c:pt idx="19">
                  <c:v>346.94145067</c:v>
                </c:pt>
              </c:numCache>
            </c:numRef>
          </c:xVal>
          <c:yVal>
            <c:numRef>
              <c:f>'long term monthly Radius'!$F$1604:$F$1623</c:f>
              <c:numCache>
                <c:formatCode>General</c:formatCode>
                <c:ptCount val="20"/>
                <c:pt idx="0">
                  <c:v>691.1772533340001</c:v>
                </c:pt>
                <c:pt idx="1">
                  <c:v>687.8956577729995</c:v>
                </c:pt>
                <c:pt idx="2">
                  <c:v>684.5397225170005</c:v>
                </c:pt>
                <c:pt idx="3">
                  <c:v>681.6815769130005</c:v>
                </c:pt>
                <c:pt idx="4">
                  <c:v>679.8880591349995</c:v>
                </c:pt>
                <c:pt idx="5">
                  <c:v>679.563207219</c:v>
                </c:pt>
                <c:pt idx="6">
                  <c:v>680.8146646349975</c:v>
                </c:pt>
                <c:pt idx="7">
                  <c:v>683.414285504</c:v>
                </c:pt>
                <c:pt idx="8">
                  <c:v>686.858396736</c:v>
                </c:pt>
                <c:pt idx="9">
                  <c:v>690.5184799550005</c:v>
                </c:pt>
                <c:pt idx="10">
                  <c:v>693.815426577</c:v>
                </c:pt>
                <c:pt idx="11">
                  <c:v>696.3580061619995</c:v>
                </c:pt>
                <c:pt idx="12">
                  <c:v>698.0022897509995</c:v>
                </c:pt>
                <c:pt idx="13">
                  <c:v>698.8280298209975</c:v>
                </c:pt>
                <c:pt idx="14">
                  <c:v>699.027677443998</c:v>
                </c:pt>
                <c:pt idx="15">
                  <c:v>698.784141484</c:v>
                </c:pt>
                <c:pt idx="16">
                  <c:v>698.176281296</c:v>
                </c:pt>
                <c:pt idx="17">
                  <c:v>697.1469103889995</c:v>
                </c:pt>
                <c:pt idx="18">
                  <c:v>695.548286769</c:v>
                </c:pt>
                <c:pt idx="19">
                  <c:v>693.259564776</c:v>
                </c:pt>
              </c:numCache>
            </c:numRef>
          </c:yVal>
          <c:smooth val="1"/>
        </c:ser>
        <c:ser>
          <c:idx val="97"/>
          <c:order val="97"/>
          <c:tx>
            <c:v>82</c:v>
          </c:tx>
          <c:marker>
            <c:symbol val="none"/>
          </c:marker>
          <c:xVal>
            <c:numRef>
              <c:f>'long term monthly Radius'!$E$1624:$E$1643</c:f>
              <c:numCache>
                <c:formatCode>General</c:formatCode>
                <c:ptCount val="20"/>
                <c:pt idx="0">
                  <c:v>0.0411897069999999</c:v>
                </c:pt>
                <c:pt idx="1">
                  <c:v>18.311091868</c:v>
                </c:pt>
                <c:pt idx="2">
                  <c:v>36.59057473600012</c:v>
                </c:pt>
                <c:pt idx="3">
                  <c:v>54.876544505</c:v>
                </c:pt>
                <c:pt idx="4">
                  <c:v>73.16582776399976</c:v>
                </c:pt>
                <c:pt idx="5">
                  <c:v>91.455566346</c:v>
                </c:pt>
                <c:pt idx="6">
                  <c:v>109.7432260030003</c:v>
                </c:pt>
                <c:pt idx="7">
                  <c:v>128.026403148</c:v>
                </c:pt>
                <c:pt idx="8">
                  <c:v>146.3027367970005</c:v>
                </c:pt>
                <c:pt idx="9">
                  <c:v>164.569946595</c:v>
                </c:pt>
                <c:pt idx="10">
                  <c:v>182.8261076280001</c:v>
                </c:pt>
                <c:pt idx="11">
                  <c:v>201.070079344</c:v>
                </c:pt>
                <c:pt idx="12">
                  <c:v>219.3019994010001</c:v>
                </c:pt>
                <c:pt idx="13">
                  <c:v>237.523615064</c:v>
                </c:pt>
                <c:pt idx="14">
                  <c:v>255.738313935</c:v>
                </c:pt>
                <c:pt idx="15">
                  <c:v>273.9506957529987</c:v>
                </c:pt>
                <c:pt idx="16">
                  <c:v>292.165942494</c:v>
                </c:pt>
                <c:pt idx="17">
                  <c:v>310.3889079009986</c:v>
                </c:pt>
                <c:pt idx="18">
                  <c:v>328.6231961049997</c:v>
                </c:pt>
                <c:pt idx="19">
                  <c:v>346.870678192</c:v>
                </c:pt>
              </c:numCache>
            </c:numRef>
          </c:xVal>
          <c:yVal>
            <c:numRef>
              <c:f>'long term monthly Radius'!$F$1624:$F$1643</c:f>
              <c:numCache>
                <c:formatCode>General</c:formatCode>
                <c:ptCount val="20"/>
                <c:pt idx="0">
                  <c:v>691.024537138</c:v>
                </c:pt>
                <c:pt idx="1">
                  <c:v>688.4556205199995</c:v>
                </c:pt>
                <c:pt idx="2">
                  <c:v>685.752933116</c:v>
                </c:pt>
                <c:pt idx="3">
                  <c:v>683.419878972002</c:v>
                </c:pt>
                <c:pt idx="4">
                  <c:v>681.9696927489995</c:v>
                </c:pt>
                <c:pt idx="5">
                  <c:v>681.7734666970023</c:v>
                </c:pt>
                <c:pt idx="6">
                  <c:v>682.921777092</c:v>
                </c:pt>
                <c:pt idx="7">
                  <c:v>685.19086584</c:v>
                </c:pt>
                <c:pt idx="8">
                  <c:v>688.114391712</c:v>
                </c:pt>
                <c:pt idx="9">
                  <c:v>691.121918051</c:v>
                </c:pt>
                <c:pt idx="10">
                  <c:v>693.703481073003</c:v>
                </c:pt>
                <c:pt idx="11">
                  <c:v>695.540834285</c:v>
                </c:pt>
                <c:pt idx="12">
                  <c:v>696.565590346</c:v>
                </c:pt>
                <c:pt idx="13">
                  <c:v>696.918364997</c:v>
                </c:pt>
                <c:pt idx="14">
                  <c:v>696.832673868998</c:v>
                </c:pt>
                <c:pt idx="15">
                  <c:v>696.52035765</c:v>
                </c:pt>
                <c:pt idx="16">
                  <c:v>696.0714486180005</c:v>
                </c:pt>
                <c:pt idx="17">
                  <c:v>695.4104137439995</c:v>
                </c:pt>
                <c:pt idx="18">
                  <c:v>694.353184348</c:v>
                </c:pt>
                <c:pt idx="19">
                  <c:v>692.7272058779995</c:v>
                </c:pt>
              </c:numCache>
            </c:numRef>
          </c:yVal>
          <c:smooth val="1"/>
        </c:ser>
        <c:ser>
          <c:idx val="98"/>
          <c:order val="98"/>
          <c:tx>
            <c:v>83</c:v>
          </c:tx>
          <c:marker>
            <c:symbol val="none"/>
          </c:marker>
          <c:xVal>
            <c:numRef>
              <c:f>'long term monthly Radius'!$E$1644:$E$1663</c:f>
              <c:numCache>
                <c:formatCode>General</c:formatCode>
                <c:ptCount val="20"/>
                <c:pt idx="0">
                  <c:v>0.0</c:v>
                </c:pt>
                <c:pt idx="1">
                  <c:v>18.215550783</c:v>
                </c:pt>
                <c:pt idx="2">
                  <c:v>36.483951687</c:v>
                </c:pt>
                <c:pt idx="3">
                  <c:v>54.76115000200012</c:v>
                </c:pt>
                <c:pt idx="4">
                  <c:v>73.04487590799998</c:v>
                </c:pt>
                <c:pt idx="5">
                  <c:v>91.33277154699938</c:v>
                </c:pt>
                <c:pt idx="6">
                  <c:v>109.6223921469992</c:v>
                </c:pt>
                <c:pt idx="7">
                  <c:v>127.911014168</c:v>
                </c:pt>
                <c:pt idx="8">
                  <c:v>146.195652106</c:v>
                </c:pt>
                <c:pt idx="9">
                  <c:v>164.473196559</c:v>
                </c:pt>
                <c:pt idx="10">
                  <c:v>182.740697682</c:v>
                </c:pt>
                <c:pt idx="11">
                  <c:v>200.995789088</c:v>
                </c:pt>
                <c:pt idx="12">
                  <c:v>219.237462543</c:v>
                </c:pt>
                <c:pt idx="13">
                  <c:v>237.4664809810001</c:v>
                </c:pt>
                <c:pt idx="14">
                  <c:v>255.6854769400005</c:v>
                </c:pt>
                <c:pt idx="15">
                  <c:v>273.8986399099987</c:v>
                </c:pt>
                <c:pt idx="16">
                  <c:v>292.1110750919992</c:v>
                </c:pt>
                <c:pt idx="17">
                  <c:v>310.327854881</c:v>
                </c:pt>
                <c:pt idx="18">
                  <c:v>328.553135135</c:v>
                </c:pt>
                <c:pt idx="19">
                  <c:v>346.7896307469987</c:v>
                </c:pt>
              </c:numCache>
            </c:numRef>
          </c:xVal>
          <c:yVal>
            <c:numRef>
              <c:f>'long term monthly Radius'!$F$1644:$F$1663</c:f>
              <c:numCache>
                <c:formatCode>General</c:formatCode>
                <c:ptCount val="20"/>
                <c:pt idx="0">
                  <c:v>693.428762324</c:v>
                </c:pt>
                <c:pt idx="1">
                  <c:v>690.734457341</c:v>
                </c:pt>
                <c:pt idx="2">
                  <c:v>687.681693412</c:v>
                </c:pt>
                <c:pt idx="3">
                  <c:v>684.814721212</c:v>
                </c:pt>
                <c:pt idx="4">
                  <c:v>682.703612112</c:v>
                </c:pt>
                <c:pt idx="5">
                  <c:v>681.777262973</c:v>
                </c:pt>
                <c:pt idx="6">
                  <c:v>682.19636904</c:v>
                </c:pt>
                <c:pt idx="7">
                  <c:v>683.819881071</c:v>
                </c:pt>
                <c:pt idx="8">
                  <c:v>686.256750463</c:v>
                </c:pt>
                <c:pt idx="9">
                  <c:v>688.982841326</c:v>
                </c:pt>
                <c:pt idx="10">
                  <c:v>691.500972081</c:v>
                </c:pt>
                <c:pt idx="11">
                  <c:v>693.493103691</c:v>
                </c:pt>
                <c:pt idx="12">
                  <c:v>694.8771569539995</c:v>
                </c:pt>
                <c:pt idx="13">
                  <c:v>695.758076868002</c:v>
                </c:pt>
                <c:pt idx="14">
                  <c:v>696.3250114749976</c:v>
                </c:pt>
                <c:pt idx="15">
                  <c:v>696.726132646002</c:v>
                </c:pt>
                <c:pt idx="16">
                  <c:v>696.972876602</c:v>
                </c:pt>
                <c:pt idx="17">
                  <c:v>696.913652952</c:v>
                </c:pt>
                <c:pt idx="18">
                  <c:v>696.305811138</c:v>
                </c:pt>
                <c:pt idx="19">
                  <c:v>694.939983576003</c:v>
                </c:pt>
              </c:numCache>
            </c:numRef>
          </c:yVal>
          <c:smooth val="1"/>
        </c:ser>
        <c:ser>
          <c:idx val="99"/>
          <c:order val="99"/>
          <c:tx>
            <c:v>84</c:v>
          </c:tx>
          <c:marker>
            <c:symbol val="none"/>
          </c:marker>
          <c:xVal>
            <c:numRef>
              <c:f>'long term monthly Radius'!$E$1664:$E$1683</c:f>
              <c:numCache>
                <c:formatCode>General</c:formatCode>
                <c:ptCount val="20"/>
                <c:pt idx="0">
                  <c:v>0.0</c:v>
                </c:pt>
                <c:pt idx="1">
                  <c:v>18.14504902599992</c:v>
                </c:pt>
                <c:pt idx="2">
                  <c:v>36.419601126</c:v>
                </c:pt>
                <c:pt idx="3">
                  <c:v>54.70554692100012</c:v>
                </c:pt>
                <c:pt idx="4">
                  <c:v>72.999713457</c:v>
                </c:pt>
                <c:pt idx="5">
                  <c:v>91.29871168500027</c:v>
                </c:pt>
                <c:pt idx="6">
                  <c:v>109.59891228</c:v>
                </c:pt>
                <c:pt idx="7">
                  <c:v>127.896607808</c:v>
                </c:pt>
                <c:pt idx="8">
                  <c:v>146.1880207550005</c:v>
                </c:pt>
                <c:pt idx="9">
                  <c:v>164.469284093</c:v>
                </c:pt>
                <c:pt idx="10">
                  <c:v>182.7370497</c:v>
                </c:pt>
                <c:pt idx="11">
                  <c:v>200.988971966</c:v>
                </c:pt>
                <c:pt idx="12">
                  <c:v>219.224356085</c:v>
                </c:pt>
                <c:pt idx="13">
                  <c:v>237.444616368</c:v>
                </c:pt>
                <c:pt idx="14">
                  <c:v>255.653268159</c:v>
                </c:pt>
                <c:pt idx="15">
                  <c:v>273.855591526</c:v>
                </c:pt>
                <c:pt idx="16">
                  <c:v>292.05783715</c:v>
                </c:pt>
                <c:pt idx="17">
                  <c:v>310.2661064239987</c:v>
                </c:pt>
                <c:pt idx="18">
                  <c:v>328.485471413</c:v>
                </c:pt>
                <c:pt idx="19">
                  <c:v>346.7192891579996</c:v>
                </c:pt>
              </c:numCache>
            </c:numRef>
          </c:xVal>
          <c:yVal>
            <c:numRef>
              <c:f>'long term monthly Radius'!$F$1664:$F$1683</c:f>
              <c:numCache>
                <c:formatCode>General</c:formatCode>
                <c:ptCount val="20"/>
                <c:pt idx="0">
                  <c:v>693.1579225109995</c:v>
                </c:pt>
                <c:pt idx="1">
                  <c:v>689.8242197289976</c:v>
                </c:pt>
                <c:pt idx="2">
                  <c:v>686.222269318998</c:v>
                </c:pt>
                <c:pt idx="3">
                  <c:v>682.9410267669995</c:v>
                </c:pt>
                <c:pt idx="4">
                  <c:v>680.593578825</c:v>
                </c:pt>
                <c:pt idx="5">
                  <c:v>679.6350600939975</c:v>
                </c:pt>
                <c:pt idx="6">
                  <c:v>680.2361203909975</c:v>
                </c:pt>
                <c:pt idx="7">
                  <c:v>682.2446110939976</c:v>
                </c:pt>
                <c:pt idx="8">
                  <c:v>685.216323448</c:v>
                </c:pt>
                <c:pt idx="9">
                  <c:v>688.5733962860032</c:v>
                </c:pt>
                <c:pt idx="10">
                  <c:v>691.7652974259975</c:v>
                </c:pt>
                <c:pt idx="11">
                  <c:v>694.4040702470032</c:v>
                </c:pt>
                <c:pt idx="12">
                  <c:v>696.3398398649995</c:v>
                </c:pt>
                <c:pt idx="13">
                  <c:v>697.6219789770027</c:v>
                </c:pt>
                <c:pt idx="14">
                  <c:v>698.399752788</c:v>
                </c:pt>
                <c:pt idx="15">
                  <c:v>698.8022572579995</c:v>
                </c:pt>
                <c:pt idx="16">
                  <c:v>698.8296663699995</c:v>
                </c:pt>
                <c:pt idx="17">
                  <c:v>698.3492254919954</c:v>
                </c:pt>
                <c:pt idx="18">
                  <c:v>697.161796491998</c:v>
                </c:pt>
                <c:pt idx="19">
                  <c:v>695.1158681219995</c:v>
                </c:pt>
              </c:numCache>
            </c:numRef>
          </c:yVal>
          <c:smooth val="1"/>
        </c:ser>
        <c:ser>
          <c:idx val="100"/>
          <c:order val="100"/>
          <c:tx>
            <c:v>85</c:v>
          </c:tx>
          <c:marker>
            <c:symbol val="none"/>
          </c:marker>
          <c:xVal>
            <c:numRef>
              <c:f>'long term monthly Radius'!$E$1684:$E$1703</c:f>
              <c:numCache>
                <c:formatCode>General</c:formatCode>
                <c:ptCount val="20"/>
                <c:pt idx="0">
                  <c:v>0.0</c:v>
                </c:pt>
                <c:pt idx="1">
                  <c:v>18.11051859000001</c:v>
                </c:pt>
                <c:pt idx="2">
                  <c:v>36.39479984800001</c:v>
                </c:pt>
                <c:pt idx="3">
                  <c:v>54.68811610800016</c:v>
                </c:pt>
                <c:pt idx="4">
                  <c:v>72.9866095200003</c:v>
                </c:pt>
                <c:pt idx="5">
                  <c:v>91.286447744</c:v>
                </c:pt>
                <c:pt idx="6">
                  <c:v>109.5840599750003</c:v>
                </c:pt>
                <c:pt idx="7">
                  <c:v>127.8761342359997</c:v>
                </c:pt>
                <c:pt idx="8">
                  <c:v>146.159413261</c:v>
                </c:pt>
                <c:pt idx="9">
                  <c:v>164.430987218</c:v>
                </c:pt>
                <c:pt idx="10">
                  <c:v>182.6885123500005</c:v>
                </c:pt>
                <c:pt idx="11">
                  <c:v>200.930745875</c:v>
                </c:pt>
                <c:pt idx="12">
                  <c:v>219.1580161830005</c:v>
                </c:pt>
                <c:pt idx="13">
                  <c:v>237.372562081</c:v>
                </c:pt>
                <c:pt idx="14">
                  <c:v>255.5785727249994</c:v>
                </c:pt>
                <c:pt idx="15">
                  <c:v>273.7816732829984</c:v>
                </c:pt>
                <c:pt idx="16">
                  <c:v>291.9880212519982</c:v>
                </c:pt>
                <c:pt idx="17">
                  <c:v>310.2033168599984</c:v>
                </c:pt>
                <c:pt idx="18">
                  <c:v>328.4319819139989</c:v>
                </c:pt>
                <c:pt idx="19">
                  <c:v>346.6765052609987</c:v>
                </c:pt>
              </c:numCache>
            </c:numRef>
          </c:xVal>
          <c:yVal>
            <c:numRef>
              <c:f>'long term monthly Radius'!$F$1684:$F$1703</c:f>
              <c:numCache>
                <c:formatCode>General</c:formatCode>
                <c:ptCount val="20"/>
                <c:pt idx="0">
                  <c:v>690.9364112119995</c:v>
                </c:pt>
                <c:pt idx="1">
                  <c:v>687.7793837160037</c:v>
                </c:pt>
                <c:pt idx="2">
                  <c:v>684.546855558</c:v>
                </c:pt>
                <c:pt idx="3">
                  <c:v>681.793199911002</c:v>
                </c:pt>
                <c:pt idx="4">
                  <c:v>680.075483562003</c:v>
                </c:pt>
                <c:pt idx="5">
                  <c:v>679.785425712</c:v>
                </c:pt>
                <c:pt idx="6">
                  <c:v>681.033470411</c:v>
                </c:pt>
                <c:pt idx="7">
                  <c:v>683.5925396819995</c:v>
                </c:pt>
                <c:pt idx="8">
                  <c:v>686.965458378</c:v>
                </c:pt>
                <c:pt idx="9">
                  <c:v>690.536199231</c:v>
                </c:pt>
                <c:pt idx="10">
                  <c:v>693.7307039130005</c:v>
                </c:pt>
                <c:pt idx="11">
                  <c:v>696.1655180819971</c:v>
                </c:pt>
                <c:pt idx="12">
                  <c:v>697.703219743</c:v>
                </c:pt>
                <c:pt idx="13">
                  <c:v>698.4367210079995</c:v>
                </c:pt>
                <c:pt idx="14">
                  <c:v>698.5774708470005</c:v>
                </c:pt>
                <c:pt idx="15">
                  <c:v>698.3152761809971</c:v>
                </c:pt>
                <c:pt idx="16">
                  <c:v>697.7158114049994</c:v>
                </c:pt>
                <c:pt idx="17">
                  <c:v>696.716866325</c:v>
                </c:pt>
                <c:pt idx="18">
                  <c:v>695.174623286</c:v>
                </c:pt>
                <c:pt idx="19">
                  <c:v>692.9696286349969</c:v>
                </c:pt>
              </c:numCache>
            </c:numRef>
          </c:yVal>
          <c:smooth val="1"/>
        </c:ser>
        <c:ser>
          <c:idx val="101"/>
          <c:order val="101"/>
          <c:tx>
            <c:v>86</c:v>
          </c:tx>
          <c:marker>
            <c:symbol val="none"/>
          </c:marker>
          <c:xVal>
            <c:numRef>
              <c:f>'long term monthly Radius'!$E$1704:$E$1723</c:f>
              <c:numCache>
                <c:formatCode>General</c:formatCode>
                <c:ptCount val="20"/>
                <c:pt idx="0">
                  <c:v>0.0</c:v>
                </c:pt>
                <c:pt idx="1">
                  <c:v>18.098827461</c:v>
                </c:pt>
                <c:pt idx="2">
                  <c:v>36.375331725</c:v>
                </c:pt>
                <c:pt idx="3">
                  <c:v>54.658780723</c:v>
                </c:pt>
                <c:pt idx="4">
                  <c:v>72.94630068</c:v>
                </c:pt>
                <c:pt idx="5">
                  <c:v>91.23523483399966</c:v>
                </c:pt>
                <c:pt idx="6">
                  <c:v>109.5231301349996</c:v>
                </c:pt>
                <c:pt idx="7">
                  <c:v>127.807567957</c:v>
                </c:pt>
                <c:pt idx="8">
                  <c:v>146.086099241</c:v>
                </c:pt>
                <c:pt idx="9">
                  <c:v>164.3563194790007</c:v>
                </c:pt>
                <c:pt idx="10">
                  <c:v>182.616057212</c:v>
                </c:pt>
                <c:pt idx="11">
                  <c:v>200.863806998</c:v>
                </c:pt>
                <c:pt idx="12">
                  <c:v>219.099320299</c:v>
                </c:pt>
                <c:pt idx="13">
                  <c:v>237.3241079480006</c:v>
                </c:pt>
                <c:pt idx="14">
                  <c:v>255.541342663</c:v>
                </c:pt>
                <c:pt idx="15">
                  <c:v>273.7554534489983</c:v>
                </c:pt>
                <c:pt idx="16">
                  <c:v>291.9714537209987</c:v>
                </c:pt>
                <c:pt idx="17">
                  <c:v>310.194130301999</c:v>
                </c:pt>
                <c:pt idx="18">
                  <c:v>328.4271511949992</c:v>
                </c:pt>
                <c:pt idx="19">
                  <c:v>346.67256842</c:v>
                </c:pt>
              </c:numCache>
            </c:numRef>
          </c:xVal>
          <c:yVal>
            <c:numRef>
              <c:f>'long term monthly Radius'!$F$1704:$F$1723</c:f>
              <c:numCache>
                <c:formatCode>General</c:formatCode>
                <c:ptCount val="20"/>
                <c:pt idx="0">
                  <c:v>691.5559448199995</c:v>
                </c:pt>
                <c:pt idx="1">
                  <c:v>689.0074225019995</c:v>
                </c:pt>
                <c:pt idx="2">
                  <c:v>686.2600379280005</c:v>
                </c:pt>
                <c:pt idx="3">
                  <c:v>683.8157104129995</c:v>
                </c:pt>
                <c:pt idx="4">
                  <c:v>682.200939775</c:v>
                </c:pt>
                <c:pt idx="5">
                  <c:v>681.8025655159975</c:v>
                </c:pt>
                <c:pt idx="6">
                  <c:v>682.7382713100005</c:v>
                </c:pt>
                <c:pt idx="7">
                  <c:v>684.811717337</c:v>
                </c:pt>
                <c:pt idx="8">
                  <c:v>687.574159221</c:v>
                </c:pt>
                <c:pt idx="9">
                  <c:v>690.4663245439995</c:v>
                </c:pt>
                <c:pt idx="10">
                  <c:v>692.980851114</c:v>
                </c:pt>
                <c:pt idx="11">
                  <c:v>694.8008237529995</c:v>
                </c:pt>
                <c:pt idx="12">
                  <c:v>695.8671245259962</c:v>
                </c:pt>
                <c:pt idx="13">
                  <c:v>696.3244609129995</c:v>
                </c:pt>
                <c:pt idx="14">
                  <c:v>696.3992180059971</c:v>
                </c:pt>
                <c:pt idx="15">
                  <c:v>696.2810909760037</c:v>
                </c:pt>
                <c:pt idx="16">
                  <c:v>696.030488009</c:v>
                </c:pt>
                <c:pt idx="17">
                  <c:v>695.550714127</c:v>
                </c:pt>
                <c:pt idx="18">
                  <c:v>694.64735454</c:v>
                </c:pt>
                <c:pt idx="19">
                  <c:v>693.1362127909969</c:v>
                </c:pt>
              </c:numCache>
            </c:numRef>
          </c:yVal>
          <c:smooth val="1"/>
        </c:ser>
        <c:ser>
          <c:idx val="102"/>
          <c:order val="102"/>
          <c:tx>
            <c:v>87</c:v>
          </c:tx>
          <c:marker>
            <c:symbol val="none"/>
          </c:marker>
          <c:xVal>
            <c:numRef>
              <c:f>'long term monthly Radius'!$E$1724:$E$1743</c:f>
              <c:numCache>
                <c:formatCode>General</c:formatCode>
                <c:ptCount val="20"/>
                <c:pt idx="0">
                  <c:v>0.0</c:v>
                </c:pt>
                <c:pt idx="1">
                  <c:v>18.12310344899999</c:v>
                </c:pt>
                <c:pt idx="2">
                  <c:v>36.391818718</c:v>
                </c:pt>
                <c:pt idx="3">
                  <c:v>54.670282243</c:v>
                </c:pt>
                <c:pt idx="4">
                  <c:v>72.95611717599998</c:v>
                </c:pt>
                <c:pt idx="5">
                  <c:v>91.24678019199999</c:v>
                </c:pt>
                <c:pt idx="6">
                  <c:v>109.539554556</c:v>
                </c:pt>
                <c:pt idx="7">
                  <c:v>127.83146859</c:v>
                </c:pt>
                <c:pt idx="8">
                  <c:v>146.1192558299994</c:v>
                </c:pt>
                <c:pt idx="9">
                  <c:v>164.399475935</c:v>
                </c:pt>
                <c:pt idx="10">
                  <c:v>182.668833551</c:v>
                </c:pt>
                <c:pt idx="11">
                  <c:v>200.924847999</c:v>
                </c:pt>
                <c:pt idx="12">
                  <c:v>219.166505876</c:v>
                </c:pt>
                <c:pt idx="13">
                  <c:v>237.394612919</c:v>
                </c:pt>
                <c:pt idx="14">
                  <c:v>255.611941628</c:v>
                </c:pt>
                <c:pt idx="15">
                  <c:v>273.822923034</c:v>
                </c:pt>
                <c:pt idx="16">
                  <c:v>292.032941642</c:v>
                </c:pt>
                <c:pt idx="17">
                  <c:v>310.2473764689983</c:v>
                </c:pt>
                <c:pt idx="18">
                  <c:v>328.4707244209989</c:v>
                </c:pt>
                <c:pt idx="19">
                  <c:v>346.705984095</c:v>
                </c:pt>
              </c:numCache>
            </c:numRef>
          </c:xVal>
          <c:yVal>
            <c:numRef>
              <c:f>'long term monthly Radius'!$F$1724:$F$1743</c:f>
              <c:numCache>
                <c:formatCode>General</c:formatCode>
                <c:ptCount val="20"/>
                <c:pt idx="0">
                  <c:v>693.5943314690033</c:v>
                </c:pt>
                <c:pt idx="1">
                  <c:v>690.738205644</c:v>
                </c:pt>
                <c:pt idx="2">
                  <c:v>687.5070604839965</c:v>
                </c:pt>
                <c:pt idx="3">
                  <c:v>684.4621402259975</c:v>
                </c:pt>
                <c:pt idx="4">
                  <c:v>682.19604817</c:v>
                </c:pt>
                <c:pt idx="5">
                  <c:v>681.1570350539995</c:v>
                </c:pt>
                <c:pt idx="6">
                  <c:v>681.5195835440005</c:v>
                </c:pt>
                <c:pt idx="7">
                  <c:v>683.150333801</c:v>
                </c:pt>
                <c:pt idx="8">
                  <c:v>685.6529603809975</c:v>
                </c:pt>
                <c:pt idx="9">
                  <c:v>688.491933257003</c:v>
                </c:pt>
                <c:pt idx="10">
                  <c:v>691.1700357710026</c:v>
                </c:pt>
                <c:pt idx="11">
                  <c:v>693.3596996869976</c:v>
                </c:pt>
                <c:pt idx="12">
                  <c:v>694.9484164429995</c:v>
                </c:pt>
                <c:pt idx="13">
                  <c:v>696.009871360003</c:v>
                </c:pt>
                <c:pt idx="14">
                  <c:v>696.7104623270005</c:v>
                </c:pt>
                <c:pt idx="15">
                  <c:v>697.1833865720045</c:v>
                </c:pt>
                <c:pt idx="16">
                  <c:v>697.436379442</c:v>
                </c:pt>
                <c:pt idx="17">
                  <c:v>697.3223149979995</c:v>
                </c:pt>
                <c:pt idx="18">
                  <c:v>696.6076017079995</c:v>
                </c:pt>
                <c:pt idx="19">
                  <c:v>695.088517244</c:v>
                </c:pt>
              </c:numCache>
            </c:numRef>
          </c:yVal>
          <c:smooth val="1"/>
        </c:ser>
        <c:ser>
          <c:idx val="103"/>
          <c:order val="103"/>
          <c:tx>
            <c:v>88</c:v>
          </c:tx>
          <c:marker>
            <c:symbol val="none"/>
          </c:marker>
          <c:xVal>
            <c:numRef>
              <c:f>'long term monthly Radius'!$E$1744:$E$1763</c:f>
              <c:numCache>
                <c:formatCode>General</c:formatCode>
                <c:ptCount val="20"/>
                <c:pt idx="0">
                  <c:v>0.0</c:v>
                </c:pt>
                <c:pt idx="1">
                  <c:v>18.19778522600007</c:v>
                </c:pt>
                <c:pt idx="2">
                  <c:v>36.476829862</c:v>
                </c:pt>
                <c:pt idx="3">
                  <c:v>54.767161409</c:v>
                </c:pt>
                <c:pt idx="4">
                  <c:v>73.06523128099998</c:v>
                </c:pt>
                <c:pt idx="5">
                  <c:v>91.3672436290005</c:v>
                </c:pt>
                <c:pt idx="6">
                  <c:v>109.669364463</c:v>
                </c:pt>
                <c:pt idx="7">
                  <c:v>127.967736273</c:v>
                </c:pt>
                <c:pt idx="8">
                  <c:v>146.258503382</c:v>
                </c:pt>
                <c:pt idx="9">
                  <c:v>164.537965956</c:v>
                </c:pt>
                <c:pt idx="10">
                  <c:v>182.802983486</c:v>
                </c:pt>
                <c:pt idx="11">
                  <c:v>201.051591062</c:v>
                </c:pt>
                <c:pt idx="12">
                  <c:v>219.283554343</c:v>
                </c:pt>
                <c:pt idx="13">
                  <c:v>237.500673481</c:v>
                </c:pt>
                <c:pt idx="14">
                  <c:v>255.7068629249995</c:v>
                </c:pt>
                <c:pt idx="15">
                  <c:v>273.9076893850001</c:v>
                </c:pt>
                <c:pt idx="16">
                  <c:v>292.109536459999</c:v>
                </c:pt>
                <c:pt idx="17">
                  <c:v>310.318612105</c:v>
                </c:pt>
                <c:pt idx="18">
                  <c:v>328.539976613</c:v>
                </c:pt>
                <c:pt idx="19">
                  <c:v>346.776852691</c:v>
                </c:pt>
              </c:numCache>
            </c:numRef>
          </c:xVal>
          <c:yVal>
            <c:numRef>
              <c:f>'long term monthly Radius'!$F$1744:$F$1763</c:f>
              <c:numCache>
                <c:formatCode>General</c:formatCode>
                <c:ptCount val="20"/>
                <c:pt idx="0">
                  <c:v>692.386683186998</c:v>
                </c:pt>
                <c:pt idx="1">
                  <c:v>688.947752323998</c:v>
                </c:pt>
                <c:pt idx="2">
                  <c:v>685.319338494998</c:v>
                </c:pt>
                <c:pt idx="3">
                  <c:v>682.097886682</c:v>
                </c:pt>
                <c:pt idx="4">
                  <c:v>679.8825568489995</c:v>
                </c:pt>
                <c:pt idx="5">
                  <c:v>679.119176383</c:v>
                </c:pt>
                <c:pt idx="6">
                  <c:v>679.9616492439976</c:v>
                </c:pt>
                <c:pt idx="7">
                  <c:v>682.224800334</c:v>
                </c:pt>
                <c:pt idx="8">
                  <c:v>685.441279698998</c:v>
                </c:pt>
                <c:pt idx="9">
                  <c:v>689.001600561</c:v>
                </c:pt>
                <c:pt idx="10">
                  <c:v>692.3336768899976</c:v>
                </c:pt>
                <c:pt idx="11">
                  <c:v>695.0462650729975</c:v>
                </c:pt>
                <c:pt idx="12">
                  <c:v>696.979093424</c:v>
                </c:pt>
                <c:pt idx="13">
                  <c:v>698.1763983110005</c:v>
                </c:pt>
                <c:pt idx="14">
                  <c:v>698.794153391</c:v>
                </c:pt>
                <c:pt idx="15">
                  <c:v>698.9733507290023</c:v>
                </c:pt>
                <c:pt idx="16">
                  <c:v>698.749998117</c:v>
                </c:pt>
                <c:pt idx="17">
                  <c:v>698.0266776839976</c:v>
                </c:pt>
                <c:pt idx="18">
                  <c:v>696.627444694998</c:v>
                </c:pt>
                <c:pt idx="19">
                  <c:v>694.416988006</c:v>
                </c:pt>
              </c:numCache>
            </c:numRef>
          </c:yVal>
          <c:smooth val="1"/>
        </c:ser>
        <c:ser>
          <c:idx val="104"/>
          <c:order val="104"/>
          <c:tx>
            <c:v>89</c:v>
          </c:tx>
          <c:marker>
            <c:symbol val="none"/>
          </c:marker>
          <c:xVal>
            <c:numRef>
              <c:f>'long term monthly Radius'!$E$1764:$E$1783</c:f>
              <c:numCache>
                <c:formatCode>General</c:formatCode>
                <c:ptCount val="20"/>
                <c:pt idx="0">
                  <c:v>0.0167285810000001</c:v>
                </c:pt>
                <c:pt idx="1">
                  <c:v>18.29044019199992</c:v>
                </c:pt>
                <c:pt idx="2">
                  <c:v>36.575649728</c:v>
                </c:pt>
                <c:pt idx="3">
                  <c:v>54.86875024700014</c:v>
                </c:pt>
                <c:pt idx="4">
                  <c:v>73.16593331899956</c:v>
                </c:pt>
                <c:pt idx="5">
                  <c:v>91.46352177699998</c:v>
                </c:pt>
                <c:pt idx="6">
                  <c:v>109.7582250870003</c:v>
                </c:pt>
                <c:pt idx="7">
                  <c:v>128.047014106</c:v>
                </c:pt>
                <c:pt idx="8">
                  <c:v>146.3270373690007</c:v>
                </c:pt>
                <c:pt idx="9">
                  <c:v>164.595697158</c:v>
                </c:pt>
                <c:pt idx="10">
                  <c:v>182.8510069670008</c:v>
                </c:pt>
                <c:pt idx="11">
                  <c:v>201.091989454</c:v>
                </c:pt>
                <c:pt idx="12">
                  <c:v>219.319189785</c:v>
                </c:pt>
                <c:pt idx="13">
                  <c:v>237.5349488510005</c:v>
                </c:pt>
                <c:pt idx="14">
                  <c:v>255.743348938</c:v>
                </c:pt>
                <c:pt idx="15">
                  <c:v>273.949704401999</c:v>
                </c:pt>
                <c:pt idx="16">
                  <c:v>292.1598472860011</c:v>
                </c:pt>
                <c:pt idx="17">
                  <c:v>310.3792103619996</c:v>
                </c:pt>
                <c:pt idx="18">
                  <c:v>328.6118803400001</c:v>
                </c:pt>
                <c:pt idx="19">
                  <c:v>346.859961662001</c:v>
                </c:pt>
              </c:numCache>
            </c:numRef>
          </c:xVal>
          <c:yVal>
            <c:numRef>
              <c:f>'long term monthly Radius'!$F$1764:$F$1783</c:f>
              <c:numCache>
                <c:formatCode>General</c:formatCode>
                <c:ptCount val="20"/>
                <c:pt idx="0">
                  <c:v>690.4362239939961</c:v>
                </c:pt>
                <c:pt idx="1">
                  <c:v>687.460669638998</c:v>
                </c:pt>
                <c:pt idx="2">
                  <c:v>684.435923961</c:v>
                </c:pt>
                <c:pt idx="3">
                  <c:v>681.900398769</c:v>
                </c:pt>
                <c:pt idx="4">
                  <c:v>680.3871484459975</c:v>
                </c:pt>
                <c:pt idx="5">
                  <c:v>680.268682892998</c:v>
                </c:pt>
                <c:pt idx="6">
                  <c:v>681.630432124</c:v>
                </c:pt>
                <c:pt idx="7">
                  <c:v>684.23055674</c:v>
                </c:pt>
                <c:pt idx="8">
                  <c:v>687.5677098959962</c:v>
                </c:pt>
                <c:pt idx="9">
                  <c:v>691.025343451</c:v>
                </c:pt>
                <c:pt idx="10">
                  <c:v>694.044149149</c:v>
                </c:pt>
                <c:pt idx="11">
                  <c:v>696.2606061509995</c:v>
                </c:pt>
                <c:pt idx="12">
                  <c:v>697.568578331</c:v>
                </c:pt>
                <c:pt idx="13">
                  <c:v>698.077982861</c:v>
                </c:pt>
                <c:pt idx="14">
                  <c:v>698.013046244</c:v>
                </c:pt>
                <c:pt idx="15">
                  <c:v>697.584528828</c:v>
                </c:pt>
                <c:pt idx="16">
                  <c:v>696.8916256119975</c:v>
                </c:pt>
                <c:pt idx="17">
                  <c:v>695.886129444997</c:v>
                </c:pt>
                <c:pt idx="18">
                  <c:v>694.4151585829976</c:v>
                </c:pt>
                <c:pt idx="19">
                  <c:v>692.343360469</c:v>
                </c:pt>
              </c:numCache>
            </c:numRef>
          </c:yVal>
          <c:smooth val="1"/>
        </c:ser>
        <c:ser>
          <c:idx val="105"/>
          <c:order val="105"/>
          <c:tx>
            <c:v>90</c:v>
          </c:tx>
          <c:marker>
            <c:symbol val="none"/>
          </c:marker>
          <c:xVal>
            <c:numRef>
              <c:f>'long term monthly Radius'!$E$1784:$E$1803</c:f>
              <c:numCache>
                <c:formatCode>General</c:formatCode>
                <c:ptCount val="20"/>
                <c:pt idx="0">
                  <c:v>0.096772382</c:v>
                </c:pt>
                <c:pt idx="1">
                  <c:v>18.3619530620001</c:v>
                </c:pt>
                <c:pt idx="2">
                  <c:v>36.63652028400006</c:v>
                </c:pt>
                <c:pt idx="3">
                  <c:v>54.91797535000001</c:v>
                </c:pt>
                <c:pt idx="4">
                  <c:v>73.203736781</c:v>
                </c:pt>
                <c:pt idx="5">
                  <c:v>91.491399483</c:v>
                </c:pt>
                <c:pt idx="6">
                  <c:v>109.778680845</c:v>
                </c:pt>
                <c:pt idx="7">
                  <c:v>128.063256778</c:v>
                </c:pt>
                <c:pt idx="8">
                  <c:v>146.342667734</c:v>
                </c:pt>
                <c:pt idx="9">
                  <c:v>164.614378097</c:v>
                </c:pt>
                <c:pt idx="10">
                  <c:v>182.87609682</c:v>
                </c:pt>
                <c:pt idx="11">
                  <c:v>201.1262196550005</c:v>
                </c:pt>
                <c:pt idx="12">
                  <c:v>219.3643061860005</c:v>
                </c:pt>
                <c:pt idx="13">
                  <c:v>237.591558473</c:v>
                </c:pt>
                <c:pt idx="14">
                  <c:v>255.810896693</c:v>
                </c:pt>
                <c:pt idx="15">
                  <c:v>274.026583859999</c:v>
                </c:pt>
                <c:pt idx="16">
                  <c:v>292.2435457969996</c:v>
                </c:pt>
                <c:pt idx="17">
                  <c:v>310.4665083009984</c:v>
                </c:pt>
                <c:pt idx="18">
                  <c:v>328.699099684</c:v>
                </c:pt>
                <c:pt idx="19">
                  <c:v>346.943428503</c:v>
                </c:pt>
              </c:numCache>
            </c:numRef>
          </c:xVal>
          <c:yVal>
            <c:numRef>
              <c:f>'long term monthly Radius'!$F$1784:$F$1803</c:f>
              <c:numCache>
                <c:formatCode>General</c:formatCode>
                <c:ptCount val="20"/>
                <c:pt idx="0">
                  <c:v>691.8341871119976</c:v>
                </c:pt>
                <c:pt idx="1">
                  <c:v>689.357371177</c:v>
                </c:pt>
                <c:pt idx="2">
                  <c:v>686.629235406</c:v>
                </c:pt>
                <c:pt idx="3">
                  <c:v>684.156473727</c:v>
                </c:pt>
                <c:pt idx="4">
                  <c:v>682.475228043998</c:v>
                </c:pt>
                <c:pt idx="5">
                  <c:v>681.978869451</c:v>
                </c:pt>
                <c:pt idx="6">
                  <c:v>682.785009511002</c:v>
                </c:pt>
                <c:pt idx="7">
                  <c:v>684.7047843810005</c:v>
                </c:pt>
                <c:pt idx="8">
                  <c:v>687.3110239600001</c:v>
                </c:pt>
                <c:pt idx="9">
                  <c:v>690.0706588739995</c:v>
                </c:pt>
                <c:pt idx="10">
                  <c:v>692.500647613</c:v>
                </c:pt>
                <c:pt idx="11">
                  <c:v>694.289873098003</c:v>
                </c:pt>
                <c:pt idx="12">
                  <c:v>695.36375192</c:v>
                </c:pt>
                <c:pt idx="13">
                  <c:v>695.857546547</c:v>
                </c:pt>
                <c:pt idx="14">
                  <c:v>695.999422306</c:v>
                </c:pt>
                <c:pt idx="15">
                  <c:v>695.981284448</c:v>
                </c:pt>
                <c:pt idx="16">
                  <c:v>695.8611963549971</c:v>
                </c:pt>
                <c:pt idx="17">
                  <c:v>695.529052174</c:v>
                </c:pt>
                <c:pt idx="18">
                  <c:v>694.770663992</c:v>
                </c:pt>
                <c:pt idx="19">
                  <c:v>693.38771191</c:v>
                </c:pt>
              </c:numCache>
            </c:numRef>
          </c:yVal>
          <c:smooth val="1"/>
        </c:ser>
        <c:dLbls>
          <c:showLegendKey val="0"/>
          <c:showVal val="0"/>
          <c:showCatName val="0"/>
          <c:showSerName val="0"/>
          <c:showPercent val="0"/>
          <c:showBubbleSize val="0"/>
        </c:dLbls>
        <c:axId val="-2114396120"/>
        <c:axId val="-2114402040"/>
      </c:scatterChart>
      <c:valAx>
        <c:axId val="-2114396120"/>
        <c:scaling>
          <c:orientation val="minMax"/>
          <c:max val="360.0"/>
          <c:min val="0.0"/>
        </c:scaling>
        <c:delete val="0"/>
        <c:axPos val="b"/>
        <c:title>
          <c:tx>
            <c:rich>
              <a:bodyPr/>
              <a:lstStyle/>
              <a:p>
                <a:pPr>
                  <a:defRPr sz="1600"/>
                </a:pPr>
                <a:r>
                  <a:rPr lang="en-US" sz="1600" dirty="0"/>
                  <a:t>Argument of Latitude (deg)</a:t>
                </a:r>
              </a:p>
            </c:rich>
          </c:tx>
          <c:layout/>
          <c:overlay val="0"/>
        </c:title>
        <c:numFmt formatCode="General" sourceLinked="1"/>
        <c:majorTickMark val="out"/>
        <c:minorTickMark val="none"/>
        <c:tickLblPos val="nextTo"/>
        <c:txPr>
          <a:bodyPr/>
          <a:lstStyle/>
          <a:p>
            <a:pPr>
              <a:defRPr sz="1200"/>
            </a:pPr>
            <a:endParaRPr lang="en-US"/>
          </a:p>
        </c:txPr>
        <c:crossAx val="-2114402040"/>
        <c:crosses val="autoZero"/>
        <c:crossBetween val="midCat"/>
        <c:majorUnit val="45.0"/>
      </c:valAx>
      <c:valAx>
        <c:axId val="-2114402040"/>
        <c:scaling>
          <c:orientation val="minMax"/>
        </c:scaling>
        <c:delete val="0"/>
        <c:axPos val="l"/>
        <c:majorGridlines/>
        <c:title>
          <c:tx>
            <c:rich>
              <a:bodyPr rot="-5400000" vert="horz"/>
              <a:lstStyle/>
              <a:p>
                <a:pPr algn="ctr">
                  <a:defRPr sz="1600"/>
                </a:pPr>
                <a:r>
                  <a:rPr lang="en-US" sz="1600" dirty="0"/>
                  <a:t>Radius (km)</a:t>
                </a:r>
              </a:p>
            </c:rich>
          </c:tx>
          <c:layout/>
          <c:overlay val="0"/>
        </c:title>
        <c:numFmt formatCode="General" sourceLinked="1"/>
        <c:majorTickMark val="out"/>
        <c:minorTickMark val="none"/>
        <c:tickLblPos val="nextTo"/>
        <c:txPr>
          <a:bodyPr/>
          <a:lstStyle/>
          <a:p>
            <a:pPr>
              <a:defRPr sz="1200"/>
            </a:pPr>
            <a:endParaRPr lang="en-US"/>
          </a:p>
        </c:txPr>
        <c:crossAx val="-2114396120"/>
        <c:crosses val="autoZero"/>
        <c:crossBetween val="midCat"/>
        <c:majorUnit val="2.0"/>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drawing1.xml><?xml version="1.0" encoding="utf-8"?>
<c:userShapes xmlns:c="http://schemas.openxmlformats.org/drawingml/2006/chart">
  <cdr:relSizeAnchor xmlns:cdr="http://schemas.openxmlformats.org/drawingml/2006/chartDrawing">
    <cdr:from>
      <cdr:x>0.68751</cdr:x>
      <cdr:y>0.4521</cdr:y>
    </cdr:from>
    <cdr:to>
      <cdr:x>0.83915</cdr:x>
      <cdr:y>0.51941</cdr:y>
    </cdr:to>
    <cdr:sp macro="" textlink="">
      <cdr:nvSpPr>
        <cdr:cNvPr id="2049" name="Text Box 1"/>
        <cdr:cNvSpPr txBox="1">
          <a:spLocks xmlns:a="http://schemas.openxmlformats.org/drawingml/2006/main" noChangeArrowheads="1"/>
        </cdr:cNvSpPr>
      </cdr:nvSpPr>
      <cdr:spPr bwMode="auto">
        <a:xfrm xmlns:a="http://schemas.openxmlformats.org/drawingml/2006/main">
          <a:off x="4726808" y="1229654"/>
          <a:ext cx="1038233" cy="185307"/>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1100" b="0" i="0" strike="noStrike">
              <a:solidFill>
                <a:srgbClr val="FF00FF"/>
              </a:solidFill>
              <a:latin typeface="Arial"/>
              <a:cs typeface="Arial"/>
            </a:rPr>
            <a:t>Linear Trendline</a:t>
          </a:r>
          <a:endParaRPr lang="en-US" sz="1100" b="0" i="0" strike="noStrike">
            <a:solidFill>
              <a:srgbClr val="000000"/>
            </a:solidFill>
            <a:latin typeface="Arial"/>
            <a:cs typeface="Aria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4850" name="Rectangle 2"/>
          <p:cNvSpPr>
            <a:spLocks noGrp="1" noChangeArrowheads="1"/>
          </p:cNvSpPr>
          <p:nvPr>
            <p:ph type="hdr" sz="quarter"/>
          </p:nvPr>
        </p:nvSpPr>
        <p:spPr bwMode="auto">
          <a:xfrm>
            <a:off x="0" y="1"/>
            <a:ext cx="4028440" cy="350760"/>
          </a:xfrm>
          <a:prstGeom prst="rect">
            <a:avLst/>
          </a:prstGeom>
          <a:noFill/>
          <a:ln w="9525">
            <a:noFill/>
            <a:miter lim="800000"/>
            <a:headEnd/>
            <a:tailEnd/>
          </a:ln>
          <a:effectLst/>
        </p:spPr>
        <p:txBody>
          <a:bodyPr vert="horz" wrap="square" lIns="91495" tIns="45747" rIns="91495" bIns="45747" numCol="1" anchor="t" anchorCtr="0" compatLnSpc="1">
            <a:prstTxWarp prst="textNoShape">
              <a:avLst/>
            </a:prstTxWarp>
          </a:bodyPr>
          <a:lstStyle>
            <a:lvl1pPr>
              <a:defRPr sz="1200"/>
            </a:lvl1pPr>
          </a:lstStyle>
          <a:p>
            <a:endParaRPr lang="en-US"/>
          </a:p>
        </p:txBody>
      </p:sp>
      <p:sp>
        <p:nvSpPr>
          <p:cNvPr id="334851" name="Rectangle 3"/>
          <p:cNvSpPr>
            <a:spLocks noGrp="1" noChangeArrowheads="1"/>
          </p:cNvSpPr>
          <p:nvPr>
            <p:ph type="dt" sz="quarter" idx="1"/>
          </p:nvPr>
        </p:nvSpPr>
        <p:spPr bwMode="auto">
          <a:xfrm>
            <a:off x="5265808" y="1"/>
            <a:ext cx="4028440" cy="350760"/>
          </a:xfrm>
          <a:prstGeom prst="rect">
            <a:avLst/>
          </a:prstGeom>
          <a:noFill/>
          <a:ln w="9525">
            <a:noFill/>
            <a:miter lim="800000"/>
            <a:headEnd/>
            <a:tailEnd/>
          </a:ln>
          <a:effectLst/>
        </p:spPr>
        <p:txBody>
          <a:bodyPr vert="horz" wrap="square" lIns="91495" tIns="45747" rIns="91495" bIns="45747" numCol="1" anchor="t" anchorCtr="0" compatLnSpc="1">
            <a:prstTxWarp prst="textNoShape">
              <a:avLst/>
            </a:prstTxWarp>
          </a:bodyPr>
          <a:lstStyle>
            <a:lvl1pPr algn="r">
              <a:defRPr sz="1200"/>
            </a:lvl1pPr>
          </a:lstStyle>
          <a:p>
            <a:endParaRPr lang="en-US"/>
          </a:p>
        </p:txBody>
      </p:sp>
      <p:sp>
        <p:nvSpPr>
          <p:cNvPr id="334852" name="Rectangle 4"/>
          <p:cNvSpPr>
            <a:spLocks noGrp="1" noChangeArrowheads="1"/>
          </p:cNvSpPr>
          <p:nvPr>
            <p:ph type="ftr" sz="quarter" idx="2"/>
          </p:nvPr>
        </p:nvSpPr>
        <p:spPr bwMode="auto">
          <a:xfrm>
            <a:off x="0" y="6658443"/>
            <a:ext cx="4028440" cy="350760"/>
          </a:xfrm>
          <a:prstGeom prst="rect">
            <a:avLst/>
          </a:prstGeom>
          <a:noFill/>
          <a:ln w="9525">
            <a:noFill/>
            <a:miter lim="800000"/>
            <a:headEnd/>
            <a:tailEnd/>
          </a:ln>
          <a:effectLst/>
        </p:spPr>
        <p:txBody>
          <a:bodyPr vert="horz" wrap="square" lIns="91495" tIns="45747" rIns="91495" bIns="45747" numCol="1" anchor="b" anchorCtr="0" compatLnSpc="1">
            <a:prstTxWarp prst="textNoShape">
              <a:avLst/>
            </a:prstTxWarp>
          </a:bodyPr>
          <a:lstStyle>
            <a:lvl1pPr>
              <a:defRPr sz="1200"/>
            </a:lvl1pPr>
          </a:lstStyle>
          <a:p>
            <a:endParaRPr lang="en-US"/>
          </a:p>
        </p:txBody>
      </p:sp>
      <p:sp>
        <p:nvSpPr>
          <p:cNvPr id="334853" name="Rectangle 5"/>
          <p:cNvSpPr>
            <a:spLocks noGrp="1" noChangeArrowheads="1"/>
          </p:cNvSpPr>
          <p:nvPr>
            <p:ph type="sldNum" sz="quarter" idx="3"/>
          </p:nvPr>
        </p:nvSpPr>
        <p:spPr bwMode="auto">
          <a:xfrm>
            <a:off x="5265808" y="6658443"/>
            <a:ext cx="4028440" cy="350760"/>
          </a:xfrm>
          <a:prstGeom prst="rect">
            <a:avLst/>
          </a:prstGeom>
          <a:noFill/>
          <a:ln w="9525">
            <a:noFill/>
            <a:miter lim="800000"/>
            <a:headEnd/>
            <a:tailEnd/>
          </a:ln>
          <a:effectLst/>
        </p:spPr>
        <p:txBody>
          <a:bodyPr vert="horz" wrap="square" lIns="91495" tIns="45747" rIns="91495" bIns="45747" numCol="1" anchor="b" anchorCtr="0" compatLnSpc="1">
            <a:prstTxWarp prst="textNoShape">
              <a:avLst/>
            </a:prstTxWarp>
          </a:bodyPr>
          <a:lstStyle>
            <a:lvl1pPr algn="r">
              <a:defRPr sz="1200"/>
            </a:lvl1pPr>
          </a:lstStyle>
          <a:p>
            <a:fld id="{FE908754-7282-4F39-B563-B62D982B857E}" type="slidenum">
              <a:rPr lang="en-US"/>
              <a:pPr/>
              <a:t>‹#›</a:t>
            </a:fld>
            <a:endParaRPr lang="en-US"/>
          </a:p>
        </p:txBody>
      </p:sp>
    </p:spTree>
    <p:extLst>
      <p:ext uri="{BB962C8B-B14F-4D97-AF65-F5344CB8AC3E}">
        <p14:creationId xmlns:p14="http://schemas.microsoft.com/office/powerpoint/2010/main" val="2960876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4028440" cy="350760"/>
          </a:xfrm>
          <a:prstGeom prst="rect">
            <a:avLst/>
          </a:prstGeom>
          <a:noFill/>
          <a:ln w="9525">
            <a:noFill/>
            <a:miter lim="800000"/>
            <a:headEnd/>
            <a:tailEnd/>
          </a:ln>
          <a:effectLst/>
        </p:spPr>
        <p:txBody>
          <a:bodyPr vert="horz" wrap="square" lIns="91495" tIns="45747" rIns="91495" bIns="45747"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5265808" y="1"/>
            <a:ext cx="4028440" cy="350760"/>
          </a:xfrm>
          <a:prstGeom prst="rect">
            <a:avLst/>
          </a:prstGeom>
          <a:noFill/>
          <a:ln w="9525">
            <a:noFill/>
            <a:miter lim="800000"/>
            <a:headEnd/>
            <a:tailEnd/>
          </a:ln>
          <a:effectLst/>
        </p:spPr>
        <p:txBody>
          <a:bodyPr vert="horz" wrap="square" lIns="91495" tIns="45747" rIns="91495" bIns="45747"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2311400" y="525463"/>
            <a:ext cx="4673600" cy="26289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29641" y="3330420"/>
            <a:ext cx="7437120" cy="3154441"/>
          </a:xfrm>
          <a:prstGeom prst="rect">
            <a:avLst/>
          </a:prstGeom>
          <a:noFill/>
          <a:ln w="9525">
            <a:noFill/>
            <a:miter lim="800000"/>
            <a:headEnd/>
            <a:tailEnd/>
          </a:ln>
          <a:effectLst/>
        </p:spPr>
        <p:txBody>
          <a:bodyPr vert="horz" wrap="square" lIns="91495" tIns="45747" rIns="91495" bIns="4574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6658443"/>
            <a:ext cx="4028440" cy="350760"/>
          </a:xfrm>
          <a:prstGeom prst="rect">
            <a:avLst/>
          </a:prstGeom>
          <a:noFill/>
          <a:ln w="9525">
            <a:noFill/>
            <a:miter lim="800000"/>
            <a:headEnd/>
            <a:tailEnd/>
          </a:ln>
          <a:effectLst/>
        </p:spPr>
        <p:txBody>
          <a:bodyPr vert="horz" wrap="square" lIns="91495" tIns="45747" rIns="91495" bIns="45747"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5265808" y="6658443"/>
            <a:ext cx="4028440" cy="350760"/>
          </a:xfrm>
          <a:prstGeom prst="rect">
            <a:avLst/>
          </a:prstGeom>
          <a:noFill/>
          <a:ln w="9525">
            <a:noFill/>
            <a:miter lim="800000"/>
            <a:headEnd/>
            <a:tailEnd/>
          </a:ln>
          <a:effectLst/>
        </p:spPr>
        <p:txBody>
          <a:bodyPr vert="horz" wrap="square" lIns="91495" tIns="45747" rIns="91495" bIns="45747" numCol="1" anchor="b" anchorCtr="0" compatLnSpc="1">
            <a:prstTxWarp prst="textNoShape">
              <a:avLst/>
            </a:prstTxWarp>
          </a:bodyPr>
          <a:lstStyle>
            <a:lvl1pPr algn="r">
              <a:defRPr sz="1200"/>
            </a:lvl1pPr>
          </a:lstStyle>
          <a:p>
            <a:fld id="{77F4A9B1-7EEA-4477-BC43-158DAE8F50A9}" type="slidenum">
              <a:rPr lang="en-US"/>
              <a:pPr/>
              <a:t>‹#›</a:t>
            </a:fld>
            <a:endParaRPr lang="en-US"/>
          </a:p>
        </p:txBody>
      </p:sp>
    </p:spTree>
    <p:extLst>
      <p:ext uri="{BB962C8B-B14F-4D97-AF65-F5344CB8AC3E}">
        <p14:creationId xmlns:p14="http://schemas.microsoft.com/office/powerpoint/2010/main" val="30991727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F4A9B1-7EEA-4477-BC43-158DAE8F50A9}" type="slidenum">
              <a:rPr lang="en-US" smtClean="0"/>
              <a:pPr/>
              <a:t>1</a:t>
            </a:fld>
            <a:endParaRPr lang="en-US"/>
          </a:p>
        </p:txBody>
      </p:sp>
    </p:spTree>
    <p:extLst>
      <p:ext uri="{BB962C8B-B14F-4D97-AF65-F5344CB8AC3E}">
        <p14:creationId xmlns:p14="http://schemas.microsoft.com/office/powerpoint/2010/main" val="1173719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5265014" y="6658443"/>
            <a:ext cx="4029282" cy="350760"/>
          </a:xfrm>
          <a:prstGeom prst="rect">
            <a:avLst/>
          </a:prstGeom>
        </p:spPr>
        <p:txBody>
          <a:bodyPr/>
          <a:lstStyle/>
          <a:p>
            <a:fld id="{77F4A9B1-7EEA-4477-BC43-158DAE8F50A9}" type="slidenum">
              <a:rPr lang="en-US" smtClean="0"/>
              <a:pPr/>
              <a:t>4</a:t>
            </a:fld>
            <a:endParaRPr lang="en-US"/>
          </a:p>
        </p:txBody>
      </p:sp>
    </p:spTree>
    <p:extLst>
      <p:ext uri="{BB962C8B-B14F-4D97-AF65-F5344CB8AC3E}">
        <p14:creationId xmlns:p14="http://schemas.microsoft.com/office/powerpoint/2010/main" val="2109220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F4A9B1-7EEA-4477-BC43-158DAE8F50A9}" type="slidenum">
              <a:rPr lang="en-US" smtClean="0"/>
              <a:pPr/>
              <a:t>8</a:t>
            </a:fld>
            <a:endParaRPr lang="en-US"/>
          </a:p>
        </p:txBody>
      </p:sp>
    </p:spTree>
    <p:extLst>
      <p:ext uri="{BB962C8B-B14F-4D97-AF65-F5344CB8AC3E}">
        <p14:creationId xmlns:p14="http://schemas.microsoft.com/office/powerpoint/2010/main" val="727046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sldNum" sz="quarter" idx="5"/>
          </p:nvPr>
        </p:nvSpPr>
        <p:spPr>
          <a:xfrm>
            <a:off x="5269226" y="6659761"/>
            <a:ext cx="4027176" cy="350640"/>
          </a:xfrm>
          <a:prstGeom prst="rect">
            <a:avLst/>
          </a:prstGeom>
          <a:noFill/>
        </p:spPr>
        <p:txBody>
          <a:bodyPr/>
          <a:lstStyle/>
          <a:p>
            <a:fld id="{13D11210-1CB6-4232-9CE6-EF7A242FCB5C}" type="slidenum">
              <a:rPr lang="en-US" smtClean="0">
                <a:latin typeface="Arial" pitchFamily="34" charset="0"/>
              </a:rPr>
              <a:pPr/>
              <a:t>11</a:t>
            </a:fld>
            <a:endParaRPr lang="en-US" smtClean="0">
              <a:latin typeface="Arial" pitchFamily="34" charset="0"/>
            </a:endParaRPr>
          </a:p>
        </p:txBody>
      </p:sp>
      <p:sp>
        <p:nvSpPr>
          <p:cNvPr id="16387" name="Rectangle 2"/>
          <p:cNvSpPr>
            <a:spLocks noGrp="1" noRot="1" noChangeAspect="1" noChangeArrowheads="1" noTextEdit="1"/>
          </p:cNvSpPr>
          <p:nvPr>
            <p:ph type="sldImg"/>
          </p:nvPr>
        </p:nvSpPr>
        <p:spPr>
          <a:xfrm>
            <a:off x="2327275" y="528638"/>
            <a:ext cx="4667250" cy="2625725"/>
          </a:xfrm>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lIns="91193" tIns="45597" rIns="91193" bIns="45597"/>
          <a:lstStyle/>
          <a:p>
            <a:endParaRPr lang="en-US" smtClean="0">
              <a:latin typeface="Arial" pitchFamily="34" charset="0"/>
            </a:endParaRPr>
          </a:p>
        </p:txBody>
      </p:sp>
    </p:spTree>
    <p:extLst>
      <p:ext uri="{BB962C8B-B14F-4D97-AF65-F5344CB8AC3E}">
        <p14:creationId xmlns:p14="http://schemas.microsoft.com/office/powerpoint/2010/main" val="1472095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w="9525"/>
        </p:spPr>
        <p:txBody>
          <a:bodyPr/>
          <a:lstStyle/>
          <a:p>
            <a:endParaRPr lang="en-US" dirty="0" smtClean="0">
              <a:latin typeface="Arial" pitchFamily="34" charset="0"/>
            </a:endParaRPr>
          </a:p>
        </p:txBody>
      </p:sp>
    </p:spTree>
    <p:extLst>
      <p:ext uri="{BB962C8B-B14F-4D97-AF65-F5344CB8AC3E}">
        <p14:creationId xmlns:p14="http://schemas.microsoft.com/office/powerpoint/2010/main" val="1539460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F4A9B1-7EEA-4477-BC43-158DAE8F50A9}" type="slidenum">
              <a:rPr lang="en-US" smtClean="0"/>
              <a:pPr/>
              <a:t>15</a:t>
            </a:fld>
            <a:endParaRPr lang="en-US"/>
          </a:p>
        </p:txBody>
      </p:sp>
    </p:spTree>
    <p:extLst>
      <p:ext uri="{BB962C8B-B14F-4D97-AF65-F5344CB8AC3E}">
        <p14:creationId xmlns:p14="http://schemas.microsoft.com/office/powerpoint/2010/main" val="3682609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US" dirty="0" smtClean="0"/>
              <a:t>Call out highlighted curves</a:t>
            </a:r>
          </a:p>
        </p:txBody>
      </p:sp>
    </p:spTree>
    <p:extLst>
      <p:ext uri="{BB962C8B-B14F-4D97-AF65-F5344CB8AC3E}">
        <p14:creationId xmlns:p14="http://schemas.microsoft.com/office/powerpoint/2010/main" val="2063454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30275"/>
            <a:fld id="{0253E2F9-C736-4BFA-8CE5-A6D1E0F8D9ED}" type="slidenum">
              <a:rPr lang="en-US" smtClean="0"/>
              <a:pPr defTabSz="930275"/>
              <a:t>27</a:t>
            </a:fld>
            <a:endParaRPr lang="en-US" smtClean="0"/>
          </a:p>
        </p:txBody>
      </p:sp>
      <p:sp>
        <p:nvSpPr>
          <p:cNvPr id="40963"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500" tIns="46751" rIns="93500" bIns="46751" anchor="b"/>
          <a:lstStyle/>
          <a:p>
            <a:pPr algn="r" defTabSz="933450" eaLnBrk="0" hangingPunct="0"/>
            <a:fld id="{5DDD2ADB-CD16-464B-B432-C8626F224589}" type="slidenum">
              <a:rPr lang="en-US" sz="1200">
                <a:ea typeface="ＭＳ Ｐゴシック" pitchFamily="-108" charset="-128"/>
              </a:rPr>
              <a:pPr algn="r" defTabSz="933450" eaLnBrk="0" hangingPunct="0"/>
              <a:t>27</a:t>
            </a:fld>
            <a:endParaRPr lang="en-US" sz="1200">
              <a:ea typeface="ＭＳ Ｐゴシック" pitchFamily="-108" charset="-128"/>
            </a:endParaRPr>
          </a:p>
        </p:txBody>
      </p:sp>
      <p:sp>
        <p:nvSpPr>
          <p:cNvPr id="40964" name="Rectangle 2"/>
          <p:cNvSpPr>
            <a:spLocks noChangeArrowheads="1"/>
          </p:cNvSpPr>
          <p:nvPr/>
        </p:nvSpPr>
        <p:spPr bwMode="auto">
          <a:xfrm>
            <a:off x="4002088" y="0"/>
            <a:ext cx="3001962" cy="468313"/>
          </a:xfrm>
          <a:prstGeom prst="rect">
            <a:avLst/>
          </a:prstGeom>
          <a:noFill/>
          <a:ln w="12700">
            <a:noFill/>
            <a:miter lim="800000"/>
            <a:headEnd/>
            <a:tailEnd/>
          </a:ln>
        </p:spPr>
        <p:txBody>
          <a:bodyPr wrap="none" lIns="93500" tIns="46751" rIns="93500" bIns="46751" anchor="ctr"/>
          <a:lstStyle/>
          <a:p>
            <a:pPr defTabSz="933450" eaLnBrk="0" hangingPunct="0"/>
            <a:endParaRPr lang="en-US" sz="2400">
              <a:ea typeface="ＭＳ Ｐゴシック" pitchFamily="-108" charset="-128"/>
            </a:endParaRPr>
          </a:p>
        </p:txBody>
      </p:sp>
      <p:sp>
        <p:nvSpPr>
          <p:cNvPr id="40965" name="Rectangle 3"/>
          <p:cNvSpPr>
            <a:spLocks noChangeArrowheads="1"/>
          </p:cNvSpPr>
          <p:nvPr/>
        </p:nvSpPr>
        <p:spPr bwMode="auto">
          <a:xfrm>
            <a:off x="4002088" y="8810625"/>
            <a:ext cx="3001962" cy="471488"/>
          </a:xfrm>
          <a:prstGeom prst="rect">
            <a:avLst/>
          </a:prstGeom>
          <a:noFill/>
          <a:ln w="12700">
            <a:noFill/>
            <a:miter lim="800000"/>
            <a:headEnd/>
            <a:tailEnd/>
          </a:ln>
        </p:spPr>
        <p:txBody>
          <a:bodyPr lIns="94082" tIns="45420" rIns="94082" bIns="45420" anchor="b"/>
          <a:lstStyle/>
          <a:p>
            <a:pPr algn="r" defTabSz="947738" eaLnBrk="0" hangingPunct="0"/>
            <a:r>
              <a:rPr lang="en-US" sz="1200">
                <a:latin typeface="Times New Roman" pitchFamily="18" charset="0"/>
                <a:ea typeface="ＭＳ Ｐゴシック" pitchFamily="-108" charset="-128"/>
              </a:rPr>
              <a:t>17</a:t>
            </a:r>
          </a:p>
        </p:txBody>
      </p:sp>
      <p:sp>
        <p:nvSpPr>
          <p:cNvPr id="40966" name="Rectangle 4"/>
          <p:cNvSpPr>
            <a:spLocks noChangeArrowheads="1"/>
          </p:cNvSpPr>
          <p:nvPr/>
        </p:nvSpPr>
        <p:spPr bwMode="auto">
          <a:xfrm>
            <a:off x="0" y="8810625"/>
            <a:ext cx="2998788" cy="471488"/>
          </a:xfrm>
          <a:prstGeom prst="rect">
            <a:avLst/>
          </a:prstGeom>
          <a:noFill/>
          <a:ln w="12700">
            <a:noFill/>
            <a:miter lim="800000"/>
            <a:headEnd/>
            <a:tailEnd/>
          </a:ln>
        </p:spPr>
        <p:txBody>
          <a:bodyPr wrap="none" lIns="93500" tIns="46751" rIns="93500" bIns="46751" anchor="ctr"/>
          <a:lstStyle/>
          <a:p>
            <a:pPr defTabSz="933450" eaLnBrk="0" hangingPunct="0"/>
            <a:endParaRPr lang="en-US" sz="2400">
              <a:ea typeface="ＭＳ Ｐゴシック" pitchFamily="-108" charset="-128"/>
            </a:endParaRPr>
          </a:p>
        </p:txBody>
      </p:sp>
      <p:sp>
        <p:nvSpPr>
          <p:cNvPr id="40967" name="Rectangle 5"/>
          <p:cNvSpPr>
            <a:spLocks noChangeArrowheads="1"/>
          </p:cNvSpPr>
          <p:nvPr/>
        </p:nvSpPr>
        <p:spPr bwMode="auto">
          <a:xfrm>
            <a:off x="0" y="0"/>
            <a:ext cx="2998788" cy="468313"/>
          </a:xfrm>
          <a:prstGeom prst="rect">
            <a:avLst/>
          </a:prstGeom>
          <a:noFill/>
          <a:ln w="12700">
            <a:noFill/>
            <a:miter lim="800000"/>
            <a:headEnd/>
            <a:tailEnd/>
          </a:ln>
        </p:spPr>
        <p:txBody>
          <a:bodyPr wrap="none" lIns="93500" tIns="46751" rIns="93500" bIns="46751" anchor="ctr"/>
          <a:lstStyle/>
          <a:p>
            <a:pPr defTabSz="933450" eaLnBrk="0" hangingPunct="0"/>
            <a:endParaRPr lang="en-US" sz="2400">
              <a:ea typeface="ＭＳ Ｐゴシック" pitchFamily="-108" charset="-128"/>
            </a:endParaRPr>
          </a:p>
        </p:txBody>
      </p:sp>
      <p:sp>
        <p:nvSpPr>
          <p:cNvPr id="40968" name="Rectangle 6"/>
          <p:cNvSpPr>
            <a:spLocks noGrp="1" noRot="1" noChangeAspect="1" noChangeArrowheads="1" noTextEdit="1"/>
          </p:cNvSpPr>
          <p:nvPr>
            <p:ph type="sldImg"/>
          </p:nvPr>
        </p:nvSpPr>
        <p:spPr>
          <a:xfrm>
            <a:off x="622300" y="781050"/>
            <a:ext cx="5765800" cy="3243263"/>
          </a:xfrm>
          <a:ln w="12700" cap="flat"/>
        </p:spPr>
      </p:sp>
      <p:sp>
        <p:nvSpPr>
          <p:cNvPr id="40969" name="Rectangle 7"/>
          <p:cNvSpPr>
            <a:spLocks noGrp="1" noChangeArrowheads="1"/>
          </p:cNvSpPr>
          <p:nvPr>
            <p:ph type="body" idx="1"/>
          </p:nvPr>
        </p:nvSpPr>
        <p:spPr>
          <a:xfrm>
            <a:off x="923925" y="4446588"/>
            <a:ext cx="5153025" cy="4133850"/>
          </a:xfrm>
          <a:noFill/>
          <a:ln/>
        </p:spPr>
        <p:txBody>
          <a:bodyPr lIns="94082" tIns="45420" rIns="94082" bIns="45420"/>
          <a:lstStyle/>
          <a:p>
            <a:pPr eaLnBrk="1" hangingPunct="1"/>
            <a:endParaRPr lang="en-US" smtClean="0"/>
          </a:p>
        </p:txBody>
      </p:sp>
    </p:spTree>
    <p:extLst>
      <p:ext uri="{BB962C8B-B14F-4D97-AF65-F5344CB8AC3E}">
        <p14:creationId xmlns:p14="http://schemas.microsoft.com/office/powerpoint/2010/main" val="3837658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930275"/>
            <a:fld id="{5332D672-471E-4DA4-B44A-DF24E7D2A8FC}" type="slidenum">
              <a:rPr lang="en-US" smtClean="0"/>
              <a:pPr defTabSz="930275"/>
              <a:t>28</a:t>
            </a:fld>
            <a:endParaRPr lang="en-US" smtClean="0"/>
          </a:p>
        </p:txBody>
      </p:sp>
      <p:sp>
        <p:nvSpPr>
          <p:cNvPr id="45059" name="Rectangle 2"/>
          <p:cNvSpPr>
            <a:spLocks noGrp="1" noRot="1" noChangeAspect="1" noChangeArrowheads="1" noTextEdit="1"/>
          </p:cNvSpPr>
          <p:nvPr>
            <p:ph type="sldImg"/>
          </p:nvPr>
        </p:nvSpPr>
        <p:spPr>
          <a:xfrm>
            <a:off x="412750" y="727075"/>
            <a:ext cx="6188075" cy="3481388"/>
          </a:xfrm>
          <a:ln/>
        </p:spPr>
      </p:sp>
      <p:sp>
        <p:nvSpPr>
          <p:cNvPr id="45060" name="Rectangle 3"/>
          <p:cNvSpPr>
            <a:spLocks noGrp="1" noChangeArrowheads="1"/>
          </p:cNvSpPr>
          <p:nvPr>
            <p:ph type="body" idx="1"/>
          </p:nvPr>
        </p:nvSpPr>
        <p:spPr>
          <a:xfrm>
            <a:off x="936625" y="4441825"/>
            <a:ext cx="5137150" cy="4132263"/>
          </a:xfrm>
          <a:noFill/>
          <a:ln/>
        </p:spPr>
        <p:txBody>
          <a:bodyPr/>
          <a:lstStyle/>
          <a:p>
            <a:pPr eaLnBrk="1" hangingPunct="1"/>
            <a:endParaRPr lang="en-US" smtClean="0"/>
          </a:p>
        </p:txBody>
      </p:sp>
    </p:spTree>
    <p:extLst>
      <p:ext uri="{BB962C8B-B14F-4D97-AF65-F5344CB8AC3E}">
        <p14:creationId xmlns:p14="http://schemas.microsoft.com/office/powerpoint/2010/main" val="435106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6BB49D-0F65-46D1-8FE4-11A330D14F6E}" type="datetime8">
              <a:rPr lang="en-US" smtClean="0"/>
              <a:pPr/>
              <a:t>5/23/15 15:45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411B181-E107-4CCD-804F-88CC482512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0D3AAE-4378-4903-A9A0-A9A5EDB6D8B8}" type="datetime8">
              <a:rPr lang="en-US" smtClean="0"/>
              <a:pPr/>
              <a:t>5/23/15 15:45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73E7F6E-87F5-4BB5-9535-677D9BA34D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76175E-C0B3-44D3-B854-45EFA5F14CC8}" type="datetime8">
              <a:rPr lang="en-US" smtClean="0"/>
              <a:pPr/>
              <a:t>5/23/15 15:45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01BA94F-2701-4E57-8A65-A5614E76C8F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86567" y="153993"/>
            <a:ext cx="7128933" cy="4397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40318" y="1338267"/>
            <a:ext cx="5162549" cy="4529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06073" y="1338267"/>
            <a:ext cx="5162551" cy="4529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0"/>
          <p:cNvSpPr>
            <a:spLocks noGrp="1" noChangeArrowheads="1"/>
          </p:cNvSpPr>
          <p:nvPr>
            <p:ph type="dt" sz="half" idx="10"/>
          </p:nvPr>
        </p:nvSpPr>
        <p:spPr>
          <a:ln/>
        </p:spPr>
        <p:txBody>
          <a:bodyPr/>
          <a:lstStyle>
            <a:lvl1pPr>
              <a:defRPr/>
            </a:lvl1pPr>
          </a:lstStyle>
          <a:p>
            <a:pPr>
              <a:defRPr/>
            </a:pPr>
            <a:fld id="{8A03DF44-9768-4D7E-977C-8CECBC28AB8E}" type="datetime1">
              <a:rPr lang="en-US" smtClean="0"/>
              <a:pPr>
                <a:defRPr/>
              </a:pPr>
              <a:t>5/23/15</a:t>
            </a:fld>
            <a:endParaRPr lang="en-US"/>
          </a:p>
        </p:txBody>
      </p:sp>
      <p:sp>
        <p:nvSpPr>
          <p:cNvPr id="7" name="Rectangle 32"/>
          <p:cNvSpPr>
            <a:spLocks noGrp="1" noChangeArrowheads="1"/>
          </p:cNvSpPr>
          <p:nvPr>
            <p:ph type="sldNum" sz="quarter" idx="12"/>
          </p:nvPr>
        </p:nvSpPr>
        <p:spPr>
          <a:xfrm>
            <a:off x="9255103" y="6512637"/>
            <a:ext cx="2844800" cy="287783"/>
          </a:xfrm>
          <a:prstGeom prst="rect">
            <a:avLst/>
          </a:prstGeom>
          <a:ln/>
        </p:spPr>
        <p:txBody>
          <a:bodyPr/>
          <a:lstStyle>
            <a:lvl1pPr>
              <a:defRPr/>
            </a:lvl1pPr>
          </a:lstStyle>
          <a:p>
            <a:pPr>
              <a:defRPr/>
            </a:pPr>
            <a:fld id="{2DEB011A-BE44-4517-9C00-D9FAE0109916}" type="slidenum">
              <a:rPr lang="en-US"/>
              <a:pPr>
                <a:defRPr/>
              </a:pPr>
              <a:t>‹#›</a:t>
            </a:fld>
            <a:endParaRPr lang="en-US"/>
          </a:p>
        </p:txBody>
      </p:sp>
    </p:spTree>
    <p:extLst>
      <p:ext uri="{BB962C8B-B14F-4D97-AF65-F5344CB8AC3E}">
        <p14:creationId xmlns:p14="http://schemas.microsoft.com/office/powerpoint/2010/main" val="207946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6BB49D-0F65-46D1-8FE4-11A330D14F6E}" type="datetime8">
              <a:rPr lang="en-US" smtClean="0"/>
              <a:pPr/>
              <a:t>5/23/15 15:45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411B181-E107-4CCD-804F-88CC48251268}" type="slidenum">
              <a:rPr lang="en-US" smtClean="0"/>
              <a:pPr/>
              <a:t>‹#›</a:t>
            </a:fld>
            <a:endParaRPr lang="en-US"/>
          </a:p>
        </p:txBody>
      </p:sp>
    </p:spTree>
    <p:extLst>
      <p:ext uri="{BB962C8B-B14F-4D97-AF65-F5344CB8AC3E}">
        <p14:creationId xmlns:p14="http://schemas.microsoft.com/office/powerpoint/2010/main" val="2871539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838200"/>
          </a:xfrm>
        </p:spPr>
        <p:txBody>
          <a:bodyPr>
            <a:normAutofit/>
          </a:bodyPr>
          <a:lstStyle>
            <a:lvl1pPr>
              <a:defRPr sz="2800" b="1"/>
            </a:lvl1pPr>
          </a:lstStyle>
          <a:p>
            <a:r>
              <a:rPr lang="en-US" smtClean="0"/>
              <a:t>Click to edit Master title style</a:t>
            </a:r>
            <a:endParaRPr lang="en-US"/>
          </a:p>
        </p:txBody>
      </p:sp>
      <p:sp>
        <p:nvSpPr>
          <p:cNvPr id="3" name="Content Placeholder 2"/>
          <p:cNvSpPr>
            <a:spLocks noGrp="1"/>
          </p:cNvSpPr>
          <p:nvPr>
            <p:ph idx="1"/>
          </p:nvPr>
        </p:nvSpPr>
        <p:spPr>
          <a:xfrm>
            <a:off x="609600" y="990600"/>
            <a:ext cx="10972800"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F7E962-00AF-40CE-ACEC-7AC81DAC865A}" type="datetime8">
              <a:rPr lang="en-US" smtClean="0"/>
              <a:pPr/>
              <a:t>5/23/15 15:45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49644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3DEBC3-163A-457B-9AA3-0F3243E9314F}" type="datetime8">
              <a:rPr lang="en-US" smtClean="0"/>
              <a:pPr/>
              <a:t>5/23/15 15:45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AB848A0-6B06-405E-B4B6-5544E447D0C1}" type="slidenum">
              <a:rPr lang="en-US" smtClean="0"/>
              <a:pPr/>
              <a:t>‹#›</a:t>
            </a:fld>
            <a:endParaRPr lang="en-US"/>
          </a:p>
        </p:txBody>
      </p:sp>
    </p:spTree>
    <p:extLst>
      <p:ext uri="{BB962C8B-B14F-4D97-AF65-F5344CB8AC3E}">
        <p14:creationId xmlns:p14="http://schemas.microsoft.com/office/powerpoint/2010/main" val="1963755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CB4C05-B567-4660-B55B-E9CF062C6C84}" type="datetime8">
              <a:rPr lang="en-US" smtClean="0"/>
              <a:pPr/>
              <a:t>5/23/15 15:45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E016A93-E9A1-4F5D-A55E-1BA291A996E5}" type="slidenum">
              <a:rPr lang="en-US" smtClean="0"/>
              <a:pPr/>
              <a:t>‹#›</a:t>
            </a:fld>
            <a:endParaRPr lang="en-US"/>
          </a:p>
        </p:txBody>
      </p:sp>
    </p:spTree>
    <p:extLst>
      <p:ext uri="{BB962C8B-B14F-4D97-AF65-F5344CB8AC3E}">
        <p14:creationId xmlns:p14="http://schemas.microsoft.com/office/powerpoint/2010/main" val="2225405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F76C5B-DBDC-4F4D-9CFF-6DB2688A1748}" type="datetime8">
              <a:rPr lang="en-US" smtClean="0"/>
              <a:pPr/>
              <a:t>5/23/15 15:45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062F969A-2566-454E-9E14-02AFE4DFDD38}" type="slidenum">
              <a:rPr lang="en-US" smtClean="0"/>
              <a:pPr/>
              <a:t>‹#›</a:t>
            </a:fld>
            <a:endParaRPr lang="en-US"/>
          </a:p>
        </p:txBody>
      </p:sp>
    </p:spTree>
    <p:extLst>
      <p:ext uri="{BB962C8B-B14F-4D97-AF65-F5344CB8AC3E}">
        <p14:creationId xmlns:p14="http://schemas.microsoft.com/office/powerpoint/2010/main" val="4105747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4146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endParaRPr lang="en-US" dirty="0"/>
          </a:p>
        </p:txBody>
      </p:sp>
    </p:spTree>
    <p:extLst>
      <p:ext uri="{BB962C8B-B14F-4D97-AF65-F5344CB8AC3E}">
        <p14:creationId xmlns:p14="http://schemas.microsoft.com/office/powerpoint/2010/main" val="1863622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838200"/>
          </a:xfrm>
        </p:spPr>
        <p:txBody>
          <a:bodyPr>
            <a:normAutofit/>
          </a:bodyPr>
          <a:lstStyle>
            <a:lvl1pPr>
              <a:defRPr sz="2800" b="1"/>
            </a:lvl1pPr>
          </a:lstStyle>
          <a:p>
            <a:r>
              <a:rPr lang="en-US" smtClean="0"/>
              <a:t>Click to edit Master title style</a:t>
            </a:r>
            <a:endParaRPr lang="en-US"/>
          </a:p>
        </p:txBody>
      </p:sp>
      <p:sp>
        <p:nvSpPr>
          <p:cNvPr id="3" name="Content Placeholder 2"/>
          <p:cNvSpPr>
            <a:spLocks noGrp="1"/>
          </p:cNvSpPr>
          <p:nvPr>
            <p:ph idx="1"/>
          </p:nvPr>
        </p:nvSpPr>
        <p:spPr>
          <a:xfrm>
            <a:off x="609600" y="990600"/>
            <a:ext cx="10972800"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F7E962-00AF-40CE-ACEC-7AC81DAC865A}" type="datetime8">
              <a:rPr lang="en-US" smtClean="0"/>
              <a:pPr/>
              <a:t>5/23/15 15:45</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36C96B-0CB4-4954-845D-7D21AC2E2E55}" type="datetime8">
              <a:rPr lang="en-US" smtClean="0"/>
              <a:pPr/>
              <a:t>5/23/15 15:45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4ACCFE5-50E3-42C0-99B2-18B9EF91A040}" type="slidenum">
              <a:rPr lang="en-US" smtClean="0"/>
              <a:pPr/>
              <a:t>‹#›</a:t>
            </a:fld>
            <a:endParaRPr lang="en-US"/>
          </a:p>
        </p:txBody>
      </p:sp>
    </p:spTree>
    <p:extLst>
      <p:ext uri="{BB962C8B-B14F-4D97-AF65-F5344CB8AC3E}">
        <p14:creationId xmlns:p14="http://schemas.microsoft.com/office/powerpoint/2010/main" val="1547837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59BFF6-A99D-4765-BD7A-449CC08EDCCB}" type="datetime8">
              <a:rPr lang="en-US" smtClean="0"/>
              <a:pPr/>
              <a:t>5/23/15 15:45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C611D73-FF68-4D37-BDBA-087E0826A745}" type="slidenum">
              <a:rPr lang="en-US" smtClean="0"/>
              <a:pPr/>
              <a:t>‹#›</a:t>
            </a:fld>
            <a:endParaRPr lang="en-US"/>
          </a:p>
        </p:txBody>
      </p:sp>
    </p:spTree>
    <p:extLst>
      <p:ext uri="{BB962C8B-B14F-4D97-AF65-F5344CB8AC3E}">
        <p14:creationId xmlns:p14="http://schemas.microsoft.com/office/powerpoint/2010/main" val="3683144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0D3AAE-4378-4903-A9A0-A9A5EDB6D8B8}" type="datetime8">
              <a:rPr lang="en-US" smtClean="0"/>
              <a:pPr/>
              <a:t>5/23/15 15:45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73E7F6E-87F5-4BB5-9535-677D9BA34D84}" type="slidenum">
              <a:rPr lang="en-US" smtClean="0"/>
              <a:pPr/>
              <a:t>‹#›</a:t>
            </a:fld>
            <a:endParaRPr lang="en-US"/>
          </a:p>
        </p:txBody>
      </p:sp>
    </p:spTree>
    <p:extLst>
      <p:ext uri="{BB962C8B-B14F-4D97-AF65-F5344CB8AC3E}">
        <p14:creationId xmlns:p14="http://schemas.microsoft.com/office/powerpoint/2010/main" val="3084983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76175E-C0B3-44D3-B854-45EFA5F14CC8}" type="datetime8">
              <a:rPr lang="en-US" smtClean="0"/>
              <a:pPr/>
              <a:t>5/23/15 15:45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01BA94F-2701-4E57-8A65-A5614E76C8F1}" type="slidenum">
              <a:rPr lang="en-US" smtClean="0"/>
              <a:pPr/>
              <a:t>‹#›</a:t>
            </a:fld>
            <a:endParaRPr lang="en-US"/>
          </a:p>
        </p:txBody>
      </p:sp>
    </p:spTree>
    <p:extLst>
      <p:ext uri="{BB962C8B-B14F-4D97-AF65-F5344CB8AC3E}">
        <p14:creationId xmlns:p14="http://schemas.microsoft.com/office/powerpoint/2010/main" val="1995656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86567" y="153993"/>
            <a:ext cx="7128933" cy="4397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40318" y="1338267"/>
            <a:ext cx="5162549" cy="4529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06073" y="1338267"/>
            <a:ext cx="5162551" cy="4529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0"/>
          <p:cNvSpPr>
            <a:spLocks noGrp="1" noChangeArrowheads="1"/>
          </p:cNvSpPr>
          <p:nvPr>
            <p:ph type="dt" sz="half" idx="10"/>
          </p:nvPr>
        </p:nvSpPr>
        <p:spPr>
          <a:ln/>
        </p:spPr>
        <p:txBody>
          <a:bodyPr/>
          <a:lstStyle>
            <a:lvl1pPr>
              <a:defRPr/>
            </a:lvl1pPr>
          </a:lstStyle>
          <a:p>
            <a:pPr>
              <a:defRPr/>
            </a:pPr>
            <a:fld id="{8A03DF44-9768-4D7E-977C-8CECBC28AB8E}" type="datetime1">
              <a:rPr lang="en-US" smtClean="0"/>
              <a:pPr>
                <a:defRPr/>
              </a:pPr>
              <a:t>5/23/15</a:t>
            </a:fld>
            <a:endParaRPr lang="en-US"/>
          </a:p>
        </p:txBody>
      </p:sp>
      <p:sp>
        <p:nvSpPr>
          <p:cNvPr id="7" name="Rectangle 32"/>
          <p:cNvSpPr>
            <a:spLocks noGrp="1" noChangeArrowheads="1"/>
          </p:cNvSpPr>
          <p:nvPr>
            <p:ph type="sldNum" sz="quarter" idx="12"/>
          </p:nvPr>
        </p:nvSpPr>
        <p:spPr>
          <a:xfrm>
            <a:off x="9255103" y="6512637"/>
            <a:ext cx="2844800" cy="287783"/>
          </a:xfrm>
          <a:prstGeom prst="rect">
            <a:avLst/>
          </a:prstGeom>
          <a:ln/>
        </p:spPr>
        <p:txBody>
          <a:bodyPr/>
          <a:lstStyle>
            <a:lvl1pPr>
              <a:defRPr/>
            </a:lvl1pPr>
          </a:lstStyle>
          <a:p>
            <a:pPr>
              <a:defRPr/>
            </a:pPr>
            <a:fld id="{2DEB011A-BE44-4517-9C00-D9FAE0109916}" type="slidenum">
              <a:rPr lang="en-US"/>
              <a:pPr>
                <a:defRPr/>
              </a:pPr>
              <a:t>‹#›</a:t>
            </a:fld>
            <a:endParaRPr lang="en-US"/>
          </a:p>
        </p:txBody>
      </p:sp>
    </p:spTree>
    <p:extLst>
      <p:ext uri="{BB962C8B-B14F-4D97-AF65-F5344CB8AC3E}">
        <p14:creationId xmlns:p14="http://schemas.microsoft.com/office/powerpoint/2010/main" val="1975036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3DEBC3-163A-457B-9AA3-0F3243E9314F}" type="datetime8">
              <a:rPr lang="en-US" smtClean="0"/>
              <a:pPr/>
              <a:t>5/23/15 15:45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AB848A0-6B06-405E-B4B6-5544E447D0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CB4C05-B567-4660-B55B-E9CF062C6C84}" type="datetime8">
              <a:rPr lang="en-US" smtClean="0"/>
              <a:pPr/>
              <a:t>5/23/15 15:45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E016A93-E9A1-4F5D-A55E-1BA291A996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F76C5B-DBDC-4F4D-9CFF-6DB2688A1748}" type="datetime8">
              <a:rPr lang="en-US" smtClean="0"/>
              <a:pPr/>
              <a:t>5/23/15 15:45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062F969A-2566-454E-9E14-02AFE4DFDD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36C96B-0CB4-4954-845D-7D21AC2E2E55}" type="datetime8">
              <a:rPr lang="en-US" smtClean="0"/>
              <a:pPr/>
              <a:t>5/23/15 15:45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4ACCFE5-50E3-42C0-99B2-18B9EF91A04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59BFF6-A99D-4765-BD7A-449CC08EDCCB}" type="datetime8">
              <a:rPr lang="en-US" smtClean="0"/>
              <a:pPr/>
              <a:t>5/23/15 15:45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C611D73-FF68-4D37-BDBA-087E0826A7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1.png"/><Relationship Id="rId15" Type="http://schemas.openxmlformats.org/officeDocument/2006/relationships/image" Target="../media/image2.png"/><Relationship Id="rId16" Type="http://schemas.openxmlformats.org/officeDocument/2006/relationships/image" Target="../media/image4.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7429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914401"/>
            <a:ext cx="10972800" cy="5211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687B7-46BA-4D68-B441-535924846D54}" type="datetime8">
              <a:rPr lang="en-US" smtClean="0"/>
              <a:pPr/>
              <a:t>5/23/15 15:45</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Line 10"/>
          <p:cNvSpPr>
            <a:spLocks noChangeShapeType="1"/>
          </p:cNvSpPr>
          <p:nvPr userDrawn="1"/>
        </p:nvSpPr>
        <p:spPr bwMode="auto">
          <a:xfrm>
            <a:off x="0" y="742950"/>
            <a:ext cx="12192000" cy="0"/>
          </a:xfrm>
          <a:prstGeom prst="line">
            <a:avLst/>
          </a:prstGeom>
          <a:noFill/>
          <a:ln w="12700">
            <a:solidFill>
              <a:schemeClr val="tx1"/>
            </a:solidFill>
            <a:round/>
            <a:headEnd/>
            <a:tailEnd/>
          </a:ln>
          <a:effectLst/>
        </p:spPr>
        <p:txBody>
          <a:bodyPr/>
          <a:lstStyle/>
          <a:p>
            <a:endParaRPr lang="en-US"/>
          </a:p>
        </p:txBody>
      </p:sp>
      <p:pic>
        <p:nvPicPr>
          <p:cNvPr id="13" name="Picture 3" descr="image1.png"/>
          <p:cNvPicPr>
            <a:picLocks noChangeAspect="1"/>
          </p:cNvPicPr>
          <p:nvPr userDrawn="1"/>
        </p:nvPicPr>
        <p:blipFill>
          <a:blip r:embed="rId14" cstate="print"/>
          <a:srcRect/>
          <a:stretch>
            <a:fillRect/>
          </a:stretch>
        </p:blipFill>
        <p:spPr bwMode="auto">
          <a:xfrm>
            <a:off x="179463" y="24939"/>
            <a:ext cx="690372" cy="690372"/>
          </a:xfrm>
          <a:prstGeom prst="rect">
            <a:avLst/>
          </a:prstGeom>
          <a:noFill/>
          <a:ln w="12700">
            <a:noFill/>
            <a:miter lim="0"/>
            <a:headEnd/>
            <a:tailEnd/>
          </a:ln>
        </p:spPr>
      </p:pic>
      <p:sp>
        <p:nvSpPr>
          <p:cNvPr id="14" name="Slide Number Placeholder 4"/>
          <p:cNvSpPr txBox="1">
            <a:spLocks/>
          </p:cNvSpPr>
          <p:nvPr userDrawn="1"/>
        </p:nvSpPr>
        <p:spPr bwMode="auto">
          <a:xfrm>
            <a:off x="9255103" y="6512637"/>
            <a:ext cx="2844800" cy="28778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defPPr>
              <a:defRPr lang="en-US"/>
            </a:defPPr>
            <a:lvl1pPr algn="ctr" rtl="0" eaLnBrk="0" fontAlgn="base" hangingPunct="0">
              <a:spcBef>
                <a:spcPct val="0"/>
              </a:spcBef>
              <a:spcAft>
                <a:spcPct val="0"/>
              </a:spcAft>
              <a:defRPr sz="9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9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9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9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9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9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9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9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900" kern="1200">
                <a:solidFill>
                  <a:schemeClr val="tx1"/>
                </a:solidFill>
                <a:latin typeface="Arial" charset="0"/>
                <a:ea typeface="+mn-ea"/>
                <a:cs typeface="+mn-cs"/>
              </a:defRPr>
            </a:lvl9pPr>
          </a:lstStyle>
          <a:p>
            <a:pPr algn="r" eaLnBrk="1" hangingPunct="1"/>
            <a:fld id="{F373C9CE-B144-4BC7-83CE-8644FF495454}" type="slidenum">
              <a:rPr lang="en-US" sz="1400"/>
              <a:pPr algn="r" eaLnBrk="1" hangingPunct="1"/>
              <a:t>‹#›</a:t>
            </a:fld>
            <a:endParaRPr lang="en-US" sz="1400" dirty="0"/>
          </a:p>
        </p:txBody>
      </p:sp>
      <p:pic>
        <p:nvPicPr>
          <p:cNvPr id="6" name="Picture 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201401" y="24940"/>
            <a:ext cx="842656" cy="697370"/>
          </a:xfrm>
          <a:prstGeom prst="rect">
            <a:avLst/>
          </a:prstGeom>
        </p:spPr>
      </p:pic>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439400" y="0"/>
            <a:ext cx="656401" cy="722309"/>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12" r:id="rId12"/>
  </p:sldLayoutIdLst>
  <p:hf sldNum="0" hdr="0" ftr="0"/>
  <p:txStyles>
    <p:titleStyle>
      <a:lvl1pPr algn="ctr" defTabSz="914400" rtl="0" eaLnBrk="1" latinLnBrk="0" hangingPunct="1">
        <a:spcBef>
          <a:spcPct val="0"/>
        </a:spcBef>
        <a:buNone/>
        <a:defRPr sz="2800" b="1" kern="1200">
          <a:solidFill>
            <a:srgbClr val="0066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7429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914401"/>
            <a:ext cx="10972800" cy="5211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687B7-46BA-4D68-B441-535924846D54}" type="datetime8">
              <a:rPr lang="en-US" smtClean="0"/>
              <a:pPr/>
              <a:t>5/23/15 15:45</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Line 10"/>
          <p:cNvSpPr>
            <a:spLocks noChangeShapeType="1"/>
          </p:cNvSpPr>
          <p:nvPr userDrawn="1"/>
        </p:nvSpPr>
        <p:spPr bwMode="auto">
          <a:xfrm>
            <a:off x="0" y="742950"/>
            <a:ext cx="12192000" cy="0"/>
          </a:xfrm>
          <a:prstGeom prst="line">
            <a:avLst/>
          </a:prstGeom>
          <a:noFill/>
          <a:ln w="12700">
            <a:solidFill>
              <a:schemeClr val="tx1"/>
            </a:solidFill>
            <a:round/>
            <a:headEnd/>
            <a:tailEnd/>
          </a:ln>
          <a:effectLst/>
        </p:spPr>
        <p:txBody>
          <a:bodyPr/>
          <a:lstStyle/>
          <a:p>
            <a:endParaRPr lang="en-US"/>
          </a:p>
        </p:txBody>
      </p:sp>
      <p:pic>
        <p:nvPicPr>
          <p:cNvPr id="13" name="Picture 3" descr="image1.png"/>
          <p:cNvPicPr>
            <a:picLocks noChangeAspect="1"/>
          </p:cNvPicPr>
          <p:nvPr userDrawn="1"/>
        </p:nvPicPr>
        <p:blipFill>
          <a:blip r:embed="rId14" cstate="print"/>
          <a:srcRect/>
          <a:stretch>
            <a:fillRect/>
          </a:stretch>
        </p:blipFill>
        <p:spPr bwMode="auto">
          <a:xfrm>
            <a:off x="179463" y="24939"/>
            <a:ext cx="690372" cy="690372"/>
          </a:xfrm>
          <a:prstGeom prst="rect">
            <a:avLst/>
          </a:prstGeom>
          <a:noFill/>
          <a:ln w="12700">
            <a:noFill/>
            <a:miter lim="0"/>
            <a:headEnd/>
            <a:tailEnd/>
          </a:ln>
        </p:spPr>
      </p:pic>
      <p:sp>
        <p:nvSpPr>
          <p:cNvPr id="14" name="Slide Number Placeholder 4"/>
          <p:cNvSpPr txBox="1">
            <a:spLocks/>
          </p:cNvSpPr>
          <p:nvPr userDrawn="1"/>
        </p:nvSpPr>
        <p:spPr bwMode="auto">
          <a:xfrm>
            <a:off x="9255103" y="6512637"/>
            <a:ext cx="2844800" cy="28778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defPPr>
              <a:defRPr lang="en-US"/>
            </a:defPPr>
            <a:lvl1pPr algn="ctr" rtl="0" eaLnBrk="0" fontAlgn="base" hangingPunct="0">
              <a:spcBef>
                <a:spcPct val="0"/>
              </a:spcBef>
              <a:spcAft>
                <a:spcPct val="0"/>
              </a:spcAft>
              <a:defRPr sz="9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9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9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9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9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9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9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9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900" kern="1200">
                <a:solidFill>
                  <a:schemeClr val="tx1"/>
                </a:solidFill>
                <a:latin typeface="Arial" charset="0"/>
                <a:ea typeface="+mn-ea"/>
                <a:cs typeface="+mn-cs"/>
              </a:defRPr>
            </a:lvl9pPr>
          </a:lstStyle>
          <a:p>
            <a:pPr algn="r" eaLnBrk="1" hangingPunct="1"/>
            <a:fld id="{F373C9CE-B144-4BC7-83CE-8644FF495454}" type="slidenum">
              <a:rPr lang="en-US" sz="1400"/>
              <a:pPr algn="r" eaLnBrk="1" hangingPunct="1"/>
              <a:t>‹#›</a:t>
            </a:fld>
            <a:endParaRPr lang="en-US" sz="1400" dirty="0"/>
          </a:p>
        </p:txBody>
      </p:sp>
      <p:pic>
        <p:nvPicPr>
          <p:cNvPr id="6" name="Picture 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201401" y="24940"/>
            <a:ext cx="842656" cy="697370"/>
          </a:xfrm>
          <a:prstGeom prst="rect">
            <a:avLst/>
          </a:prstGeom>
        </p:spPr>
      </p:pic>
      <p:pic>
        <p:nvPicPr>
          <p:cNvPr id="11" name="Picture 10" descr="http://aqua.nasa.gov/doc/pubs/Aqua_logo_72dpi.jpg"/>
          <p:cNvPicPr>
            <a:picLocks noChangeAspect="1" noChangeArrowheads="1"/>
          </p:cNvPicPr>
          <p:nvPr userDrawn="1"/>
        </p:nvPicPr>
        <p:blipFill>
          <a:blip r:embed="rId16" cstate="print"/>
          <a:srcRect/>
          <a:stretch>
            <a:fillRect/>
          </a:stretch>
        </p:blipFill>
        <p:spPr bwMode="auto">
          <a:xfrm>
            <a:off x="10556764" y="11823"/>
            <a:ext cx="512255" cy="731127"/>
          </a:xfrm>
          <a:prstGeom prst="rect">
            <a:avLst/>
          </a:prstGeom>
          <a:noFill/>
          <a:ln>
            <a:noFill/>
          </a:ln>
        </p:spPr>
      </p:pic>
    </p:spTree>
    <p:extLst>
      <p:ext uri="{BB962C8B-B14F-4D97-AF65-F5344CB8AC3E}">
        <p14:creationId xmlns:p14="http://schemas.microsoft.com/office/powerpoint/2010/main" val="349412398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ftr="0"/>
  <p:txStyles>
    <p:titleStyle>
      <a:lvl1pPr algn="ctr" defTabSz="914400" rtl="0" eaLnBrk="1" latinLnBrk="0" hangingPunct="1">
        <a:spcBef>
          <a:spcPct val="0"/>
        </a:spcBef>
        <a:buNone/>
        <a:defRPr sz="2800" b="1" kern="1200">
          <a:solidFill>
            <a:srgbClr val="0033CC"/>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Dimitrios.C.Mantziaras@nasa.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mailto:Dimitrios.C.Mantziaras@nasa.gov" TargetMode="External"/></Relationships>
</file>

<file path=ppt/slides/_rels/slide27.xml.rels><?xml version="1.0" encoding="UTF-8" standalone="yes"?>
<Relationships xmlns="http://schemas.openxmlformats.org/package/2006/relationships"><Relationship Id="rId11" Type="http://schemas.openxmlformats.org/officeDocument/2006/relationships/image" Target="../media/image18.jpeg"/><Relationship Id="rId12" Type="http://schemas.openxmlformats.org/officeDocument/2006/relationships/image" Target="../media/image19.jpeg"/><Relationship Id="rId13" Type="http://schemas.openxmlformats.org/officeDocument/2006/relationships/image" Target="../media/image20.png"/><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 Id="rId9" Type="http://schemas.openxmlformats.org/officeDocument/2006/relationships/image" Target="../media/image16.jpeg"/><Relationship Id="rId10"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2.bin"/><Relationship Id="rId5" Type="http://schemas.openxmlformats.org/officeDocument/2006/relationships/oleObject" Target="../embeddings/Microsoft_Excel_97_-_2004_Worksheet2.xls"/><Relationship Id="rId6" Type="http://schemas.openxmlformats.org/officeDocument/2006/relationships/image" Target="../media/image21.emf"/><Relationship Id="rId1" Type="http://schemas.openxmlformats.org/officeDocument/2006/relationships/vmlDrawing" Target="../drawings/vmlDrawing2.vml"/><Relationship Id="rId2"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Excel_97_-_2004_Worksheet1.xls"/><Relationship Id="rId5"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524001"/>
            <a:ext cx="7772400" cy="1470025"/>
          </a:xfrm>
        </p:spPr>
        <p:txBody>
          <a:bodyPr>
            <a:normAutofit/>
          </a:bodyPr>
          <a:lstStyle/>
          <a:p>
            <a:r>
              <a:rPr lang="en-US" sz="4000" dirty="0">
                <a:solidFill>
                  <a:srgbClr val="009900"/>
                </a:solidFill>
              </a:rPr>
              <a:t>EOS Terra Spacecraft Status</a:t>
            </a:r>
            <a:br>
              <a:rPr lang="en-US" sz="4000" dirty="0">
                <a:solidFill>
                  <a:srgbClr val="009900"/>
                </a:solidFill>
              </a:rPr>
            </a:br>
            <a:r>
              <a:rPr lang="en-US" sz="4000" dirty="0">
                <a:solidFill>
                  <a:srgbClr val="009900"/>
                </a:solidFill>
              </a:rPr>
              <a:t>MODIS Science Team Meeting</a:t>
            </a:r>
          </a:p>
        </p:txBody>
      </p:sp>
      <p:sp>
        <p:nvSpPr>
          <p:cNvPr id="3" name="Subtitle 2"/>
          <p:cNvSpPr>
            <a:spLocks noGrp="1"/>
          </p:cNvSpPr>
          <p:nvPr>
            <p:ph type="subTitle" idx="1"/>
          </p:nvPr>
        </p:nvSpPr>
        <p:spPr>
          <a:xfrm>
            <a:off x="2895600" y="3276600"/>
            <a:ext cx="6553200" cy="2438400"/>
          </a:xfrm>
        </p:spPr>
        <p:txBody>
          <a:bodyPr>
            <a:noAutofit/>
          </a:bodyPr>
          <a:lstStyle/>
          <a:p>
            <a:r>
              <a:rPr lang="en-US" sz="2400" dirty="0">
                <a:solidFill>
                  <a:schemeClr val="tx1"/>
                </a:solidFill>
              </a:rPr>
              <a:t>May 21, 2015</a:t>
            </a:r>
          </a:p>
          <a:p>
            <a:endParaRPr lang="en-US" sz="2400" dirty="0"/>
          </a:p>
          <a:p>
            <a:endParaRPr lang="en-US" sz="1800" dirty="0"/>
          </a:p>
          <a:p>
            <a:r>
              <a:rPr lang="en-US" sz="2000" b="1" dirty="0">
                <a:solidFill>
                  <a:schemeClr val="tx1"/>
                </a:solidFill>
              </a:rPr>
              <a:t>Jason Hendrickson,  </a:t>
            </a:r>
            <a:r>
              <a:rPr lang="en-US" sz="2000" dirty="0">
                <a:solidFill>
                  <a:schemeClr val="tx1"/>
                </a:solidFill>
              </a:rPr>
              <a:t>Terra Flight Systems Manager</a:t>
            </a:r>
          </a:p>
          <a:p>
            <a:r>
              <a:rPr lang="en-US" sz="2000" dirty="0">
                <a:solidFill>
                  <a:schemeClr val="tx1"/>
                </a:solidFill>
              </a:rPr>
              <a:t>(301) 614-5754</a:t>
            </a:r>
          </a:p>
          <a:p>
            <a:r>
              <a:rPr lang="en-US" sz="2000" dirty="0">
                <a:solidFill>
                  <a:schemeClr val="tx1"/>
                </a:solidFill>
                <a:hlinkClick r:id="rId3"/>
              </a:rPr>
              <a:t>Jason.T.Hendrickson@nasa.gov</a:t>
            </a:r>
            <a:endParaRPr lang="en-US" sz="2000" dirty="0">
              <a:solidFill>
                <a:schemeClr val="tx1"/>
              </a:solidFill>
            </a:endParaRPr>
          </a:p>
          <a:p>
            <a:endParaRPr lang="en-US" sz="2000" dirty="0">
              <a:solidFill>
                <a:schemeClr val="tx1"/>
              </a:solidFill>
            </a:endParaRPr>
          </a:p>
          <a:p>
            <a:endParaRPr lang="en-US" sz="2000" dirty="0"/>
          </a:p>
          <a:p>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3"/>
          <p:cNvSpPr>
            <a:spLocks noGrp="1" noChangeArrowheads="1"/>
          </p:cNvSpPr>
          <p:nvPr>
            <p:ph type="body" idx="1"/>
          </p:nvPr>
        </p:nvSpPr>
        <p:spPr>
          <a:xfrm>
            <a:off x="1752600" y="3624638"/>
            <a:ext cx="8686800" cy="2928562"/>
          </a:xfrm>
        </p:spPr>
        <p:txBody>
          <a:bodyPr>
            <a:normAutofit/>
          </a:bodyPr>
          <a:lstStyle/>
          <a:p>
            <a:pPr marL="169802" indent="-161866"/>
            <a:r>
              <a:rPr lang="en-US" sz="1000" b="1" dirty="0"/>
              <a:t>2005</a:t>
            </a:r>
            <a:r>
              <a:rPr lang="en-US" sz="1000" dirty="0"/>
              <a:t>:  4</a:t>
            </a:r>
            <a:r>
              <a:rPr lang="en-US" sz="1000" dirty="0">
                <a:solidFill>
                  <a:srgbClr val="FF0000"/>
                </a:solidFill>
              </a:rPr>
              <a:t> </a:t>
            </a:r>
            <a:r>
              <a:rPr lang="en-US" sz="1000" dirty="0"/>
              <a:t>HIEs –  1 Risk Mitigation Maneuver (RMM ) performed on 10/21/2005: Terra vs. 14222 CA on 10/23</a:t>
            </a:r>
          </a:p>
          <a:p>
            <a:pPr marL="169802" indent="-161866"/>
            <a:r>
              <a:rPr lang="en-US" sz="1000" b="1" dirty="0"/>
              <a:t>2006</a:t>
            </a:r>
            <a:r>
              <a:rPr lang="en-US" sz="1000" dirty="0"/>
              <a:t>:  1 HIE – 1 maneuver waived off due to CA.  Maneuver originally planned for 01/12/2006: Terra vs. 1716 CA on 1/12@ 17:46z </a:t>
            </a:r>
          </a:p>
          <a:p>
            <a:pPr marL="169802" indent="-161866"/>
            <a:r>
              <a:rPr lang="en-US" sz="1000" b="1" dirty="0"/>
              <a:t>2007</a:t>
            </a:r>
            <a:r>
              <a:rPr lang="en-US" sz="1000" dirty="0"/>
              <a:t>:  4 HIEs – 1 RMM performed on 06/22/2007: Terra vs. 31410 CA on 6/23</a:t>
            </a:r>
          </a:p>
          <a:p>
            <a:pPr marL="169802" indent="-161866"/>
            <a:r>
              <a:rPr lang="en-US" sz="1000" b="1" dirty="0"/>
              <a:t>2008</a:t>
            </a:r>
            <a:r>
              <a:rPr lang="en-US" sz="1000" dirty="0"/>
              <a:t>:  2 HIEs – 1 RMM planned and waived off: Terra vs. 82832 CA on 10/28/2008 @ 06:17z</a:t>
            </a:r>
          </a:p>
          <a:p>
            <a:pPr marL="169802" indent="-161866"/>
            <a:r>
              <a:rPr lang="en-US" sz="1000" b="1" dirty="0"/>
              <a:t>2009</a:t>
            </a:r>
            <a:r>
              <a:rPr lang="en-US" sz="1000" dirty="0"/>
              <a:t>:  2 HIEs – No RMMs planned or performed</a:t>
            </a:r>
            <a:endParaRPr lang="en-US" sz="1000" dirty="0">
              <a:solidFill>
                <a:srgbClr val="FF0000"/>
              </a:solidFill>
            </a:endParaRPr>
          </a:p>
          <a:p>
            <a:pPr marL="169802" indent="-161866"/>
            <a:r>
              <a:rPr lang="en-US" sz="1000" b="1" dirty="0"/>
              <a:t>2010</a:t>
            </a:r>
            <a:r>
              <a:rPr lang="en-US" sz="1000" dirty="0"/>
              <a:t>:  5 HIEs – 1 RMM performed  on </a:t>
            </a:r>
            <a:r>
              <a:rPr lang="en-US" sz="1000" dirty="0">
                <a:sym typeface="Wingdings" pitchFamily="2" charset="2"/>
              </a:rPr>
              <a:t>01/22/2010: Terra vs. 34700 CA on 1/23 @ 20:46z </a:t>
            </a:r>
          </a:p>
          <a:p>
            <a:pPr marL="169802" indent="-161866"/>
            <a:r>
              <a:rPr lang="en-US" sz="1000" b="1" dirty="0"/>
              <a:t>2011</a:t>
            </a:r>
            <a:r>
              <a:rPr lang="en-US" sz="1000" dirty="0"/>
              <a:t>:  20 HIEs – 2 RMM planned and waived off:  (1) </a:t>
            </a:r>
            <a:r>
              <a:rPr lang="en-US" sz="1000" dirty="0">
                <a:sym typeface="Wingdings" pitchFamily="2" charset="2"/>
              </a:rPr>
              <a:t>Terra vs. 26181 CA on 3/28/2011 @ 12:14z  (2) Terra vs. 30440 Repeating CA 05/07-09/2011</a:t>
            </a:r>
          </a:p>
          <a:p>
            <a:pPr marL="169802" indent="-161866"/>
            <a:r>
              <a:rPr lang="en-US" sz="1000" b="1" dirty="0"/>
              <a:t>2012</a:t>
            </a:r>
            <a:r>
              <a:rPr lang="en-US" sz="1000" dirty="0"/>
              <a:t>:  19 HIEs – 1 maneuver waived off due to CA.  Maneuver originally planned for 05/31/2012: Terra vs. 37789 CA on 6/1 @ 22:49z</a:t>
            </a:r>
          </a:p>
          <a:p>
            <a:pPr marL="169802" indent="-161866"/>
            <a:r>
              <a:rPr lang="en-US" sz="1000" b="1" dirty="0"/>
              <a:t>2013:  17 HIEs – 7 that required significant action</a:t>
            </a:r>
          </a:p>
          <a:p>
            <a:pPr marL="169802" indent="-161866"/>
            <a:r>
              <a:rPr lang="en-US" altLang="en-US" sz="1100" b="1" kern="0" dirty="0"/>
              <a:t>2014:  </a:t>
            </a:r>
            <a:r>
              <a:rPr lang="en-US" altLang="en-US" sz="1100" kern="0" dirty="0"/>
              <a:t>24 HIEs – 6 that required DAM execution or nominal maneuver waive-off and </a:t>
            </a:r>
            <a:r>
              <a:rPr lang="en-US" altLang="en-US" sz="1100" kern="0" dirty="0" err="1"/>
              <a:t>replan</a:t>
            </a:r>
            <a:endParaRPr lang="en-US" altLang="en-US" sz="1100" kern="0" dirty="0"/>
          </a:p>
          <a:p>
            <a:pPr marL="169802" indent="-161866"/>
            <a:r>
              <a:rPr lang="en-US" altLang="en-US" sz="1100" b="1" kern="0" dirty="0"/>
              <a:t>2015 thru present: </a:t>
            </a:r>
            <a:r>
              <a:rPr lang="en-US" altLang="en-US" sz="1100" b="1" kern="0" dirty="0">
                <a:solidFill>
                  <a:srgbClr val="0000FF"/>
                </a:solidFill>
              </a:rPr>
              <a:t>16</a:t>
            </a:r>
            <a:r>
              <a:rPr lang="en-US" altLang="en-US" sz="1100" b="1" kern="0" dirty="0"/>
              <a:t> High Interest Events (HIEs) – </a:t>
            </a:r>
            <a:r>
              <a:rPr lang="en-US" altLang="en-US" sz="1100" b="1" kern="0" dirty="0">
                <a:solidFill>
                  <a:srgbClr val="0000FF"/>
                </a:solidFill>
              </a:rPr>
              <a:t>3</a:t>
            </a:r>
            <a:r>
              <a:rPr lang="en-US" altLang="en-US" sz="1100" b="1" kern="0" dirty="0"/>
              <a:t> that required DAM execution or nominal maneuver waive-off and </a:t>
            </a:r>
            <a:r>
              <a:rPr lang="en-US" altLang="en-US" sz="1100" b="1" kern="0" dirty="0" err="1"/>
              <a:t>replanning</a:t>
            </a:r>
            <a:endParaRPr lang="en-US" sz="1100" b="1" kern="0" dirty="0"/>
          </a:p>
          <a:p>
            <a:pPr marL="573088" lvl="1" indent="-284163"/>
            <a:r>
              <a:rPr lang="en-US" altLang="en-US" sz="900" kern="0" dirty="0">
                <a:cs typeface="Times New Roman" panose="02020603050405020304" pitchFamily="18" charset="0"/>
              </a:rPr>
              <a:t>12/31/2014: CAs vs. 35925 TCA Thu 01/01 at 08:02:55 GMT – RED HIE, repeating CAs (10) DAM #9 planned and executed (T4)</a:t>
            </a:r>
          </a:p>
          <a:p>
            <a:pPr marL="573088" lvl="1" indent="-284163"/>
            <a:r>
              <a:rPr lang="en-US" sz="900" kern="0" dirty="0"/>
              <a:t>01/02/2015: CAs vs. 87161 TCA Sun 01/04 at 18:26:50 GMT – RED HIE, repeating CAs (8+), DAMs planned, not actionable (T3)</a:t>
            </a:r>
          </a:p>
          <a:p>
            <a:pPr marL="573088" lvl="1" indent="-284163"/>
            <a:r>
              <a:rPr lang="en-US" sz="900" kern="0" dirty="0"/>
              <a:t>01/11/2015: CAs vs. 80767 TCAs 01/14 and 01/15 – Repeating CAs (16), DAMs planned, no viable maneuver, suspended planning (T3)</a:t>
            </a:r>
          </a:p>
        </p:txBody>
      </p:sp>
      <p:graphicFrame>
        <p:nvGraphicFramePr>
          <p:cNvPr id="9" name="Table 8"/>
          <p:cNvGraphicFramePr>
            <a:graphicFrameLocks noGrp="1"/>
          </p:cNvGraphicFramePr>
          <p:nvPr>
            <p:extLst>
              <p:ext uri="{D42A27DB-BD31-4B8C-83A1-F6EECF244321}">
                <p14:modId xmlns:p14="http://schemas.microsoft.com/office/powerpoint/2010/main" val="3864554729"/>
              </p:ext>
            </p:extLst>
          </p:nvPr>
        </p:nvGraphicFramePr>
        <p:xfrm>
          <a:off x="1794631" y="788670"/>
          <a:ext cx="8525410" cy="2868931"/>
        </p:xfrm>
        <a:graphic>
          <a:graphicData uri="http://schemas.openxmlformats.org/drawingml/2006/table">
            <a:tbl>
              <a:tblPr firstRow="1" bandRow="1">
                <a:tableStyleId>{93296810-A885-4BE3-A3E7-6D5BEEA58F35}</a:tableStyleId>
              </a:tblPr>
              <a:tblGrid>
                <a:gridCol w="726080"/>
                <a:gridCol w="645403"/>
                <a:gridCol w="599301"/>
                <a:gridCol w="610829"/>
                <a:gridCol w="564727"/>
                <a:gridCol w="564727"/>
                <a:gridCol w="564727"/>
                <a:gridCol w="564727"/>
                <a:gridCol w="564727"/>
                <a:gridCol w="564727"/>
                <a:gridCol w="588764"/>
                <a:gridCol w="608278"/>
                <a:gridCol w="548306"/>
                <a:gridCol w="810087"/>
              </a:tblGrid>
              <a:tr h="304801">
                <a:tc>
                  <a:txBody>
                    <a:bodyPr/>
                    <a:lstStyle/>
                    <a:p>
                      <a:pPr marL="0" algn="ctr" defTabSz="914400" rtl="0" eaLnBrk="1" latinLnBrk="0" hangingPunct="1"/>
                      <a:r>
                        <a:rPr lang="en-US" sz="1100" kern="1200" dirty="0" smtClean="0"/>
                        <a:t>Year</a:t>
                      </a:r>
                      <a:endParaRPr lang="en-US" sz="1100" b="1" kern="1200" dirty="0" smtClean="0">
                        <a:solidFill>
                          <a:schemeClr val="bg1"/>
                        </a:solidFill>
                        <a:latin typeface="+mn-lt"/>
                        <a:ea typeface="+mn-ea"/>
                        <a:cs typeface="+mn-cs"/>
                      </a:endParaRPr>
                    </a:p>
                  </a:txBody>
                  <a:tcPr>
                    <a:solidFill>
                      <a:srgbClr val="008000"/>
                    </a:solidFill>
                  </a:tcPr>
                </a:tc>
                <a:tc>
                  <a:txBody>
                    <a:bodyPr/>
                    <a:lstStyle/>
                    <a:p>
                      <a:pPr marL="0" algn="ctr" defTabSz="914400" rtl="0" eaLnBrk="1" latinLnBrk="0" hangingPunct="1"/>
                      <a:r>
                        <a:rPr lang="en-US" sz="1100" kern="1200" dirty="0" smtClean="0"/>
                        <a:t>Jan</a:t>
                      </a:r>
                      <a:endParaRPr lang="en-US" sz="1100" b="1" kern="1200" dirty="0" smtClean="0">
                        <a:solidFill>
                          <a:schemeClr val="bg1"/>
                        </a:solidFill>
                        <a:latin typeface="+mn-lt"/>
                        <a:ea typeface="+mn-ea"/>
                        <a:cs typeface="+mn-cs"/>
                      </a:endParaRPr>
                    </a:p>
                  </a:txBody>
                  <a:tcPr>
                    <a:solidFill>
                      <a:srgbClr val="008000"/>
                    </a:solidFill>
                  </a:tcPr>
                </a:tc>
                <a:tc>
                  <a:txBody>
                    <a:bodyPr/>
                    <a:lstStyle/>
                    <a:p>
                      <a:pPr marL="0" algn="ctr" defTabSz="914400" rtl="0" eaLnBrk="1" latinLnBrk="0" hangingPunct="1"/>
                      <a:r>
                        <a:rPr lang="en-US" sz="1100" kern="1200" dirty="0" smtClean="0"/>
                        <a:t>Feb</a:t>
                      </a:r>
                      <a:endParaRPr lang="en-US" sz="1100" b="1" kern="1200" dirty="0">
                        <a:solidFill>
                          <a:schemeClr val="bg1"/>
                        </a:solidFill>
                        <a:latin typeface="+mn-lt"/>
                        <a:ea typeface="+mn-ea"/>
                        <a:cs typeface="+mn-cs"/>
                      </a:endParaRPr>
                    </a:p>
                  </a:txBody>
                  <a:tcPr>
                    <a:solidFill>
                      <a:srgbClr val="008000"/>
                    </a:solidFill>
                  </a:tcPr>
                </a:tc>
                <a:tc>
                  <a:txBody>
                    <a:bodyPr/>
                    <a:lstStyle/>
                    <a:p>
                      <a:pPr marL="0" algn="ctr" defTabSz="914400" rtl="0" eaLnBrk="1" latinLnBrk="0" hangingPunct="1"/>
                      <a:r>
                        <a:rPr lang="en-US" sz="1100" kern="1200" dirty="0" smtClean="0"/>
                        <a:t>Mar</a:t>
                      </a:r>
                      <a:endParaRPr lang="en-US" sz="1100" b="1" kern="1200" dirty="0">
                        <a:solidFill>
                          <a:schemeClr val="bg1"/>
                        </a:solidFill>
                        <a:latin typeface="+mn-lt"/>
                        <a:ea typeface="+mn-ea"/>
                        <a:cs typeface="+mn-cs"/>
                      </a:endParaRPr>
                    </a:p>
                  </a:txBody>
                  <a:tcPr>
                    <a:solidFill>
                      <a:srgbClr val="008000"/>
                    </a:solidFill>
                  </a:tcPr>
                </a:tc>
                <a:tc>
                  <a:txBody>
                    <a:bodyPr/>
                    <a:lstStyle/>
                    <a:p>
                      <a:pPr marL="0" algn="ctr" defTabSz="914400" rtl="0" eaLnBrk="1" latinLnBrk="0" hangingPunct="1"/>
                      <a:r>
                        <a:rPr lang="en-US" sz="1100" kern="1200" dirty="0" smtClean="0"/>
                        <a:t>Apr</a:t>
                      </a:r>
                      <a:endParaRPr lang="en-US" sz="1100" b="1" kern="1200" dirty="0">
                        <a:solidFill>
                          <a:schemeClr val="bg1"/>
                        </a:solidFill>
                        <a:latin typeface="+mn-lt"/>
                        <a:ea typeface="+mn-ea"/>
                        <a:cs typeface="+mn-cs"/>
                      </a:endParaRPr>
                    </a:p>
                  </a:txBody>
                  <a:tcPr>
                    <a:solidFill>
                      <a:srgbClr val="008000"/>
                    </a:solidFill>
                  </a:tcPr>
                </a:tc>
                <a:tc>
                  <a:txBody>
                    <a:bodyPr/>
                    <a:lstStyle/>
                    <a:p>
                      <a:pPr marL="0" algn="ctr" defTabSz="914400" rtl="0" eaLnBrk="1" latinLnBrk="0" hangingPunct="1"/>
                      <a:r>
                        <a:rPr lang="en-US" sz="1100" kern="1200" dirty="0" smtClean="0"/>
                        <a:t>May</a:t>
                      </a:r>
                      <a:endParaRPr lang="en-US" sz="1100" b="1" kern="1200" dirty="0">
                        <a:solidFill>
                          <a:schemeClr val="bg1"/>
                        </a:solidFill>
                        <a:latin typeface="+mn-lt"/>
                        <a:ea typeface="+mn-ea"/>
                        <a:cs typeface="+mn-cs"/>
                      </a:endParaRPr>
                    </a:p>
                  </a:txBody>
                  <a:tcPr>
                    <a:solidFill>
                      <a:srgbClr val="008000"/>
                    </a:solidFill>
                  </a:tcPr>
                </a:tc>
                <a:tc>
                  <a:txBody>
                    <a:bodyPr/>
                    <a:lstStyle/>
                    <a:p>
                      <a:pPr marL="0" algn="ctr" defTabSz="914400" rtl="0" eaLnBrk="1" latinLnBrk="0" hangingPunct="1"/>
                      <a:r>
                        <a:rPr lang="en-US" sz="1100" kern="1200" dirty="0" smtClean="0"/>
                        <a:t>Jun</a:t>
                      </a:r>
                      <a:endParaRPr lang="en-US" sz="1100" b="1" kern="1200" dirty="0">
                        <a:solidFill>
                          <a:schemeClr val="bg1"/>
                        </a:solidFill>
                        <a:latin typeface="+mn-lt"/>
                        <a:ea typeface="+mn-ea"/>
                        <a:cs typeface="+mn-cs"/>
                      </a:endParaRPr>
                    </a:p>
                  </a:txBody>
                  <a:tcPr>
                    <a:solidFill>
                      <a:srgbClr val="008000"/>
                    </a:solidFill>
                  </a:tcPr>
                </a:tc>
                <a:tc>
                  <a:txBody>
                    <a:bodyPr/>
                    <a:lstStyle/>
                    <a:p>
                      <a:pPr marL="0" algn="ctr" defTabSz="914400" rtl="0" eaLnBrk="1" latinLnBrk="0" hangingPunct="1"/>
                      <a:r>
                        <a:rPr lang="en-US" sz="1100" kern="1200" dirty="0" smtClean="0"/>
                        <a:t>Jul</a:t>
                      </a:r>
                      <a:endParaRPr lang="en-US" sz="1100" b="1" kern="1200" dirty="0">
                        <a:solidFill>
                          <a:schemeClr val="bg1"/>
                        </a:solidFill>
                        <a:latin typeface="+mn-lt"/>
                        <a:ea typeface="+mn-ea"/>
                        <a:cs typeface="+mn-cs"/>
                      </a:endParaRPr>
                    </a:p>
                  </a:txBody>
                  <a:tcPr>
                    <a:solidFill>
                      <a:srgbClr val="008000"/>
                    </a:solidFill>
                  </a:tcPr>
                </a:tc>
                <a:tc>
                  <a:txBody>
                    <a:bodyPr/>
                    <a:lstStyle/>
                    <a:p>
                      <a:pPr marL="0" algn="ctr" defTabSz="914400" rtl="0" eaLnBrk="1" latinLnBrk="0" hangingPunct="1"/>
                      <a:r>
                        <a:rPr lang="en-US" sz="1100" kern="1200" dirty="0" smtClean="0"/>
                        <a:t>Aug</a:t>
                      </a:r>
                      <a:endParaRPr lang="en-US" sz="1100" b="1" kern="1200" dirty="0">
                        <a:solidFill>
                          <a:schemeClr val="bg1"/>
                        </a:solidFill>
                        <a:latin typeface="+mn-lt"/>
                        <a:ea typeface="+mn-ea"/>
                        <a:cs typeface="+mn-cs"/>
                      </a:endParaRPr>
                    </a:p>
                  </a:txBody>
                  <a:tcPr>
                    <a:solidFill>
                      <a:srgbClr val="008000"/>
                    </a:solidFill>
                  </a:tcPr>
                </a:tc>
                <a:tc>
                  <a:txBody>
                    <a:bodyPr/>
                    <a:lstStyle/>
                    <a:p>
                      <a:pPr marL="0" algn="ctr" defTabSz="914400" rtl="0" eaLnBrk="1" latinLnBrk="0" hangingPunct="1"/>
                      <a:r>
                        <a:rPr lang="en-US" sz="1100" kern="1200" dirty="0" smtClean="0"/>
                        <a:t>Sep</a:t>
                      </a:r>
                      <a:endParaRPr lang="en-US" sz="1100" b="1" kern="1200" dirty="0">
                        <a:solidFill>
                          <a:schemeClr val="bg1"/>
                        </a:solidFill>
                        <a:latin typeface="+mn-lt"/>
                        <a:ea typeface="+mn-ea"/>
                        <a:cs typeface="+mn-cs"/>
                      </a:endParaRPr>
                    </a:p>
                  </a:txBody>
                  <a:tcPr>
                    <a:solidFill>
                      <a:srgbClr val="008000"/>
                    </a:solidFill>
                  </a:tcPr>
                </a:tc>
                <a:tc>
                  <a:txBody>
                    <a:bodyPr/>
                    <a:lstStyle/>
                    <a:p>
                      <a:pPr marL="0" algn="ctr" defTabSz="914400" rtl="0" eaLnBrk="1" latinLnBrk="0" hangingPunct="1"/>
                      <a:r>
                        <a:rPr lang="en-US" sz="1100" kern="1200" dirty="0" smtClean="0"/>
                        <a:t>Oct</a:t>
                      </a:r>
                      <a:endParaRPr lang="en-US" sz="1100" b="1" kern="1200" dirty="0">
                        <a:solidFill>
                          <a:schemeClr val="bg1"/>
                        </a:solidFill>
                        <a:latin typeface="+mn-lt"/>
                        <a:ea typeface="+mn-ea"/>
                        <a:cs typeface="+mn-cs"/>
                      </a:endParaRPr>
                    </a:p>
                  </a:txBody>
                  <a:tcPr>
                    <a:solidFill>
                      <a:srgbClr val="008000"/>
                    </a:solidFill>
                  </a:tcPr>
                </a:tc>
                <a:tc>
                  <a:txBody>
                    <a:bodyPr/>
                    <a:lstStyle/>
                    <a:p>
                      <a:pPr marL="0" algn="ctr" defTabSz="914400" rtl="0" eaLnBrk="1" latinLnBrk="0" hangingPunct="1"/>
                      <a:r>
                        <a:rPr lang="en-US" sz="1100" kern="1200" dirty="0" smtClean="0"/>
                        <a:t>Nov</a:t>
                      </a:r>
                      <a:endParaRPr lang="en-US" sz="1100" b="1" kern="1200" dirty="0">
                        <a:solidFill>
                          <a:schemeClr val="bg1"/>
                        </a:solidFill>
                        <a:latin typeface="+mn-lt"/>
                        <a:ea typeface="+mn-ea"/>
                        <a:cs typeface="+mn-cs"/>
                      </a:endParaRPr>
                    </a:p>
                  </a:txBody>
                  <a:tcPr>
                    <a:solidFill>
                      <a:srgbClr val="008000"/>
                    </a:solidFill>
                  </a:tcPr>
                </a:tc>
                <a:tc>
                  <a:txBody>
                    <a:bodyPr/>
                    <a:lstStyle/>
                    <a:p>
                      <a:pPr marL="0" algn="ctr" defTabSz="914400" rtl="0" eaLnBrk="1" latinLnBrk="0" hangingPunct="1"/>
                      <a:r>
                        <a:rPr lang="en-US" sz="1100" kern="1200" dirty="0" smtClean="0"/>
                        <a:t>Dec</a:t>
                      </a:r>
                      <a:endParaRPr lang="en-US" sz="1100" b="1" kern="1200" dirty="0">
                        <a:solidFill>
                          <a:schemeClr val="bg1"/>
                        </a:solidFill>
                        <a:latin typeface="+mn-lt"/>
                        <a:ea typeface="+mn-ea"/>
                        <a:cs typeface="+mn-cs"/>
                      </a:endParaRPr>
                    </a:p>
                  </a:txBody>
                  <a:tcPr>
                    <a:solidFill>
                      <a:srgbClr val="008000"/>
                    </a:solidFill>
                  </a:tcPr>
                </a:tc>
                <a:tc>
                  <a:txBody>
                    <a:bodyPr/>
                    <a:lstStyle/>
                    <a:p>
                      <a:pPr marL="0" algn="ctr" defTabSz="914400" rtl="0" eaLnBrk="1" latinLnBrk="0" hangingPunct="1"/>
                      <a:r>
                        <a:rPr lang="en-US" sz="1100" kern="1200" dirty="0" smtClean="0"/>
                        <a:t>Total</a:t>
                      </a:r>
                      <a:endParaRPr lang="en-US" sz="1100" b="1" kern="1200" dirty="0">
                        <a:solidFill>
                          <a:schemeClr val="bg1"/>
                        </a:solidFill>
                        <a:latin typeface="+mn-lt"/>
                        <a:ea typeface="+mn-ea"/>
                        <a:cs typeface="+mn-cs"/>
                      </a:endParaRPr>
                    </a:p>
                  </a:txBody>
                  <a:tcPr>
                    <a:solidFill>
                      <a:srgbClr val="008000"/>
                    </a:solidFill>
                  </a:tcPr>
                </a:tc>
              </a:tr>
              <a:tr h="605790">
                <a:tc>
                  <a:txBody>
                    <a:bodyPr/>
                    <a:lstStyle/>
                    <a:p>
                      <a:pPr marL="0" algn="ctr" defTabSz="914400" rtl="0" eaLnBrk="1" latinLnBrk="0" hangingPunct="1"/>
                      <a:r>
                        <a:rPr lang="en-US" sz="1100" b="1" kern="1200" dirty="0" smtClean="0"/>
                        <a:t>2014 (T1-T4)</a:t>
                      </a:r>
                      <a:endParaRPr lang="en-US" sz="1100" b="1" kern="1200" dirty="0">
                        <a:solidFill>
                          <a:schemeClr val="tx1"/>
                        </a:solidFill>
                        <a:latin typeface="+mn-lt"/>
                        <a:ea typeface="+mn-ea"/>
                        <a:cs typeface="+mn-cs"/>
                      </a:endParaRPr>
                    </a:p>
                  </a:txBody>
                  <a:tcPr anchor="ctr">
                    <a:solidFill>
                      <a:srgbClr val="99FF99"/>
                    </a:solid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1</a:t>
                      </a:r>
                      <a:endParaRPr lang="en-US" sz="1100" b="1" kern="1200" dirty="0">
                        <a:solidFill>
                          <a:schemeClr val="tx1"/>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2</a:t>
                      </a:r>
                      <a:endParaRPr lang="en-US" sz="1100" b="1" kern="1200" dirty="0">
                        <a:solidFill>
                          <a:schemeClr val="tx1"/>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3</a:t>
                      </a:r>
                      <a:endParaRPr lang="en-US" sz="1100" b="1" kern="1200" dirty="0">
                        <a:solidFill>
                          <a:schemeClr val="tx1"/>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1</a:t>
                      </a:r>
                      <a:endParaRPr lang="en-US" sz="1100" b="1" kern="1200" dirty="0">
                        <a:solidFill>
                          <a:schemeClr val="tx1"/>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1</a:t>
                      </a:r>
                      <a:endParaRPr lang="en-US" sz="1100" b="1" kern="1200" dirty="0">
                        <a:solidFill>
                          <a:schemeClr val="tx1"/>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2</a:t>
                      </a:r>
                      <a:endParaRPr lang="en-US" sz="1100" b="1" kern="1200" dirty="0">
                        <a:solidFill>
                          <a:schemeClr val="tx1"/>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1</a:t>
                      </a:r>
                      <a:endParaRPr lang="en-US" sz="1100" b="1" kern="1200" dirty="0">
                        <a:solidFill>
                          <a:schemeClr val="tx1"/>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1</a:t>
                      </a:r>
                      <a:endParaRPr lang="en-US" sz="1100" b="1" kern="1200" dirty="0">
                        <a:solidFill>
                          <a:schemeClr val="tx1"/>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2</a:t>
                      </a:r>
                      <a:endParaRPr lang="en-US" sz="1100" b="1" kern="1200" dirty="0">
                        <a:solidFill>
                          <a:schemeClr val="tx1"/>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1</a:t>
                      </a:r>
                    </a:p>
                  </a:txBody>
                  <a:tcPr marL="9525" marR="9525" marT="9525" marB="0" anchor="ctr">
                    <a:solidFill>
                      <a:srgbClr val="99FF99"/>
                    </a:solid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4</a:t>
                      </a:r>
                      <a:endParaRPr lang="en-US" sz="1100" b="1" kern="1200" dirty="0">
                        <a:solidFill>
                          <a:schemeClr val="tx1"/>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5</a:t>
                      </a:r>
                      <a:endParaRPr lang="en-US" sz="1100" b="1" kern="1200" dirty="0">
                        <a:solidFill>
                          <a:schemeClr val="tx1"/>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24</a:t>
                      </a:r>
                      <a:endParaRPr lang="en-US" sz="1100" b="1" kern="1200" dirty="0">
                        <a:solidFill>
                          <a:schemeClr val="tx1"/>
                        </a:solidFill>
                        <a:latin typeface="+mn-lt"/>
                        <a:ea typeface="+mn-ea"/>
                        <a:cs typeface="+mn-cs"/>
                      </a:endParaRPr>
                    </a:p>
                  </a:txBody>
                  <a:tcPr marL="9525" marR="9525" marT="9525" marB="0" anchor="ctr">
                    <a:solidFill>
                      <a:srgbClr val="99FF99"/>
                    </a:solidFill>
                  </a:tcPr>
                </a:tc>
              </a:tr>
              <a:tr h="304800">
                <a:tc>
                  <a:txBody>
                    <a:bodyPr/>
                    <a:lstStyle/>
                    <a:p>
                      <a:pPr marL="0" algn="ctr" defTabSz="914400" rtl="0" eaLnBrk="1" latinLnBrk="0" hangingPunct="1"/>
                      <a:r>
                        <a:rPr lang="en-US" sz="1100" b="1" kern="1200" dirty="0" smtClean="0"/>
                        <a:t>Tier 3</a:t>
                      </a:r>
                      <a:endParaRPr lang="en-US" sz="1100" b="1" kern="1200" dirty="0">
                        <a:solidFill>
                          <a:schemeClr val="tx1"/>
                        </a:solidFill>
                        <a:latin typeface="+mn-lt"/>
                        <a:ea typeface="+mn-ea"/>
                        <a:cs typeface="+mn-cs"/>
                      </a:endParaRPr>
                    </a:p>
                  </a:txBody>
                  <a:tcPr anchor="ctr">
                    <a:no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0</a:t>
                      </a:r>
                      <a:endParaRPr lang="en-US" sz="1100" b="1" kern="1200" dirty="0">
                        <a:solidFill>
                          <a:schemeClr val="tx1"/>
                        </a:solidFill>
                        <a:latin typeface="+mn-lt"/>
                        <a:ea typeface="+mn-ea"/>
                        <a:cs typeface="+mn-cs"/>
                      </a:endParaRPr>
                    </a:p>
                  </a:txBody>
                  <a:tcPr marL="9525" marR="9525" marT="9525" marB="0" anchor="ctr">
                    <a:no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2</a:t>
                      </a:r>
                      <a:endParaRPr lang="en-US" sz="1100" b="1" kern="1200" dirty="0">
                        <a:solidFill>
                          <a:schemeClr val="tx1"/>
                        </a:solidFill>
                        <a:latin typeface="+mn-lt"/>
                        <a:ea typeface="+mn-ea"/>
                        <a:cs typeface="+mn-cs"/>
                      </a:endParaRPr>
                    </a:p>
                  </a:txBody>
                  <a:tcPr marL="9525" marR="9525" marT="9525" marB="0" anchor="ctr">
                    <a:no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1</a:t>
                      </a:r>
                      <a:endParaRPr lang="en-US" sz="1100" b="1" kern="1200" dirty="0">
                        <a:solidFill>
                          <a:schemeClr val="tx1"/>
                        </a:solidFill>
                        <a:latin typeface="+mn-lt"/>
                        <a:ea typeface="+mn-ea"/>
                        <a:cs typeface="+mn-cs"/>
                      </a:endParaRPr>
                    </a:p>
                  </a:txBody>
                  <a:tcPr marL="9525" marR="9525" marT="9525" marB="0" anchor="ctr">
                    <a:no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1</a:t>
                      </a:r>
                      <a:endParaRPr lang="en-US" sz="1100" b="1" kern="1200" dirty="0">
                        <a:solidFill>
                          <a:schemeClr val="tx1"/>
                        </a:solidFill>
                        <a:latin typeface="+mn-lt"/>
                        <a:ea typeface="+mn-ea"/>
                        <a:cs typeface="+mn-cs"/>
                      </a:endParaRPr>
                    </a:p>
                  </a:txBody>
                  <a:tcPr marL="9525" marR="9525" marT="9525" marB="0" anchor="ctr">
                    <a:no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0</a:t>
                      </a:r>
                      <a:endParaRPr lang="en-US" sz="1100" b="1" kern="1200" dirty="0">
                        <a:solidFill>
                          <a:schemeClr val="tx1"/>
                        </a:solidFill>
                        <a:latin typeface="+mn-lt"/>
                        <a:ea typeface="+mn-ea"/>
                        <a:cs typeface="+mn-cs"/>
                      </a:endParaRPr>
                    </a:p>
                  </a:txBody>
                  <a:tcPr marL="9525" marR="9525" marT="9525" marB="0" anchor="ctr">
                    <a:no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1</a:t>
                      </a:r>
                      <a:endParaRPr lang="en-US" sz="1100" b="1" kern="1200" dirty="0">
                        <a:solidFill>
                          <a:schemeClr val="tx1"/>
                        </a:solidFill>
                        <a:latin typeface="+mn-lt"/>
                        <a:ea typeface="+mn-ea"/>
                        <a:cs typeface="+mn-cs"/>
                      </a:endParaRPr>
                    </a:p>
                  </a:txBody>
                  <a:tcPr marL="9525" marR="9525" marT="9525" marB="0" anchor="ctr">
                    <a:no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0</a:t>
                      </a:r>
                      <a:endParaRPr lang="en-US" sz="1100" b="1" kern="1200" dirty="0">
                        <a:solidFill>
                          <a:schemeClr val="tx1"/>
                        </a:solidFill>
                        <a:latin typeface="+mn-lt"/>
                        <a:ea typeface="+mn-ea"/>
                        <a:cs typeface="+mn-cs"/>
                      </a:endParaRPr>
                    </a:p>
                  </a:txBody>
                  <a:tcPr marL="9525" marR="9525" marT="9525" marB="0" anchor="ctr">
                    <a:no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0</a:t>
                      </a:r>
                      <a:endParaRPr lang="en-US" sz="1100" b="1" kern="1200" dirty="0">
                        <a:solidFill>
                          <a:schemeClr val="tx1"/>
                        </a:solidFill>
                        <a:latin typeface="+mn-lt"/>
                        <a:ea typeface="+mn-ea"/>
                        <a:cs typeface="+mn-cs"/>
                      </a:endParaRPr>
                    </a:p>
                  </a:txBody>
                  <a:tcPr marL="9525" marR="9525" marT="9525" marB="0" anchor="ctr">
                    <a:no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1</a:t>
                      </a:r>
                      <a:endParaRPr lang="en-US" sz="1100" b="1" kern="1200" dirty="0">
                        <a:solidFill>
                          <a:schemeClr val="tx1"/>
                        </a:solidFill>
                        <a:latin typeface="+mn-lt"/>
                        <a:ea typeface="+mn-ea"/>
                        <a:cs typeface="+mn-cs"/>
                      </a:endParaRPr>
                    </a:p>
                  </a:txBody>
                  <a:tcPr marL="9525" marR="9525" marT="9525" marB="0" anchor="ctr">
                    <a:no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0</a:t>
                      </a:r>
                      <a:endParaRPr lang="en-US" sz="1100" b="1" kern="1200" dirty="0">
                        <a:solidFill>
                          <a:schemeClr val="tx1"/>
                        </a:solidFill>
                        <a:latin typeface="+mn-lt"/>
                        <a:ea typeface="+mn-ea"/>
                        <a:cs typeface="+mn-cs"/>
                      </a:endParaRPr>
                    </a:p>
                  </a:txBody>
                  <a:tcPr marL="9525" marR="9525" marT="9525" marB="0" anchor="ctr">
                    <a:no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1</a:t>
                      </a:r>
                      <a:endParaRPr lang="en-US" sz="1100" b="1" kern="1200" dirty="0">
                        <a:solidFill>
                          <a:schemeClr val="tx1"/>
                        </a:solidFill>
                        <a:latin typeface="+mn-lt"/>
                        <a:ea typeface="+mn-ea"/>
                        <a:cs typeface="+mn-cs"/>
                      </a:endParaRPr>
                    </a:p>
                  </a:txBody>
                  <a:tcPr marL="9525" marR="9525" marT="9525" marB="0" anchor="ctr">
                    <a:no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2</a:t>
                      </a:r>
                      <a:endParaRPr lang="en-US" sz="1100" b="1" kern="1200" dirty="0">
                        <a:solidFill>
                          <a:schemeClr val="tx1"/>
                        </a:solidFill>
                        <a:latin typeface="+mn-lt"/>
                        <a:ea typeface="+mn-ea"/>
                        <a:cs typeface="+mn-cs"/>
                      </a:endParaRPr>
                    </a:p>
                  </a:txBody>
                  <a:tcPr marL="9525" marR="9525" marT="9525" marB="0" anchor="ctr">
                    <a:no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9</a:t>
                      </a:r>
                      <a:endParaRPr lang="en-US" sz="1100" b="1" kern="1200" dirty="0">
                        <a:solidFill>
                          <a:schemeClr val="tx1"/>
                        </a:solidFill>
                        <a:latin typeface="+mn-lt"/>
                        <a:ea typeface="+mn-ea"/>
                        <a:cs typeface="+mn-cs"/>
                      </a:endParaRPr>
                    </a:p>
                  </a:txBody>
                  <a:tcPr marL="9525" marR="9525" marT="9525" marB="0" anchor="ctr">
                    <a:noFill/>
                  </a:tcPr>
                </a:tc>
              </a:tr>
              <a:tr h="304800">
                <a:tc>
                  <a:txBody>
                    <a:bodyPr/>
                    <a:lstStyle/>
                    <a:p>
                      <a:pPr marL="0" algn="ctr" defTabSz="914400" rtl="0" eaLnBrk="1" latinLnBrk="0" hangingPunct="1"/>
                      <a:r>
                        <a:rPr lang="en-US" sz="1100" b="1" kern="1200" dirty="0" smtClean="0"/>
                        <a:t>Tier 4</a:t>
                      </a:r>
                      <a:endParaRPr lang="en-US" sz="1100" b="1" kern="1200" dirty="0">
                        <a:solidFill>
                          <a:schemeClr val="tx1"/>
                        </a:solidFill>
                        <a:latin typeface="+mn-lt"/>
                        <a:ea typeface="+mn-ea"/>
                        <a:cs typeface="+mn-cs"/>
                      </a:endParaRPr>
                    </a:p>
                  </a:txBody>
                  <a:tcPr anchor="ctr">
                    <a:solidFill>
                      <a:srgbClr val="99FF99"/>
                    </a:solid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0</a:t>
                      </a:r>
                      <a:endParaRPr lang="en-US" sz="1100" b="1" kern="1200" dirty="0">
                        <a:solidFill>
                          <a:schemeClr val="tx1"/>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2</a:t>
                      </a:r>
                      <a:endParaRPr lang="en-US" sz="1100" b="1" kern="1200" dirty="0">
                        <a:solidFill>
                          <a:schemeClr val="tx1"/>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1</a:t>
                      </a:r>
                      <a:endParaRPr lang="en-US" sz="1100" b="1" kern="1200" dirty="0">
                        <a:solidFill>
                          <a:schemeClr val="tx1"/>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0</a:t>
                      </a:r>
                      <a:endParaRPr lang="en-US" sz="1100" b="1" kern="1200" dirty="0">
                        <a:solidFill>
                          <a:schemeClr val="tx1"/>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0</a:t>
                      </a:r>
                      <a:endParaRPr lang="en-US" sz="1100" b="1" kern="1200" dirty="0">
                        <a:solidFill>
                          <a:schemeClr val="tx1"/>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0</a:t>
                      </a:r>
                      <a:endParaRPr lang="en-US" sz="1100" b="1" kern="1200" dirty="0">
                        <a:solidFill>
                          <a:schemeClr val="tx1"/>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1</a:t>
                      </a:r>
                      <a:endParaRPr lang="en-US" sz="1100" b="1" kern="1200" dirty="0">
                        <a:solidFill>
                          <a:schemeClr val="tx1"/>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0</a:t>
                      </a:r>
                      <a:endParaRPr lang="en-US" sz="1100" b="1" kern="1200" dirty="0">
                        <a:solidFill>
                          <a:schemeClr val="tx1"/>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0</a:t>
                      </a:r>
                      <a:endParaRPr lang="en-US" sz="1100" b="1" kern="1200" dirty="0">
                        <a:solidFill>
                          <a:schemeClr val="tx1"/>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0</a:t>
                      </a:r>
                      <a:endParaRPr lang="en-US" sz="1100" b="1" kern="1200" dirty="0">
                        <a:solidFill>
                          <a:schemeClr val="tx1"/>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1</a:t>
                      </a:r>
                      <a:endParaRPr lang="en-US" sz="1100" b="1" kern="1200" dirty="0">
                        <a:solidFill>
                          <a:schemeClr val="tx1"/>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1</a:t>
                      </a:r>
                      <a:endParaRPr lang="en-US" sz="1100" b="1" kern="1200" dirty="0">
                        <a:solidFill>
                          <a:schemeClr val="tx1"/>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6</a:t>
                      </a:r>
                      <a:endParaRPr lang="en-US" sz="1100" b="1" kern="1200" dirty="0">
                        <a:solidFill>
                          <a:schemeClr val="tx1"/>
                        </a:solidFill>
                        <a:latin typeface="+mn-lt"/>
                        <a:ea typeface="+mn-ea"/>
                        <a:cs typeface="+mn-cs"/>
                      </a:endParaRPr>
                    </a:p>
                  </a:txBody>
                  <a:tcPr marL="9525" marR="9525" marT="9525" marB="0" anchor="ctr">
                    <a:solidFill>
                      <a:srgbClr val="99FF99"/>
                    </a:solidFill>
                  </a:tcPr>
                </a:tc>
              </a:tr>
              <a:tr h="434340">
                <a:tc>
                  <a:txBody>
                    <a:bodyPr/>
                    <a:lstStyle/>
                    <a:p>
                      <a:pPr marL="0" algn="ctr" defTabSz="914400" rtl="0" eaLnBrk="1" latinLnBrk="0" hangingPunct="1"/>
                      <a:r>
                        <a:rPr lang="en-US" sz="1100" b="1" kern="1200" dirty="0" smtClean="0"/>
                        <a:t>2015 (T1-T4)</a:t>
                      </a:r>
                      <a:endParaRPr lang="en-US" sz="1100" b="1" kern="1200" dirty="0">
                        <a:solidFill>
                          <a:schemeClr val="tx1"/>
                        </a:solidFill>
                        <a:latin typeface="+mn-lt"/>
                        <a:ea typeface="+mn-ea"/>
                        <a:cs typeface="+mn-cs"/>
                      </a:endParaRPr>
                    </a:p>
                  </a:txBody>
                  <a:tcPr anchor="ctr">
                    <a:no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5</a:t>
                      </a:r>
                      <a:endParaRPr lang="en-US" sz="1100" b="1" kern="1200" dirty="0">
                        <a:solidFill>
                          <a:schemeClr val="tx1"/>
                        </a:solidFill>
                        <a:latin typeface="+mn-lt"/>
                        <a:ea typeface="+mn-ea"/>
                        <a:cs typeface="+mn-cs"/>
                      </a:endParaRPr>
                    </a:p>
                  </a:txBody>
                  <a:tcPr marL="9525" marR="9525" marT="9525" marB="0" anchor="ctr">
                    <a:no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2</a:t>
                      </a:r>
                      <a:endParaRPr lang="en-US" sz="1100" b="1" kern="1200" dirty="0">
                        <a:solidFill>
                          <a:schemeClr val="tx1"/>
                        </a:solidFill>
                        <a:latin typeface="+mn-lt"/>
                        <a:ea typeface="+mn-ea"/>
                        <a:cs typeface="+mn-cs"/>
                      </a:endParaRPr>
                    </a:p>
                  </a:txBody>
                  <a:tcPr marL="9525" marR="9525" marT="9525" marB="0" anchor="ctr">
                    <a:no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4</a:t>
                      </a:r>
                      <a:endParaRPr lang="en-US" sz="1100" b="1" kern="1200" dirty="0">
                        <a:solidFill>
                          <a:schemeClr val="tx1"/>
                        </a:solidFill>
                        <a:latin typeface="+mn-lt"/>
                        <a:ea typeface="+mn-ea"/>
                        <a:cs typeface="+mn-cs"/>
                      </a:endParaRPr>
                    </a:p>
                  </a:txBody>
                  <a:tcPr marL="9525" marR="9525" marT="9525" marB="0" anchor="ctr">
                    <a:noFill/>
                  </a:tcPr>
                </a:tc>
                <a:tc>
                  <a:txBody>
                    <a:bodyPr/>
                    <a:lstStyle/>
                    <a:p>
                      <a:pPr marL="0" algn="ctr" defTabSz="914400" rtl="0" eaLnBrk="1" fontAlgn="b" latinLnBrk="0" hangingPunct="1"/>
                      <a:r>
                        <a:rPr lang="en-US" sz="1100" b="1" kern="1200" dirty="0" smtClean="0">
                          <a:solidFill>
                            <a:srgbClr val="0000FF"/>
                          </a:solidFill>
                          <a:latin typeface="+mn-lt"/>
                          <a:ea typeface="+mn-ea"/>
                          <a:cs typeface="+mn-cs"/>
                        </a:rPr>
                        <a:t>5</a:t>
                      </a:r>
                      <a:endParaRPr lang="en-US" sz="1100" b="1" kern="1200" dirty="0">
                        <a:solidFill>
                          <a:srgbClr val="0000FF"/>
                        </a:solidFill>
                        <a:latin typeface="+mn-lt"/>
                        <a:ea typeface="+mn-ea"/>
                        <a:cs typeface="+mn-cs"/>
                      </a:endParaRPr>
                    </a:p>
                  </a:txBody>
                  <a:tcPr marL="9525" marR="9525" marT="9525" marB="0" anchor="ctr">
                    <a:noFill/>
                  </a:tcPr>
                </a:tc>
                <a:tc>
                  <a:txBody>
                    <a:bodyPr/>
                    <a:lstStyle/>
                    <a:p>
                      <a:pPr marL="0" algn="ctr" defTabSz="914400" rtl="0" eaLnBrk="1" fontAlgn="b" latinLnBrk="0" hangingPunct="1"/>
                      <a:endParaRPr lang="en-US" sz="1100" b="1" kern="1200" dirty="0">
                        <a:solidFill>
                          <a:schemeClr val="tx1"/>
                        </a:solidFill>
                        <a:latin typeface="+mn-lt"/>
                        <a:ea typeface="+mn-ea"/>
                        <a:cs typeface="+mn-cs"/>
                      </a:endParaRPr>
                    </a:p>
                  </a:txBody>
                  <a:tcPr marL="9525" marR="9525" marT="9525" marB="0" anchor="ctr">
                    <a:noFill/>
                  </a:tcPr>
                </a:tc>
                <a:tc>
                  <a:txBody>
                    <a:bodyPr/>
                    <a:lstStyle/>
                    <a:p>
                      <a:pPr marL="0" algn="ctr" defTabSz="914400" rtl="0" eaLnBrk="1" fontAlgn="b" latinLnBrk="0" hangingPunct="1"/>
                      <a:endParaRPr lang="en-US" sz="1100" b="1" kern="1200" dirty="0">
                        <a:solidFill>
                          <a:schemeClr val="tx1"/>
                        </a:solidFill>
                        <a:latin typeface="+mn-lt"/>
                        <a:ea typeface="+mn-ea"/>
                        <a:cs typeface="+mn-cs"/>
                      </a:endParaRPr>
                    </a:p>
                  </a:txBody>
                  <a:tcPr marL="9525" marR="9525" marT="9525" marB="0" anchor="ctr">
                    <a:noFill/>
                  </a:tcPr>
                </a:tc>
                <a:tc>
                  <a:txBody>
                    <a:bodyPr/>
                    <a:lstStyle/>
                    <a:p>
                      <a:pPr marL="0" algn="ctr" defTabSz="914400" rtl="0" eaLnBrk="1" fontAlgn="b" latinLnBrk="0" hangingPunct="1"/>
                      <a:endParaRPr lang="en-US" sz="1100" b="1" kern="1200" dirty="0">
                        <a:solidFill>
                          <a:schemeClr val="tx1"/>
                        </a:solidFill>
                        <a:latin typeface="+mn-lt"/>
                        <a:ea typeface="+mn-ea"/>
                        <a:cs typeface="+mn-cs"/>
                      </a:endParaRPr>
                    </a:p>
                  </a:txBody>
                  <a:tcPr marL="9525" marR="9525" marT="9525" marB="0" anchor="ctr">
                    <a:noFill/>
                  </a:tcPr>
                </a:tc>
                <a:tc>
                  <a:txBody>
                    <a:bodyPr/>
                    <a:lstStyle/>
                    <a:p>
                      <a:pPr marL="0" algn="ctr" defTabSz="914400" rtl="0" eaLnBrk="1" fontAlgn="b" latinLnBrk="0" hangingPunct="1"/>
                      <a:endParaRPr lang="en-US" sz="1100" b="1" kern="1200" dirty="0">
                        <a:solidFill>
                          <a:schemeClr val="tx1"/>
                        </a:solidFill>
                        <a:latin typeface="+mn-lt"/>
                        <a:ea typeface="+mn-ea"/>
                        <a:cs typeface="+mn-cs"/>
                      </a:endParaRPr>
                    </a:p>
                  </a:txBody>
                  <a:tcPr marL="9525" marR="9525" marT="9525" marB="0" anchor="ctr">
                    <a:noFill/>
                  </a:tcPr>
                </a:tc>
                <a:tc>
                  <a:txBody>
                    <a:bodyPr/>
                    <a:lstStyle/>
                    <a:p>
                      <a:pPr marL="0" algn="ctr" defTabSz="914400" rtl="0" eaLnBrk="1" fontAlgn="b" latinLnBrk="0" hangingPunct="1"/>
                      <a:endParaRPr lang="en-US" sz="1100" b="1" kern="1200" dirty="0">
                        <a:solidFill>
                          <a:schemeClr val="tx1"/>
                        </a:solidFill>
                        <a:latin typeface="+mn-lt"/>
                        <a:ea typeface="+mn-ea"/>
                        <a:cs typeface="+mn-cs"/>
                      </a:endParaRPr>
                    </a:p>
                  </a:txBody>
                  <a:tcPr marL="9525" marR="9525" marT="9525" marB="0" anchor="ctr">
                    <a:noFill/>
                  </a:tcPr>
                </a:tc>
                <a:tc>
                  <a:txBody>
                    <a:bodyPr/>
                    <a:lstStyle/>
                    <a:p>
                      <a:pPr marL="0" algn="ctr" defTabSz="914400" rtl="0" eaLnBrk="1" fontAlgn="b" latinLnBrk="0" hangingPunct="1"/>
                      <a:endParaRPr lang="en-US" sz="1100" b="1" kern="1200" dirty="0" smtClean="0">
                        <a:solidFill>
                          <a:schemeClr val="tx1"/>
                        </a:solidFill>
                        <a:latin typeface="+mn-lt"/>
                        <a:ea typeface="+mn-ea"/>
                        <a:cs typeface="+mn-cs"/>
                      </a:endParaRPr>
                    </a:p>
                  </a:txBody>
                  <a:tcPr marL="9525" marR="9525" marT="9525" marB="0" anchor="ctr">
                    <a:noFill/>
                  </a:tcPr>
                </a:tc>
                <a:tc>
                  <a:txBody>
                    <a:bodyPr/>
                    <a:lstStyle/>
                    <a:p>
                      <a:pPr marL="0" algn="ctr" defTabSz="914400" rtl="0" eaLnBrk="1" fontAlgn="b" latinLnBrk="0" hangingPunct="1"/>
                      <a:endParaRPr lang="en-US" sz="1100" b="1" kern="1200" dirty="0">
                        <a:solidFill>
                          <a:schemeClr val="tx1"/>
                        </a:solidFill>
                        <a:latin typeface="+mn-lt"/>
                        <a:ea typeface="+mn-ea"/>
                        <a:cs typeface="+mn-cs"/>
                      </a:endParaRPr>
                    </a:p>
                  </a:txBody>
                  <a:tcPr marL="9525" marR="9525" marT="9525" marB="0" anchor="ctr">
                    <a:noFill/>
                  </a:tcPr>
                </a:tc>
                <a:tc>
                  <a:txBody>
                    <a:bodyPr/>
                    <a:lstStyle/>
                    <a:p>
                      <a:pPr marL="0" algn="ctr" defTabSz="914400" rtl="0" eaLnBrk="1" fontAlgn="b" latinLnBrk="0" hangingPunct="1"/>
                      <a:endParaRPr lang="en-US" sz="1100" b="1" kern="1200" dirty="0">
                        <a:solidFill>
                          <a:srgbClr val="0000FF"/>
                        </a:solidFill>
                        <a:latin typeface="+mn-lt"/>
                        <a:ea typeface="+mn-ea"/>
                        <a:cs typeface="+mn-cs"/>
                      </a:endParaRPr>
                    </a:p>
                  </a:txBody>
                  <a:tcPr marL="9525" marR="9525" marT="9525" marB="0" anchor="ctr">
                    <a:noFill/>
                  </a:tcPr>
                </a:tc>
                <a:tc>
                  <a:txBody>
                    <a:bodyPr/>
                    <a:lstStyle/>
                    <a:p>
                      <a:pPr marL="0" algn="ctr" defTabSz="914400" rtl="0" eaLnBrk="1" fontAlgn="b" latinLnBrk="0" hangingPunct="1"/>
                      <a:r>
                        <a:rPr lang="en-US" sz="1100" b="1" kern="1200" dirty="0" smtClean="0">
                          <a:solidFill>
                            <a:srgbClr val="0000FF"/>
                          </a:solidFill>
                          <a:latin typeface="+mn-lt"/>
                          <a:ea typeface="+mn-ea"/>
                          <a:cs typeface="+mn-cs"/>
                        </a:rPr>
                        <a:t>16</a:t>
                      </a:r>
                      <a:endParaRPr lang="en-US" sz="1100" b="1" kern="1200" dirty="0">
                        <a:solidFill>
                          <a:srgbClr val="0000FF"/>
                        </a:solidFill>
                        <a:latin typeface="+mn-lt"/>
                        <a:ea typeface="+mn-ea"/>
                        <a:cs typeface="+mn-cs"/>
                      </a:endParaRPr>
                    </a:p>
                  </a:txBody>
                  <a:tcPr marL="9525" marR="9525" marT="9525" marB="0" anchor="ctr">
                    <a:noFill/>
                  </a:tcPr>
                </a:tc>
              </a:tr>
              <a:tr h="304800">
                <a:tc>
                  <a:txBody>
                    <a:bodyPr/>
                    <a:lstStyle/>
                    <a:p>
                      <a:pPr marL="0" algn="ctr" defTabSz="914400" rtl="0" eaLnBrk="1" latinLnBrk="0" hangingPunct="1"/>
                      <a:r>
                        <a:rPr lang="en-US" sz="1100" b="1" kern="1200" dirty="0" smtClean="0"/>
                        <a:t>Tier 3</a:t>
                      </a:r>
                      <a:endParaRPr lang="en-US" sz="1100" b="1" kern="1200" dirty="0">
                        <a:solidFill>
                          <a:schemeClr val="tx1"/>
                        </a:solidFill>
                        <a:latin typeface="+mn-lt"/>
                        <a:ea typeface="+mn-ea"/>
                        <a:cs typeface="+mn-cs"/>
                      </a:endParaRPr>
                    </a:p>
                  </a:txBody>
                  <a:tcPr anchor="ctr">
                    <a:solidFill>
                      <a:srgbClr val="99FF99"/>
                    </a:solid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2</a:t>
                      </a:r>
                      <a:endParaRPr lang="en-US" sz="1100" b="1" kern="1200" dirty="0">
                        <a:solidFill>
                          <a:schemeClr val="tx1"/>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0</a:t>
                      </a:r>
                      <a:endParaRPr lang="en-US" sz="1100" b="1" kern="1200" dirty="0">
                        <a:solidFill>
                          <a:schemeClr val="tx1"/>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0</a:t>
                      </a:r>
                      <a:endParaRPr lang="en-US" sz="1100" b="1" kern="1200" dirty="0">
                        <a:solidFill>
                          <a:schemeClr val="tx1"/>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r>
                        <a:rPr lang="en-US" sz="1100" b="1" kern="1200" dirty="0" smtClean="0">
                          <a:solidFill>
                            <a:srgbClr val="0000FF"/>
                          </a:solidFill>
                          <a:latin typeface="+mn-lt"/>
                          <a:ea typeface="+mn-ea"/>
                          <a:cs typeface="+mn-cs"/>
                        </a:rPr>
                        <a:t>1</a:t>
                      </a:r>
                      <a:endParaRPr lang="en-US" sz="1100" b="1" kern="1200" dirty="0">
                        <a:solidFill>
                          <a:srgbClr val="0000FF"/>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endParaRPr lang="en-US" sz="1100" b="1" kern="1200" dirty="0">
                        <a:solidFill>
                          <a:schemeClr val="tx1"/>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endParaRPr lang="en-US" sz="1100" b="1" kern="1200" dirty="0">
                        <a:solidFill>
                          <a:schemeClr val="tx1"/>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endParaRPr lang="en-US" sz="1100" b="1" kern="1200" dirty="0">
                        <a:solidFill>
                          <a:schemeClr val="tx1"/>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endParaRPr lang="en-US" sz="1100" b="1" kern="1200" dirty="0">
                        <a:solidFill>
                          <a:schemeClr val="tx1"/>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endParaRPr lang="en-US" sz="1100" b="1" kern="1200" dirty="0">
                        <a:solidFill>
                          <a:schemeClr val="tx1"/>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endParaRPr lang="en-US" sz="1100" b="1" kern="1200" dirty="0">
                        <a:solidFill>
                          <a:schemeClr val="tx1"/>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endParaRPr lang="en-US" sz="1100" b="1" kern="1200" dirty="0">
                        <a:solidFill>
                          <a:schemeClr val="tx1"/>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endParaRPr lang="en-US" sz="1100" b="1" kern="1200" dirty="0">
                        <a:solidFill>
                          <a:srgbClr val="0000FF"/>
                        </a:solidFill>
                        <a:latin typeface="+mn-lt"/>
                        <a:ea typeface="+mn-ea"/>
                        <a:cs typeface="+mn-cs"/>
                      </a:endParaRPr>
                    </a:p>
                  </a:txBody>
                  <a:tcPr marL="9525" marR="9525" marT="9525" marB="0" anchor="ctr">
                    <a:solidFill>
                      <a:srgbClr val="99FF99"/>
                    </a:solidFill>
                  </a:tcPr>
                </a:tc>
                <a:tc>
                  <a:txBody>
                    <a:bodyPr/>
                    <a:lstStyle/>
                    <a:p>
                      <a:pPr marL="0" algn="ctr" defTabSz="914400" rtl="0" eaLnBrk="1" fontAlgn="b" latinLnBrk="0" hangingPunct="1"/>
                      <a:r>
                        <a:rPr lang="en-US" sz="1100" b="1" kern="1200" dirty="0" smtClean="0">
                          <a:solidFill>
                            <a:srgbClr val="0000FF"/>
                          </a:solidFill>
                          <a:latin typeface="+mn-lt"/>
                          <a:ea typeface="+mn-ea"/>
                          <a:cs typeface="+mn-cs"/>
                        </a:rPr>
                        <a:t>3</a:t>
                      </a:r>
                      <a:endParaRPr lang="en-US" sz="1100" b="1" kern="1200" dirty="0">
                        <a:solidFill>
                          <a:srgbClr val="0000FF"/>
                        </a:solidFill>
                        <a:latin typeface="+mn-lt"/>
                        <a:ea typeface="+mn-ea"/>
                        <a:cs typeface="+mn-cs"/>
                      </a:endParaRPr>
                    </a:p>
                  </a:txBody>
                  <a:tcPr marL="9525" marR="9525" marT="9525" marB="0" anchor="ctr">
                    <a:solidFill>
                      <a:srgbClr val="99FF99"/>
                    </a:solidFill>
                  </a:tcPr>
                </a:tc>
              </a:tr>
              <a:tr h="304800">
                <a:tc>
                  <a:txBody>
                    <a:bodyPr/>
                    <a:lstStyle/>
                    <a:p>
                      <a:pPr marL="0" algn="ctr" defTabSz="914400" rtl="0" eaLnBrk="1" latinLnBrk="0" hangingPunct="1"/>
                      <a:r>
                        <a:rPr lang="en-US" sz="1100" b="1" kern="1200" dirty="0" smtClean="0"/>
                        <a:t>Tier 4</a:t>
                      </a:r>
                      <a:endParaRPr lang="en-US" sz="1100" b="1" kern="1200" dirty="0">
                        <a:solidFill>
                          <a:schemeClr val="tx1"/>
                        </a:solidFill>
                        <a:latin typeface="+mn-lt"/>
                        <a:ea typeface="+mn-ea"/>
                        <a:cs typeface="+mn-cs"/>
                      </a:endParaRPr>
                    </a:p>
                  </a:txBody>
                  <a:tcPr anchor="ctr">
                    <a:no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1</a:t>
                      </a:r>
                      <a:endParaRPr lang="en-US" sz="1100" b="1" kern="1200" dirty="0">
                        <a:solidFill>
                          <a:schemeClr val="tx1"/>
                        </a:solidFill>
                        <a:latin typeface="+mn-lt"/>
                        <a:ea typeface="+mn-ea"/>
                        <a:cs typeface="+mn-cs"/>
                      </a:endParaRPr>
                    </a:p>
                  </a:txBody>
                  <a:tcPr marL="9525" marR="9525" marT="9525" marB="0" anchor="ctr">
                    <a:no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0</a:t>
                      </a:r>
                      <a:endParaRPr lang="en-US" sz="1100" b="1" kern="1200" dirty="0">
                        <a:solidFill>
                          <a:schemeClr val="tx1"/>
                        </a:solidFill>
                        <a:latin typeface="+mn-lt"/>
                        <a:ea typeface="+mn-ea"/>
                        <a:cs typeface="+mn-cs"/>
                      </a:endParaRPr>
                    </a:p>
                  </a:txBody>
                  <a:tcPr marL="9525" marR="9525" marT="9525" marB="0" anchor="ctr">
                    <a:noFill/>
                  </a:tcPr>
                </a:tc>
                <a:tc>
                  <a:txBody>
                    <a:bodyPr/>
                    <a:lstStyle/>
                    <a:p>
                      <a:pPr marL="0" algn="ctr" defTabSz="914400" rtl="0" eaLnBrk="1" fontAlgn="b" latinLnBrk="0" hangingPunct="1"/>
                      <a:r>
                        <a:rPr lang="en-US" sz="1100" b="1" kern="1200" dirty="0" smtClean="0">
                          <a:solidFill>
                            <a:schemeClr val="tx1"/>
                          </a:solidFill>
                          <a:latin typeface="+mn-lt"/>
                          <a:ea typeface="+mn-ea"/>
                          <a:cs typeface="+mn-cs"/>
                        </a:rPr>
                        <a:t>0</a:t>
                      </a:r>
                      <a:endParaRPr lang="en-US" sz="1100" b="1" kern="1200" dirty="0">
                        <a:solidFill>
                          <a:schemeClr val="tx1"/>
                        </a:solidFill>
                        <a:latin typeface="+mn-lt"/>
                        <a:ea typeface="+mn-ea"/>
                        <a:cs typeface="+mn-cs"/>
                      </a:endParaRPr>
                    </a:p>
                  </a:txBody>
                  <a:tcPr marL="9525" marR="9525" marT="9525" marB="0" anchor="ctr">
                    <a:noFill/>
                  </a:tcPr>
                </a:tc>
                <a:tc>
                  <a:txBody>
                    <a:bodyPr/>
                    <a:lstStyle/>
                    <a:p>
                      <a:pPr marL="0" algn="ctr" defTabSz="914400" rtl="0" eaLnBrk="1" fontAlgn="b" latinLnBrk="0" hangingPunct="1"/>
                      <a:r>
                        <a:rPr lang="en-US" sz="1100" b="1" kern="1200" dirty="0" smtClean="0">
                          <a:solidFill>
                            <a:srgbClr val="0000FF"/>
                          </a:solidFill>
                          <a:latin typeface="+mn-lt"/>
                          <a:ea typeface="+mn-ea"/>
                          <a:cs typeface="+mn-cs"/>
                        </a:rPr>
                        <a:t>0</a:t>
                      </a:r>
                      <a:endParaRPr lang="en-US" sz="1100" b="1" kern="1200" dirty="0">
                        <a:solidFill>
                          <a:srgbClr val="0000FF"/>
                        </a:solidFill>
                        <a:latin typeface="+mn-lt"/>
                        <a:ea typeface="+mn-ea"/>
                        <a:cs typeface="+mn-cs"/>
                      </a:endParaRPr>
                    </a:p>
                  </a:txBody>
                  <a:tcPr marL="9525" marR="9525" marT="9525" marB="0" anchor="ctr">
                    <a:noFill/>
                  </a:tcPr>
                </a:tc>
                <a:tc>
                  <a:txBody>
                    <a:bodyPr/>
                    <a:lstStyle/>
                    <a:p>
                      <a:pPr marL="0" algn="ctr" defTabSz="914400" rtl="0" eaLnBrk="1" fontAlgn="b" latinLnBrk="0" hangingPunct="1"/>
                      <a:endParaRPr lang="en-US" sz="1100" b="1" kern="1200" dirty="0">
                        <a:solidFill>
                          <a:schemeClr val="tx1"/>
                        </a:solidFill>
                        <a:latin typeface="+mn-lt"/>
                        <a:ea typeface="+mn-ea"/>
                        <a:cs typeface="+mn-cs"/>
                      </a:endParaRPr>
                    </a:p>
                  </a:txBody>
                  <a:tcPr marL="9525" marR="9525" marT="9525" marB="0" anchor="ctr">
                    <a:noFill/>
                  </a:tcPr>
                </a:tc>
                <a:tc>
                  <a:txBody>
                    <a:bodyPr/>
                    <a:lstStyle/>
                    <a:p>
                      <a:pPr marL="0" algn="ctr" defTabSz="914400" rtl="0" eaLnBrk="1" fontAlgn="b" latinLnBrk="0" hangingPunct="1"/>
                      <a:endParaRPr lang="en-US" sz="1100" b="1" kern="1200" dirty="0">
                        <a:solidFill>
                          <a:schemeClr val="tx1"/>
                        </a:solidFill>
                        <a:latin typeface="+mn-lt"/>
                        <a:ea typeface="+mn-ea"/>
                        <a:cs typeface="+mn-cs"/>
                      </a:endParaRPr>
                    </a:p>
                  </a:txBody>
                  <a:tcPr marL="9525" marR="9525" marT="9525" marB="0" anchor="ctr">
                    <a:noFill/>
                  </a:tcPr>
                </a:tc>
                <a:tc>
                  <a:txBody>
                    <a:bodyPr/>
                    <a:lstStyle/>
                    <a:p>
                      <a:pPr marL="0" algn="ctr" defTabSz="914400" rtl="0" eaLnBrk="1" fontAlgn="b" latinLnBrk="0" hangingPunct="1"/>
                      <a:endParaRPr lang="en-US" sz="1100" b="1" kern="1200" dirty="0">
                        <a:solidFill>
                          <a:schemeClr val="tx1"/>
                        </a:solidFill>
                        <a:latin typeface="+mn-lt"/>
                        <a:ea typeface="+mn-ea"/>
                        <a:cs typeface="+mn-cs"/>
                      </a:endParaRPr>
                    </a:p>
                  </a:txBody>
                  <a:tcPr marL="9525" marR="9525" marT="9525" marB="0" anchor="ctr">
                    <a:noFill/>
                  </a:tcPr>
                </a:tc>
                <a:tc>
                  <a:txBody>
                    <a:bodyPr/>
                    <a:lstStyle/>
                    <a:p>
                      <a:pPr marL="0" algn="ctr" defTabSz="914400" rtl="0" eaLnBrk="1" fontAlgn="b" latinLnBrk="0" hangingPunct="1"/>
                      <a:endParaRPr lang="en-US" sz="1100" b="1" kern="1200" dirty="0">
                        <a:solidFill>
                          <a:schemeClr val="tx1"/>
                        </a:solidFill>
                        <a:latin typeface="+mn-lt"/>
                        <a:ea typeface="+mn-ea"/>
                        <a:cs typeface="+mn-cs"/>
                      </a:endParaRPr>
                    </a:p>
                  </a:txBody>
                  <a:tcPr marL="9525" marR="9525" marT="9525" marB="0" anchor="ctr">
                    <a:noFill/>
                  </a:tcPr>
                </a:tc>
                <a:tc>
                  <a:txBody>
                    <a:bodyPr/>
                    <a:lstStyle/>
                    <a:p>
                      <a:pPr marL="0" algn="ctr" defTabSz="914400" rtl="0" eaLnBrk="1" fontAlgn="b" latinLnBrk="0" hangingPunct="1"/>
                      <a:endParaRPr lang="en-US" sz="1100" b="1" kern="1200" dirty="0">
                        <a:solidFill>
                          <a:schemeClr val="tx1"/>
                        </a:solidFill>
                        <a:latin typeface="+mn-lt"/>
                        <a:ea typeface="+mn-ea"/>
                        <a:cs typeface="+mn-cs"/>
                      </a:endParaRPr>
                    </a:p>
                  </a:txBody>
                  <a:tcPr marL="9525" marR="9525" marT="9525" marB="0" anchor="ctr">
                    <a:noFill/>
                  </a:tcPr>
                </a:tc>
                <a:tc>
                  <a:txBody>
                    <a:bodyPr/>
                    <a:lstStyle/>
                    <a:p>
                      <a:pPr marL="0" algn="ctr" defTabSz="914400" rtl="0" eaLnBrk="1" fontAlgn="b" latinLnBrk="0" hangingPunct="1"/>
                      <a:endParaRPr lang="en-US" sz="1100" b="1" kern="1200" dirty="0">
                        <a:solidFill>
                          <a:schemeClr val="tx1"/>
                        </a:solidFill>
                        <a:latin typeface="+mn-lt"/>
                        <a:ea typeface="+mn-ea"/>
                        <a:cs typeface="+mn-cs"/>
                      </a:endParaRPr>
                    </a:p>
                  </a:txBody>
                  <a:tcPr marL="9525" marR="9525" marT="9525" marB="0" anchor="ctr">
                    <a:noFill/>
                  </a:tcPr>
                </a:tc>
                <a:tc>
                  <a:txBody>
                    <a:bodyPr/>
                    <a:lstStyle/>
                    <a:p>
                      <a:pPr marL="0" algn="ctr" defTabSz="914400" rtl="0" eaLnBrk="1" fontAlgn="b" latinLnBrk="0" hangingPunct="1"/>
                      <a:endParaRPr lang="en-US" sz="1100" b="1" kern="1200" dirty="0">
                        <a:solidFill>
                          <a:schemeClr val="tx1"/>
                        </a:solidFill>
                        <a:latin typeface="+mn-lt"/>
                        <a:ea typeface="+mn-ea"/>
                        <a:cs typeface="+mn-cs"/>
                      </a:endParaRPr>
                    </a:p>
                  </a:txBody>
                  <a:tcPr marL="9525" marR="9525" marT="9525" marB="0" anchor="ctr">
                    <a:noFill/>
                  </a:tcPr>
                </a:tc>
                <a:tc>
                  <a:txBody>
                    <a:bodyPr/>
                    <a:lstStyle/>
                    <a:p>
                      <a:pPr marL="0" algn="ctr" defTabSz="914400" rtl="0" eaLnBrk="1" fontAlgn="b" latinLnBrk="0" hangingPunct="1"/>
                      <a:endParaRPr lang="en-US" sz="1100" b="1" kern="1200" dirty="0">
                        <a:solidFill>
                          <a:srgbClr val="0000FF"/>
                        </a:solidFill>
                        <a:latin typeface="+mn-lt"/>
                        <a:ea typeface="+mn-ea"/>
                        <a:cs typeface="+mn-cs"/>
                      </a:endParaRPr>
                    </a:p>
                  </a:txBody>
                  <a:tcPr marL="9525" marR="9525" marT="9525" marB="0" anchor="ctr">
                    <a:noFill/>
                  </a:tcPr>
                </a:tc>
                <a:tc>
                  <a:txBody>
                    <a:bodyPr/>
                    <a:lstStyle/>
                    <a:p>
                      <a:pPr marL="0" algn="ctr" defTabSz="914400" rtl="0" eaLnBrk="1" fontAlgn="b" latinLnBrk="0" hangingPunct="1"/>
                      <a:r>
                        <a:rPr lang="en-US" sz="1100" b="1" kern="1200" dirty="0" smtClean="0">
                          <a:solidFill>
                            <a:srgbClr val="0000FF"/>
                          </a:solidFill>
                          <a:latin typeface="+mn-lt"/>
                          <a:ea typeface="+mn-ea"/>
                          <a:cs typeface="+mn-cs"/>
                        </a:rPr>
                        <a:t>1</a:t>
                      </a:r>
                      <a:endParaRPr lang="en-US" sz="1100" b="1" kern="1200" dirty="0">
                        <a:solidFill>
                          <a:srgbClr val="0000FF"/>
                        </a:solidFill>
                        <a:latin typeface="+mn-lt"/>
                        <a:ea typeface="+mn-ea"/>
                        <a:cs typeface="+mn-cs"/>
                      </a:endParaRPr>
                    </a:p>
                  </a:txBody>
                  <a:tcPr marL="9525" marR="9525" marT="9525" marB="0" anchor="ctr">
                    <a:noFill/>
                  </a:tcPr>
                </a:tc>
              </a:tr>
              <a:tr h="304800">
                <a:tc gridSpan="14">
                  <a:txBody>
                    <a:bodyPr/>
                    <a:lstStyle/>
                    <a:p>
                      <a:pPr algn="ctr"/>
                      <a:r>
                        <a:rPr lang="en-US" sz="1100" b="1" dirty="0" smtClean="0">
                          <a:solidFill>
                            <a:srgbClr val="0000FF"/>
                          </a:solidFill>
                        </a:rPr>
                        <a:t>CARA Defines the 4 Tiers as: T1</a:t>
                      </a:r>
                      <a:r>
                        <a:rPr lang="en-US" sz="1100" b="1" baseline="0" dirty="0" smtClean="0">
                          <a:solidFill>
                            <a:srgbClr val="0000FF"/>
                          </a:solidFill>
                        </a:rPr>
                        <a:t> – Notify (email/phone), T2 – Conduct Briefing, T3 – Plan Maneuver, T4 – Execute Maneuver</a:t>
                      </a:r>
                      <a:endParaRPr lang="en-US" sz="1100" b="1" dirty="0">
                        <a:solidFill>
                          <a:srgbClr val="0000FF"/>
                        </a:solidFill>
                      </a:endParaRPr>
                    </a:p>
                  </a:txBody>
                  <a:tcPr anchor="ctr">
                    <a:noFill/>
                  </a:tcPr>
                </a:tc>
                <a:tc hMerge="1">
                  <a:txBody>
                    <a:bodyPr/>
                    <a:lstStyle/>
                    <a:p>
                      <a:pPr marL="0" algn="ctr" defTabSz="914400" rtl="0" eaLnBrk="1" fontAlgn="b" latinLnBrk="0" hangingPunct="1"/>
                      <a:endParaRPr lang="en-US" sz="1200" b="1" kern="1200" dirty="0">
                        <a:solidFill>
                          <a:schemeClr val="tx1"/>
                        </a:solidFill>
                        <a:latin typeface="+mn-lt"/>
                        <a:ea typeface="+mn-ea"/>
                        <a:cs typeface="+mn-cs"/>
                      </a:endParaRPr>
                    </a:p>
                  </a:txBody>
                  <a:tcPr marL="9525" marR="9525" marT="9525" marB="0" anchor="ctr"/>
                </a:tc>
                <a:tc hMerge="1">
                  <a:txBody>
                    <a:bodyPr/>
                    <a:lstStyle/>
                    <a:p>
                      <a:pPr marL="0" algn="ctr" defTabSz="914400" rtl="0" eaLnBrk="1" fontAlgn="b" latinLnBrk="0" hangingPunct="1"/>
                      <a:endParaRPr lang="en-US" sz="1200" b="1" kern="1200" dirty="0">
                        <a:solidFill>
                          <a:schemeClr val="tx1"/>
                        </a:solidFill>
                        <a:latin typeface="+mn-lt"/>
                        <a:ea typeface="+mn-ea"/>
                        <a:cs typeface="+mn-cs"/>
                      </a:endParaRPr>
                    </a:p>
                  </a:txBody>
                  <a:tcPr marL="9525" marR="9525" marT="9525" marB="0" anchor="ctr"/>
                </a:tc>
                <a:tc hMerge="1">
                  <a:txBody>
                    <a:bodyPr/>
                    <a:lstStyle/>
                    <a:p>
                      <a:pPr marL="0" algn="ctr" defTabSz="914400" rtl="0" eaLnBrk="1" fontAlgn="b" latinLnBrk="0" hangingPunct="1"/>
                      <a:endParaRPr lang="en-US" sz="1200" b="1" kern="1200" dirty="0">
                        <a:solidFill>
                          <a:schemeClr val="tx1"/>
                        </a:solidFill>
                        <a:latin typeface="+mn-lt"/>
                        <a:ea typeface="+mn-ea"/>
                        <a:cs typeface="+mn-cs"/>
                      </a:endParaRPr>
                    </a:p>
                  </a:txBody>
                  <a:tcPr marL="9525" marR="9525" marT="9525" marB="0" anchor="ctr"/>
                </a:tc>
                <a:tc hMerge="1">
                  <a:txBody>
                    <a:bodyPr/>
                    <a:lstStyle/>
                    <a:p>
                      <a:pPr marL="0" algn="ctr" defTabSz="914400" rtl="0" eaLnBrk="1" fontAlgn="b" latinLnBrk="0" hangingPunct="1"/>
                      <a:endParaRPr lang="en-US" sz="1200" b="1" kern="1200" dirty="0">
                        <a:solidFill>
                          <a:schemeClr val="tx1"/>
                        </a:solidFill>
                        <a:latin typeface="+mn-lt"/>
                        <a:ea typeface="+mn-ea"/>
                        <a:cs typeface="+mn-cs"/>
                      </a:endParaRPr>
                    </a:p>
                  </a:txBody>
                  <a:tcPr marL="9525" marR="9525" marT="9525" marB="0" anchor="ctr"/>
                </a:tc>
                <a:tc hMerge="1">
                  <a:txBody>
                    <a:bodyPr/>
                    <a:lstStyle/>
                    <a:p>
                      <a:pPr marL="0" algn="ctr" defTabSz="914400" rtl="0" eaLnBrk="1" fontAlgn="b" latinLnBrk="0" hangingPunct="1"/>
                      <a:endParaRPr lang="en-US" sz="1200" b="1" kern="1200" dirty="0">
                        <a:solidFill>
                          <a:schemeClr val="tx1"/>
                        </a:solidFill>
                        <a:latin typeface="+mn-lt"/>
                        <a:ea typeface="+mn-ea"/>
                        <a:cs typeface="+mn-cs"/>
                      </a:endParaRPr>
                    </a:p>
                  </a:txBody>
                  <a:tcPr marL="9525" marR="9525" marT="9525" marB="0" anchor="ctr"/>
                </a:tc>
                <a:tc hMerge="1">
                  <a:txBody>
                    <a:bodyPr/>
                    <a:lstStyle/>
                    <a:p>
                      <a:pPr marL="0" algn="ctr" defTabSz="914400" rtl="0" eaLnBrk="1" fontAlgn="b" latinLnBrk="0" hangingPunct="1"/>
                      <a:endParaRPr lang="en-US" sz="1200" b="1" kern="1200" dirty="0">
                        <a:solidFill>
                          <a:schemeClr val="tx1"/>
                        </a:solidFill>
                        <a:latin typeface="+mn-lt"/>
                        <a:ea typeface="+mn-ea"/>
                        <a:cs typeface="+mn-cs"/>
                      </a:endParaRPr>
                    </a:p>
                  </a:txBody>
                  <a:tcPr marL="9525" marR="9525" marT="9525" marB="0" anchor="ctr"/>
                </a:tc>
                <a:tc hMerge="1">
                  <a:txBody>
                    <a:bodyPr/>
                    <a:lstStyle/>
                    <a:p>
                      <a:pPr marL="0" algn="ctr" defTabSz="914400" rtl="0" eaLnBrk="1" fontAlgn="b" latinLnBrk="0" hangingPunct="1"/>
                      <a:endParaRPr lang="en-US" sz="1200" b="1" kern="1200" dirty="0">
                        <a:solidFill>
                          <a:schemeClr val="tx1"/>
                        </a:solidFill>
                        <a:latin typeface="+mn-lt"/>
                        <a:ea typeface="+mn-ea"/>
                        <a:cs typeface="+mn-cs"/>
                      </a:endParaRPr>
                    </a:p>
                  </a:txBody>
                  <a:tcPr marL="9525" marR="9525" marT="9525" marB="0" anchor="ctr"/>
                </a:tc>
                <a:tc hMerge="1">
                  <a:txBody>
                    <a:bodyPr/>
                    <a:lstStyle/>
                    <a:p>
                      <a:pPr marL="0" algn="ctr" defTabSz="914400" rtl="0" eaLnBrk="1" fontAlgn="b" latinLnBrk="0" hangingPunct="1"/>
                      <a:endParaRPr lang="en-US" sz="1200" b="1" kern="1200" dirty="0">
                        <a:solidFill>
                          <a:schemeClr val="tx1"/>
                        </a:solidFill>
                        <a:latin typeface="+mn-lt"/>
                        <a:ea typeface="+mn-ea"/>
                        <a:cs typeface="+mn-cs"/>
                      </a:endParaRPr>
                    </a:p>
                  </a:txBody>
                  <a:tcPr marL="9525" marR="9525" marT="9525" marB="0" anchor="ctr"/>
                </a:tc>
                <a:tc hMerge="1">
                  <a:txBody>
                    <a:bodyPr/>
                    <a:lstStyle/>
                    <a:p>
                      <a:pPr marL="0" algn="ctr" defTabSz="914400" rtl="0" eaLnBrk="1" fontAlgn="b" latinLnBrk="0" hangingPunct="1"/>
                      <a:endParaRPr lang="en-US" sz="1200" b="1" kern="1200" dirty="0">
                        <a:solidFill>
                          <a:schemeClr val="tx1"/>
                        </a:solidFill>
                        <a:latin typeface="+mn-lt"/>
                        <a:ea typeface="+mn-ea"/>
                        <a:cs typeface="+mn-cs"/>
                      </a:endParaRPr>
                    </a:p>
                  </a:txBody>
                  <a:tcPr marL="9525" marR="9525" marT="9525" marB="0" anchor="ctr"/>
                </a:tc>
                <a:tc hMerge="1">
                  <a:txBody>
                    <a:bodyPr/>
                    <a:lstStyle/>
                    <a:p>
                      <a:pPr marL="0" algn="ctr" defTabSz="914400" rtl="0" eaLnBrk="1" fontAlgn="b" latinLnBrk="0" hangingPunct="1"/>
                      <a:endParaRPr lang="en-US" sz="1200" b="1" kern="1200" dirty="0">
                        <a:solidFill>
                          <a:schemeClr val="tx1"/>
                        </a:solidFill>
                        <a:latin typeface="+mn-lt"/>
                        <a:ea typeface="+mn-ea"/>
                        <a:cs typeface="+mn-cs"/>
                      </a:endParaRPr>
                    </a:p>
                  </a:txBody>
                  <a:tcPr marL="9525" marR="9525" marT="9525" marB="0" anchor="ctr"/>
                </a:tc>
                <a:tc hMerge="1">
                  <a:txBody>
                    <a:bodyPr/>
                    <a:lstStyle/>
                    <a:p>
                      <a:pPr marL="0" algn="ctr" defTabSz="914400" rtl="0" eaLnBrk="1" fontAlgn="b" latinLnBrk="0" hangingPunct="1"/>
                      <a:endParaRPr lang="en-US" sz="1200" b="1" kern="1200" dirty="0">
                        <a:solidFill>
                          <a:schemeClr val="tx1"/>
                        </a:solidFill>
                        <a:latin typeface="+mn-lt"/>
                        <a:ea typeface="+mn-ea"/>
                        <a:cs typeface="+mn-cs"/>
                      </a:endParaRPr>
                    </a:p>
                  </a:txBody>
                  <a:tcPr marL="9525" marR="9525" marT="9525" marB="0" anchor="ctr"/>
                </a:tc>
                <a:tc hMerge="1">
                  <a:txBody>
                    <a:bodyPr/>
                    <a:lstStyle/>
                    <a:p>
                      <a:pPr marL="0" algn="ctr" defTabSz="914400" rtl="0" eaLnBrk="1" fontAlgn="b" latinLnBrk="0" hangingPunct="1"/>
                      <a:endParaRPr lang="en-US" sz="1200" b="1" kern="1200" dirty="0">
                        <a:solidFill>
                          <a:schemeClr val="tx1"/>
                        </a:solidFill>
                        <a:latin typeface="+mn-lt"/>
                        <a:ea typeface="+mn-ea"/>
                        <a:cs typeface="+mn-cs"/>
                      </a:endParaRPr>
                    </a:p>
                  </a:txBody>
                  <a:tcPr marL="9525" marR="9525" marT="9525" marB="0" anchor="ctr"/>
                </a:tc>
                <a:tc hMerge="1">
                  <a:txBody>
                    <a:bodyPr/>
                    <a:lstStyle/>
                    <a:p>
                      <a:pPr marL="0" algn="ctr" defTabSz="914400" rtl="0" eaLnBrk="1" fontAlgn="b" latinLnBrk="0" hangingPunct="1"/>
                      <a:endParaRPr lang="en-US" sz="1200" b="1" kern="1200" dirty="0">
                        <a:solidFill>
                          <a:schemeClr val="tx1"/>
                        </a:solidFill>
                        <a:latin typeface="+mn-lt"/>
                        <a:ea typeface="+mn-ea"/>
                        <a:cs typeface="+mn-cs"/>
                      </a:endParaRPr>
                    </a:p>
                  </a:txBody>
                  <a:tcPr marL="9525" marR="9525" marT="9525" marB="0" anchor="ctr"/>
                </a:tc>
              </a:tr>
            </a:tbl>
          </a:graphicData>
        </a:graphic>
      </p:graphicFrame>
      <p:sp>
        <p:nvSpPr>
          <p:cNvPr id="11" name="Rectangle 2"/>
          <p:cNvSpPr txBox="1">
            <a:spLocks noChangeArrowheads="1"/>
          </p:cNvSpPr>
          <p:nvPr/>
        </p:nvSpPr>
        <p:spPr>
          <a:xfrm>
            <a:off x="1524000" y="1"/>
            <a:ext cx="9144000" cy="762000"/>
          </a:xfrm>
          <a:prstGeom prst="rect">
            <a:avLst/>
          </a:prstGeom>
        </p:spPr>
        <p:txBody>
          <a:bodyPr lIns="91408" tIns="45704" rIns="91408" bIns="45704" anchor="ctr"/>
          <a:lstStyle/>
          <a:p>
            <a:pPr algn="ctr" defTabSz="914074" eaLnBrk="0" hangingPunct="0">
              <a:defRPr/>
            </a:pPr>
            <a:r>
              <a:rPr lang="en-US" sz="2800" b="1" kern="0" dirty="0">
                <a:latin typeface="Calibri" pitchFamily="34" charset="0"/>
                <a:ea typeface="+mj-ea"/>
                <a:cs typeface="+mj-cs"/>
              </a:rPr>
              <a:t>Terra Collision Avoidance Activities</a:t>
            </a:r>
          </a:p>
          <a:p>
            <a:pPr algn="ctr" defTabSz="914074" eaLnBrk="0" hangingPunct="0">
              <a:defRPr/>
            </a:pPr>
            <a:r>
              <a:rPr lang="en-US" sz="2400" b="1" kern="0" dirty="0">
                <a:latin typeface="Calibri" pitchFamily="34" charset="0"/>
                <a:ea typeface="+mj-ea"/>
                <a:cs typeface="+mj-cs"/>
              </a:rPr>
              <a:t>High Interest Events (HIEs)</a:t>
            </a:r>
          </a:p>
        </p:txBody>
      </p:sp>
    </p:spTree>
    <p:extLst>
      <p:ext uri="{BB962C8B-B14F-4D97-AF65-F5344CB8AC3E}">
        <p14:creationId xmlns:p14="http://schemas.microsoft.com/office/powerpoint/2010/main" val="25716299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a:xfrm>
            <a:off x="1524000" y="1"/>
            <a:ext cx="9144000" cy="762000"/>
          </a:xfrm>
        </p:spPr>
        <p:txBody>
          <a:bodyPr>
            <a:normAutofit/>
          </a:bodyPr>
          <a:lstStyle/>
          <a:p>
            <a:pPr algn="ctr" eaLnBrk="1" hangingPunct="1"/>
            <a:r>
              <a:rPr lang="en-US" dirty="0">
                <a:latin typeface="Calibri" pitchFamily="34" charset="0"/>
              </a:rPr>
              <a:t>EPS Performance</a:t>
            </a:r>
          </a:p>
        </p:txBody>
      </p:sp>
      <p:sp>
        <p:nvSpPr>
          <p:cNvPr id="5" name="Rectangle 1027"/>
          <p:cNvSpPr>
            <a:spLocks noGrp="1" noChangeArrowheads="1"/>
          </p:cNvSpPr>
          <p:nvPr>
            <p:ph idx="1"/>
          </p:nvPr>
        </p:nvSpPr>
        <p:spPr>
          <a:xfrm>
            <a:off x="1828801" y="762001"/>
            <a:ext cx="8471535" cy="5676903"/>
          </a:xfrm>
        </p:spPr>
        <p:txBody>
          <a:bodyPr>
            <a:noAutofit/>
          </a:bodyPr>
          <a:lstStyle/>
          <a:p>
            <a:pPr>
              <a:lnSpc>
                <a:spcPct val="80000"/>
              </a:lnSpc>
              <a:spcBef>
                <a:spcPct val="50000"/>
              </a:spcBef>
            </a:pPr>
            <a:r>
              <a:rPr lang="en-US" sz="1600" b="1" dirty="0"/>
              <a:t>Bus Load: </a:t>
            </a:r>
            <a:r>
              <a:rPr lang="en-US" sz="1600" b="1" dirty="0">
                <a:solidFill>
                  <a:srgbClr val="007600"/>
                </a:solidFill>
              </a:rPr>
              <a:t>Nominal</a:t>
            </a:r>
          </a:p>
          <a:p>
            <a:pPr lvl="1">
              <a:lnSpc>
                <a:spcPct val="80000"/>
              </a:lnSpc>
              <a:spcBef>
                <a:spcPct val="50000"/>
              </a:spcBef>
            </a:pPr>
            <a:r>
              <a:rPr lang="en-US" sz="1400" dirty="0"/>
              <a:t>Average bus load: </a:t>
            </a:r>
            <a:r>
              <a:rPr lang="en-US" sz="1400" dirty="0">
                <a:solidFill>
                  <a:srgbClr val="0000FF"/>
                </a:solidFill>
              </a:rPr>
              <a:t>2314 Watts</a:t>
            </a:r>
            <a:r>
              <a:rPr lang="en-US" sz="1400" dirty="0"/>
              <a:t> average housekeeping current: 11.91 A; Total instrument current: </a:t>
            </a:r>
            <a:r>
              <a:rPr lang="en-US" sz="1400" dirty="0">
                <a:solidFill>
                  <a:srgbClr val="0000FF"/>
                </a:solidFill>
              </a:rPr>
              <a:t>7.171 A</a:t>
            </a:r>
          </a:p>
          <a:p>
            <a:pPr>
              <a:lnSpc>
                <a:spcPct val="80000"/>
              </a:lnSpc>
              <a:spcBef>
                <a:spcPct val="50000"/>
              </a:spcBef>
            </a:pPr>
            <a:r>
              <a:rPr lang="en-US" sz="1600" b="1" dirty="0"/>
              <a:t>Battery Performance</a:t>
            </a:r>
            <a:r>
              <a:rPr lang="en-US" sz="1600" dirty="0"/>
              <a:t>: </a:t>
            </a:r>
            <a:r>
              <a:rPr lang="en-US" sz="1600" b="1" dirty="0">
                <a:solidFill>
                  <a:srgbClr val="007600"/>
                </a:solidFill>
              </a:rPr>
              <a:t>Nominal with exception of anomalous BBAT condition</a:t>
            </a:r>
          </a:p>
          <a:p>
            <a:pPr lvl="1">
              <a:lnSpc>
                <a:spcPct val="80000"/>
              </a:lnSpc>
              <a:spcBef>
                <a:spcPct val="50000"/>
              </a:spcBef>
            </a:pPr>
            <a:r>
              <a:rPr lang="en-US" sz="1400" dirty="0"/>
              <a:t>BBAT cell # 50 failed following IAM #24 on October 13 (DOY 286) 2009</a:t>
            </a:r>
          </a:p>
          <a:p>
            <a:pPr lvl="1">
              <a:lnSpc>
                <a:spcPct val="80000"/>
              </a:lnSpc>
              <a:spcBef>
                <a:spcPct val="50000"/>
              </a:spcBef>
            </a:pPr>
            <a:r>
              <a:rPr lang="en-US" sz="1400" dirty="0"/>
              <a:t>BBAT heater control electronics (HCE) anomaly occurred following IAM #24 on October 13 (DOY 286) 2009</a:t>
            </a:r>
          </a:p>
          <a:p>
            <a:pPr lvl="2">
              <a:lnSpc>
                <a:spcPct val="80000"/>
              </a:lnSpc>
              <a:spcBef>
                <a:spcPct val="50000"/>
              </a:spcBef>
            </a:pPr>
            <a:r>
              <a:rPr lang="en-US" sz="1400" dirty="0">
                <a:solidFill>
                  <a:srgbClr val="000000"/>
                </a:solidFill>
                <a:ea typeface="ＭＳ Ｐゴシック" pitchFamily="-107" charset="-128"/>
              </a:rPr>
              <a:t>At least 4 of 9 BBAT heater groups are no longer being controlled</a:t>
            </a:r>
            <a:endParaRPr lang="en-US" sz="1400" dirty="0"/>
          </a:p>
          <a:p>
            <a:pPr lvl="2">
              <a:lnSpc>
                <a:spcPct val="80000"/>
              </a:lnSpc>
              <a:spcBef>
                <a:spcPct val="50000"/>
              </a:spcBef>
            </a:pPr>
            <a:r>
              <a:rPr lang="en-US" sz="1400" dirty="0"/>
              <a:t>Heater control </a:t>
            </a:r>
            <a:r>
              <a:rPr lang="en-US" sz="1400" dirty="0" err="1"/>
              <a:t>setpoints</a:t>
            </a:r>
            <a:r>
              <a:rPr lang="en-US" sz="1400" dirty="0"/>
              <a:t> changed for controllable heater groups to reduce the thermal gradient</a:t>
            </a:r>
          </a:p>
          <a:p>
            <a:pPr lvl="1">
              <a:lnSpc>
                <a:spcPct val="80000"/>
              </a:lnSpc>
              <a:spcBef>
                <a:spcPct val="50000"/>
              </a:spcBef>
              <a:defRPr/>
            </a:pPr>
            <a:r>
              <a:rPr lang="en-US" sz="1400" dirty="0"/>
              <a:t>PBAT Charge/Discharge Ratio was reduced from 105% to 104% on April 25, 2013 to extend PBAT life</a:t>
            </a:r>
          </a:p>
          <a:p>
            <a:pPr lvl="1">
              <a:lnSpc>
                <a:spcPct val="80000"/>
              </a:lnSpc>
              <a:spcBef>
                <a:spcPct val="50000"/>
              </a:spcBef>
              <a:defRPr/>
            </a:pPr>
            <a:r>
              <a:rPr lang="en-US" sz="1400" dirty="0"/>
              <a:t>PBAT BPC Channel A Disabled January 14, 2014; increases BBAT cold temperatures due to increased discharge</a:t>
            </a:r>
          </a:p>
          <a:p>
            <a:pPr lvl="1">
              <a:lnSpc>
                <a:spcPct val="80000"/>
              </a:lnSpc>
              <a:spcBef>
                <a:spcPct val="50000"/>
              </a:spcBef>
              <a:defRPr/>
            </a:pPr>
            <a:r>
              <a:rPr lang="en-US" sz="1400" b="1" dirty="0"/>
              <a:t>Reduced BBAT Heater 1-3 </a:t>
            </a:r>
            <a:r>
              <a:rPr lang="en-US" sz="1400" b="1" dirty="0" err="1"/>
              <a:t>Setpoints</a:t>
            </a:r>
            <a:r>
              <a:rPr lang="en-US" sz="1400" b="1" dirty="0"/>
              <a:t> May 19-23, 2014; for further reduction of thermal gradient</a:t>
            </a:r>
          </a:p>
          <a:p>
            <a:pPr lvl="1">
              <a:lnSpc>
                <a:spcPct val="80000"/>
              </a:lnSpc>
              <a:spcBef>
                <a:spcPct val="50000"/>
              </a:spcBef>
              <a:defRPr/>
            </a:pPr>
            <a:r>
              <a:rPr lang="en-US" sz="1400" b="1" dirty="0"/>
              <a:t>Reduced BBAT Heater 6 </a:t>
            </a:r>
            <a:r>
              <a:rPr lang="en-US" sz="1400" b="1" dirty="0" err="1"/>
              <a:t>Setpoint</a:t>
            </a:r>
            <a:r>
              <a:rPr lang="en-US" sz="1400" b="1" dirty="0"/>
              <a:t> June 10, 2014</a:t>
            </a:r>
          </a:p>
          <a:p>
            <a:pPr>
              <a:lnSpc>
                <a:spcPct val="80000"/>
              </a:lnSpc>
              <a:spcBef>
                <a:spcPct val="50000"/>
              </a:spcBef>
            </a:pPr>
            <a:r>
              <a:rPr lang="en-US" sz="1600" b="1" dirty="0"/>
              <a:t>Battery Temperatures</a:t>
            </a:r>
            <a:r>
              <a:rPr lang="en-US" sz="1600" dirty="0"/>
              <a:t>: </a:t>
            </a:r>
            <a:r>
              <a:rPr lang="en-US" sz="1600" b="1" dirty="0">
                <a:solidFill>
                  <a:srgbClr val="007600"/>
                </a:solidFill>
              </a:rPr>
              <a:t>Nominal with exception of anomalous BBAT data</a:t>
            </a:r>
            <a:endParaRPr lang="en-US" sz="1400" b="1" dirty="0">
              <a:solidFill>
                <a:srgbClr val="007600"/>
              </a:solidFill>
            </a:endParaRPr>
          </a:p>
          <a:p>
            <a:pPr>
              <a:lnSpc>
                <a:spcPct val="80000"/>
              </a:lnSpc>
              <a:spcBef>
                <a:spcPct val="50000"/>
              </a:spcBef>
            </a:pPr>
            <a:r>
              <a:rPr lang="en-US" sz="1600" b="1" dirty="0"/>
              <a:t>Battery Voltages</a:t>
            </a:r>
            <a:r>
              <a:rPr lang="en-US" sz="1600" dirty="0"/>
              <a:t> (BBAT)</a:t>
            </a:r>
          </a:p>
          <a:p>
            <a:pPr lvl="1">
              <a:lnSpc>
                <a:spcPct val="80000"/>
              </a:lnSpc>
              <a:spcBef>
                <a:spcPct val="50000"/>
              </a:spcBef>
            </a:pPr>
            <a:r>
              <a:rPr lang="en-US" sz="1400" dirty="0"/>
              <a:t>Minimum battery voltages at </a:t>
            </a:r>
            <a:r>
              <a:rPr lang="en-US" sz="1400" dirty="0">
                <a:solidFill>
                  <a:srgbClr val="0000FF"/>
                </a:solidFill>
              </a:rPr>
              <a:t>65.99 Volts</a:t>
            </a:r>
          </a:p>
          <a:p>
            <a:pPr>
              <a:lnSpc>
                <a:spcPct val="80000"/>
              </a:lnSpc>
              <a:spcBef>
                <a:spcPct val="50000"/>
              </a:spcBef>
            </a:pPr>
            <a:r>
              <a:rPr lang="en-US" sz="1600" b="1" dirty="0"/>
              <a:t>Solar Array</a:t>
            </a:r>
          </a:p>
          <a:p>
            <a:pPr lvl="1">
              <a:lnSpc>
                <a:spcPct val="80000"/>
              </a:lnSpc>
              <a:spcBef>
                <a:spcPct val="50000"/>
              </a:spcBef>
            </a:pPr>
            <a:r>
              <a:rPr lang="en-US" sz="1400" dirty="0"/>
              <a:t>Last offset adjustment performed on </a:t>
            </a:r>
            <a:r>
              <a:rPr lang="en-US" sz="1400" dirty="0">
                <a:solidFill>
                  <a:srgbClr val="0000FF"/>
                </a:solidFill>
              </a:rPr>
              <a:t>April 17</a:t>
            </a:r>
            <a:r>
              <a:rPr lang="en-US" sz="1400" baseline="30000" dirty="0">
                <a:solidFill>
                  <a:srgbClr val="0000FF"/>
                </a:solidFill>
              </a:rPr>
              <a:t>th</a:t>
            </a:r>
            <a:r>
              <a:rPr lang="en-US" sz="1400" dirty="0">
                <a:solidFill>
                  <a:srgbClr val="0000FF"/>
                </a:solidFill>
              </a:rPr>
              <a:t> 2015</a:t>
            </a:r>
          </a:p>
        </p:txBody>
      </p:sp>
      <p:sp>
        <p:nvSpPr>
          <p:cNvPr id="2" name="TextBox 1"/>
          <p:cNvSpPr txBox="1"/>
          <p:nvPr/>
        </p:nvSpPr>
        <p:spPr>
          <a:xfrm>
            <a:off x="6945923" y="5137666"/>
            <a:ext cx="3036277" cy="369332"/>
          </a:xfrm>
          <a:prstGeom prst="rect">
            <a:avLst/>
          </a:prstGeom>
          <a:noFill/>
          <a:ln w="25400">
            <a:solidFill>
              <a:schemeClr val="tx1"/>
            </a:solidFill>
          </a:ln>
        </p:spPr>
        <p:txBody>
          <a:bodyPr wrap="square" rtlCol="0">
            <a:spAutoFit/>
          </a:bodyPr>
          <a:lstStyle/>
          <a:p>
            <a:r>
              <a:rPr lang="en-US" b="1" dirty="0" smtClean="0">
                <a:solidFill>
                  <a:srgbClr val="0000FF"/>
                </a:solidFill>
              </a:rPr>
              <a:t>NO IMPACT TO SCIENCE</a:t>
            </a:r>
            <a:endParaRPr lang="en-US" b="1" dirty="0">
              <a:solidFill>
                <a:srgbClr val="0000FF"/>
              </a:solidFill>
            </a:endParaRPr>
          </a:p>
        </p:txBody>
      </p:sp>
    </p:spTree>
    <p:extLst>
      <p:ext uri="{BB962C8B-B14F-4D97-AF65-F5344CB8AC3E}">
        <p14:creationId xmlns:p14="http://schemas.microsoft.com/office/powerpoint/2010/main" val="6198811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EPS Life Expectancy</a:t>
            </a:r>
            <a:endParaRPr lang="en-US" dirty="0"/>
          </a:p>
        </p:txBody>
      </p:sp>
      <p:pic>
        <p:nvPicPr>
          <p:cNvPr id="3074" name="Chart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2100" y="838200"/>
            <a:ext cx="9067800" cy="5747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0527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Fuel.pn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3877" y="762000"/>
            <a:ext cx="8904246"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bwMode="auto">
          <a:xfrm>
            <a:off x="2760386" y="5598986"/>
            <a:ext cx="6801829" cy="17189"/>
          </a:xfrm>
          <a:prstGeom prst="line">
            <a:avLst/>
          </a:prstGeom>
          <a:solidFill>
            <a:schemeClr val="accent1"/>
          </a:solidFill>
          <a:ln w="22225" cap="flat" cmpd="sng" algn="ctr">
            <a:solidFill>
              <a:srgbClr val="FF9900"/>
            </a:solidFill>
            <a:prstDash val="dash"/>
            <a:round/>
            <a:headEnd type="none" w="med" len="med"/>
            <a:tailEnd type="none" w="med" len="med"/>
          </a:ln>
          <a:effectLst/>
        </p:spPr>
      </p:cxnSp>
      <p:cxnSp>
        <p:nvCxnSpPr>
          <p:cNvPr id="12" name="Straight Connector 11"/>
          <p:cNvCxnSpPr/>
          <p:nvPr/>
        </p:nvCxnSpPr>
        <p:spPr bwMode="auto">
          <a:xfrm>
            <a:off x="2754409" y="5999411"/>
            <a:ext cx="6793629" cy="32795"/>
          </a:xfrm>
          <a:prstGeom prst="line">
            <a:avLst/>
          </a:prstGeom>
          <a:solidFill>
            <a:schemeClr val="accent1"/>
          </a:solidFill>
          <a:ln w="22225" cap="flat" cmpd="sng" algn="ctr">
            <a:solidFill>
              <a:srgbClr val="7030A0"/>
            </a:solidFill>
            <a:prstDash val="dash"/>
            <a:round/>
            <a:headEnd type="none" w="med" len="med"/>
            <a:tailEnd type="none" w="med" len="med"/>
          </a:ln>
          <a:effectLst/>
        </p:spPr>
      </p:cxnSp>
      <p:sp>
        <p:nvSpPr>
          <p:cNvPr id="13" name="TextBox 12"/>
          <p:cNvSpPr txBox="1"/>
          <p:nvPr/>
        </p:nvSpPr>
        <p:spPr>
          <a:xfrm>
            <a:off x="7871150" y="5417465"/>
            <a:ext cx="1769036" cy="230832"/>
          </a:xfrm>
          <a:prstGeom prst="rect">
            <a:avLst/>
          </a:prstGeom>
          <a:noFill/>
        </p:spPr>
        <p:txBody>
          <a:bodyPr wrap="square" rtlCol="0">
            <a:spAutoFit/>
          </a:bodyPr>
          <a:lstStyle/>
          <a:p>
            <a:r>
              <a:rPr lang="en-US" sz="900" dirty="0">
                <a:solidFill>
                  <a:srgbClr val="FF9900"/>
                </a:solidFill>
              </a:rPr>
              <a:t>Baseline Fuel Reserve = 45kgs</a:t>
            </a:r>
          </a:p>
        </p:txBody>
      </p:sp>
      <p:sp>
        <p:nvSpPr>
          <p:cNvPr id="14" name="TextBox 13"/>
          <p:cNvSpPr txBox="1"/>
          <p:nvPr/>
        </p:nvSpPr>
        <p:spPr>
          <a:xfrm>
            <a:off x="7822121" y="5829223"/>
            <a:ext cx="1878420" cy="230832"/>
          </a:xfrm>
          <a:prstGeom prst="rect">
            <a:avLst/>
          </a:prstGeom>
          <a:noFill/>
        </p:spPr>
        <p:txBody>
          <a:bodyPr wrap="square" rtlCol="0">
            <a:spAutoFit/>
          </a:bodyPr>
          <a:lstStyle/>
          <a:p>
            <a:r>
              <a:rPr lang="en-US" sz="900" dirty="0">
                <a:solidFill>
                  <a:srgbClr val="7030A0"/>
                </a:solidFill>
              </a:rPr>
              <a:t>Proposed Fuel Reserve = 12kgs</a:t>
            </a:r>
          </a:p>
        </p:txBody>
      </p:sp>
      <p:sp>
        <p:nvSpPr>
          <p:cNvPr id="3" name="Title 1"/>
          <p:cNvSpPr txBox="1">
            <a:spLocks/>
          </p:cNvSpPr>
          <p:nvPr/>
        </p:nvSpPr>
        <p:spPr>
          <a:xfrm>
            <a:off x="1524000" y="1"/>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lvl1pPr algn="ctr" rtl="0" eaLnBrk="0" fontAlgn="base" hangingPunct="0">
              <a:spcBef>
                <a:spcPct val="0"/>
              </a:spcBef>
              <a:spcAft>
                <a:spcPct val="0"/>
              </a:spcAft>
              <a:defRPr sz="2800" b="1">
                <a:solidFill>
                  <a:schemeClr val="tx2"/>
                </a:solidFill>
                <a:latin typeface="Calibri" pitchFamily="34" charset="0"/>
                <a:ea typeface="+mj-ea"/>
                <a:cs typeface="+mj-cs"/>
              </a:defRPr>
            </a:lvl1pPr>
            <a:lvl2pPr algn="ctr" rtl="0" eaLnBrk="0" fontAlgn="base" hangingPunct="0">
              <a:spcBef>
                <a:spcPct val="0"/>
              </a:spcBef>
              <a:spcAft>
                <a:spcPct val="0"/>
              </a:spcAft>
              <a:defRPr sz="2800">
                <a:solidFill>
                  <a:schemeClr val="tx2"/>
                </a:solidFill>
                <a:latin typeface="Arial" charset="0"/>
              </a:defRPr>
            </a:lvl2pPr>
            <a:lvl3pPr algn="ctr" rtl="0" eaLnBrk="0" fontAlgn="base" hangingPunct="0">
              <a:spcBef>
                <a:spcPct val="0"/>
              </a:spcBef>
              <a:spcAft>
                <a:spcPct val="0"/>
              </a:spcAft>
              <a:defRPr sz="2800">
                <a:solidFill>
                  <a:schemeClr val="tx2"/>
                </a:solidFill>
                <a:latin typeface="Arial" charset="0"/>
              </a:defRPr>
            </a:lvl3pPr>
            <a:lvl4pPr algn="ctr" rtl="0" eaLnBrk="0" fontAlgn="base" hangingPunct="0">
              <a:spcBef>
                <a:spcPct val="0"/>
              </a:spcBef>
              <a:spcAft>
                <a:spcPct val="0"/>
              </a:spcAft>
              <a:defRPr sz="2800">
                <a:solidFill>
                  <a:schemeClr val="tx2"/>
                </a:solidFill>
                <a:latin typeface="Arial" charset="0"/>
              </a:defRPr>
            </a:lvl4pPr>
            <a:lvl5pPr algn="ctr" rtl="0" eaLnBrk="0" fontAlgn="base" hangingPunct="0">
              <a:spcBef>
                <a:spcPct val="0"/>
              </a:spcBef>
              <a:spcAft>
                <a:spcPct val="0"/>
              </a:spcAft>
              <a:defRPr sz="2800">
                <a:solidFill>
                  <a:schemeClr val="tx2"/>
                </a:solidFill>
                <a:latin typeface="Arial" charset="0"/>
              </a:defRPr>
            </a:lvl5pPr>
            <a:lvl6pPr marL="457200" algn="ctr" rtl="0" fontAlgn="base">
              <a:spcBef>
                <a:spcPct val="0"/>
              </a:spcBef>
              <a:spcAft>
                <a:spcPct val="0"/>
              </a:spcAft>
              <a:defRPr sz="2800">
                <a:solidFill>
                  <a:schemeClr val="tx2"/>
                </a:solidFill>
                <a:latin typeface="Arial" charset="0"/>
              </a:defRPr>
            </a:lvl6pPr>
            <a:lvl7pPr marL="914400" algn="ctr" rtl="0" fontAlgn="base">
              <a:spcBef>
                <a:spcPct val="0"/>
              </a:spcBef>
              <a:spcAft>
                <a:spcPct val="0"/>
              </a:spcAft>
              <a:defRPr sz="2800">
                <a:solidFill>
                  <a:schemeClr val="tx2"/>
                </a:solidFill>
                <a:latin typeface="Arial" charset="0"/>
              </a:defRPr>
            </a:lvl7pPr>
            <a:lvl8pPr marL="1371600" algn="ctr" rtl="0" fontAlgn="base">
              <a:spcBef>
                <a:spcPct val="0"/>
              </a:spcBef>
              <a:spcAft>
                <a:spcPct val="0"/>
              </a:spcAft>
              <a:defRPr sz="2800">
                <a:solidFill>
                  <a:schemeClr val="tx2"/>
                </a:solidFill>
                <a:latin typeface="Arial" charset="0"/>
              </a:defRPr>
            </a:lvl8pPr>
            <a:lvl9pPr marL="1828800" algn="ctr" rtl="0" fontAlgn="base">
              <a:spcBef>
                <a:spcPct val="0"/>
              </a:spcBef>
              <a:spcAft>
                <a:spcPct val="0"/>
              </a:spcAft>
              <a:defRPr sz="2800">
                <a:solidFill>
                  <a:schemeClr val="tx2"/>
                </a:solidFill>
                <a:latin typeface="Arial" charset="0"/>
              </a:defRPr>
            </a:lvl9pPr>
          </a:lstStyle>
          <a:p>
            <a:pPr eaLnBrk="1" hangingPunct="1"/>
            <a:r>
              <a:rPr lang="en-US" dirty="0">
                <a:solidFill>
                  <a:srgbClr val="006600"/>
                </a:solidFill>
              </a:rPr>
              <a:t>Fuel Remaining (</a:t>
            </a:r>
            <a:r>
              <a:rPr lang="en-US" sz="2400" dirty="0">
                <a:solidFill>
                  <a:srgbClr val="006600"/>
                </a:solidFill>
              </a:rPr>
              <a:t>with MLT drift</a:t>
            </a:r>
            <a:r>
              <a:rPr lang="en-US" dirty="0">
                <a:solidFill>
                  <a:srgbClr val="006600"/>
                </a:solidFill>
              </a:rPr>
              <a:t>)</a:t>
            </a:r>
          </a:p>
        </p:txBody>
      </p:sp>
      <p:sp>
        <p:nvSpPr>
          <p:cNvPr id="2" name="TextBox 1"/>
          <p:cNvSpPr txBox="1"/>
          <p:nvPr/>
        </p:nvSpPr>
        <p:spPr>
          <a:xfrm>
            <a:off x="6974578" y="2057400"/>
            <a:ext cx="3312422" cy="1815882"/>
          </a:xfrm>
          <a:prstGeom prst="rect">
            <a:avLst/>
          </a:prstGeom>
          <a:solidFill>
            <a:schemeClr val="bg1">
              <a:lumMod val="95000"/>
            </a:schemeClr>
          </a:solidFill>
          <a:ln w="25400">
            <a:solidFill>
              <a:schemeClr val="tx1"/>
            </a:solidFill>
          </a:ln>
        </p:spPr>
        <p:txBody>
          <a:bodyPr wrap="square" rtlCol="0">
            <a:spAutoFit/>
          </a:bodyPr>
          <a:lstStyle/>
          <a:p>
            <a:r>
              <a:rPr lang="en-US" sz="1400" dirty="0"/>
              <a:t>Based on predicted fuel usage, Terra has enough fuel to support science requirements until 2020 (Baseline) and possibly beyond (~2022)</a:t>
            </a:r>
            <a:r>
              <a:rPr lang="en-US" sz="1400" b="1" dirty="0">
                <a:solidFill>
                  <a:srgbClr val="0000FF"/>
                </a:solidFill>
              </a:rPr>
              <a:t/>
            </a:r>
            <a:br>
              <a:rPr lang="en-US" sz="1400" b="1" dirty="0">
                <a:solidFill>
                  <a:srgbClr val="0000FF"/>
                </a:solidFill>
              </a:rPr>
            </a:br>
            <a:r>
              <a:rPr lang="en-US" sz="1400" b="1" dirty="0">
                <a:solidFill>
                  <a:srgbClr val="0000FF"/>
                </a:solidFill>
              </a:rPr>
              <a:t/>
            </a:r>
            <a:br>
              <a:rPr lang="en-US" sz="1400" b="1" dirty="0">
                <a:solidFill>
                  <a:srgbClr val="0000FF"/>
                </a:solidFill>
              </a:rPr>
            </a:br>
            <a:r>
              <a:rPr lang="en-US" sz="1400" b="1" dirty="0">
                <a:solidFill>
                  <a:srgbClr val="0000FF"/>
                </a:solidFill>
              </a:rPr>
              <a:t>Will be discussed in more detail during Constellation Exit presentation</a:t>
            </a:r>
          </a:p>
        </p:txBody>
      </p:sp>
    </p:spTree>
    <p:extLst>
      <p:ext uri="{BB962C8B-B14F-4D97-AF65-F5344CB8AC3E}">
        <p14:creationId xmlns:p14="http://schemas.microsoft.com/office/powerpoint/2010/main" val="229808642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txBox="1">
            <a:spLocks noChangeArrowheads="1"/>
          </p:cNvSpPr>
          <p:nvPr/>
        </p:nvSpPr>
        <p:spPr>
          <a:xfrm>
            <a:off x="1524000" y="0"/>
            <a:ext cx="9144000" cy="762000"/>
          </a:xfrm>
          <a:prstGeom prst="rect">
            <a:avLst/>
          </a:prstGeom>
        </p:spPr>
        <p:txBody>
          <a:bodyPr anchor="ctr"/>
          <a:lstStyle/>
          <a:p>
            <a:pPr algn="ctr" eaLnBrk="0" hangingPunct="0">
              <a:lnSpc>
                <a:spcPts val="2400"/>
              </a:lnSpc>
              <a:defRPr/>
            </a:pPr>
            <a:r>
              <a:rPr lang="en-US" sz="2800" b="1" dirty="0">
                <a:solidFill>
                  <a:srgbClr val="006600"/>
                </a:solidFill>
                <a:latin typeface="Calibri" pitchFamily="34" charset="0"/>
                <a:ea typeface="+mj-ea"/>
                <a:cs typeface="+mj-cs"/>
              </a:rPr>
              <a:t>Future Plans</a:t>
            </a:r>
          </a:p>
        </p:txBody>
      </p:sp>
      <p:graphicFrame>
        <p:nvGraphicFramePr>
          <p:cNvPr id="4" name="Table 3"/>
          <p:cNvGraphicFramePr>
            <a:graphicFrameLocks noGrp="1"/>
          </p:cNvGraphicFramePr>
          <p:nvPr>
            <p:extLst>
              <p:ext uri="{D42A27DB-BD31-4B8C-83A1-F6EECF244321}">
                <p14:modId xmlns:p14="http://schemas.microsoft.com/office/powerpoint/2010/main" val="695094315"/>
              </p:ext>
            </p:extLst>
          </p:nvPr>
        </p:nvGraphicFramePr>
        <p:xfrm>
          <a:off x="1896009" y="1004030"/>
          <a:ext cx="8353454" cy="3149361"/>
        </p:xfrm>
        <a:graphic>
          <a:graphicData uri="http://schemas.openxmlformats.org/drawingml/2006/table">
            <a:tbl>
              <a:tblPr firstRow="1" bandRow="1">
                <a:tableStyleId>{68D230F3-CF80-4859-8CE7-A43EE81993B5}</a:tableStyleId>
              </a:tblPr>
              <a:tblGrid>
                <a:gridCol w="5880220"/>
                <a:gridCol w="2473234"/>
              </a:tblGrid>
              <a:tr h="383301">
                <a:tc gridSpan="2">
                  <a:txBody>
                    <a:bodyPr/>
                    <a:lstStyle/>
                    <a:p>
                      <a:pPr marL="0" marR="0" lvl="8"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bg1"/>
                          </a:solidFill>
                        </a:rPr>
                        <a:t>Upcoming Activities</a:t>
                      </a:r>
                      <a:endParaRPr lang="en-US" sz="1050" b="0" dirty="0" smtClean="0">
                        <a:solidFill>
                          <a:schemeClr val="bg1"/>
                        </a:solidFill>
                        <a:latin typeface="+mn-lt"/>
                        <a:cs typeface="Arial" pitchFamily="34" charset="0"/>
                      </a:endParaRPr>
                    </a:p>
                  </a:txBody>
                  <a:tcPr>
                    <a:solidFill>
                      <a:srgbClr val="00660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b="0" dirty="0" smtClean="0">
                        <a:latin typeface="+mn-lt"/>
                        <a:cs typeface="Arial" pitchFamily="34" charset="0"/>
                      </a:endParaRPr>
                    </a:p>
                  </a:txBody>
                  <a:tcPr/>
                </a:tc>
              </a:tr>
              <a:tr h="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50" b="0" dirty="0" smtClean="0">
                          <a:solidFill>
                            <a:schemeClr val="tx1"/>
                          </a:solidFill>
                          <a:latin typeface="+mn-lt"/>
                          <a:cs typeface="Arial" pitchFamily="34" charset="0"/>
                        </a:rPr>
                        <a:t>MODIS Roll #151</a:t>
                      </a:r>
                    </a:p>
                  </a:txBody>
                  <a:tcPr>
                    <a:solidFill>
                      <a:srgbClr val="66FF66">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latin typeface="+mn-lt"/>
                          <a:cs typeface="Arial" pitchFamily="34" charset="0"/>
                        </a:rPr>
                        <a:t>May 08,</a:t>
                      </a:r>
                      <a:r>
                        <a:rPr lang="en-US" sz="1050" b="1" baseline="0" dirty="0" smtClean="0">
                          <a:solidFill>
                            <a:schemeClr val="tx1"/>
                          </a:solidFill>
                          <a:latin typeface="+mn-lt"/>
                          <a:cs typeface="Arial" pitchFamily="34" charset="0"/>
                        </a:rPr>
                        <a:t> 2015</a:t>
                      </a:r>
                      <a:endParaRPr lang="en-US" sz="1050" b="1" dirty="0" smtClean="0">
                        <a:solidFill>
                          <a:schemeClr val="tx1"/>
                        </a:solidFill>
                        <a:latin typeface="+mn-lt"/>
                        <a:cs typeface="Arial" pitchFamily="34" charset="0"/>
                      </a:endParaRPr>
                    </a:p>
                  </a:txBody>
                  <a:tcPr>
                    <a:solidFill>
                      <a:srgbClr val="66FF66">
                        <a:alpha val="20000"/>
                      </a:srgbClr>
                    </a:solidFill>
                  </a:tcPr>
                </a:tc>
              </a:tr>
              <a:tr h="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50" b="0" dirty="0" smtClean="0">
                          <a:solidFill>
                            <a:schemeClr val="tx1"/>
                          </a:solidFill>
                          <a:latin typeface="+mn-lt"/>
                          <a:cs typeface="Arial" pitchFamily="34" charset="0"/>
                        </a:rPr>
                        <a:t>MISR Bi-Monthly</a:t>
                      </a:r>
                      <a:r>
                        <a:rPr lang="en-US" sz="1050" b="0" baseline="0" dirty="0" smtClean="0">
                          <a:solidFill>
                            <a:schemeClr val="tx1"/>
                          </a:solidFill>
                          <a:latin typeface="+mn-lt"/>
                          <a:cs typeface="Arial" pitchFamily="34" charset="0"/>
                        </a:rPr>
                        <a:t> Calibration</a:t>
                      </a:r>
                      <a:endParaRPr lang="en-US" sz="1050" b="0" dirty="0" smtClean="0">
                        <a:solidFill>
                          <a:schemeClr val="tx1"/>
                        </a:solidFill>
                        <a:latin typeface="+mn-lt"/>
                        <a:cs typeface="Arial" pitchFamily="34" charset="0"/>
                      </a:endParaRPr>
                    </a:p>
                  </a:txBody>
                  <a:tcPr>
                    <a:solidFill>
                      <a:schemeClr val="bg1">
                        <a:alpha val="2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latin typeface="+mn-lt"/>
                          <a:cs typeface="Arial" pitchFamily="34" charset="0"/>
                        </a:rPr>
                        <a:t>May 20, 2015</a:t>
                      </a:r>
                    </a:p>
                  </a:txBody>
                  <a:tcPr>
                    <a:solidFill>
                      <a:schemeClr val="bg1">
                        <a:alpha val="20000"/>
                      </a:schemeClr>
                    </a:solidFill>
                  </a:tcPr>
                </a:tc>
              </a:tr>
              <a:tr h="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50" b="0" dirty="0" smtClean="0">
                          <a:solidFill>
                            <a:schemeClr val="tx1"/>
                          </a:solidFill>
                          <a:latin typeface="+mn-lt"/>
                          <a:cs typeface="Arial" pitchFamily="34" charset="0"/>
                        </a:rPr>
                        <a:t>Master DMU RTCS and CERES DMU RTCSs </a:t>
                      </a:r>
                    </a:p>
                  </a:txBody>
                  <a:tcPr>
                    <a:solidFill>
                      <a:srgbClr val="66FF66">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latin typeface="+mn-lt"/>
                          <a:cs typeface="Arial" pitchFamily="34" charset="0"/>
                        </a:rPr>
                        <a:t>Late</a:t>
                      </a:r>
                      <a:r>
                        <a:rPr lang="en-US" sz="1050" b="1" baseline="0" dirty="0" smtClean="0">
                          <a:solidFill>
                            <a:schemeClr val="tx1"/>
                          </a:solidFill>
                          <a:latin typeface="+mn-lt"/>
                          <a:cs typeface="Arial" pitchFamily="34" charset="0"/>
                        </a:rPr>
                        <a:t> </a:t>
                      </a:r>
                      <a:r>
                        <a:rPr lang="en-US" sz="1050" b="1" dirty="0" smtClean="0">
                          <a:solidFill>
                            <a:schemeClr val="tx1"/>
                          </a:solidFill>
                          <a:latin typeface="+mn-lt"/>
                          <a:cs typeface="Arial" pitchFamily="34" charset="0"/>
                        </a:rPr>
                        <a:t>May 2015</a:t>
                      </a:r>
                    </a:p>
                  </a:txBody>
                  <a:tcPr>
                    <a:solidFill>
                      <a:srgbClr val="66FF66">
                        <a:alpha val="20000"/>
                      </a:srgbClr>
                    </a:solidFill>
                  </a:tcPr>
                </a:tc>
              </a:tr>
              <a:tr h="127330">
                <a:tc>
                  <a:txBody>
                    <a:bodyPr/>
                    <a:lstStyle/>
                    <a:p>
                      <a:pPr marL="0" marR="0" lvl="8" indent="0" algn="r" defTabSz="914400" rtl="0" eaLnBrk="1" fontAlgn="auto" latinLnBrk="0" hangingPunct="1">
                        <a:lnSpc>
                          <a:spcPct val="100000"/>
                        </a:lnSpc>
                        <a:spcBef>
                          <a:spcPts val="0"/>
                        </a:spcBef>
                        <a:spcAft>
                          <a:spcPts val="0"/>
                        </a:spcAft>
                        <a:buClrTx/>
                        <a:buSzTx/>
                        <a:buFontTx/>
                        <a:buNone/>
                        <a:tabLst/>
                        <a:defRPr/>
                      </a:pPr>
                      <a:r>
                        <a:rPr lang="en-US" sz="1050" b="0" dirty="0" smtClean="0">
                          <a:latin typeface="+mn-lt"/>
                          <a:cs typeface="Arial" pitchFamily="34" charset="0"/>
                        </a:rPr>
                        <a:t>Leap Second # 36</a:t>
                      </a:r>
                    </a:p>
                  </a:txBody>
                  <a:tcPr>
                    <a:solidFill>
                      <a:schemeClr val="bg1">
                        <a:alpha val="2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smtClean="0">
                          <a:latin typeface="+mn-lt"/>
                          <a:cs typeface="Arial" pitchFamily="34" charset="0"/>
                        </a:rPr>
                        <a:t>June 30,</a:t>
                      </a:r>
                      <a:r>
                        <a:rPr lang="en-US" sz="1050" b="1" baseline="0" dirty="0" smtClean="0">
                          <a:latin typeface="+mn-lt"/>
                          <a:cs typeface="Arial" pitchFamily="34" charset="0"/>
                        </a:rPr>
                        <a:t> 2015</a:t>
                      </a:r>
                      <a:endParaRPr lang="en-US" sz="1050" b="1" dirty="0" smtClean="0">
                        <a:latin typeface="+mn-lt"/>
                        <a:cs typeface="Arial" pitchFamily="34" charset="0"/>
                      </a:endParaRPr>
                    </a:p>
                  </a:txBody>
                  <a:tcPr>
                    <a:solidFill>
                      <a:schemeClr val="bg1">
                        <a:alpha val="20000"/>
                      </a:schemeClr>
                    </a:solidFill>
                  </a:tcPr>
                </a:tc>
              </a:tr>
              <a:tr h="12733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050" b="0" dirty="0" smtClean="0">
                        <a:solidFill>
                          <a:schemeClr val="tx1"/>
                        </a:solidFill>
                        <a:latin typeface="+mn-lt"/>
                        <a:cs typeface="Arial" pitchFamily="34" charset="0"/>
                      </a:endParaRPr>
                    </a:p>
                  </a:txBody>
                  <a:tcPr>
                    <a:solidFill>
                      <a:srgbClr val="66FF66">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b="1" dirty="0" smtClean="0">
                        <a:solidFill>
                          <a:schemeClr val="tx1"/>
                        </a:solidFill>
                        <a:latin typeface="+mn-lt"/>
                        <a:cs typeface="Arial" pitchFamily="34" charset="0"/>
                      </a:endParaRPr>
                    </a:p>
                  </a:txBody>
                  <a:tcPr>
                    <a:solidFill>
                      <a:srgbClr val="66FF66">
                        <a:alpha val="20000"/>
                      </a:srgbClr>
                    </a:solidFill>
                  </a:tcPr>
                </a:tc>
              </a:tr>
              <a:tr h="0">
                <a:tc>
                  <a:txBody>
                    <a:bodyPr/>
                    <a:lstStyle/>
                    <a:p>
                      <a:pPr marL="0" marR="0" lvl="8" indent="0" algn="r" defTabSz="914400" rtl="0" eaLnBrk="1" fontAlgn="auto" latinLnBrk="0" hangingPunct="1">
                        <a:lnSpc>
                          <a:spcPct val="100000"/>
                        </a:lnSpc>
                        <a:spcBef>
                          <a:spcPts val="0"/>
                        </a:spcBef>
                        <a:spcAft>
                          <a:spcPts val="0"/>
                        </a:spcAft>
                        <a:buClrTx/>
                        <a:buSzTx/>
                        <a:buFontTx/>
                        <a:buNone/>
                        <a:tabLst/>
                        <a:defRPr/>
                      </a:pPr>
                      <a:r>
                        <a:rPr lang="en-US" sz="1050" b="0" dirty="0" smtClean="0">
                          <a:latin typeface="+mn-lt"/>
                          <a:cs typeface="Arial" pitchFamily="34" charset="0"/>
                        </a:rPr>
                        <a:t>Onboard Lock</a:t>
                      </a:r>
                      <a:r>
                        <a:rPr lang="en-US" sz="1050" b="0" baseline="0" dirty="0" smtClean="0">
                          <a:latin typeface="+mn-lt"/>
                          <a:cs typeface="Arial" pitchFamily="34" charset="0"/>
                        </a:rPr>
                        <a:t> Up Replay Automation</a:t>
                      </a:r>
                      <a:endParaRPr lang="en-US" sz="1050" b="0" dirty="0" smtClean="0">
                        <a:latin typeface="+mn-lt"/>
                        <a:cs typeface="Arial"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smtClean="0">
                          <a:latin typeface="+mn-lt"/>
                          <a:cs typeface="Arial" pitchFamily="34" charset="0"/>
                        </a:rPr>
                        <a:t>3Q2015</a:t>
                      </a:r>
                    </a:p>
                  </a:txBody>
                  <a:tcPr>
                    <a:noFill/>
                  </a:tcPr>
                </a:tc>
              </a:tr>
              <a:tr h="0">
                <a:tc>
                  <a:txBody>
                    <a:bodyPr/>
                    <a:lstStyle/>
                    <a:p>
                      <a:pPr marL="0" marR="0" lvl="8" indent="0" algn="r" defTabSz="914400" rtl="0" eaLnBrk="1" fontAlgn="auto" latinLnBrk="0" hangingPunct="1">
                        <a:lnSpc>
                          <a:spcPct val="100000"/>
                        </a:lnSpc>
                        <a:spcBef>
                          <a:spcPts val="0"/>
                        </a:spcBef>
                        <a:spcAft>
                          <a:spcPts val="0"/>
                        </a:spcAft>
                        <a:buClrTx/>
                        <a:buSzTx/>
                        <a:buFontTx/>
                        <a:buNone/>
                        <a:tabLst/>
                        <a:defRPr/>
                      </a:pPr>
                      <a:r>
                        <a:rPr lang="en-US" sz="1050" b="0" dirty="0" smtClean="0">
                          <a:solidFill>
                            <a:schemeClr val="tx1"/>
                          </a:solidFill>
                          <a:latin typeface="+mn-lt"/>
                          <a:cs typeface="Arial" pitchFamily="34" charset="0"/>
                        </a:rPr>
                        <a:t>Ground Based Automation</a:t>
                      </a:r>
                      <a:r>
                        <a:rPr lang="en-US" sz="1050" b="0" baseline="0" dirty="0" smtClean="0">
                          <a:solidFill>
                            <a:schemeClr val="tx1"/>
                          </a:solidFill>
                          <a:latin typeface="+mn-lt"/>
                          <a:cs typeface="Arial" pitchFamily="34" charset="0"/>
                        </a:rPr>
                        <a:t> Implementation</a:t>
                      </a:r>
                      <a:endParaRPr lang="en-US" sz="1050" b="0" dirty="0" smtClean="0">
                        <a:solidFill>
                          <a:schemeClr val="tx1"/>
                        </a:solidFill>
                        <a:latin typeface="+mn-lt"/>
                        <a:cs typeface="Arial" pitchFamily="34" charset="0"/>
                      </a:endParaRPr>
                    </a:p>
                  </a:txBody>
                  <a:tcPr>
                    <a:solidFill>
                      <a:srgbClr val="66FF66">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latin typeface="+mn-lt"/>
                          <a:cs typeface="Arial" pitchFamily="34" charset="0"/>
                        </a:rPr>
                        <a:t>3Q2015</a:t>
                      </a:r>
                    </a:p>
                  </a:txBody>
                  <a:tcPr>
                    <a:solidFill>
                      <a:srgbClr val="66FF66">
                        <a:alpha val="20000"/>
                      </a:srgbClr>
                    </a:solidFill>
                  </a:tcPr>
                </a:tc>
              </a:tr>
              <a:tr h="0">
                <a:tc>
                  <a:txBody>
                    <a:bodyPr/>
                    <a:lstStyle/>
                    <a:p>
                      <a:pPr marL="0" marR="0" lvl="8" indent="0" algn="r" defTabSz="914400" rtl="0" eaLnBrk="1" fontAlgn="auto" latinLnBrk="0" hangingPunct="1">
                        <a:lnSpc>
                          <a:spcPct val="100000"/>
                        </a:lnSpc>
                        <a:spcBef>
                          <a:spcPts val="0"/>
                        </a:spcBef>
                        <a:spcAft>
                          <a:spcPts val="0"/>
                        </a:spcAft>
                        <a:buClrTx/>
                        <a:buSzTx/>
                        <a:buFontTx/>
                        <a:buNone/>
                        <a:tabLst/>
                        <a:defRPr/>
                      </a:pPr>
                      <a:r>
                        <a:rPr lang="en-US" sz="1050" b="0" kern="1200" dirty="0" smtClean="0">
                          <a:solidFill>
                            <a:schemeClr val="tx1"/>
                          </a:solidFill>
                          <a:latin typeface="+mn-lt"/>
                          <a:ea typeface="+mn-ea"/>
                          <a:cs typeface="Arial" pitchFamily="34" charset="0"/>
                        </a:rPr>
                        <a:t>Activity log PB</a:t>
                      </a:r>
                      <a:r>
                        <a:rPr lang="en-US" sz="1050" b="0" kern="1200" baseline="0" dirty="0" smtClean="0">
                          <a:solidFill>
                            <a:schemeClr val="tx1"/>
                          </a:solidFill>
                          <a:latin typeface="+mn-lt"/>
                          <a:ea typeface="+mn-ea"/>
                          <a:cs typeface="Arial" pitchFamily="34" charset="0"/>
                        </a:rPr>
                        <a:t> and </a:t>
                      </a:r>
                      <a:r>
                        <a:rPr lang="en-US" sz="1050" b="0" kern="1200" dirty="0" smtClean="0">
                          <a:solidFill>
                            <a:schemeClr val="tx1"/>
                          </a:solidFill>
                          <a:latin typeface="+mn-lt"/>
                          <a:ea typeface="+mn-ea"/>
                          <a:cs typeface="Arial" pitchFamily="34" charset="0"/>
                        </a:rPr>
                        <a:t>SA adjusts, improve </a:t>
                      </a:r>
                      <a:r>
                        <a:rPr lang="en-US" sz="1050" b="0" kern="1200" baseline="0" dirty="0" smtClean="0">
                          <a:solidFill>
                            <a:schemeClr val="tx1"/>
                          </a:solidFill>
                          <a:latin typeface="+mn-lt"/>
                          <a:ea typeface="+mn-ea"/>
                          <a:cs typeface="Arial" pitchFamily="34" charset="0"/>
                        </a:rPr>
                        <a:t>SSR automation via FSW</a:t>
                      </a:r>
                      <a:endParaRPr lang="en-US" sz="1050" b="0" dirty="0" smtClean="0">
                        <a:latin typeface="+mn-lt"/>
                        <a:cs typeface="Arial"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smtClean="0">
                          <a:latin typeface="+mn-lt"/>
                          <a:cs typeface="Arial" pitchFamily="34" charset="0"/>
                        </a:rPr>
                        <a:t>3Q2015</a:t>
                      </a:r>
                    </a:p>
                  </a:txBody>
                  <a:tcPr>
                    <a:noFill/>
                  </a:tcPr>
                </a:tc>
              </a:tr>
              <a:tr h="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50" b="0" baseline="0" dirty="0" smtClean="0">
                          <a:solidFill>
                            <a:schemeClr val="tx1"/>
                          </a:solidFill>
                          <a:latin typeface="+mn-lt"/>
                          <a:cs typeface="Arial" pitchFamily="34" charset="0"/>
                        </a:rPr>
                        <a:t>Update Drag Scale Factor</a:t>
                      </a:r>
                      <a:endParaRPr lang="en-US" sz="1050" b="0" dirty="0" smtClean="0">
                        <a:solidFill>
                          <a:schemeClr val="tx1"/>
                        </a:solidFill>
                        <a:latin typeface="+mn-lt"/>
                        <a:cs typeface="Arial" pitchFamily="34" charset="0"/>
                      </a:endParaRPr>
                    </a:p>
                  </a:txBody>
                  <a:tcPr>
                    <a:solidFill>
                      <a:srgbClr val="66FF66">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latin typeface="+mn-lt"/>
                          <a:cs typeface="Arial" pitchFamily="34" charset="0"/>
                        </a:rPr>
                        <a:t>4Q2015</a:t>
                      </a:r>
                    </a:p>
                  </a:txBody>
                  <a:tcPr>
                    <a:solidFill>
                      <a:srgbClr val="66FF66">
                        <a:alpha val="20000"/>
                      </a:srgbClr>
                    </a:solidFill>
                  </a:tcPr>
                </a:tc>
              </a:tr>
              <a:tr h="0">
                <a:tc>
                  <a:txBody>
                    <a:bodyPr/>
                    <a:lstStyle/>
                    <a:p>
                      <a:pPr marL="0" marR="0" lvl="8" indent="0" algn="r" defTabSz="914400" rtl="0" eaLnBrk="1" fontAlgn="auto" latinLnBrk="0" hangingPunct="1">
                        <a:lnSpc>
                          <a:spcPct val="100000"/>
                        </a:lnSpc>
                        <a:spcBef>
                          <a:spcPts val="0"/>
                        </a:spcBef>
                        <a:spcAft>
                          <a:spcPts val="0"/>
                        </a:spcAft>
                        <a:buClrTx/>
                        <a:buSzTx/>
                        <a:buFontTx/>
                        <a:buNone/>
                        <a:tabLst/>
                        <a:defRPr/>
                      </a:pPr>
                      <a:r>
                        <a:rPr lang="en-US" sz="1050" b="0" dirty="0" smtClean="0">
                          <a:latin typeface="+mn-lt"/>
                          <a:cs typeface="Arial" pitchFamily="34" charset="0"/>
                        </a:rPr>
                        <a:t>Leap Second # 36</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smtClean="0">
                          <a:latin typeface="+mn-lt"/>
                          <a:cs typeface="Arial" pitchFamily="34" charset="0"/>
                        </a:rPr>
                        <a:t>June 30,</a:t>
                      </a:r>
                      <a:r>
                        <a:rPr lang="en-US" sz="1050" b="1" baseline="0" dirty="0" smtClean="0">
                          <a:latin typeface="+mn-lt"/>
                          <a:cs typeface="Arial" pitchFamily="34" charset="0"/>
                        </a:rPr>
                        <a:t> 2015</a:t>
                      </a:r>
                      <a:endParaRPr lang="en-US" sz="1050" b="1" dirty="0" smtClean="0">
                        <a:latin typeface="+mn-lt"/>
                        <a:cs typeface="Arial" pitchFamily="34" charset="0"/>
                      </a:endParaRPr>
                    </a:p>
                  </a:txBody>
                  <a:tcPr>
                    <a:noFill/>
                  </a:tcPr>
                </a:tc>
              </a:tr>
              <a:tr h="0">
                <a:tc>
                  <a:txBody>
                    <a:bodyPr/>
                    <a:lstStyle/>
                    <a:p>
                      <a:pPr marL="0" marR="0" lvl="8" indent="0" algn="r" defTabSz="914400" rtl="0" eaLnBrk="1" fontAlgn="auto" latinLnBrk="0" hangingPunct="1">
                        <a:lnSpc>
                          <a:spcPct val="100000"/>
                        </a:lnSpc>
                        <a:spcBef>
                          <a:spcPts val="0"/>
                        </a:spcBef>
                        <a:spcAft>
                          <a:spcPts val="0"/>
                        </a:spcAft>
                        <a:buClrTx/>
                        <a:buSzTx/>
                        <a:buFontTx/>
                        <a:buNone/>
                        <a:tabLst/>
                        <a:defRPr/>
                      </a:pPr>
                      <a:r>
                        <a:rPr lang="en-US" sz="1050" b="0" dirty="0" smtClean="0">
                          <a:latin typeface="+mn-lt"/>
                          <a:cs typeface="Arial" pitchFamily="34" charset="0"/>
                        </a:rPr>
                        <a:t>HGA </a:t>
                      </a:r>
                      <a:r>
                        <a:rPr lang="en-US" sz="1050" b="0" baseline="0" dirty="0" smtClean="0">
                          <a:latin typeface="+mn-lt"/>
                          <a:cs typeface="Arial" pitchFamily="34" charset="0"/>
                        </a:rPr>
                        <a:t>Model</a:t>
                      </a:r>
                      <a:r>
                        <a:rPr lang="en-US" sz="1050" b="0" dirty="0" smtClean="0">
                          <a:latin typeface="+mn-lt"/>
                          <a:cs typeface="Arial" pitchFamily="34" charset="0"/>
                        </a:rPr>
                        <a:t>/Keyhole Unwind; </a:t>
                      </a:r>
                      <a:r>
                        <a:rPr lang="en-US" sz="1050" b="0" dirty="0" smtClean="0"/>
                        <a:t>MMS Dev - HGA </a:t>
                      </a:r>
                      <a:r>
                        <a:rPr lang="en-US" sz="1050" b="0" dirty="0" err="1" smtClean="0"/>
                        <a:t>Gimbal</a:t>
                      </a:r>
                      <a:r>
                        <a:rPr lang="en-US" sz="1050" b="0" dirty="0" smtClean="0"/>
                        <a:t> motor sun exposure model</a:t>
                      </a:r>
                      <a:endParaRPr lang="en-US" sz="1050" b="0" kern="1200" dirty="0" smtClean="0">
                        <a:solidFill>
                          <a:schemeClr val="tx1"/>
                        </a:solidFill>
                        <a:latin typeface="+mn-lt"/>
                        <a:ea typeface="+mn-ea"/>
                        <a:cs typeface="Arial" pitchFamily="34" charset="0"/>
                      </a:endParaRPr>
                    </a:p>
                  </a:txBody>
                  <a:tcPr>
                    <a:solidFill>
                      <a:srgbClr val="66FF66">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smtClean="0">
                          <a:latin typeface="+mn-lt"/>
                          <a:cs typeface="Arial" pitchFamily="34" charset="0"/>
                        </a:rPr>
                        <a:t>3Q2015</a:t>
                      </a:r>
                    </a:p>
                  </a:txBody>
                  <a:tcPr>
                    <a:solidFill>
                      <a:srgbClr val="66FF66">
                        <a:alpha val="20000"/>
                      </a:srgbClr>
                    </a:solidFill>
                  </a:tcPr>
                </a:tc>
              </a:tr>
            </a:tbl>
          </a:graphicData>
        </a:graphic>
      </p:graphicFrame>
    </p:spTree>
    <p:extLst>
      <p:ext uri="{BB962C8B-B14F-4D97-AF65-F5344CB8AC3E}">
        <p14:creationId xmlns:p14="http://schemas.microsoft.com/office/powerpoint/2010/main" val="13426059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90248766"/>
              </p:ext>
            </p:extLst>
          </p:nvPr>
        </p:nvGraphicFramePr>
        <p:xfrm>
          <a:off x="228600" y="838200"/>
          <a:ext cx="8382000" cy="5723389"/>
        </p:xfrm>
        <a:graphic>
          <a:graphicData uri="http://schemas.openxmlformats.org/drawingml/2006/table">
            <a:tbl>
              <a:tblPr/>
              <a:tblGrid>
                <a:gridCol w="685800"/>
                <a:gridCol w="914400"/>
                <a:gridCol w="609600"/>
                <a:gridCol w="609600"/>
                <a:gridCol w="609600"/>
                <a:gridCol w="4953000"/>
              </a:tblGrid>
              <a:tr h="152545">
                <a:tc>
                  <a:txBody>
                    <a:bodyPr/>
                    <a:lstStyle/>
                    <a:p>
                      <a:pPr algn="ctr" fontAlgn="t"/>
                      <a:r>
                        <a:rPr lang="en-US" sz="1000" b="1" i="0" u="none" strike="noStrike" dirty="0">
                          <a:solidFill>
                            <a:srgbClr val="000000"/>
                          </a:solidFill>
                          <a:latin typeface="Times New Roman"/>
                        </a:rPr>
                        <a:t>Subsystem</a:t>
                      </a:r>
                    </a:p>
                  </a:txBody>
                  <a:tcPr marL="3845" marR="3845" marT="3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000" b="1" i="0" u="none" strike="noStrike">
                          <a:solidFill>
                            <a:srgbClr val="000000"/>
                          </a:solidFill>
                          <a:latin typeface="Times New Roman"/>
                        </a:rPr>
                        <a:t>Component</a:t>
                      </a:r>
                    </a:p>
                  </a:txBody>
                  <a:tcPr marL="3845" marR="3845" marT="38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000" b="1" i="0" u="none" strike="noStrike">
                          <a:solidFill>
                            <a:srgbClr val="000000"/>
                          </a:solidFill>
                          <a:latin typeface="Times New Roman"/>
                        </a:rPr>
                        <a:t>Design</a:t>
                      </a:r>
                    </a:p>
                  </a:txBody>
                  <a:tcPr marL="3845" marR="3845" marT="38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000" b="1" i="0" u="none" strike="noStrike">
                          <a:solidFill>
                            <a:srgbClr val="000000"/>
                          </a:solidFill>
                          <a:latin typeface="Times New Roman"/>
                        </a:rPr>
                        <a:t>Current</a:t>
                      </a:r>
                    </a:p>
                  </a:txBody>
                  <a:tcPr marL="3845" marR="3845" marT="38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000" b="1" i="0" u="none" strike="noStrike">
                          <a:solidFill>
                            <a:srgbClr val="000000"/>
                          </a:solidFill>
                          <a:latin typeface="Times New Roman"/>
                        </a:rPr>
                        <a:t>Capability</a:t>
                      </a:r>
                    </a:p>
                  </a:txBody>
                  <a:tcPr marL="3845" marR="3845" marT="38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000" b="1" i="0" u="none" strike="noStrike" dirty="0">
                          <a:solidFill>
                            <a:srgbClr val="000000"/>
                          </a:solidFill>
                          <a:latin typeface="Times New Roman"/>
                        </a:rPr>
                        <a:t>Comments</a:t>
                      </a:r>
                    </a:p>
                  </a:txBody>
                  <a:tcPr marL="3845" marR="3845" marT="38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301336">
                <a:tc rowSpan="3">
                  <a:txBody>
                    <a:bodyPr/>
                    <a:lstStyle/>
                    <a:p>
                      <a:pPr algn="l" fontAlgn="ctr"/>
                      <a:r>
                        <a:rPr lang="en-US" sz="1000" b="1" i="0" u="none" strike="noStrike">
                          <a:solidFill>
                            <a:srgbClr val="000000"/>
                          </a:solidFill>
                          <a:latin typeface="Times New Roman"/>
                        </a:rPr>
                        <a:t>EPS</a:t>
                      </a:r>
                    </a:p>
                  </a:txBody>
                  <a:tcPr marL="3845" marR="3845" marT="3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l" fontAlgn="ctr"/>
                      <a:r>
                        <a:rPr lang="en-US" sz="1000" b="0" i="0" u="none" strike="noStrike" dirty="0" smtClean="0">
                          <a:solidFill>
                            <a:srgbClr val="000000"/>
                          </a:solidFill>
                          <a:latin typeface="Times New Roman"/>
                        </a:rPr>
                        <a:t>Solar Array</a:t>
                      </a:r>
                      <a:endParaRPr lang="en-US" sz="1000" b="0" i="0" u="none" strike="noStrike" dirty="0">
                        <a:solidFill>
                          <a:srgbClr val="000000"/>
                        </a:solidFill>
                        <a:latin typeface="Times New Roman"/>
                      </a:endParaRP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000" b="0" i="0" u="none" strike="noStrike">
                          <a:solidFill>
                            <a:srgbClr val="000000"/>
                          </a:solidFill>
                          <a:latin typeface="Times New Roman"/>
                        </a:rPr>
                        <a:t>24 Shunts</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000" b="0" i="0" u="none" strike="noStrike">
                          <a:solidFill>
                            <a:srgbClr val="000000"/>
                          </a:solidFill>
                          <a:latin typeface="Times New Roman"/>
                        </a:rPr>
                        <a:t>23 Shunts</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000" b="0" i="0" u="none" strike="noStrike">
                          <a:solidFill>
                            <a:srgbClr val="000000"/>
                          </a:solidFill>
                          <a:latin typeface="Times New Roman"/>
                        </a:rPr>
                        <a:t>96%</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t"/>
                      <a:r>
                        <a:rPr lang="en-US" sz="1000" b="0" i="0" u="none" strike="noStrike" dirty="0">
                          <a:solidFill>
                            <a:srgbClr val="000000"/>
                          </a:solidFill>
                          <a:latin typeface="Times New Roman"/>
                        </a:rPr>
                        <a:t>Degradation is minimal.  Fully capable of supporting mission through 2020 unless future failures occur.</a:t>
                      </a:r>
                    </a:p>
                  </a:txBody>
                  <a:tcPr marL="3845" marR="3845" marT="38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152545">
                <a:tc vMerge="1">
                  <a:txBody>
                    <a:bodyPr/>
                    <a:lstStyle/>
                    <a:p>
                      <a:endParaRPr lang="en-US"/>
                    </a:p>
                  </a:txBody>
                  <a:tcPr/>
                </a:tc>
                <a:tc>
                  <a:txBody>
                    <a:bodyPr/>
                    <a:lstStyle/>
                    <a:p>
                      <a:pPr algn="l" fontAlgn="ctr"/>
                      <a:r>
                        <a:rPr lang="en-US" sz="1000" b="0" i="0" u="none" strike="noStrike" dirty="0">
                          <a:solidFill>
                            <a:srgbClr val="000000"/>
                          </a:solidFill>
                          <a:latin typeface="Times New Roman"/>
                        </a:rPr>
                        <a:t>Batteries</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000" b="0" i="0" u="none" strike="noStrike">
                          <a:solidFill>
                            <a:srgbClr val="000000"/>
                          </a:solidFill>
                          <a:latin typeface="Times New Roman"/>
                        </a:rPr>
                        <a:t>108 Cells</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000" b="0" i="0" u="none" strike="noStrike">
                          <a:solidFill>
                            <a:srgbClr val="000000"/>
                          </a:solidFill>
                          <a:latin typeface="Times New Roman"/>
                        </a:rPr>
                        <a:t>107 Cells</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000" b="0" i="0" u="none" strike="noStrike">
                          <a:solidFill>
                            <a:srgbClr val="000000"/>
                          </a:solidFill>
                          <a:latin typeface="Times New Roman"/>
                        </a:rPr>
                        <a:t>99%</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t"/>
                      <a:r>
                        <a:rPr lang="en-US" sz="1000" b="0" i="0" u="none" strike="noStrike" dirty="0">
                          <a:solidFill>
                            <a:srgbClr val="000000"/>
                          </a:solidFill>
                          <a:latin typeface="Times New Roman"/>
                        </a:rPr>
                        <a:t>BBAT cell #50 failed on 10/15/09.</a:t>
                      </a:r>
                    </a:p>
                  </a:txBody>
                  <a:tcPr marL="3845" marR="3845" marT="38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450127">
                <a:tc vMerge="1">
                  <a:txBody>
                    <a:bodyPr/>
                    <a:lstStyle/>
                    <a:p>
                      <a:endParaRPr lang="en-US"/>
                    </a:p>
                  </a:txBody>
                  <a:tcPr/>
                </a:tc>
                <a:tc>
                  <a:txBody>
                    <a:bodyPr/>
                    <a:lstStyle/>
                    <a:p>
                      <a:pPr algn="l" fontAlgn="ctr"/>
                      <a:r>
                        <a:rPr lang="en-US" sz="1000" b="0" i="0" u="none" strike="noStrike" dirty="0">
                          <a:solidFill>
                            <a:srgbClr val="000000"/>
                          </a:solidFill>
                          <a:latin typeface="Times New Roman"/>
                        </a:rPr>
                        <a:t>Batteries</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000" b="0" i="0" u="none" strike="noStrike" dirty="0">
                          <a:solidFill>
                            <a:srgbClr val="000000"/>
                          </a:solidFill>
                          <a:latin typeface="Times New Roman"/>
                        </a:rPr>
                        <a:t>36 Heater Controls</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000" b="0" i="0" u="none" strike="noStrike" dirty="0">
                          <a:solidFill>
                            <a:srgbClr val="000000"/>
                          </a:solidFill>
                          <a:latin typeface="Times New Roman"/>
                        </a:rPr>
                        <a:t>28 Heater Controls</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000" b="0" i="0" u="none" strike="noStrike">
                          <a:solidFill>
                            <a:srgbClr val="000000"/>
                          </a:solidFill>
                          <a:latin typeface="Times New Roman"/>
                        </a:rPr>
                        <a:t>77%</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t"/>
                      <a:r>
                        <a:rPr lang="en-US" sz="1000" b="0" i="0" u="none" strike="noStrike" dirty="0">
                          <a:solidFill>
                            <a:srgbClr val="000000"/>
                          </a:solidFill>
                          <a:latin typeface="Times New Roman"/>
                        </a:rPr>
                        <a:t>BBAT heater control failed on 4 of 9 heater groups on primary, redundant, and survival.  Battery cell charging/discharging and the remaining heater groups are preventing cells from freezing.   PBAT heater control performance is nominal</a:t>
                      </a:r>
                      <a:r>
                        <a:rPr lang="en-US" sz="1000" b="0" i="0" u="none" strike="noStrike" dirty="0">
                          <a:solidFill>
                            <a:schemeClr val="tx1"/>
                          </a:solidFill>
                          <a:latin typeface="Times New Roman"/>
                        </a:rPr>
                        <a:t>. </a:t>
                      </a:r>
                      <a:r>
                        <a:rPr lang="en-US" sz="1000" b="0" i="0" u="none" strike="noStrike" dirty="0" smtClean="0">
                          <a:solidFill>
                            <a:schemeClr val="tx1"/>
                          </a:solidFill>
                          <a:latin typeface="Times New Roman"/>
                        </a:rPr>
                        <a:t>Improved HCE TMON contingency response.</a:t>
                      </a:r>
                      <a:endParaRPr lang="en-US" sz="1000" b="0" i="0" u="none" strike="noStrike" dirty="0">
                        <a:solidFill>
                          <a:schemeClr val="tx1"/>
                        </a:solidFill>
                        <a:latin typeface="Times New Roman"/>
                      </a:endParaRPr>
                    </a:p>
                  </a:txBody>
                  <a:tcPr marL="3845" marR="3845" marT="38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152545">
                <a:tc rowSpan="3">
                  <a:txBody>
                    <a:bodyPr/>
                    <a:lstStyle/>
                    <a:p>
                      <a:pPr algn="l" fontAlgn="ctr"/>
                      <a:r>
                        <a:rPr lang="en-US" sz="1000" b="1" i="0" u="none" strike="noStrike">
                          <a:solidFill>
                            <a:srgbClr val="000000"/>
                          </a:solidFill>
                          <a:latin typeface="Times New Roman"/>
                        </a:rPr>
                        <a:t>TCS</a:t>
                      </a:r>
                    </a:p>
                  </a:txBody>
                  <a:tcPr marL="3845" marR="3845" marT="3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l" fontAlgn="ctr"/>
                      <a:r>
                        <a:rPr lang="en-US" sz="1000" b="0" i="0" u="none" strike="noStrike" dirty="0" smtClean="0">
                          <a:solidFill>
                            <a:srgbClr val="000000"/>
                          </a:solidFill>
                          <a:latin typeface="Times New Roman"/>
                        </a:rPr>
                        <a:t>MOPITTCPHTS</a:t>
                      </a:r>
                      <a:endParaRPr lang="en-US" sz="1000" b="0" i="0" u="none" strike="noStrike" dirty="0">
                        <a:solidFill>
                          <a:srgbClr val="000000"/>
                        </a:solidFill>
                        <a:latin typeface="Times New Roman"/>
                      </a:endParaRP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dirty="0">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dirty="0" smtClean="0">
                          <a:solidFill>
                            <a:srgbClr val="000000"/>
                          </a:solidFill>
                          <a:latin typeface="Times New Roman"/>
                        </a:rPr>
                        <a:t>2</a:t>
                      </a:r>
                      <a:endParaRPr lang="en-US" sz="1000" b="0" i="0" u="none" strike="noStrike" dirty="0">
                        <a:solidFill>
                          <a:srgbClr val="000000"/>
                        </a:solidFill>
                        <a:latin typeface="Times New Roman"/>
                      </a:endParaRP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Full</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dirty="0">
                          <a:solidFill>
                            <a:srgbClr val="000000"/>
                          </a:solidFill>
                          <a:latin typeface="Times New Roman"/>
                        </a:rPr>
                        <a:t>Performance is nominal</a:t>
                      </a:r>
                    </a:p>
                  </a:txBody>
                  <a:tcPr marL="3845" marR="3845" marT="38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65191">
                <a:tc vMerge="1">
                  <a:txBody>
                    <a:bodyPr/>
                    <a:lstStyle/>
                    <a:p>
                      <a:endParaRPr lang="en-US"/>
                    </a:p>
                  </a:txBody>
                  <a:tcPr/>
                </a:tc>
                <a:tc>
                  <a:txBody>
                    <a:bodyPr/>
                    <a:lstStyle/>
                    <a:p>
                      <a:pPr algn="l" fontAlgn="ctr"/>
                      <a:r>
                        <a:rPr lang="en-US" sz="1000" b="0" i="0" u="none" strike="noStrike" dirty="0" smtClean="0">
                          <a:solidFill>
                            <a:srgbClr val="000000"/>
                          </a:solidFill>
                          <a:latin typeface="Times New Roman"/>
                        </a:rPr>
                        <a:t>SWIR </a:t>
                      </a:r>
                      <a:r>
                        <a:rPr lang="en-US" sz="1000" b="0" i="0" u="none" strike="noStrike" dirty="0">
                          <a:solidFill>
                            <a:srgbClr val="000000"/>
                          </a:solidFill>
                          <a:latin typeface="Times New Roman"/>
                        </a:rPr>
                        <a:t>CPHTS</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dirty="0">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dirty="0">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dirty="0">
                          <a:solidFill>
                            <a:srgbClr val="000000"/>
                          </a:solidFill>
                          <a:latin typeface="Times New Roman"/>
                        </a:rPr>
                        <a:t>Full</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dirty="0">
                          <a:solidFill>
                            <a:srgbClr val="000000"/>
                          </a:solidFill>
                          <a:latin typeface="Times New Roman"/>
                        </a:rPr>
                        <a:t>Performance is nominal</a:t>
                      </a:r>
                    </a:p>
                  </a:txBody>
                  <a:tcPr marL="3845" marR="3845" marT="38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152545">
                <a:tc vMerge="1">
                  <a:txBody>
                    <a:bodyPr/>
                    <a:lstStyle/>
                    <a:p>
                      <a:endParaRPr lang="en-US"/>
                    </a:p>
                  </a:txBody>
                  <a:tcPr/>
                </a:tc>
                <a:tc>
                  <a:txBody>
                    <a:bodyPr/>
                    <a:lstStyle/>
                    <a:p>
                      <a:pPr algn="l" fontAlgn="ctr"/>
                      <a:r>
                        <a:rPr lang="en-US" sz="1000" b="0" i="0" u="none" strike="noStrike" dirty="0" smtClean="0">
                          <a:solidFill>
                            <a:srgbClr val="000000"/>
                          </a:solidFill>
                          <a:latin typeface="Times New Roman"/>
                        </a:rPr>
                        <a:t>TIR </a:t>
                      </a:r>
                      <a:r>
                        <a:rPr lang="en-US" sz="1000" b="0" i="0" u="none" strike="noStrike" dirty="0">
                          <a:solidFill>
                            <a:srgbClr val="000000"/>
                          </a:solidFill>
                          <a:latin typeface="Times New Roman"/>
                        </a:rPr>
                        <a:t>CPHTS</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dirty="0">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dirty="0">
                          <a:solidFill>
                            <a:srgbClr val="000000"/>
                          </a:solidFill>
                          <a:latin typeface="Times New Roman"/>
                        </a:rPr>
                        <a:t>Full</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dirty="0" smtClean="0">
                          <a:solidFill>
                            <a:srgbClr val="000000"/>
                          </a:solidFill>
                          <a:latin typeface="Times New Roman"/>
                        </a:rPr>
                        <a:t>Random temperature fluctuations.  Performance within requirements.</a:t>
                      </a:r>
                      <a:endParaRPr lang="en-US" sz="1000" b="0" i="0" u="none" strike="noStrike" dirty="0">
                        <a:solidFill>
                          <a:srgbClr val="000000"/>
                        </a:solidFill>
                        <a:latin typeface="Times New Roman"/>
                      </a:endParaRPr>
                    </a:p>
                  </a:txBody>
                  <a:tcPr marL="3845" marR="3845" marT="38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152545">
                <a:tc>
                  <a:txBody>
                    <a:bodyPr/>
                    <a:lstStyle/>
                    <a:p>
                      <a:pPr algn="l" fontAlgn="ctr"/>
                      <a:r>
                        <a:rPr lang="en-US" sz="1000" b="1" i="0" u="none" strike="noStrike">
                          <a:solidFill>
                            <a:srgbClr val="000000"/>
                          </a:solidFill>
                          <a:latin typeface="Times New Roman"/>
                        </a:rPr>
                        <a:t>SCC</a:t>
                      </a:r>
                    </a:p>
                  </a:txBody>
                  <a:tcPr marL="3845" marR="3845" marT="3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l" fontAlgn="ctr"/>
                      <a:r>
                        <a:rPr lang="en-US" sz="1000" b="0" i="0" u="none" strike="noStrike">
                          <a:solidFill>
                            <a:srgbClr val="000000"/>
                          </a:solidFill>
                          <a:latin typeface="Times New Roman"/>
                        </a:rPr>
                        <a:t>SCC</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dirty="0">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dirty="0">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Full</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dirty="0">
                          <a:solidFill>
                            <a:srgbClr val="000000"/>
                          </a:solidFill>
                          <a:latin typeface="Times New Roman"/>
                        </a:rPr>
                        <a:t>Performance is nominal</a:t>
                      </a:r>
                    </a:p>
                  </a:txBody>
                  <a:tcPr marL="3845" marR="3845" marT="38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152545">
                <a:tc rowSpan="4">
                  <a:txBody>
                    <a:bodyPr/>
                    <a:lstStyle/>
                    <a:p>
                      <a:pPr algn="l" fontAlgn="ctr"/>
                      <a:r>
                        <a:rPr lang="en-US" sz="1000" b="1" i="0" u="none" strike="noStrike">
                          <a:solidFill>
                            <a:srgbClr val="000000"/>
                          </a:solidFill>
                          <a:latin typeface="Times New Roman"/>
                        </a:rPr>
                        <a:t>COMM</a:t>
                      </a:r>
                    </a:p>
                  </a:txBody>
                  <a:tcPr marL="3845" marR="3845" marT="3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l" fontAlgn="ctr"/>
                      <a:r>
                        <a:rPr lang="en-US" sz="1000" b="0" i="0" u="none" strike="noStrike">
                          <a:solidFill>
                            <a:srgbClr val="000000"/>
                          </a:solidFill>
                          <a:latin typeface="Times New Roman"/>
                        </a:rPr>
                        <a:t>HGA</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dirty="0">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dirty="0">
                          <a:solidFill>
                            <a:srgbClr val="000000"/>
                          </a:solidFill>
                          <a:latin typeface="Times New Roman"/>
                        </a:rPr>
                        <a:t>Full</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dirty="0">
                          <a:solidFill>
                            <a:srgbClr val="000000"/>
                          </a:solidFill>
                          <a:latin typeface="Times New Roman"/>
                        </a:rPr>
                        <a:t>MDA BITE failures occur 2-3/week due to SEU.  Recoverable</a:t>
                      </a:r>
                    </a:p>
                  </a:txBody>
                  <a:tcPr marL="3845" marR="3845" marT="38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161248">
                <a:tc vMerge="1">
                  <a:txBody>
                    <a:bodyPr/>
                    <a:lstStyle/>
                    <a:p>
                      <a:endParaRPr lang="en-US"/>
                    </a:p>
                  </a:txBody>
                  <a:tcPr/>
                </a:tc>
                <a:tc>
                  <a:txBody>
                    <a:bodyPr/>
                    <a:lstStyle/>
                    <a:p>
                      <a:pPr algn="l" fontAlgn="ctr"/>
                      <a:r>
                        <a:rPr lang="en-US" sz="1000" b="0" i="0" u="none" strike="noStrike">
                          <a:solidFill>
                            <a:srgbClr val="000000"/>
                          </a:solidFill>
                          <a:latin typeface="Times New Roman"/>
                        </a:rPr>
                        <a:t>X-Band</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000" b="0" i="0" u="none" strike="noStrike">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000" b="0" i="0" u="none" strike="noStrike">
                          <a:solidFill>
                            <a:srgbClr val="000000"/>
                          </a:solidFill>
                          <a:latin typeface="Times New Roman"/>
                        </a:rPr>
                        <a:t>1</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000" b="0" i="0" u="none" strike="noStrike" dirty="0">
                          <a:solidFill>
                            <a:srgbClr val="000000"/>
                          </a:solidFill>
                          <a:latin typeface="Times New Roman"/>
                        </a:rPr>
                        <a:t>75%</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1000" b="0" i="0" u="none" strike="noStrike" dirty="0">
                          <a:solidFill>
                            <a:srgbClr val="000000"/>
                          </a:solidFill>
                          <a:latin typeface="Times New Roman"/>
                        </a:rPr>
                        <a:t>DAS Modulator 1 failed (50%).  Solid State Power Amplifier redundancy still available (100%).  </a:t>
                      </a:r>
                    </a:p>
                  </a:txBody>
                  <a:tcPr marL="3845" marR="3845" marT="38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52545">
                <a:tc vMerge="1">
                  <a:txBody>
                    <a:bodyPr/>
                    <a:lstStyle/>
                    <a:p>
                      <a:endParaRPr lang="en-US"/>
                    </a:p>
                  </a:txBody>
                  <a:tcPr/>
                </a:tc>
                <a:tc>
                  <a:txBody>
                    <a:bodyPr/>
                    <a:lstStyle/>
                    <a:p>
                      <a:pPr algn="l" fontAlgn="ctr"/>
                      <a:r>
                        <a:rPr lang="en-US" sz="1000" b="0" i="0" u="none" strike="noStrike">
                          <a:solidFill>
                            <a:srgbClr val="000000"/>
                          </a:solidFill>
                          <a:latin typeface="Times New Roman"/>
                        </a:rPr>
                        <a:t>CTIU</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dirty="0">
                          <a:solidFill>
                            <a:srgbClr val="000000"/>
                          </a:solidFill>
                          <a:latin typeface="Times New Roman"/>
                        </a:rPr>
                        <a:t>Full</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dirty="0">
                          <a:solidFill>
                            <a:srgbClr val="000000"/>
                          </a:solidFill>
                          <a:latin typeface="Times New Roman"/>
                        </a:rPr>
                        <a:t>Performance is nominal</a:t>
                      </a:r>
                    </a:p>
                  </a:txBody>
                  <a:tcPr marL="3845" marR="3845" marT="38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152545">
                <a:tc vMerge="1">
                  <a:txBody>
                    <a:bodyPr/>
                    <a:lstStyle/>
                    <a:p>
                      <a:endParaRPr lang="en-US"/>
                    </a:p>
                  </a:txBody>
                  <a:tcPr/>
                </a:tc>
                <a:tc>
                  <a:txBody>
                    <a:bodyPr/>
                    <a:lstStyle/>
                    <a:p>
                      <a:pPr algn="l" fontAlgn="ctr"/>
                      <a:r>
                        <a:rPr lang="en-US" sz="1000" b="0" i="0" u="none" strike="noStrike">
                          <a:solidFill>
                            <a:srgbClr val="000000"/>
                          </a:solidFill>
                          <a:latin typeface="Times New Roman"/>
                        </a:rPr>
                        <a:t>OMNI</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Full</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dirty="0">
                          <a:solidFill>
                            <a:srgbClr val="000000"/>
                          </a:solidFill>
                          <a:latin typeface="Times New Roman"/>
                        </a:rPr>
                        <a:t>Performance is nominal</a:t>
                      </a:r>
                    </a:p>
                  </a:txBody>
                  <a:tcPr marL="3845" marR="3845" marT="38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152545">
                <a:tc rowSpan="3">
                  <a:txBody>
                    <a:bodyPr/>
                    <a:lstStyle/>
                    <a:p>
                      <a:pPr algn="l" fontAlgn="ctr"/>
                      <a:r>
                        <a:rPr lang="en-US" sz="1000" b="1" i="0" u="none" strike="noStrike">
                          <a:solidFill>
                            <a:srgbClr val="000000"/>
                          </a:solidFill>
                          <a:latin typeface="Times New Roman"/>
                        </a:rPr>
                        <a:t>CDH</a:t>
                      </a:r>
                    </a:p>
                  </a:txBody>
                  <a:tcPr marL="3845" marR="3845" marT="3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l" fontAlgn="ctr"/>
                      <a:r>
                        <a:rPr lang="en-US" sz="1000" b="0" i="0" u="none" strike="noStrike">
                          <a:solidFill>
                            <a:srgbClr val="000000"/>
                          </a:solidFill>
                          <a:latin typeface="Times New Roman"/>
                        </a:rPr>
                        <a:t>MO</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dirty="0">
                          <a:solidFill>
                            <a:srgbClr val="000000"/>
                          </a:solidFill>
                          <a:latin typeface="Times New Roman"/>
                        </a:rPr>
                        <a:t>Full</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dirty="0">
                          <a:solidFill>
                            <a:srgbClr val="000000"/>
                          </a:solidFill>
                          <a:latin typeface="Times New Roman"/>
                        </a:rPr>
                        <a:t>Drift rate changes have occurred since 10/3/10.  Performance is within requirements.</a:t>
                      </a:r>
                    </a:p>
                  </a:txBody>
                  <a:tcPr marL="3845" marR="3845" marT="38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152545">
                <a:tc vMerge="1">
                  <a:txBody>
                    <a:bodyPr/>
                    <a:lstStyle/>
                    <a:p>
                      <a:endParaRPr lang="en-US"/>
                    </a:p>
                  </a:txBody>
                  <a:tcPr/>
                </a:tc>
                <a:tc>
                  <a:txBody>
                    <a:bodyPr/>
                    <a:lstStyle/>
                    <a:p>
                      <a:pPr algn="l" fontAlgn="ctr"/>
                      <a:r>
                        <a:rPr lang="en-US" sz="1000" b="0" i="0" u="none" strike="noStrike">
                          <a:solidFill>
                            <a:srgbClr val="000000"/>
                          </a:solidFill>
                          <a:latin typeface="Times New Roman"/>
                        </a:rPr>
                        <a:t>SFE</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dirty="0">
                          <a:solidFill>
                            <a:srgbClr val="000000"/>
                          </a:solidFill>
                          <a:latin typeface="Times New Roman"/>
                        </a:rPr>
                        <a:t>Full</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dirty="0">
                          <a:solidFill>
                            <a:srgbClr val="000000"/>
                          </a:solidFill>
                          <a:latin typeface="Times New Roman"/>
                        </a:rPr>
                        <a:t>SFE SEU occur 1-2/year.  Recoverable</a:t>
                      </a:r>
                    </a:p>
                  </a:txBody>
                  <a:tcPr marL="3845" marR="3845" marT="38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152545">
                <a:tc vMerge="1">
                  <a:txBody>
                    <a:bodyPr/>
                    <a:lstStyle/>
                    <a:p>
                      <a:endParaRPr lang="en-US"/>
                    </a:p>
                  </a:txBody>
                  <a:tcPr/>
                </a:tc>
                <a:tc>
                  <a:txBody>
                    <a:bodyPr/>
                    <a:lstStyle/>
                    <a:p>
                      <a:pPr algn="l" fontAlgn="ctr"/>
                      <a:r>
                        <a:rPr lang="en-US" sz="1000" b="0" i="0" u="none" strike="noStrike">
                          <a:solidFill>
                            <a:srgbClr val="000000"/>
                          </a:solidFill>
                          <a:latin typeface="Times New Roman"/>
                        </a:rPr>
                        <a:t>SSR</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000" b="0" i="0" u="none" strike="noStrike">
                          <a:solidFill>
                            <a:srgbClr val="000000"/>
                          </a:solidFill>
                          <a:latin typeface="Times New Roman"/>
                        </a:rPr>
                        <a:t>59 PWA</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000" b="1" i="0" u="none" strike="noStrike" dirty="0" smtClean="0">
                          <a:solidFill>
                            <a:schemeClr val="tx1"/>
                          </a:solidFill>
                          <a:latin typeface="Times New Roman"/>
                        </a:rPr>
                        <a:t>49</a:t>
                      </a:r>
                      <a:r>
                        <a:rPr lang="en-US" sz="1000" b="0" i="0" u="none" strike="noStrike" dirty="0" smtClean="0">
                          <a:solidFill>
                            <a:schemeClr val="tx1"/>
                          </a:solidFill>
                          <a:latin typeface="Times New Roman"/>
                        </a:rPr>
                        <a:t> </a:t>
                      </a:r>
                      <a:r>
                        <a:rPr lang="en-US" sz="1000" b="0" i="0" u="none" strike="noStrike" dirty="0">
                          <a:solidFill>
                            <a:schemeClr val="tx1"/>
                          </a:solidFill>
                          <a:latin typeface="Times New Roman"/>
                        </a:rPr>
                        <a:t>PWA</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000" b="1" i="0" u="none" strike="noStrike" dirty="0" smtClean="0">
                          <a:solidFill>
                            <a:schemeClr val="tx1"/>
                          </a:solidFill>
                          <a:latin typeface="Times New Roman"/>
                        </a:rPr>
                        <a:t>83.1%</a:t>
                      </a:r>
                      <a:endParaRPr lang="en-US" sz="1000" b="1" i="0" u="none" strike="noStrike" dirty="0">
                        <a:solidFill>
                          <a:schemeClr val="tx1"/>
                        </a:solidFill>
                        <a:latin typeface="Times New Roman"/>
                      </a:endParaRP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1000" b="0" i="0" u="none" strike="noStrike" dirty="0">
                          <a:solidFill>
                            <a:srgbClr val="000000"/>
                          </a:solidFill>
                          <a:latin typeface="Times New Roman"/>
                        </a:rPr>
                        <a:t>Recycle of DMU likely to recover all PWAs</a:t>
                      </a:r>
                    </a:p>
                  </a:txBody>
                  <a:tcPr marL="3845" marR="3845" marT="38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152545">
                <a:tc rowSpan="8">
                  <a:txBody>
                    <a:bodyPr/>
                    <a:lstStyle/>
                    <a:p>
                      <a:pPr algn="l" fontAlgn="ctr"/>
                      <a:r>
                        <a:rPr lang="en-US" sz="1000" b="1" i="0" u="none" strike="noStrike">
                          <a:solidFill>
                            <a:srgbClr val="000000"/>
                          </a:solidFill>
                          <a:latin typeface="Times New Roman"/>
                        </a:rPr>
                        <a:t>GNC</a:t>
                      </a:r>
                    </a:p>
                  </a:txBody>
                  <a:tcPr marL="3845" marR="3845" marT="3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l" fontAlgn="ctr"/>
                      <a:r>
                        <a:rPr lang="en-US" sz="1000" b="0" i="0" u="none" strike="noStrike">
                          <a:solidFill>
                            <a:srgbClr val="000000"/>
                          </a:solidFill>
                          <a:latin typeface="Times New Roman"/>
                        </a:rPr>
                        <a:t>IRU</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3</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3</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dirty="0">
                          <a:solidFill>
                            <a:srgbClr val="000000"/>
                          </a:solidFill>
                          <a:latin typeface="Times New Roman"/>
                        </a:rPr>
                        <a:t>Full</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t"/>
                      <a:r>
                        <a:rPr lang="en-US" sz="1000" b="0" i="0" u="none" strike="noStrike" dirty="0">
                          <a:solidFill>
                            <a:srgbClr val="000000"/>
                          </a:solidFill>
                          <a:latin typeface="Times New Roman"/>
                        </a:rPr>
                        <a:t>Performance is nominal.   2 for 3 redundancy</a:t>
                      </a:r>
                    </a:p>
                  </a:txBody>
                  <a:tcPr marL="3845" marR="3845" marT="38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152545">
                <a:tc vMerge="1">
                  <a:txBody>
                    <a:bodyPr/>
                    <a:lstStyle/>
                    <a:p>
                      <a:endParaRPr lang="en-US"/>
                    </a:p>
                  </a:txBody>
                  <a:tcPr/>
                </a:tc>
                <a:tc>
                  <a:txBody>
                    <a:bodyPr/>
                    <a:lstStyle/>
                    <a:p>
                      <a:pPr algn="l" fontAlgn="ctr"/>
                      <a:r>
                        <a:rPr lang="en-US" sz="1000" b="0" i="0" u="none" strike="noStrike">
                          <a:solidFill>
                            <a:srgbClr val="000000"/>
                          </a:solidFill>
                          <a:latin typeface="Times New Roman"/>
                        </a:rPr>
                        <a:t>TAM</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dirty="0">
                          <a:solidFill>
                            <a:srgbClr val="000000"/>
                          </a:solidFill>
                          <a:latin typeface="Times New Roman"/>
                        </a:rPr>
                        <a:t>Full</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dirty="0">
                          <a:solidFill>
                            <a:srgbClr val="000000"/>
                          </a:solidFill>
                          <a:latin typeface="Times New Roman"/>
                        </a:rPr>
                        <a:t>Performance is nominal</a:t>
                      </a:r>
                    </a:p>
                  </a:txBody>
                  <a:tcPr marL="3845" marR="3845" marT="38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152545">
                <a:tc vMerge="1">
                  <a:txBody>
                    <a:bodyPr/>
                    <a:lstStyle/>
                    <a:p>
                      <a:endParaRPr lang="en-US"/>
                    </a:p>
                  </a:txBody>
                  <a:tcPr/>
                </a:tc>
                <a:tc>
                  <a:txBody>
                    <a:bodyPr/>
                    <a:lstStyle/>
                    <a:p>
                      <a:pPr algn="l" fontAlgn="ctr"/>
                      <a:r>
                        <a:rPr lang="en-US" sz="1000" b="0" i="0" u="none" strike="noStrike" dirty="0" smtClean="0">
                          <a:solidFill>
                            <a:srgbClr val="000000"/>
                          </a:solidFill>
                          <a:latin typeface="Times New Roman"/>
                        </a:rPr>
                        <a:t>SSST</a:t>
                      </a:r>
                      <a:endParaRPr lang="en-US" sz="1000" b="0" i="0" u="none" strike="noStrike" dirty="0">
                        <a:solidFill>
                          <a:srgbClr val="000000"/>
                        </a:solidFill>
                        <a:latin typeface="Times New Roman"/>
                      </a:endParaRP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000" b="0" i="0" u="none" strike="noStrike" dirty="0">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000" b="0" i="0" u="none" strike="noStrike" dirty="0">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000" b="0" i="0" u="none" strike="noStrike" dirty="0">
                          <a:solidFill>
                            <a:srgbClr val="000000"/>
                          </a:solidFill>
                          <a:latin typeface="Times New Roman"/>
                        </a:rPr>
                        <a:t>Full</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1000" b="1" i="0" u="none" strike="noStrike" dirty="0" smtClean="0">
                          <a:solidFill>
                            <a:schemeClr val="tx1"/>
                          </a:solidFill>
                          <a:latin typeface="Times New Roman"/>
                        </a:rPr>
                        <a:t>Minor loss of sensitivity in SSSTs, Bias patch uplinked to account</a:t>
                      </a:r>
                      <a:r>
                        <a:rPr lang="en-US" sz="1000" b="1" i="0" u="none" strike="noStrike" baseline="0" dirty="0" smtClean="0">
                          <a:solidFill>
                            <a:schemeClr val="tx1"/>
                          </a:solidFill>
                          <a:latin typeface="Times New Roman"/>
                        </a:rPr>
                        <a:t> for sensitivity loss</a:t>
                      </a:r>
                      <a:endParaRPr lang="en-US" sz="1000" b="1" i="0" u="none" strike="noStrike" dirty="0">
                        <a:solidFill>
                          <a:schemeClr val="tx1"/>
                        </a:solidFill>
                        <a:latin typeface="Times New Roman"/>
                      </a:endParaRPr>
                    </a:p>
                  </a:txBody>
                  <a:tcPr marL="3845" marR="3845" marT="38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52545">
                <a:tc vMerge="1">
                  <a:txBody>
                    <a:bodyPr/>
                    <a:lstStyle/>
                    <a:p>
                      <a:endParaRPr lang="en-US"/>
                    </a:p>
                  </a:txBody>
                  <a:tcPr/>
                </a:tc>
                <a:tc>
                  <a:txBody>
                    <a:bodyPr/>
                    <a:lstStyle/>
                    <a:p>
                      <a:pPr algn="l" fontAlgn="ctr"/>
                      <a:r>
                        <a:rPr lang="en-US" sz="1000" b="0" i="0" u="none" strike="noStrike">
                          <a:solidFill>
                            <a:srgbClr val="000000"/>
                          </a:solidFill>
                          <a:latin typeface="Times New Roman"/>
                        </a:rPr>
                        <a:t>CSS</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Full</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dirty="0">
                          <a:solidFill>
                            <a:srgbClr val="000000"/>
                          </a:solidFill>
                          <a:latin typeface="Times New Roman"/>
                        </a:rPr>
                        <a:t>Performance is nominal</a:t>
                      </a:r>
                    </a:p>
                  </a:txBody>
                  <a:tcPr marL="3845" marR="3845" marT="38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152545">
                <a:tc vMerge="1">
                  <a:txBody>
                    <a:bodyPr/>
                    <a:lstStyle/>
                    <a:p>
                      <a:endParaRPr lang="en-US"/>
                    </a:p>
                  </a:txBody>
                  <a:tcPr/>
                </a:tc>
                <a:tc>
                  <a:txBody>
                    <a:bodyPr/>
                    <a:lstStyle/>
                    <a:p>
                      <a:pPr algn="l" fontAlgn="ctr"/>
                      <a:r>
                        <a:rPr lang="en-US" sz="1000" b="0" i="0" u="none" strike="noStrike">
                          <a:solidFill>
                            <a:srgbClr val="000000"/>
                          </a:solidFill>
                          <a:latin typeface="Times New Roman"/>
                        </a:rPr>
                        <a:t>ESA</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Full</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dirty="0">
                          <a:solidFill>
                            <a:srgbClr val="000000"/>
                          </a:solidFill>
                          <a:latin typeface="Times New Roman"/>
                        </a:rPr>
                        <a:t>Performance is nominal</a:t>
                      </a:r>
                    </a:p>
                  </a:txBody>
                  <a:tcPr marL="3845" marR="3845" marT="38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152545">
                <a:tc vMerge="1">
                  <a:txBody>
                    <a:bodyPr/>
                    <a:lstStyle/>
                    <a:p>
                      <a:endParaRPr lang="en-US"/>
                    </a:p>
                  </a:txBody>
                  <a:tcPr/>
                </a:tc>
                <a:tc>
                  <a:txBody>
                    <a:bodyPr/>
                    <a:lstStyle/>
                    <a:p>
                      <a:pPr algn="l" fontAlgn="ctr"/>
                      <a:r>
                        <a:rPr lang="en-US" sz="1000" b="0" i="0" u="none" strike="noStrike" dirty="0">
                          <a:solidFill>
                            <a:srgbClr val="000000"/>
                          </a:solidFill>
                          <a:latin typeface="Times New Roman"/>
                        </a:rPr>
                        <a:t>FSS</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1</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1</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Full</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dirty="0">
                          <a:solidFill>
                            <a:srgbClr val="000000"/>
                          </a:solidFill>
                          <a:latin typeface="Times New Roman"/>
                        </a:rPr>
                        <a:t>Performance is nominal.  Not currently used</a:t>
                      </a:r>
                    </a:p>
                  </a:txBody>
                  <a:tcPr marL="3845" marR="3845" marT="38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152545">
                <a:tc vMerge="1">
                  <a:txBody>
                    <a:bodyPr/>
                    <a:lstStyle/>
                    <a:p>
                      <a:endParaRPr lang="en-US"/>
                    </a:p>
                  </a:txBody>
                  <a:tcPr/>
                </a:tc>
                <a:tc>
                  <a:txBody>
                    <a:bodyPr/>
                    <a:lstStyle/>
                    <a:p>
                      <a:pPr algn="l" fontAlgn="ctr"/>
                      <a:r>
                        <a:rPr lang="en-US" sz="1000" b="0" i="0" u="none" strike="noStrike">
                          <a:solidFill>
                            <a:srgbClr val="000000"/>
                          </a:solidFill>
                          <a:latin typeface="Times New Roman"/>
                        </a:rPr>
                        <a:t>RWA</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4</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4</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Full</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dirty="0">
                          <a:solidFill>
                            <a:srgbClr val="000000"/>
                          </a:solidFill>
                          <a:latin typeface="Times New Roman"/>
                        </a:rPr>
                        <a:t>Performance is nominal.  3 for 4 redundancy</a:t>
                      </a:r>
                    </a:p>
                  </a:txBody>
                  <a:tcPr marL="3845" marR="3845" marT="38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152545">
                <a:tc vMerge="1">
                  <a:txBody>
                    <a:bodyPr/>
                    <a:lstStyle/>
                    <a:p>
                      <a:endParaRPr lang="en-US"/>
                    </a:p>
                  </a:txBody>
                  <a:tcPr/>
                </a:tc>
                <a:tc>
                  <a:txBody>
                    <a:bodyPr/>
                    <a:lstStyle/>
                    <a:p>
                      <a:pPr algn="l" fontAlgn="ctr"/>
                      <a:r>
                        <a:rPr lang="en-US" sz="1000" b="0" i="0" u="none" strike="noStrike">
                          <a:solidFill>
                            <a:srgbClr val="000000"/>
                          </a:solidFill>
                          <a:latin typeface="Times New Roman"/>
                        </a:rPr>
                        <a:t>MTR</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3</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3</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Full</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dirty="0">
                          <a:solidFill>
                            <a:srgbClr val="000000"/>
                          </a:solidFill>
                          <a:latin typeface="Times New Roman"/>
                        </a:rPr>
                        <a:t>Performance is nominal</a:t>
                      </a:r>
                    </a:p>
                  </a:txBody>
                  <a:tcPr marL="3845" marR="3845" marT="38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152545">
                <a:tc>
                  <a:txBody>
                    <a:bodyPr/>
                    <a:lstStyle/>
                    <a:p>
                      <a:pPr algn="l" fontAlgn="ctr"/>
                      <a:r>
                        <a:rPr lang="en-US" sz="1000" b="1" i="0" u="none" strike="noStrike">
                          <a:solidFill>
                            <a:srgbClr val="000000"/>
                          </a:solidFill>
                          <a:latin typeface="Times New Roman"/>
                        </a:rPr>
                        <a:t>Prop</a:t>
                      </a:r>
                    </a:p>
                  </a:txBody>
                  <a:tcPr marL="3845" marR="3845" marT="3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l" fontAlgn="ctr"/>
                      <a:r>
                        <a:rPr lang="en-US" sz="1000" b="0" i="0" u="none" strike="noStrike">
                          <a:solidFill>
                            <a:srgbClr val="000000"/>
                          </a:solidFill>
                          <a:latin typeface="Times New Roman"/>
                        </a:rPr>
                        <a:t>REAs</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16</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16</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Full</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dirty="0">
                          <a:solidFill>
                            <a:srgbClr val="000000"/>
                          </a:solidFill>
                          <a:latin typeface="Times New Roman"/>
                        </a:rPr>
                        <a:t>Performance is nominal</a:t>
                      </a:r>
                    </a:p>
                  </a:txBody>
                  <a:tcPr marL="3845" marR="3845" marT="38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152545">
                <a:tc rowSpan="8">
                  <a:txBody>
                    <a:bodyPr/>
                    <a:lstStyle/>
                    <a:p>
                      <a:pPr algn="l" fontAlgn="ctr"/>
                      <a:r>
                        <a:rPr lang="en-US" sz="900" b="1" i="0" u="none" strike="noStrike" dirty="0">
                          <a:solidFill>
                            <a:srgbClr val="000000"/>
                          </a:solidFill>
                          <a:latin typeface="Arial"/>
                        </a:rPr>
                        <a:t>Instruments          </a:t>
                      </a:r>
                    </a:p>
                  </a:txBody>
                  <a:tcPr marL="3845" marR="3845" marT="3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l" fontAlgn="ctr"/>
                      <a:r>
                        <a:rPr lang="en-US" sz="1000" b="0" i="0" u="none" strike="noStrike" dirty="0">
                          <a:solidFill>
                            <a:srgbClr val="000000"/>
                          </a:solidFill>
                          <a:latin typeface="Times New Roman"/>
                        </a:rPr>
                        <a:t>ASTER - SWIR</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sz="1000" b="0" i="0" u="none" strike="noStrike" dirty="0">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sz="1000" b="0" i="0" u="none" strike="noStrike">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sz="1000" b="0" i="0" u="none" strike="noStrike" dirty="0" smtClean="0">
                          <a:solidFill>
                            <a:srgbClr val="000000"/>
                          </a:solidFill>
                          <a:latin typeface="Times New Roman"/>
                        </a:rPr>
                        <a:t>0</a:t>
                      </a:r>
                      <a:r>
                        <a:rPr lang="en-US" sz="1000" b="0" i="0" u="none" strike="noStrike" dirty="0">
                          <a:solidFill>
                            <a:srgbClr val="000000"/>
                          </a:solidFill>
                          <a:latin typeface="Times New Roman"/>
                        </a:rPr>
                        <a:t>%</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Times New Roman"/>
                        </a:rPr>
                        <a:t>Cooler is unable to maintain detector temperature. Science Data is unusable (Fully Saturated) and is no longer being recorded. Still collecting and monitoring Engineering data.</a:t>
                      </a:r>
                    </a:p>
                  </a:txBody>
                  <a:tcPr marL="3845" marR="3845" marT="38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152545">
                <a:tc vMerge="1">
                  <a:txBody>
                    <a:bodyPr/>
                    <a:lstStyle/>
                    <a:p>
                      <a:endParaRPr lang="en-US"/>
                    </a:p>
                  </a:txBody>
                  <a:tcPr/>
                </a:tc>
                <a:tc>
                  <a:txBody>
                    <a:bodyPr/>
                    <a:lstStyle/>
                    <a:p>
                      <a:pPr algn="l" fontAlgn="ctr"/>
                      <a:r>
                        <a:rPr lang="en-US" sz="1000" b="0" i="0" u="none" strike="noStrike">
                          <a:solidFill>
                            <a:srgbClr val="000000"/>
                          </a:solidFill>
                          <a:latin typeface="Times New Roman"/>
                        </a:rPr>
                        <a:t>ASTER - TIR</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Full</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dirty="0">
                          <a:solidFill>
                            <a:srgbClr val="000000"/>
                          </a:solidFill>
                          <a:latin typeface="Times New Roman"/>
                        </a:rPr>
                        <a:t>Performance is nominal</a:t>
                      </a:r>
                    </a:p>
                  </a:txBody>
                  <a:tcPr marL="3845" marR="3845" marT="38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152545">
                <a:tc vMerge="1">
                  <a:txBody>
                    <a:bodyPr/>
                    <a:lstStyle/>
                    <a:p>
                      <a:endParaRPr lang="en-US"/>
                    </a:p>
                  </a:txBody>
                  <a:tcPr/>
                </a:tc>
                <a:tc>
                  <a:txBody>
                    <a:bodyPr/>
                    <a:lstStyle/>
                    <a:p>
                      <a:pPr algn="l" fontAlgn="ctr"/>
                      <a:r>
                        <a:rPr lang="en-US" sz="1000" b="0" i="0" u="none" strike="noStrike">
                          <a:solidFill>
                            <a:srgbClr val="000000"/>
                          </a:solidFill>
                          <a:latin typeface="Times New Roman"/>
                        </a:rPr>
                        <a:t>ASTER - VNIR</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Full</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dirty="0">
                          <a:solidFill>
                            <a:srgbClr val="000000"/>
                          </a:solidFill>
                          <a:latin typeface="Times New Roman"/>
                        </a:rPr>
                        <a:t>Performance is nominal</a:t>
                      </a:r>
                    </a:p>
                  </a:txBody>
                  <a:tcPr marL="3845" marR="3845" marT="38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152545">
                <a:tc vMerge="1">
                  <a:txBody>
                    <a:bodyPr/>
                    <a:lstStyle/>
                    <a:p>
                      <a:endParaRPr lang="en-US"/>
                    </a:p>
                  </a:txBody>
                  <a:tcPr/>
                </a:tc>
                <a:tc>
                  <a:txBody>
                    <a:bodyPr/>
                    <a:lstStyle/>
                    <a:p>
                      <a:pPr algn="l" fontAlgn="ctr"/>
                      <a:r>
                        <a:rPr lang="en-US" sz="1000" b="0" i="0" u="none" strike="noStrike">
                          <a:solidFill>
                            <a:srgbClr val="000000"/>
                          </a:solidFill>
                          <a:latin typeface="Times New Roman"/>
                        </a:rPr>
                        <a:t>CERES - Aft</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1</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1</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Full</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dirty="0">
                          <a:solidFill>
                            <a:srgbClr val="000000"/>
                          </a:solidFill>
                          <a:latin typeface="Times New Roman"/>
                        </a:rPr>
                        <a:t>Performance is nominal</a:t>
                      </a:r>
                    </a:p>
                  </a:txBody>
                  <a:tcPr marL="3845" marR="3845" marT="38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152545">
                <a:tc vMerge="1">
                  <a:txBody>
                    <a:bodyPr/>
                    <a:lstStyle/>
                    <a:p>
                      <a:endParaRPr lang="en-US"/>
                    </a:p>
                  </a:txBody>
                  <a:tcPr/>
                </a:tc>
                <a:tc>
                  <a:txBody>
                    <a:bodyPr/>
                    <a:lstStyle/>
                    <a:p>
                      <a:pPr algn="l" fontAlgn="ctr"/>
                      <a:r>
                        <a:rPr lang="en-US" sz="1000" b="0" i="0" u="none" strike="noStrike">
                          <a:solidFill>
                            <a:srgbClr val="000000"/>
                          </a:solidFill>
                          <a:latin typeface="Times New Roman"/>
                        </a:rPr>
                        <a:t>CERES - Fore</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1</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1</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Full</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dirty="0">
                          <a:solidFill>
                            <a:srgbClr val="000000"/>
                          </a:solidFill>
                          <a:latin typeface="Times New Roman"/>
                        </a:rPr>
                        <a:t>Performance is nominal</a:t>
                      </a:r>
                    </a:p>
                  </a:txBody>
                  <a:tcPr marL="3845" marR="3845" marT="38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152545">
                <a:tc vMerge="1">
                  <a:txBody>
                    <a:bodyPr/>
                    <a:lstStyle/>
                    <a:p>
                      <a:endParaRPr lang="en-US"/>
                    </a:p>
                  </a:txBody>
                  <a:tcPr/>
                </a:tc>
                <a:tc>
                  <a:txBody>
                    <a:bodyPr/>
                    <a:lstStyle/>
                    <a:p>
                      <a:pPr algn="l" fontAlgn="ctr"/>
                      <a:r>
                        <a:rPr lang="en-US" sz="1000" b="0" i="0" u="none" strike="noStrike">
                          <a:solidFill>
                            <a:srgbClr val="000000"/>
                          </a:solidFill>
                          <a:latin typeface="Times New Roman"/>
                        </a:rPr>
                        <a:t>MISR</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solidFill>
                            <a:srgbClr val="000000"/>
                          </a:solidFill>
                          <a:latin typeface="Times New Roman"/>
                        </a:rPr>
                        <a:t>Full</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dirty="0">
                          <a:solidFill>
                            <a:srgbClr val="000000"/>
                          </a:solidFill>
                          <a:latin typeface="Times New Roman"/>
                        </a:rPr>
                        <a:t>Performance is nominal</a:t>
                      </a:r>
                    </a:p>
                  </a:txBody>
                  <a:tcPr marL="3845" marR="3845" marT="38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152545">
                <a:tc vMerge="1">
                  <a:txBody>
                    <a:bodyPr/>
                    <a:lstStyle/>
                    <a:p>
                      <a:endParaRPr lang="en-US"/>
                    </a:p>
                  </a:txBody>
                  <a:tcPr/>
                </a:tc>
                <a:tc>
                  <a:txBody>
                    <a:bodyPr/>
                    <a:lstStyle/>
                    <a:p>
                      <a:pPr algn="l" fontAlgn="ctr"/>
                      <a:r>
                        <a:rPr lang="en-US" sz="1000" b="0" i="0" u="none" strike="noStrike">
                          <a:solidFill>
                            <a:srgbClr val="000000"/>
                          </a:solidFill>
                          <a:latin typeface="Times New Roman"/>
                        </a:rPr>
                        <a:t>MODIS</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000" b="0" i="0" u="none" strike="noStrike">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000" b="0" i="0" u="none" strike="noStrike">
                          <a:solidFill>
                            <a:srgbClr val="000000"/>
                          </a:solidFill>
                          <a:latin typeface="Times New Roman"/>
                        </a:rPr>
                        <a:t>1</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000" b="0" i="0" u="none" strike="noStrike">
                          <a:solidFill>
                            <a:srgbClr val="000000"/>
                          </a:solidFill>
                          <a:latin typeface="Times New Roman"/>
                        </a:rPr>
                        <a:t>50%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1000" b="0" i="0" u="none" strike="noStrike" dirty="0">
                          <a:solidFill>
                            <a:srgbClr val="000000"/>
                          </a:solidFill>
                          <a:latin typeface="Times New Roman"/>
                        </a:rPr>
                        <a:t>Power Supply #2 failed, Formatter A degraded, cross-strapped.  </a:t>
                      </a:r>
                      <a:r>
                        <a:rPr lang="en-US" sz="1000" b="1" i="0" u="none" strike="noStrike" dirty="0">
                          <a:solidFill>
                            <a:srgbClr val="000000"/>
                          </a:solidFill>
                          <a:latin typeface="Times New Roman"/>
                        </a:rPr>
                        <a:t>All Science is nominal.</a:t>
                      </a:r>
                      <a:endParaRPr lang="en-US" sz="1000" b="0" i="0" u="none" strike="noStrike" dirty="0">
                        <a:solidFill>
                          <a:srgbClr val="000000"/>
                        </a:solidFill>
                        <a:latin typeface="Times New Roman"/>
                      </a:endParaRPr>
                    </a:p>
                  </a:txBody>
                  <a:tcPr marL="3845" marR="3845" marT="38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52545">
                <a:tc vMerge="1">
                  <a:txBody>
                    <a:bodyPr/>
                    <a:lstStyle/>
                    <a:p>
                      <a:endParaRPr lang="en-US"/>
                    </a:p>
                  </a:txBody>
                  <a:tcPr/>
                </a:tc>
                <a:tc>
                  <a:txBody>
                    <a:bodyPr/>
                    <a:lstStyle/>
                    <a:p>
                      <a:pPr algn="l" fontAlgn="ctr"/>
                      <a:r>
                        <a:rPr lang="en-US" sz="1000" b="0" i="0" u="none" strike="noStrike">
                          <a:solidFill>
                            <a:srgbClr val="000000"/>
                          </a:solidFill>
                          <a:latin typeface="Times New Roman"/>
                        </a:rPr>
                        <a:t>MOPITT</a:t>
                      </a:r>
                    </a:p>
                  </a:txBody>
                  <a:tcPr marL="3845" marR="3845" marT="38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000" b="0" i="0" u="none" strike="noStrike">
                          <a:solidFill>
                            <a:srgbClr val="000000"/>
                          </a:solidFill>
                          <a:latin typeface="Times New Roman"/>
                        </a:rPr>
                        <a:t>2</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000" b="0" i="0" u="none" strike="noStrike">
                          <a:solidFill>
                            <a:srgbClr val="000000"/>
                          </a:solidFill>
                          <a:latin typeface="Times New Roman"/>
                        </a:rPr>
                        <a:t>1</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000" b="0" i="0" u="none" strike="noStrike">
                          <a:solidFill>
                            <a:srgbClr val="000000"/>
                          </a:solidFill>
                          <a:latin typeface="Times New Roman"/>
                        </a:rPr>
                        <a:t>50%</a:t>
                      </a:r>
                    </a:p>
                  </a:txBody>
                  <a:tcPr marL="3845" marR="3845" marT="3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1000" b="0" i="0" u="none" strike="noStrike" dirty="0">
                          <a:solidFill>
                            <a:srgbClr val="000000"/>
                          </a:solidFill>
                          <a:latin typeface="Times New Roman"/>
                        </a:rPr>
                        <a:t>Displacer B and Chopper Motor failed. </a:t>
                      </a:r>
                      <a:r>
                        <a:rPr lang="en-US" sz="1000" b="1" i="0" u="none" strike="noStrike" dirty="0" smtClean="0">
                          <a:solidFill>
                            <a:schemeClr val="tx1"/>
                          </a:solidFill>
                          <a:latin typeface="Times New Roman"/>
                        </a:rPr>
                        <a:t>Loss of redundancy only. All Science is nominal.</a:t>
                      </a:r>
                      <a:endParaRPr lang="en-US" sz="1000" b="1" i="0" u="none" strike="noStrike" dirty="0">
                        <a:solidFill>
                          <a:schemeClr val="tx1"/>
                        </a:solidFill>
                        <a:latin typeface="Times New Roman"/>
                      </a:endParaRPr>
                    </a:p>
                  </a:txBody>
                  <a:tcPr marL="3845" marR="3845" marT="38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
        <p:nvSpPr>
          <p:cNvPr id="4" name="Rectangle 2"/>
          <p:cNvSpPr txBox="1">
            <a:spLocks noChangeArrowheads="1"/>
          </p:cNvSpPr>
          <p:nvPr/>
        </p:nvSpPr>
        <p:spPr>
          <a:xfrm>
            <a:off x="1981200" y="174054"/>
            <a:ext cx="8229600" cy="563562"/>
          </a:xfrm>
          <a:prstGeom prst="rect">
            <a:avLst/>
          </a:prstGeom>
        </p:spPr>
        <p:txBody>
          <a:bodyPr anchor="ctr"/>
          <a:lstStyle/>
          <a:p>
            <a:pPr algn="ctr" fontAlgn="auto">
              <a:spcAft>
                <a:spcPts val="0"/>
              </a:spcAft>
              <a:defRPr/>
            </a:pPr>
            <a:r>
              <a:rPr lang="en-US" sz="2400" b="1" dirty="0">
                <a:solidFill>
                  <a:srgbClr val="008000"/>
                </a:solidFill>
                <a:latin typeface="Arial" pitchFamily="34" charset="0"/>
                <a:ea typeface="+mj-ea"/>
                <a:cs typeface="Arial" pitchFamily="34" charset="0"/>
              </a:rPr>
              <a:t>Life Limiting Components</a:t>
            </a:r>
          </a:p>
        </p:txBody>
      </p:sp>
      <p:sp>
        <p:nvSpPr>
          <p:cNvPr id="2" name="TextBox 1"/>
          <p:cNvSpPr txBox="1"/>
          <p:nvPr/>
        </p:nvSpPr>
        <p:spPr>
          <a:xfrm>
            <a:off x="8763000" y="3352800"/>
            <a:ext cx="3102813" cy="923330"/>
          </a:xfrm>
          <a:prstGeom prst="rect">
            <a:avLst/>
          </a:prstGeom>
          <a:noFill/>
          <a:ln w="28575">
            <a:solidFill>
              <a:schemeClr val="tx1"/>
            </a:solidFill>
          </a:ln>
        </p:spPr>
        <p:txBody>
          <a:bodyPr wrap="square" rtlCol="0">
            <a:spAutoFit/>
          </a:bodyPr>
          <a:lstStyle/>
          <a:p>
            <a:pPr algn="ctr"/>
            <a:r>
              <a:rPr lang="en-US" b="1" dirty="0" smtClean="0">
                <a:solidFill>
                  <a:srgbClr val="0000FF"/>
                </a:solidFill>
              </a:rPr>
              <a:t>Critical S/C Subsystem components still have full redundancy</a:t>
            </a:r>
            <a:endParaRPr lang="en-US" b="1" dirty="0">
              <a:solidFill>
                <a:srgbClr val="0000FF"/>
              </a:solidFill>
            </a:endParaRPr>
          </a:p>
        </p:txBody>
      </p:sp>
    </p:spTree>
    <p:extLst>
      <p:ext uri="{BB962C8B-B14F-4D97-AF65-F5344CB8AC3E}">
        <p14:creationId xmlns:p14="http://schemas.microsoft.com/office/powerpoint/2010/main" val="38036984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11"/>
          <p:cNvSpPr txBox="1">
            <a:spLocks/>
          </p:cNvSpPr>
          <p:nvPr/>
        </p:nvSpPr>
        <p:spPr>
          <a:xfrm>
            <a:off x="1905798" y="838201"/>
            <a:ext cx="8305002" cy="5105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648" lvl="1" fontAlgn="auto">
              <a:spcAft>
                <a:spcPts val="0"/>
              </a:spcAft>
              <a:buClr>
                <a:schemeClr val="tx1"/>
              </a:buClr>
              <a:buSzPct val="120000"/>
              <a:buFont typeface="Arial" pitchFamily="34" charset="0"/>
              <a:buChar char="•"/>
            </a:pPr>
            <a:r>
              <a:rPr lang="en-US" sz="2400" b="1" dirty="0">
                <a:cs typeface="Arial" charset="0"/>
              </a:rPr>
              <a:t>Terra remains very healthy 15+ years into the mission</a:t>
            </a:r>
          </a:p>
          <a:p>
            <a:pPr marL="685698" lvl="2" fontAlgn="auto">
              <a:spcAft>
                <a:spcPts val="0"/>
              </a:spcAft>
              <a:buClr>
                <a:schemeClr val="tx1"/>
              </a:buClr>
              <a:buSzPct val="120000"/>
            </a:pPr>
            <a:r>
              <a:rPr lang="en-US" sz="2000" dirty="0">
                <a:cs typeface="Arial" charset="0"/>
              </a:rPr>
              <a:t>Electrical Power Subsystem performance has been stabilized following 2009 anomaly</a:t>
            </a:r>
          </a:p>
          <a:p>
            <a:pPr marL="685698" lvl="2" fontAlgn="auto">
              <a:spcAft>
                <a:spcPts val="0"/>
              </a:spcAft>
              <a:buClr>
                <a:schemeClr val="tx1"/>
              </a:buClr>
              <a:buSzPct val="120000"/>
            </a:pPr>
            <a:r>
              <a:rPr lang="en-US" sz="2000" dirty="0">
                <a:cs typeface="Arial" charset="0"/>
              </a:rPr>
              <a:t>Fuel Remaining to continue operations to 2020 and beyond</a:t>
            </a:r>
          </a:p>
          <a:p>
            <a:pPr marL="285648" lvl="1" fontAlgn="auto">
              <a:spcAft>
                <a:spcPts val="0"/>
              </a:spcAft>
              <a:buClr>
                <a:schemeClr val="tx1"/>
              </a:buClr>
              <a:buSzPct val="120000"/>
              <a:buFont typeface="Arial" pitchFamily="34" charset="0"/>
              <a:buChar char="•"/>
            </a:pPr>
            <a:endParaRPr lang="en-US" sz="1800" b="1" dirty="0">
              <a:cs typeface="Arial" charset="0"/>
            </a:endParaRPr>
          </a:p>
          <a:p>
            <a:pPr marL="285648" lvl="1" fontAlgn="auto">
              <a:spcAft>
                <a:spcPts val="0"/>
              </a:spcAft>
              <a:buClr>
                <a:schemeClr val="tx1"/>
              </a:buClr>
              <a:buSzPct val="120000"/>
              <a:buFont typeface="Arial" pitchFamily="34" charset="0"/>
              <a:buChar char="•"/>
            </a:pPr>
            <a:r>
              <a:rPr lang="en-US" sz="2400" b="1" dirty="0">
                <a:cs typeface="Arial" charset="0"/>
              </a:rPr>
              <a:t>Data Capture percentages continue at ~100%</a:t>
            </a:r>
          </a:p>
          <a:p>
            <a:pPr marL="285648" lvl="1" fontAlgn="auto">
              <a:spcAft>
                <a:spcPts val="0"/>
              </a:spcAft>
              <a:buClr>
                <a:schemeClr val="tx1"/>
              </a:buClr>
              <a:buSzPct val="120000"/>
              <a:buFont typeface="Arial" pitchFamily="34" charset="0"/>
              <a:buChar char="•"/>
            </a:pPr>
            <a:endParaRPr lang="en-US" sz="1800" b="1" dirty="0">
              <a:cs typeface="Arial" charset="0"/>
            </a:endParaRPr>
          </a:p>
          <a:p>
            <a:pPr marL="285648" lvl="1" fontAlgn="auto">
              <a:spcAft>
                <a:spcPts val="0"/>
              </a:spcAft>
              <a:buClr>
                <a:schemeClr val="tx1"/>
              </a:buClr>
              <a:buSzPct val="120000"/>
              <a:buFont typeface="Arial" pitchFamily="34" charset="0"/>
              <a:buChar char="•"/>
            </a:pPr>
            <a:r>
              <a:rPr lang="en-US" sz="2400" b="1" dirty="0">
                <a:cs typeface="Arial" charset="0"/>
              </a:rPr>
              <a:t>Collision Avoidance events are increasing in frequency</a:t>
            </a:r>
          </a:p>
          <a:p>
            <a:pPr marL="285648" lvl="1" fontAlgn="auto">
              <a:spcAft>
                <a:spcPts val="0"/>
              </a:spcAft>
              <a:buClr>
                <a:schemeClr val="tx1"/>
              </a:buClr>
              <a:buSzPct val="120000"/>
              <a:buFont typeface="Arial" pitchFamily="34" charset="0"/>
              <a:buChar char="•"/>
            </a:pPr>
            <a:endParaRPr lang="en-US" sz="1800" b="1" dirty="0">
              <a:cs typeface="Arial" charset="0"/>
            </a:endParaRPr>
          </a:p>
          <a:p>
            <a:pPr marL="285648" lvl="1" fontAlgn="auto">
              <a:spcAft>
                <a:spcPts val="0"/>
              </a:spcAft>
              <a:buClr>
                <a:schemeClr val="tx1"/>
              </a:buClr>
              <a:buSzPct val="120000"/>
              <a:buFont typeface="Arial" pitchFamily="34" charset="0"/>
              <a:buChar char="•"/>
            </a:pPr>
            <a:r>
              <a:rPr lang="en-US" sz="2400" b="1" dirty="0">
                <a:cs typeface="Arial" charset="0"/>
              </a:rPr>
              <a:t>FOT continues to monitor all trends/anomalies</a:t>
            </a:r>
          </a:p>
          <a:p>
            <a:pPr marL="285648" lvl="1" fontAlgn="auto">
              <a:spcAft>
                <a:spcPts val="0"/>
              </a:spcAft>
              <a:buClr>
                <a:schemeClr val="tx1"/>
              </a:buClr>
              <a:buSzPct val="120000"/>
              <a:buFont typeface="Arial" pitchFamily="34" charset="0"/>
              <a:buChar char="•"/>
            </a:pPr>
            <a:endParaRPr lang="en-US" sz="1800" b="1" dirty="0">
              <a:cs typeface="Arial" charset="0"/>
            </a:endParaRPr>
          </a:p>
          <a:p>
            <a:pPr marL="285648" lvl="1" fontAlgn="auto">
              <a:spcAft>
                <a:spcPts val="0"/>
              </a:spcAft>
              <a:buClr>
                <a:schemeClr val="tx1"/>
              </a:buClr>
              <a:buSzPct val="120000"/>
              <a:buFont typeface="Arial" pitchFamily="34" charset="0"/>
              <a:buChar char="•"/>
            </a:pPr>
            <a:r>
              <a:rPr lang="en-US" sz="2400" b="1" dirty="0">
                <a:cs typeface="Arial" charset="0"/>
              </a:rPr>
              <a:t>FOT continues to come up with new ideas/process improvements to maximize mission life and efficiency</a:t>
            </a:r>
            <a:endParaRPr lang="en-US" dirty="0">
              <a:cs typeface="Arial" charset="0"/>
            </a:endParaRPr>
          </a:p>
        </p:txBody>
      </p:sp>
    </p:spTree>
    <p:extLst>
      <p:ext uri="{BB962C8B-B14F-4D97-AF65-F5344CB8AC3E}">
        <p14:creationId xmlns:p14="http://schemas.microsoft.com/office/powerpoint/2010/main" val="10939185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Terra Constellation Exit Proposal</a:t>
            </a:r>
            <a:endParaRPr lang="en-US" dirty="0"/>
          </a:p>
        </p:txBody>
      </p:sp>
      <p:sp>
        <p:nvSpPr>
          <p:cNvPr id="5" name="Subtitle 3"/>
          <p:cNvSpPr txBox="1">
            <a:spLocks/>
          </p:cNvSpPr>
          <p:nvPr/>
        </p:nvSpPr>
        <p:spPr>
          <a:xfrm>
            <a:off x="2199752" y="3886200"/>
            <a:ext cx="7782448"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n-US" dirty="0"/>
              <a:t>Jason Hendrickson &amp; Dimitrios </a:t>
            </a:r>
            <a:r>
              <a:rPr lang="en-US" dirty="0" err="1"/>
              <a:t>Mantziaras</a:t>
            </a:r>
            <a:endParaRPr lang="en-US" dirty="0"/>
          </a:p>
        </p:txBody>
      </p:sp>
    </p:spTree>
    <p:extLst>
      <p:ext uri="{BB962C8B-B14F-4D97-AF65-F5344CB8AC3E}">
        <p14:creationId xmlns:p14="http://schemas.microsoft.com/office/powerpoint/2010/main" val="16321903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
            <a:ext cx="7010400" cy="760413"/>
          </a:xfrm>
        </p:spPr>
        <p:txBody>
          <a:bodyPr/>
          <a:lstStyle/>
          <a:p>
            <a:r>
              <a:rPr lang="en-US" dirty="0" smtClean="0"/>
              <a:t>Constellation Exit Proposal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Baseline Plan</a:t>
            </a:r>
          </a:p>
          <a:p>
            <a:pPr lvl="1"/>
            <a:r>
              <a:rPr lang="en-US" dirty="0" smtClean="0"/>
              <a:t>Constellation Exit Original Definition : Lower orbit Apogee 2 km below lowest Perigee of constellation envelope (692 km Altitude)</a:t>
            </a:r>
          </a:p>
          <a:p>
            <a:pPr lvl="1"/>
            <a:r>
              <a:rPr lang="en-US" dirty="0" smtClean="0"/>
              <a:t>Requires 45 kg of Fuel held in reserve</a:t>
            </a:r>
          </a:p>
          <a:p>
            <a:pPr lvl="1"/>
            <a:r>
              <a:rPr lang="en-US" dirty="0" smtClean="0"/>
              <a:t>Exit Constellation: </a:t>
            </a:r>
            <a:r>
              <a:rPr lang="en-US" b="1" dirty="0" smtClean="0"/>
              <a:t>Jan. 2020</a:t>
            </a:r>
          </a:p>
          <a:p>
            <a:endParaRPr lang="en-US" dirty="0" smtClean="0"/>
          </a:p>
          <a:p>
            <a:r>
              <a:rPr lang="en-US" dirty="0" smtClean="0"/>
              <a:t>Proposed Plan </a:t>
            </a:r>
            <a:r>
              <a:rPr lang="en-US" sz="2400" dirty="0" smtClean="0"/>
              <a:t>(Pending Waivers and Approvals from NASA HQ)</a:t>
            </a:r>
          </a:p>
          <a:p>
            <a:pPr lvl="1"/>
            <a:r>
              <a:rPr lang="en-US" dirty="0" smtClean="0"/>
              <a:t>Constellation Exit According to Revised Definition : Lower orbit 4 km below constellation envelope</a:t>
            </a:r>
          </a:p>
          <a:p>
            <a:pPr lvl="2"/>
            <a:r>
              <a:rPr lang="en-US" dirty="0" smtClean="0"/>
              <a:t>New Apogee will be above constellation perigee</a:t>
            </a:r>
          </a:p>
          <a:p>
            <a:pPr lvl="2"/>
            <a:r>
              <a:rPr lang="en-US" dirty="0" smtClean="0"/>
              <a:t>Ensures safe distance from constellation because argument of Perigee and eccentricity of lowered orbit will remain in sync (frozen orbit) with constellation for an extended period as orbit decays</a:t>
            </a:r>
          </a:p>
          <a:p>
            <a:pPr lvl="1"/>
            <a:r>
              <a:rPr lang="en-US" dirty="0" smtClean="0"/>
              <a:t>Requires 12 kg of Fuel held in reserve</a:t>
            </a:r>
          </a:p>
          <a:p>
            <a:pPr lvl="1"/>
            <a:r>
              <a:rPr lang="en-US" dirty="0" smtClean="0"/>
              <a:t>Exit Constellation: </a:t>
            </a:r>
            <a:r>
              <a:rPr lang="en-US" b="1" dirty="0" smtClean="0"/>
              <a:t>Aug. 2022</a:t>
            </a:r>
            <a:endParaRPr lang="en-US" b="1" dirty="0"/>
          </a:p>
        </p:txBody>
      </p:sp>
    </p:spTree>
    <p:extLst>
      <p:ext uri="{BB962C8B-B14F-4D97-AF65-F5344CB8AC3E}">
        <p14:creationId xmlns:p14="http://schemas.microsoft.com/office/powerpoint/2010/main" val="380406663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911061" y="0"/>
            <a:ext cx="8229023" cy="685800"/>
          </a:xfrm>
        </p:spPr>
        <p:txBody>
          <a:bodyPr>
            <a:normAutofit fontScale="90000"/>
          </a:bodyPr>
          <a:lstStyle/>
          <a:p>
            <a:r>
              <a:rPr lang="en-US" dirty="0" smtClean="0"/>
              <a:t>Proposed Constellation Exit Plan </a:t>
            </a:r>
            <a:br>
              <a:rPr lang="en-US" dirty="0" smtClean="0"/>
            </a:br>
            <a:r>
              <a:rPr lang="en-US" dirty="0" smtClean="0">
                <a:solidFill>
                  <a:srgbClr val="00B050"/>
                </a:solidFill>
              </a:rPr>
              <a:t>Long Term Terra Orbit After Constellation Exit</a:t>
            </a:r>
          </a:p>
        </p:txBody>
      </p:sp>
      <p:graphicFrame>
        <p:nvGraphicFramePr>
          <p:cNvPr id="16" name="Content Placeholder 15"/>
          <p:cNvGraphicFramePr>
            <a:graphicFrameLocks noGrp="1"/>
          </p:cNvGraphicFramePr>
          <p:nvPr>
            <p:ph sz="half" idx="1"/>
          </p:nvPr>
        </p:nvGraphicFramePr>
        <p:xfrm>
          <a:off x="1600201" y="1524000"/>
          <a:ext cx="7716693" cy="4168588"/>
        </p:xfrm>
        <a:graphic>
          <a:graphicData uri="http://schemas.openxmlformats.org/drawingml/2006/chart">
            <c:chart xmlns:c="http://schemas.openxmlformats.org/drawingml/2006/chart" xmlns:r="http://schemas.openxmlformats.org/officeDocument/2006/relationships" r:id="rId3"/>
          </a:graphicData>
        </a:graphic>
      </p:graphicFrame>
      <p:sp>
        <p:nvSpPr>
          <p:cNvPr id="20484" name="Content Placeholder 17"/>
          <p:cNvSpPr>
            <a:spLocks noGrp="1"/>
          </p:cNvSpPr>
          <p:nvPr>
            <p:ph sz="half" idx="2"/>
          </p:nvPr>
        </p:nvSpPr>
        <p:spPr>
          <a:xfrm>
            <a:off x="1939636" y="5581403"/>
            <a:ext cx="7709065" cy="884712"/>
          </a:xfrm>
        </p:spPr>
        <p:txBody>
          <a:bodyPr/>
          <a:lstStyle/>
          <a:p>
            <a:r>
              <a:rPr lang="en-US" sz="2200" dirty="0"/>
              <a:t>Over eight years the orbit eccentricity remains fairly </a:t>
            </a:r>
            <a:r>
              <a:rPr lang="en-US" sz="2200" dirty="0" smtClean="0"/>
              <a:t>consistent</a:t>
            </a:r>
          </a:p>
          <a:p>
            <a:r>
              <a:rPr lang="en-US" sz="2200" dirty="0" smtClean="0">
                <a:solidFill>
                  <a:srgbClr val="0000FF"/>
                </a:solidFill>
              </a:rPr>
              <a:t>No interaction with the Constellation orbit envelope over time</a:t>
            </a:r>
            <a:endParaRPr lang="en-US" sz="2200" dirty="0">
              <a:solidFill>
                <a:srgbClr val="0000FF"/>
              </a:solidFill>
            </a:endParaRPr>
          </a:p>
        </p:txBody>
      </p:sp>
      <p:sp>
        <p:nvSpPr>
          <p:cNvPr id="23" name="TextBox 22"/>
          <p:cNvSpPr txBox="1"/>
          <p:nvPr/>
        </p:nvSpPr>
        <p:spPr>
          <a:xfrm>
            <a:off x="9175750" y="1563482"/>
            <a:ext cx="1492250" cy="646319"/>
          </a:xfrm>
          <a:prstGeom prst="rect">
            <a:avLst/>
          </a:prstGeom>
          <a:noFill/>
        </p:spPr>
        <p:txBody>
          <a:bodyPr lIns="91429" tIns="45714" rIns="91429" bIns="45714">
            <a:spAutoFit/>
          </a:bodyPr>
          <a:lstStyle/>
          <a:p>
            <a:pPr>
              <a:defRPr/>
            </a:pPr>
            <a:r>
              <a:rPr lang="en-US" dirty="0">
                <a:latin typeface="Calibri" pitchFamily="34" charset="0"/>
              </a:rPr>
              <a:t>Constellation Orbit</a:t>
            </a:r>
          </a:p>
        </p:txBody>
      </p:sp>
      <p:cxnSp>
        <p:nvCxnSpPr>
          <p:cNvPr id="24" name="Straight Arrow Connector 23"/>
          <p:cNvCxnSpPr>
            <a:stCxn id="23" idx="1"/>
          </p:cNvCxnSpPr>
          <p:nvPr/>
        </p:nvCxnSpPr>
        <p:spPr>
          <a:xfrm flipH="1">
            <a:off x="8686800" y="1886642"/>
            <a:ext cx="488950" cy="17075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 name="Content Placeholder 17"/>
          <p:cNvSpPr txBox="1">
            <a:spLocks/>
          </p:cNvSpPr>
          <p:nvPr/>
        </p:nvSpPr>
        <p:spPr bwMode="auto">
          <a:xfrm>
            <a:off x="9067800" y="2649072"/>
            <a:ext cx="1600200" cy="2554941"/>
          </a:xfrm>
          <a:prstGeom prst="rect">
            <a:avLst/>
          </a:prstGeom>
          <a:noFill/>
          <a:ln w="9525">
            <a:noFill/>
            <a:miter lim="800000"/>
            <a:headEnd/>
            <a:tailEnd/>
          </a:ln>
        </p:spPr>
        <p:txBody>
          <a:bodyPr lIns="90789" tIns="45398" rIns="90789" bIns="45398"/>
          <a:lstStyle/>
          <a:p>
            <a:pPr marL="28492" indent="-28492" defTabSz="907485">
              <a:spcBef>
                <a:spcPct val="20000"/>
              </a:spcBef>
              <a:buClr>
                <a:srgbClr val="ED1C24"/>
              </a:buClr>
              <a:defRPr/>
            </a:pPr>
            <a:r>
              <a:rPr lang="en-US" sz="1400" dirty="0">
                <a:latin typeface="Calibri" pitchFamily="34" charset="0"/>
              </a:rPr>
              <a:t>Terra orbit after constellation exit</a:t>
            </a:r>
          </a:p>
          <a:p>
            <a:pPr marL="339060" lvl="1" indent="-339060" defTabSz="907485">
              <a:spcBef>
                <a:spcPct val="20000"/>
              </a:spcBef>
              <a:buFont typeface="Arial" charset="0"/>
              <a:buChar char="•"/>
              <a:defRPr/>
            </a:pPr>
            <a:r>
              <a:rPr lang="en-US" sz="1400" dirty="0">
                <a:latin typeface="Calibri" pitchFamily="34" charset="0"/>
              </a:rPr>
              <a:t>Monthly snapshots 2022-2030 (one orbit per month</a:t>
            </a:r>
            <a:r>
              <a:rPr lang="en-US" sz="1300" dirty="0">
                <a:latin typeface="Calibri" pitchFamily="34" charset="0"/>
              </a:rPr>
              <a:t>)</a:t>
            </a:r>
          </a:p>
          <a:p>
            <a:pPr marL="339060" lvl="1" indent="-339060" defTabSz="907485">
              <a:spcBef>
                <a:spcPct val="20000"/>
              </a:spcBef>
              <a:buFont typeface="Arial" charset="0"/>
              <a:buChar char="•"/>
              <a:defRPr/>
            </a:pPr>
            <a:r>
              <a:rPr lang="en-US" sz="1400" dirty="0">
                <a:latin typeface="Calibri" pitchFamily="34" charset="0"/>
              </a:rPr>
              <a:t>Colors become lighter as time progresses</a:t>
            </a:r>
          </a:p>
          <a:p>
            <a:pPr marL="339060" indent="-339060" defTabSz="907485">
              <a:spcBef>
                <a:spcPct val="20000"/>
              </a:spcBef>
              <a:buClr>
                <a:srgbClr val="ED1C24"/>
              </a:buClr>
              <a:buFont typeface="Arial" charset="0"/>
              <a:buChar char="•"/>
              <a:defRPr/>
            </a:pPr>
            <a:endParaRPr lang="en-US" sz="1400" dirty="0">
              <a:latin typeface="Calibri" pitchFamily="34" charset="0"/>
            </a:endParaRPr>
          </a:p>
        </p:txBody>
      </p:sp>
    </p:spTree>
    <p:extLst>
      <p:ext uri="{BB962C8B-B14F-4D97-AF65-F5344CB8AC3E}">
        <p14:creationId xmlns:p14="http://schemas.microsoft.com/office/powerpoint/2010/main" val="13320641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46313" y="3176588"/>
            <a:ext cx="7772400" cy="1362075"/>
          </a:xfrm>
        </p:spPr>
        <p:txBody>
          <a:bodyPr/>
          <a:lstStyle/>
          <a:p>
            <a:pPr algn="ctr"/>
            <a:r>
              <a:rPr lang="en-US" dirty="0" smtClean="0">
                <a:solidFill>
                  <a:srgbClr val="009900"/>
                </a:solidFill>
              </a:rPr>
              <a:t>Spacecraft status</a:t>
            </a:r>
            <a:endParaRPr lang="en-US" dirty="0">
              <a:solidFill>
                <a:srgbClr val="009900"/>
              </a:solidFill>
            </a:endParaRPr>
          </a:p>
        </p:txBody>
      </p:sp>
      <p:sp>
        <p:nvSpPr>
          <p:cNvPr id="6" name="Text Placeholder 5"/>
          <p:cNvSpPr>
            <a:spLocks noGrp="1"/>
          </p:cNvSpPr>
          <p:nvPr>
            <p:ph type="body" idx="1"/>
          </p:nvPr>
        </p:nvSpPr>
        <p:spPr>
          <a:xfrm>
            <a:off x="2246313" y="1676401"/>
            <a:ext cx="7772400" cy="1500187"/>
          </a:xfrm>
        </p:spPr>
        <p:txBody>
          <a:bodyPr>
            <a:normAutofit/>
          </a:bodyPr>
          <a:lstStyle/>
          <a:p>
            <a:pPr algn="ctr"/>
            <a:r>
              <a:rPr lang="en-US" sz="2400" b="1" dirty="0"/>
              <a:t>Section 1</a:t>
            </a:r>
          </a:p>
        </p:txBody>
      </p:sp>
    </p:spTree>
    <p:extLst>
      <p:ext uri="{BB962C8B-B14F-4D97-AF65-F5344CB8AC3E}">
        <p14:creationId xmlns:p14="http://schemas.microsoft.com/office/powerpoint/2010/main" val="17228230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1" y="1"/>
            <a:ext cx="8229023" cy="788119"/>
          </a:xfrm>
        </p:spPr>
        <p:txBody>
          <a:bodyPr>
            <a:normAutofit fontScale="90000"/>
          </a:bodyPr>
          <a:lstStyle/>
          <a:p>
            <a:r>
              <a:rPr lang="en-US" altLang="en-US" dirty="0" smtClean="0"/>
              <a:t>Baseline vs. Proposed Constellation Exit Plan</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Mean Local Time Prediction</a:t>
            </a:r>
            <a:endParaRPr lang="en-US" dirty="0">
              <a:solidFill>
                <a:schemeClr val="tx1"/>
              </a:solidFill>
            </a:endParaRPr>
          </a:p>
        </p:txBody>
      </p:sp>
      <p:sp>
        <p:nvSpPr>
          <p:cNvPr id="57" name="TextBox 56"/>
          <p:cNvSpPr txBox="1"/>
          <p:nvPr/>
        </p:nvSpPr>
        <p:spPr>
          <a:xfrm>
            <a:off x="0" y="6133232"/>
            <a:ext cx="12192000" cy="707886"/>
          </a:xfrm>
          <a:prstGeom prst="rect">
            <a:avLst/>
          </a:prstGeom>
          <a:noFill/>
        </p:spPr>
        <p:txBody>
          <a:bodyPr wrap="square" rtlCol="0">
            <a:spAutoFit/>
          </a:bodyPr>
          <a:lstStyle/>
          <a:p>
            <a:pPr marL="285750" indent="-285750" algn="ctr">
              <a:buFont typeface="Arial" panose="020B0604020202020204" pitchFamily="34" charset="0"/>
              <a:buChar char="•"/>
            </a:pPr>
            <a:r>
              <a:rPr lang="en-US" sz="2000" dirty="0" smtClean="0"/>
              <a:t>Difference in </a:t>
            </a:r>
            <a:r>
              <a:rPr lang="en-US" sz="2000" dirty="0" smtClean="0">
                <a:solidFill>
                  <a:srgbClr val="0000FF"/>
                </a:solidFill>
              </a:rPr>
              <a:t>overall mission lifetime </a:t>
            </a:r>
            <a:r>
              <a:rPr lang="en-US" sz="2000" dirty="0" smtClean="0"/>
              <a:t>between baseline and proposed plan is </a:t>
            </a:r>
            <a:r>
              <a:rPr lang="en-US" sz="2000" dirty="0" smtClean="0">
                <a:solidFill>
                  <a:srgbClr val="0000FF"/>
                </a:solidFill>
              </a:rPr>
              <a:t>5 months</a:t>
            </a:r>
          </a:p>
          <a:p>
            <a:pPr marL="285750" indent="-285750" algn="ctr">
              <a:buFont typeface="Arial" panose="020B0604020202020204" pitchFamily="34" charset="0"/>
              <a:buChar char="•"/>
            </a:pPr>
            <a:r>
              <a:rPr lang="en-US" sz="2000" dirty="0" smtClean="0"/>
              <a:t>Difference in </a:t>
            </a:r>
            <a:r>
              <a:rPr lang="en-US" sz="2000" dirty="0" smtClean="0">
                <a:solidFill>
                  <a:srgbClr val="0000FF"/>
                </a:solidFill>
              </a:rPr>
              <a:t>science collection </a:t>
            </a:r>
            <a:r>
              <a:rPr lang="en-US" sz="2000" dirty="0" smtClean="0"/>
              <a:t>is </a:t>
            </a:r>
            <a:r>
              <a:rPr lang="en-US" sz="2000" dirty="0" smtClean="0">
                <a:solidFill>
                  <a:srgbClr val="0000FF"/>
                </a:solidFill>
              </a:rPr>
              <a:t>additional</a:t>
            </a:r>
            <a:r>
              <a:rPr lang="en-US" sz="2000" dirty="0" smtClean="0"/>
              <a:t> </a:t>
            </a:r>
            <a:r>
              <a:rPr lang="en-US" sz="2000" dirty="0" smtClean="0">
                <a:solidFill>
                  <a:srgbClr val="0000FF"/>
                </a:solidFill>
              </a:rPr>
              <a:t>~3years </a:t>
            </a:r>
            <a:r>
              <a:rPr lang="en-US" sz="2000" dirty="0" smtClean="0"/>
              <a:t>at tight MLT and current altitude</a:t>
            </a:r>
            <a:endParaRPr lang="en-US" sz="2000" dirty="0"/>
          </a:p>
        </p:txBody>
      </p:sp>
      <p:pic>
        <p:nvPicPr>
          <p:cNvPr id="6" name="Picture 3" descr="C:\Users\theyd\Desktop\Picture1.png"/>
          <p:cNvPicPr>
            <a:picLocks noChangeAspect="1" noChangeArrowheads="1"/>
          </p:cNvPicPr>
          <p:nvPr/>
        </p:nvPicPr>
        <p:blipFill>
          <a:blip r:embed="rId2" cstate="print"/>
          <a:srcRect/>
          <a:stretch>
            <a:fillRect/>
          </a:stretch>
        </p:blipFill>
        <p:spPr bwMode="auto">
          <a:xfrm>
            <a:off x="1667668" y="788120"/>
            <a:ext cx="8856663" cy="5345112"/>
          </a:xfrm>
          <a:prstGeom prst="rect">
            <a:avLst/>
          </a:prstGeom>
          <a:noFill/>
        </p:spPr>
      </p:pic>
    </p:spTree>
    <p:extLst>
      <p:ext uri="{BB962C8B-B14F-4D97-AF65-F5344CB8AC3E}">
        <p14:creationId xmlns:p14="http://schemas.microsoft.com/office/powerpoint/2010/main" val="14573718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After Constellation Exit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Terra intends to continue operations and science data collection after Constellation Exit</a:t>
            </a:r>
          </a:p>
          <a:p>
            <a:pPr lvl="1"/>
            <a:r>
              <a:rPr lang="en-US" dirty="0" smtClean="0"/>
              <a:t>Presumes continued NASA funding and continued health of platform</a:t>
            </a:r>
          </a:p>
          <a:p>
            <a:pPr lvl="1"/>
            <a:r>
              <a:rPr lang="en-US" dirty="0" smtClean="0"/>
              <a:t>Overall Mission Lifetime limited to once MLT drifts to 09:00 </a:t>
            </a:r>
          </a:p>
          <a:p>
            <a:pPr lvl="1"/>
            <a:endParaRPr lang="en-US" dirty="0" smtClean="0"/>
          </a:p>
          <a:p>
            <a:r>
              <a:rPr lang="en-US" dirty="0" smtClean="0"/>
              <a:t>FOT Operations</a:t>
            </a:r>
          </a:p>
          <a:p>
            <a:pPr lvl="1"/>
            <a:r>
              <a:rPr lang="en-US" dirty="0" smtClean="0"/>
              <a:t>The Terra FOT will continue to maintain the Terra platform after constellation exit until it is deemed necessary by NASA to decommission Terra</a:t>
            </a:r>
          </a:p>
          <a:p>
            <a:pPr lvl="1"/>
            <a:r>
              <a:rPr lang="en-US" dirty="0" smtClean="0"/>
              <a:t>Continued Maintenance will include Debris Avoidance Maneuvers as needed, using remaining fuel, to avoid orbital debris</a:t>
            </a:r>
          </a:p>
          <a:p>
            <a:pPr lvl="1"/>
            <a:endParaRPr lang="en-US" dirty="0" smtClean="0"/>
          </a:p>
          <a:p>
            <a:r>
              <a:rPr lang="en-US" dirty="0" smtClean="0"/>
              <a:t>Science Data Collection</a:t>
            </a:r>
          </a:p>
          <a:p>
            <a:pPr lvl="1"/>
            <a:r>
              <a:rPr lang="en-US" dirty="0" smtClean="0"/>
              <a:t>Instruments will continue to be able to collect data after Constellation Exit</a:t>
            </a:r>
          </a:p>
          <a:p>
            <a:pPr lvl="1"/>
            <a:r>
              <a:rPr lang="en-US" dirty="0" smtClean="0"/>
              <a:t>Data processing and Science Analysis will need to updated to take into account lower orbit and drifting MLT</a:t>
            </a:r>
          </a:p>
        </p:txBody>
      </p:sp>
    </p:spTree>
    <p:extLst>
      <p:ext uri="{BB962C8B-B14F-4D97-AF65-F5344CB8AC3E}">
        <p14:creationId xmlns:p14="http://schemas.microsoft.com/office/powerpoint/2010/main" val="172098808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Terra Conclusions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Terra Spacecraft Hardware continues to be healthy after 15+ years on orbit</a:t>
            </a:r>
          </a:p>
          <a:p>
            <a:pPr lvl="1"/>
            <a:r>
              <a:rPr lang="en-US" dirty="0" smtClean="0"/>
              <a:t>2009 Battery Cell 50 and Heater Group Failures have stabilized</a:t>
            </a:r>
          </a:p>
          <a:p>
            <a:pPr lvl="1"/>
            <a:r>
              <a:rPr lang="en-US" dirty="0" smtClean="0"/>
              <a:t>Solar Array Degradation rate indicates it should continue to meet Terra power needs past 2030</a:t>
            </a:r>
          </a:p>
          <a:p>
            <a:r>
              <a:rPr lang="en-US" dirty="0" smtClean="0"/>
              <a:t>Terra still has sufficient propellant to continue to meet Science Requirements for 5-7 years and beyond</a:t>
            </a:r>
          </a:p>
          <a:p>
            <a:pPr lvl="1"/>
            <a:r>
              <a:rPr lang="en-US" dirty="0" smtClean="0"/>
              <a:t>Baseline</a:t>
            </a:r>
          </a:p>
          <a:p>
            <a:pPr lvl="2"/>
            <a:r>
              <a:rPr lang="en-US" dirty="0" smtClean="0"/>
              <a:t>Current Operations : March 2018</a:t>
            </a:r>
          </a:p>
          <a:p>
            <a:pPr lvl="2"/>
            <a:r>
              <a:rPr lang="en-US" dirty="0" smtClean="0"/>
              <a:t>Science Requirements : January 2020</a:t>
            </a:r>
          </a:p>
          <a:p>
            <a:pPr lvl="1"/>
            <a:r>
              <a:rPr lang="en-US" dirty="0" smtClean="0"/>
              <a:t>Pending approval:</a:t>
            </a:r>
          </a:p>
          <a:p>
            <a:pPr lvl="2"/>
            <a:r>
              <a:rPr lang="en-US" dirty="0" smtClean="0"/>
              <a:t>Current Operations : December 2020</a:t>
            </a:r>
          </a:p>
          <a:p>
            <a:pPr lvl="2"/>
            <a:r>
              <a:rPr lang="en-US" dirty="0" smtClean="0"/>
              <a:t>Science Requirements : August 2022</a:t>
            </a:r>
          </a:p>
          <a:p>
            <a:pPr>
              <a:buNone/>
            </a:pPr>
            <a:endParaRPr lang="en-US" dirty="0"/>
          </a:p>
        </p:txBody>
      </p:sp>
      <p:sp>
        <p:nvSpPr>
          <p:cNvPr id="4" name="Date Placeholder 3"/>
          <p:cNvSpPr>
            <a:spLocks noGrp="1"/>
          </p:cNvSpPr>
          <p:nvPr>
            <p:ph type="dt" sz="half" idx="10"/>
          </p:nvPr>
        </p:nvSpPr>
        <p:spPr/>
        <p:txBody>
          <a:bodyPr/>
          <a:lstStyle/>
          <a:p>
            <a:fld id="{72F7E962-00AF-40CE-ACEC-7AC81DAC865A}" type="datetime8">
              <a:rPr lang="en-US" smtClean="0"/>
              <a:pPr/>
              <a:t>5/23/15 15:45</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Backup slides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6295158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Acronyms</a:t>
            </a:r>
            <a:endParaRPr lang="en-US" dirty="0"/>
          </a:p>
        </p:txBody>
      </p:sp>
      <p:sp>
        <p:nvSpPr>
          <p:cNvPr id="3" name="Content Placeholder 2"/>
          <p:cNvSpPr>
            <a:spLocks noGrp="1"/>
          </p:cNvSpPr>
          <p:nvPr>
            <p:ph idx="1"/>
          </p:nvPr>
        </p:nvSpPr>
        <p:spPr>
          <a:xfrm>
            <a:off x="1752600" y="838200"/>
            <a:ext cx="4495800" cy="5562600"/>
          </a:xfrm>
        </p:spPr>
        <p:txBody>
          <a:bodyPr>
            <a:noAutofit/>
          </a:bodyPr>
          <a:lstStyle/>
          <a:p>
            <a:r>
              <a:rPr lang="en-US" sz="1200" dirty="0">
                <a:latin typeface="+mj-lt"/>
              </a:rPr>
              <a:t>ATC		Automated Time Commands</a:t>
            </a:r>
          </a:p>
          <a:p>
            <a:r>
              <a:rPr lang="en-US" sz="1200" dirty="0">
                <a:latin typeface="+mj-lt"/>
              </a:rPr>
              <a:t>BBAT	 	Hex Bay Battery</a:t>
            </a:r>
          </a:p>
          <a:p>
            <a:r>
              <a:rPr lang="en-US" sz="1200" dirty="0">
                <a:latin typeface="+mj-lt"/>
              </a:rPr>
              <a:t>BPC		Battery Power Conditioner</a:t>
            </a:r>
          </a:p>
          <a:p>
            <a:r>
              <a:rPr lang="en-US" sz="1200" dirty="0">
                <a:latin typeface="+mj-lt"/>
              </a:rPr>
              <a:t>C/D		Charge/Discharge</a:t>
            </a:r>
          </a:p>
          <a:p>
            <a:r>
              <a:rPr lang="en-US" sz="1200" dirty="0">
                <a:latin typeface="+mj-lt"/>
              </a:rPr>
              <a:t>CA		Conjunction Avoidance Activity</a:t>
            </a:r>
          </a:p>
          <a:p>
            <a:r>
              <a:rPr lang="en-US" sz="1200" dirty="0">
                <a:latin typeface="+mj-lt"/>
              </a:rPr>
              <a:t>CPHTS		Capillary Pumped Heat Transfer System</a:t>
            </a:r>
          </a:p>
          <a:p>
            <a:r>
              <a:rPr lang="en-US" sz="1200" dirty="0">
                <a:latin typeface="+mj-lt"/>
              </a:rPr>
              <a:t>DAM		Debris Avoidance Maneuver</a:t>
            </a:r>
          </a:p>
          <a:p>
            <a:r>
              <a:rPr lang="en-US" sz="1200" dirty="0">
                <a:latin typeface="+mj-lt"/>
              </a:rPr>
              <a:t>DAS		Direct Access System</a:t>
            </a:r>
          </a:p>
          <a:p>
            <a:r>
              <a:rPr lang="en-US" sz="1200" dirty="0">
                <a:latin typeface="+mj-lt"/>
              </a:rPr>
              <a:t>DCU		Data Control Unit</a:t>
            </a:r>
          </a:p>
          <a:p>
            <a:r>
              <a:rPr lang="en-US" sz="1200" dirty="0">
                <a:latin typeface="+mj-lt"/>
              </a:rPr>
              <a:t>DMU 		Drag Make-Up</a:t>
            </a:r>
          </a:p>
          <a:p>
            <a:r>
              <a:rPr lang="en-US" sz="1200" dirty="0">
                <a:latin typeface="+mj-lt"/>
              </a:rPr>
              <a:t>EDU		Engineering Data Unit</a:t>
            </a:r>
          </a:p>
          <a:p>
            <a:r>
              <a:rPr lang="en-US" sz="1200" dirty="0">
                <a:latin typeface="+mj-lt"/>
              </a:rPr>
              <a:t>ESA		Earth Sensor Assembly</a:t>
            </a:r>
          </a:p>
          <a:p>
            <a:r>
              <a:rPr lang="en-US" sz="1200" dirty="0">
                <a:latin typeface="+mj-lt"/>
              </a:rPr>
              <a:t>FOT		Flight Operations Team</a:t>
            </a:r>
          </a:p>
          <a:p>
            <a:r>
              <a:rPr lang="en-US" sz="1200" dirty="0">
                <a:latin typeface="+mj-lt"/>
              </a:rPr>
              <a:t>FSW		Flight Software</a:t>
            </a:r>
          </a:p>
          <a:p>
            <a:r>
              <a:rPr lang="en-US" sz="1200" dirty="0">
                <a:latin typeface="+mj-lt"/>
              </a:rPr>
              <a:t>HCE		Heater Control Electronics</a:t>
            </a:r>
          </a:p>
          <a:p>
            <a:r>
              <a:rPr lang="en-US" sz="1200" dirty="0">
                <a:latin typeface="+mj-lt"/>
              </a:rPr>
              <a:t>HIE		High Interest Event</a:t>
            </a:r>
          </a:p>
          <a:p>
            <a:r>
              <a:rPr lang="en-US" sz="1200" dirty="0">
                <a:latin typeface="+mj-lt"/>
              </a:rPr>
              <a:t>IAM		Inclination Adjust Maneuver</a:t>
            </a:r>
          </a:p>
          <a:p>
            <a:r>
              <a:rPr lang="en-US" sz="1200" dirty="0">
                <a:latin typeface="+mj-lt"/>
              </a:rPr>
              <a:t>IOT		Instrument Operations Team</a:t>
            </a:r>
          </a:p>
          <a:p>
            <a:r>
              <a:rPr lang="en-US" sz="1200" dirty="0">
                <a:latin typeface="+mj-lt"/>
              </a:rPr>
              <a:t>LM		Lockheed Martin</a:t>
            </a:r>
          </a:p>
          <a:p>
            <a:pPr marL="342900" lvl="1" indent="-342900">
              <a:buFont typeface="Arial" pitchFamily="34" charset="0"/>
              <a:buChar char="•"/>
            </a:pPr>
            <a:r>
              <a:rPr lang="en-US" sz="1200" dirty="0">
                <a:latin typeface="+mj-lt"/>
              </a:rPr>
              <a:t>MLT		Mean Local Time </a:t>
            </a:r>
          </a:p>
          <a:p>
            <a:r>
              <a:rPr lang="en-US" sz="1200" dirty="0">
                <a:latin typeface="+mj-lt"/>
              </a:rPr>
              <a:t>MO		Master Oscillator</a:t>
            </a:r>
          </a:p>
          <a:p>
            <a:r>
              <a:rPr lang="en-US" sz="1200" dirty="0"/>
              <a:t>PBAT		Power Equipment Module Battery</a:t>
            </a:r>
          </a:p>
          <a:p>
            <a:r>
              <a:rPr lang="en-US" sz="1200" dirty="0"/>
              <a:t>RMM		Risk Mitigation Maneuver</a:t>
            </a:r>
          </a:p>
          <a:p>
            <a:r>
              <a:rPr lang="en-US" sz="1200" dirty="0"/>
              <a:t>RTCS		Relative Time Command Sequence</a:t>
            </a:r>
          </a:p>
        </p:txBody>
      </p:sp>
      <p:sp>
        <p:nvSpPr>
          <p:cNvPr id="4" name="Slide Number Placeholder 3"/>
          <p:cNvSpPr>
            <a:spLocks noGrp="1"/>
          </p:cNvSpPr>
          <p:nvPr>
            <p:ph type="sldNum" sz="quarter" idx="11"/>
          </p:nvPr>
        </p:nvSpPr>
        <p:spPr/>
        <p:txBody>
          <a:bodyPr/>
          <a:lstStyle/>
          <a:p>
            <a:pPr>
              <a:defRPr/>
            </a:pPr>
            <a:fld id="{5FCA12AB-7F5B-438F-953A-C0FAE1C762CA}" type="slidenum">
              <a:rPr lang="en-US" smtClean="0"/>
              <a:pPr>
                <a:defRPr/>
              </a:pPr>
              <a:t>24</a:t>
            </a:fld>
            <a:endParaRPr lang="en-US" dirty="0"/>
          </a:p>
        </p:txBody>
      </p:sp>
      <p:sp>
        <p:nvSpPr>
          <p:cNvPr id="6" name="Content Placeholder 2"/>
          <p:cNvSpPr txBox="1">
            <a:spLocks/>
          </p:cNvSpPr>
          <p:nvPr/>
        </p:nvSpPr>
        <p:spPr>
          <a:xfrm>
            <a:off x="6172200" y="838200"/>
            <a:ext cx="4495800" cy="5562600"/>
          </a:xfrm>
          <a:prstGeom prst="rect">
            <a:avLst/>
          </a:prstGeom>
        </p:spPr>
        <p:txBody>
          <a:bodyPr vert="horz" lIns="91440" tIns="45720" rIns="91440" bIns="45720" rtlCol="0">
            <a:noAutofit/>
          </a:bodyPr>
          <a:lstStyle/>
          <a:p>
            <a:pPr marL="342900" indent="-342900" fontAlgn="auto">
              <a:spcBef>
                <a:spcPct val="20000"/>
              </a:spcBef>
              <a:spcAft>
                <a:spcPts val="0"/>
              </a:spcAft>
              <a:buFont typeface="Arial" pitchFamily="34" charset="0"/>
              <a:buChar char="•"/>
            </a:pPr>
            <a:r>
              <a:rPr lang="en-US" sz="1200" dirty="0">
                <a:latin typeface="+mn-lt"/>
              </a:rPr>
              <a:t>S/C		Spacecraft</a:t>
            </a:r>
          </a:p>
          <a:p>
            <a:pPr marL="342900" indent="-342900" fontAlgn="auto">
              <a:spcBef>
                <a:spcPct val="20000"/>
              </a:spcBef>
              <a:spcAft>
                <a:spcPts val="0"/>
              </a:spcAft>
              <a:buFont typeface="Arial" pitchFamily="34" charset="0"/>
              <a:buChar char="•"/>
            </a:pPr>
            <a:r>
              <a:rPr lang="en-US" sz="1200" dirty="0">
                <a:latin typeface="+mn-lt"/>
              </a:rPr>
              <a:t>SA		Solar Array</a:t>
            </a:r>
          </a:p>
          <a:p>
            <a:pPr marL="342900" indent="-342900" fontAlgn="auto">
              <a:spcBef>
                <a:spcPct val="20000"/>
              </a:spcBef>
              <a:spcAft>
                <a:spcPts val="0"/>
              </a:spcAft>
              <a:buFont typeface="Arial" pitchFamily="34" charset="0"/>
              <a:buChar char="•"/>
            </a:pPr>
            <a:r>
              <a:rPr lang="en-US" sz="1200" dirty="0">
                <a:latin typeface="+mn-lt"/>
              </a:rPr>
              <a:t>SCC		Spacecraft Control Computer</a:t>
            </a:r>
          </a:p>
          <a:p>
            <a:pPr marL="342900" indent="-342900" fontAlgn="auto">
              <a:spcBef>
                <a:spcPct val="20000"/>
              </a:spcBef>
              <a:spcAft>
                <a:spcPts val="0"/>
              </a:spcAft>
              <a:buFont typeface="Arial" pitchFamily="34" charset="0"/>
              <a:buChar char="•"/>
            </a:pPr>
            <a:r>
              <a:rPr lang="en-US" sz="1200" dirty="0">
                <a:latin typeface="+mn-lt"/>
              </a:rPr>
              <a:t>SEU		Single Event Upset</a:t>
            </a:r>
          </a:p>
          <a:p>
            <a:pPr marL="342900" indent="-342900" fontAlgn="auto">
              <a:spcBef>
                <a:spcPct val="20000"/>
              </a:spcBef>
              <a:spcAft>
                <a:spcPts val="0"/>
              </a:spcAft>
              <a:buFont typeface="Arial" pitchFamily="34" charset="0"/>
              <a:buChar char="•"/>
              <a:defRPr/>
            </a:pPr>
            <a:r>
              <a:rPr lang="en-US" sz="1200" dirty="0">
                <a:latin typeface="+mn-lt"/>
              </a:rPr>
              <a:t>SFE		Science Formatter Equipment</a:t>
            </a:r>
          </a:p>
          <a:p>
            <a:pPr marL="342900" indent="-342900" fontAlgn="auto">
              <a:spcBef>
                <a:spcPct val="20000"/>
              </a:spcBef>
              <a:spcAft>
                <a:spcPts val="0"/>
              </a:spcAft>
              <a:buFont typeface="Arial" pitchFamily="34" charset="0"/>
              <a:buChar char="•"/>
              <a:defRPr/>
            </a:pPr>
            <a:r>
              <a:rPr lang="en-US" sz="1200" dirty="0">
                <a:latin typeface="+mn-lt"/>
              </a:rPr>
              <a:t>SSR		Solid State Recorder</a:t>
            </a:r>
          </a:p>
          <a:p>
            <a:pPr marL="342900" indent="-342900" fontAlgn="auto">
              <a:spcBef>
                <a:spcPct val="20000"/>
              </a:spcBef>
              <a:spcAft>
                <a:spcPts val="0"/>
              </a:spcAft>
              <a:buFont typeface="Arial" pitchFamily="34" charset="0"/>
              <a:buChar char="•"/>
              <a:defRPr/>
            </a:pPr>
            <a:r>
              <a:rPr lang="en-US" sz="1200" dirty="0">
                <a:latin typeface="+mn-lt"/>
              </a:rPr>
              <a:t>TMONs		Telemetry Monitors</a:t>
            </a:r>
          </a:p>
          <a:p>
            <a:pPr marL="342900" indent="-342900" fontAlgn="auto">
              <a:spcBef>
                <a:spcPct val="20000"/>
              </a:spcBef>
              <a:spcAft>
                <a:spcPts val="0"/>
              </a:spcAft>
              <a:buFont typeface="Arial" pitchFamily="34" charset="0"/>
              <a:buChar char="•"/>
              <a:defRPr/>
            </a:pPr>
            <a:r>
              <a:rPr lang="en-US" sz="1200" dirty="0">
                <a:latin typeface="+mn-lt"/>
              </a:rPr>
              <a:t>WRS		World Reference System </a:t>
            </a:r>
          </a:p>
          <a:p>
            <a:pPr marL="342900" indent="-342900" fontAlgn="auto">
              <a:spcBef>
                <a:spcPct val="20000"/>
              </a:spcBef>
              <a:spcAft>
                <a:spcPts val="0"/>
              </a:spcAft>
              <a:buFont typeface="Arial" pitchFamily="34" charset="0"/>
              <a:buChar char="•"/>
              <a:defRPr/>
            </a:pPr>
            <a:endParaRPr lang="en-US" sz="1100" dirty="0">
              <a:latin typeface="+mj-lt"/>
            </a:endParaRPr>
          </a:p>
        </p:txBody>
      </p:sp>
    </p:spTree>
    <p:extLst>
      <p:ext uri="{BB962C8B-B14F-4D97-AF65-F5344CB8AC3E}">
        <p14:creationId xmlns:p14="http://schemas.microsoft.com/office/powerpoint/2010/main" val="205087905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a:xfrm>
            <a:off x="3009901" y="4"/>
            <a:ext cx="6053138" cy="761997"/>
          </a:xfrm>
        </p:spPr>
        <p:txBody>
          <a:bodyPr>
            <a:normAutofit/>
          </a:bodyPr>
          <a:lstStyle/>
          <a:p>
            <a:pPr algn="ctr"/>
            <a:r>
              <a:rPr lang="en-US" dirty="0"/>
              <a:t>EPS Process Improvements</a:t>
            </a:r>
          </a:p>
        </p:txBody>
      </p:sp>
      <p:sp>
        <p:nvSpPr>
          <p:cNvPr id="7" name="Rectangle 4"/>
          <p:cNvSpPr>
            <a:spLocks noGrp="1" noChangeArrowheads="1"/>
          </p:cNvSpPr>
          <p:nvPr>
            <p:ph idx="4294967295"/>
          </p:nvPr>
        </p:nvSpPr>
        <p:spPr bwMode="auto">
          <a:xfrm>
            <a:off x="1828800" y="838201"/>
            <a:ext cx="8534400" cy="5699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buFontTx/>
              <a:buAutoNum type="arabicParenR"/>
              <a:defRPr/>
            </a:pPr>
            <a:r>
              <a:rPr lang="en-US" sz="1800" b="1" dirty="0">
                <a:solidFill>
                  <a:srgbClr val="0000FF"/>
                </a:solidFill>
                <a:latin typeface="Arial" pitchFamily="34" charset="0"/>
                <a:cs typeface="Arial" pitchFamily="34" charset="0"/>
              </a:rPr>
              <a:t>New Solar Array Operations</a:t>
            </a:r>
          </a:p>
          <a:p>
            <a:pPr marL="461963" lvl="1" indent="-182563">
              <a:buFont typeface="Arial" pitchFamily="34" charset="0"/>
              <a:buChar char="•"/>
              <a:defRPr/>
            </a:pPr>
            <a:r>
              <a:rPr lang="en-US" sz="1600" dirty="0">
                <a:latin typeface="Arial" pitchFamily="34" charset="0"/>
                <a:cs typeface="Arial" pitchFamily="34" charset="0"/>
              </a:rPr>
              <a:t>Since 2013, to reduce stress on the battery and streamline DMU execution</a:t>
            </a:r>
            <a:r>
              <a:rPr lang="en-US" sz="1600" dirty="0">
                <a:solidFill>
                  <a:srgbClr val="FF0000"/>
                </a:solidFill>
                <a:latin typeface="Arial" pitchFamily="34" charset="0"/>
                <a:cs typeface="Arial" pitchFamily="34" charset="0"/>
              </a:rPr>
              <a:t>, </a:t>
            </a:r>
            <a:r>
              <a:rPr lang="en-US" sz="1600" dirty="0">
                <a:latin typeface="Arial" pitchFamily="34" charset="0"/>
                <a:cs typeface="Arial" pitchFamily="34" charset="0"/>
              </a:rPr>
              <a:t>the Terra Solar Array (SA) has been managed to maximize charging while avoiding plume impingement danger regions by using more flexible SA parking locations and SA rotation rates</a:t>
            </a:r>
            <a:endParaRPr lang="en-US" sz="800" dirty="0">
              <a:latin typeface="Arial" pitchFamily="34" charset="0"/>
              <a:cs typeface="Arial" pitchFamily="34" charset="0"/>
            </a:endParaRPr>
          </a:p>
          <a:p>
            <a:pPr marL="461963" lvl="1" indent="-182563">
              <a:buFontTx/>
              <a:buChar char="•"/>
              <a:defRPr/>
            </a:pPr>
            <a:endParaRPr lang="en-US" sz="1050" dirty="0">
              <a:latin typeface="Arial" pitchFamily="34" charset="0"/>
              <a:cs typeface="Arial" pitchFamily="34" charset="0"/>
            </a:endParaRPr>
          </a:p>
          <a:p>
            <a:pPr>
              <a:buFont typeface="+mj-lt"/>
              <a:buAutoNum type="arabicParenR" startAt="2"/>
              <a:defRPr/>
            </a:pPr>
            <a:r>
              <a:rPr lang="en-US" sz="1800" b="1" dirty="0">
                <a:solidFill>
                  <a:srgbClr val="0000FF"/>
                </a:solidFill>
                <a:latin typeface="Arial" pitchFamily="34" charset="0"/>
                <a:cs typeface="Arial" pitchFamily="34" charset="0"/>
              </a:rPr>
              <a:t>Raised average BBAT Cell temperatures by disabling BPC Channel</a:t>
            </a:r>
            <a:endParaRPr lang="en-US" sz="1800" b="1" strike="sngStrike" dirty="0">
              <a:solidFill>
                <a:srgbClr val="0000FF"/>
              </a:solidFill>
              <a:latin typeface="Arial" pitchFamily="34" charset="0"/>
              <a:cs typeface="Arial" pitchFamily="34" charset="0"/>
            </a:endParaRPr>
          </a:p>
          <a:p>
            <a:pPr marL="461963" lvl="1" indent="-182563">
              <a:buFont typeface="Arial" pitchFamily="34" charset="0"/>
              <a:buChar char="•"/>
              <a:defRPr/>
            </a:pPr>
            <a:r>
              <a:rPr lang="en-US" sz="1600" dirty="0">
                <a:latin typeface="Arial" pitchFamily="34" charset="0"/>
                <a:cs typeface="Arial" pitchFamily="34" charset="0"/>
              </a:rPr>
              <a:t>Successfully executed Jan. 14, 2014</a:t>
            </a:r>
          </a:p>
          <a:p>
            <a:pPr marL="461963" lvl="1" indent="-182563">
              <a:buFont typeface="Arial" pitchFamily="34" charset="0"/>
              <a:buChar char="•"/>
              <a:defRPr/>
            </a:pPr>
            <a:r>
              <a:rPr lang="en-US" sz="1600" dirty="0">
                <a:latin typeface="Arial" pitchFamily="34" charset="0"/>
                <a:cs typeface="Arial" pitchFamily="34" charset="0"/>
              </a:rPr>
              <a:t>Raised average BBAT cells temperatures by 1 degree (2 degrees for coldest cell)</a:t>
            </a:r>
          </a:p>
          <a:p>
            <a:pPr marL="862013" lvl="2" indent="-182563">
              <a:defRPr/>
            </a:pPr>
            <a:r>
              <a:rPr lang="en-US" sz="1200" dirty="0">
                <a:latin typeface="Arial" pitchFamily="34" charset="0"/>
                <a:cs typeface="Arial" pitchFamily="34" charset="0"/>
              </a:rPr>
              <a:t>This improves our contingency posture in the event of a load shedding incident and reduces the thermal gradient of BBAT (reduces uneven wear)</a:t>
            </a:r>
            <a:endParaRPr lang="en-US" sz="1050" dirty="0">
              <a:latin typeface="Arial" pitchFamily="34" charset="0"/>
              <a:cs typeface="Arial" pitchFamily="34" charset="0"/>
            </a:endParaRPr>
          </a:p>
          <a:p>
            <a:pPr>
              <a:buFont typeface="+mj-lt"/>
              <a:buAutoNum type="arabicParenR" startAt="2"/>
              <a:defRPr/>
            </a:pPr>
            <a:r>
              <a:rPr lang="en-US" sz="1800" b="1" dirty="0">
                <a:solidFill>
                  <a:srgbClr val="0000FF"/>
                </a:solidFill>
                <a:latin typeface="Arial" pitchFamily="34" charset="0"/>
                <a:cs typeface="Arial" pitchFamily="34" charset="0"/>
              </a:rPr>
              <a:t>Implemented improved response to HCE Anomaly </a:t>
            </a:r>
          </a:p>
          <a:p>
            <a:pPr marL="461963" lvl="1" indent="-182563">
              <a:buFont typeface="Arial" pitchFamily="34" charset="0"/>
              <a:buChar char="•"/>
              <a:defRPr/>
            </a:pPr>
            <a:r>
              <a:rPr lang="en-US" sz="1600" dirty="0">
                <a:latin typeface="Arial" pitchFamily="34" charset="0"/>
                <a:cs typeface="Arial" pitchFamily="34" charset="0"/>
              </a:rPr>
              <a:t>In 2009 a Single Event Upset (SEU) on the Heater Control Electronics (HCE) disabled heaters on BBAT and PBAT</a:t>
            </a:r>
          </a:p>
          <a:p>
            <a:pPr marL="461963" lvl="1" indent="-182563">
              <a:buFont typeface="Arial" pitchFamily="34" charset="0"/>
              <a:buChar char="•"/>
              <a:defRPr/>
            </a:pPr>
            <a:r>
              <a:rPr lang="en-US" sz="1600" dirty="0">
                <a:latin typeface="Arial" pitchFamily="34" charset="0"/>
                <a:cs typeface="Arial" pitchFamily="34" charset="0"/>
              </a:rPr>
              <a:t>A telemetry monitor (TMON) was developed and successfully uplinked Feb. 20, 2014 to immediately recover from the anomaly and ensure the heaters are re-enabled</a:t>
            </a:r>
          </a:p>
          <a:p>
            <a:pPr marL="862013" lvl="2" indent="-182563">
              <a:defRPr/>
            </a:pPr>
            <a:endParaRPr lang="en-US" sz="1050" dirty="0">
              <a:latin typeface="Arial" pitchFamily="34" charset="0"/>
              <a:cs typeface="Arial" pitchFamily="34" charset="0"/>
            </a:endParaRPr>
          </a:p>
          <a:p>
            <a:pPr>
              <a:buFont typeface="+mj-lt"/>
              <a:buAutoNum type="arabicParenR" startAt="2"/>
              <a:defRPr/>
            </a:pPr>
            <a:r>
              <a:rPr lang="en-US" sz="1800" b="1" dirty="0">
                <a:solidFill>
                  <a:srgbClr val="0000FF"/>
                </a:solidFill>
                <a:latin typeface="Arial" pitchFamily="34" charset="0"/>
                <a:cs typeface="Arial" pitchFamily="34" charset="0"/>
              </a:rPr>
              <a:t>Lowered BBAT Heater Set Points</a:t>
            </a:r>
          </a:p>
          <a:p>
            <a:pPr marL="461963" lvl="1" indent="-182563">
              <a:buFont typeface="Arial" pitchFamily="34" charset="0"/>
              <a:buChar char="•"/>
              <a:defRPr/>
            </a:pPr>
            <a:r>
              <a:rPr lang="en-US" sz="1600" dirty="0">
                <a:latin typeface="Arial" pitchFamily="34" charset="0"/>
                <a:cs typeface="Arial" pitchFamily="34" charset="0"/>
              </a:rPr>
              <a:t>From  5/19/14 to 6/10/14 the FOT reduced the set points for BBAT heaters 1, 2, 3, and 6 by 1ºC </a:t>
            </a:r>
          </a:p>
          <a:p>
            <a:pPr marL="461963" lvl="1" indent="-182563">
              <a:buFont typeface="Arial" pitchFamily="34" charset="0"/>
              <a:buChar char="•"/>
              <a:defRPr/>
            </a:pPr>
            <a:r>
              <a:rPr lang="en-US" sz="1600" dirty="0">
                <a:latin typeface="Arial" pitchFamily="34" charset="0"/>
                <a:cs typeface="Arial" pitchFamily="34" charset="0"/>
              </a:rPr>
              <a:t>This reduced the BBAT thermal gradient by 0.5 – 0.75ºC, reducing uneven wear on BBAT cells</a:t>
            </a:r>
          </a:p>
        </p:txBody>
      </p:sp>
    </p:spTree>
    <p:extLst>
      <p:ext uri="{BB962C8B-B14F-4D97-AF65-F5344CB8AC3E}">
        <p14:creationId xmlns:p14="http://schemas.microsoft.com/office/powerpoint/2010/main" val="27529532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3200" dirty="0"/>
              <a:t>EOS </a:t>
            </a:r>
            <a:r>
              <a:rPr lang="en-US" sz="3200" dirty="0" smtClean="0"/>
              <a:t>Aqua Spacecraft </a:t>
            </a:r>
            <a:r>
              <a:rPr lang="en-US" sz="3200" dirty="0"/>
              <a:t>Status</a:t>
            </a:r>
            <a:br>
              <a:rPr lang="en-US" sz="3200" dirty="0"/>
            </a:br>
            <a:r>
              <a:rPr lang="en-US" sz="3200" dirty="0"/>
              <a:t>MODIS Science Team Meeting</a:t>
            </a:r>
          </a:p>
        </p:txBody>
      </p:sp>
      <p:sp>
        <p:nvSpPr>
          <p:cNvPr id="7" name="Subtitle 2"/>
          <p:cNvSpPr txBox="1">
            <a:spLocks/>
          </p:cNvSpPr>
          <p:nvPr/>
        </p:nvSpPr>
        <p:spPr>
          <a:xfrm>
            <a:off x="2819400" y="3600451"/>
            <a:ext cx="6553200" cy="2438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n-US" sz="2400" dirty="0" smtClean="0">
                <a:solidFill>
                  <a:schemeClr val="tx1"/>
                </a:solidFill>
              </a:rPr>
              <a:t>May 21, 2015</a:t>
            </a:r>
          </a:p>
          <a:p>
            <a:pPr fontAlgn="auto">
              <a:spcAft>
                <a:spcPts val="0"/>
              </a:spcAft>
            </a:pPr>
            <a:endParaRPr lang="en-US" sz="2400" dirty="0" smtClean="0"/>
          </a:p>
          <a:p>
            <a:pPr fontAlgn="auto">
              <a:spcAft>
                <a:spcPts val="0"/>
              </a:spcAft>
            </a:pPr>
            <a:endParaRPr lang="en-US" sz="1800" dirty="0" smtClean="0"/>
          </a:p>
          <a:p>
            <a:pPr fontAlgn="auto">
              <a:spcAft>
                <a:spcPts val="0"/>
              </a:spcAft>
            </a:pPr>
            <a:r>
              <a:rPr lang="en-US" sz="2000" b="1" dirty="0" err="1">
                <a:solidFill>
                  <a:schemeClr val="tx1"/>
                </a:solidFill>
              </a:rPr>
              <a:t>Beneé</a:t>
            </a:r>
            <a:r>
              <a:rPr lang="en-US" sz="2000" b="1" dirty="0">
                <a:solidFill>
                  <a:schemeClr val="tx1"/>
                </a:solidFill>
              </a:rPr>
              <a:t> </a:t>
            </a:r>
            <a:r>
              <a:rPr lang="en-US" sz="2000" b="1" dirty="0" smtClean="0">
                <a:solidFill>
                  <a:schemeClr val="tx1"/>
                </a:solidFill>
              </a:rPr>
              <a:t>Durham,  </a:t>
            </a:r>
            <a:r>
              <a:rPr lang="en-US" sz="2000" dirty="0" smtClean="0">
                <a:solidFill>
                  <a:schemeClr val="tx1"/>
                </a:solidFill>
              </a:rPr>
              <a:t>Aqua Flight Systems Manager</a:t>
            </a:r>
          </a:p>
          <a:p>
            <a:pPr fontAlgn="auto">
              <a:spcAft>
                <a:spcPts val="0"/>
              </a:spcAft>
            </a:pPr>
            <a:r>
              <a:rPr lang="en-US" sz="2000" dirty="0" smtClean="0">
                <a:solidFill>
                  <a:schemeClr val="tx1"/>
                </a:solidFill>
              </a:rPr>
              <a:t>(301) 614-5018</a:t>
            </a:r>
          </a:p>
          <a:p>
            <a:pPr fontAlgn="auto">
              <a:spcAft>
                <a:spcPts val="0"/>
              </a:spcAft>
            </a:pPr>
            <a:r>
              <a:rPr lang="en-US" sz="2000" dirty="0" smtClean="0">
                <a:solidFill>
                  <a:schemeClr val="tx1"/>
                </a:solidFill>
                <a:hlinkClick r:id="rId2"/>
              </a:rPr>
              <a:t>Benee.L.Durham@nasa.gov</a:t>
            </a:r>
            <a:endParaRPr lang="en-US" sz="2000" dirty="0" smtClean="0">
              <a:solidFill>
                <a:schemeClr val="tx1"/>
              </a:solidFill>
            </a:endParaRPr>
          </a:p>
          <a:p>
            <a:pPr fontAlgn="auto">
              <a:spcAft>
                <a:spcPts val="0"/>
              </a:spcAft>
            </a:pPr>
            <a:endParaRPr lang="en-US" sz="2000" dirty="0" smtClean="0">
              <a:solidFill>
                <a:schemeClr val="tx1"/>
              </a:solidFill>
            </a:endParaRPr>
          </a:p>
          <a:p>
            <a:pPr fontAlgn="auto">
              <a:spcAft>
                <a:spcPts val="0"/>
              </a:spcAft>
            </a:pPr>
            <a:endParaRPr lang="en-US" sz="2000" dirty="0" smtClean="0"/>
          </a:p>
          <a:p>
            <a:pPr fontAlgn="auto">
              <a:spcAft>
                <a:spcPts val="0"/>
              </a:spcAft>
            </a:pPr>
            <a:endParaRPr lang="en-US" sz="2000" dirty="0"/>
          </a:p>
        </p:txBody>
      </p:sp>
    </p:spTree>
    <p:extLst>
      <p:ext uri="{BB962C8B-B14F-4D97-AF65-F5344CB8AC3E}">
        <p14:creationId xmlns:p14="http://schemas.microsoft.com/office/powerpoint/2010/main" val="114361849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2"/>
          <p:cNvSpPr>
            <a:spLocks noGrp="1" noChangeArrowheads="1"/>
          </p:cNvSpPr>
          <p:nvPr>
            <p:ph type="title"/>
          </p:nvPr>
        </p:nvSpPr>
        <p:spPr>
          <a:xfrm>
            <a:off x="2381251" y="274638"/>
            <a:ext cx="7343775" cy="411162"/>
          </a:xfrm>
        </p:spPr>
        <p:txBody>
          <a:bodyPr>
            <a:normAutofit fontScale="90000"/>
          </a:bodyPr>
          <a:lstStyle/>
          <a:p>
            <a:r>
              <a:rPr lang="en-US" sz="2400" dirty="0">
                <a:solidFill>
                  <a:schemeClr val="accent2">
                    <a:lumMod val="75000"/>
                  </a:schemeClr>
                </a:solidFill>
              </a:rPr>
              <a:t>EOS-Aqua Overview / Objective</a:t>
            </a:r>
          </a:p>
        </p:txBody>
      </p:sp>
      <p:sp>
        <p:nvSpPr>
          <p:cNvPr id="20485" name="Rectangle 3"/>
          <p:cNvSpPr>
            <a:spLocks noChangeArrowheads="1"/>
          </p:cNvSpPr>
          <p:nvPr/>
        </p:nvSpPr>
        <p:spPr bwMode="auto">
          <a:xfrm>
            <a:off x="1817689" y="922338"/>
            <a:ext cx="4808537" cy="3802062"/>
          </a:xfrm>
          <a:prstGeom prst="rect">
            <a:avLst/>
          </a:prstGeom>
          <a:noFill/>
          <a:ln w="12700">
            <a:solidFill>
              <a:srgbClr val="006699"/>
            </a:solidFill>
            <a:miter lim="800000"/>
            <a:headEnd/>
            <a:tailEnd/>
          </a:ln>
        </p:spPr>
        <p:txBody>
          <a:bodyPr lIns="92075" tIns="46037" rIns="92075" bIns="46037"/>
          <a:lstStyle/>
          <a:p>
            <a:pPr marL="115888" indent="-115888" eaLnBrk="0" hangingPunct="0"/>
            <a:r>
              <a:rPr lang="en-US" sz="1600" b="1" u="sng" dirty="0">
                <a:latin typeface="Times New Roman" pitchFamily="18" charset="0"/>
                <a:ea typeface="ＭＳ Ｐゴシック" pitchFamily="-108" charset="-128"/>
              </a:rPr>
              <a:t>Aqua Features</a:t>
            </a:r>
            <a:endParaRPr lang="en-US" sz="1600" u="sng" dirty="0">
              <a:latin typeface="Times New Roman" pitchFamily="18" charset="0"/>
              <a:ea typeface="ＭＳ Ｐゴシック" pitchFamily="-108" charset="-128"/>
            </a:endParaRPr>
          </a:p>
          <a:p>
            <a:pPr marL="115888" indent="-115888" eaLnBrk="0" hangingPunct="0">
              <a:buFontTx/>
              <a:buChar char="•"/>
            </a:pPr>
            <a:r>
              <a:rPr lang="en-US" sz="1200" b="1" dirty="0">
                <a:latin typeface="Times New Roman" pitchFamily="18" charset="0"/>
                <a:ea typeface="ＭＳ Ｐゴシック" pitchFamily="-108" charset="-128"/>
              </a:rPr>
              <a:t>Launch Date:  </a:t>
            </a:r>
            <a:r>
              <a:rPr lang="en-US" sz="1200" i="1" dirty="0">
                <a:latin typeface="Times New Roman" pitchFamily="18" charset="0"/>
                <a:ea typeface="ＭＳ Ｐゴシック" pitchFamily="-108" charset="-128"/>
              </a:rPr>
              <a:t>May 4</a:t>
            </a:r>
            <a:r>
              <a:rPr lang="en-US" sz="1200" i="1" baseline="30000" dirty="0">
                <a:latin typeface="Times New Roman" pitchFamily="18" charset="0"/>
                <a:ea typeface="ＭＳ Ｐゴシック" pitchFamily="-108" charset="-128"/>
              </a:rPr>
              <a:t>TH</a:t>
            </a:r>
            <a:r>
              <a:rPr lang="en-US" sz="1200" i="1" dirty="0">
                <a:latin typeface="Times New Roman" pitchFamily="18" charset="0"/>
                <a:ea typeface="ＭＳ Ｐゴシック" pitchFamily="-108" charset="-128"/>
              </a:rPr>
              <a:t>, 2002  (Delta II, 7920-10L, VAFB)</a:t>
            </a:r>
          </a:p>
          <a:p>
            <a:pPr marL="115888" indent="-115888" eaLnBrk="0" hangingPunct="0">
              <a:buFontTx/>
              <a:buChar char="•"/>
            </a:pPr>
            <a:r>
              <a:rPr lang="en-US" sz="1200" b="1" dirty="0">
                <a:latin typeface="Times New Roman" pitchFamily="18" charset="0"/>
                <a:ea typeface="ＭＳ Ｐゴシック" pitchFamily="-108" charset="-128"/>
              </a:rPr>
              <a:t>Orbit:  </a:t>
            </a:r>
            <a:r>
              <a:rPr lang="en-US" sz="1200" i="1" dirty="0">
                <a:latin typeface="Times New Roman" pitchFamily="18" charset="0"/>
                <a:ea typeface="ＭＳ Ｐゴシック" pitchFamily="-108" charset="-128"/>
              </a:rPr>
              <a:t>705 km, sun-synch. polar, 98.2</a:t>
            </a:r>
            <a:r>
              <a:rPr lang="en-US" sz="1200" i="1" baseline="30000" dirty="0">
                <a:latin typeface="Times New Roman" pitchFamily="18" charset="0"/>
                <a:ea typeface="ＭＳ Ｐゴシック" pitchFamily="-108" charset="-128"/>
              </a:rPr>
              <a:t>o</a:t>
            </a:r>
            <a:r>
              <a:rPr lang="en-US" sz="1200" i="1" dirty="0">
                <a:latin typeface="Symbol" pitchFamily="18" charset="2"/>
                <a:ea typeface="ＭＳ Ｐゴシック" pitchFamily="-108" charset="-128"/>
              </a:rPr>
              <a:t> </a:t>
            </a:r>
            <a:r>
              <a:rPr lang="en-US" sz="1200" i="1" dirty="0">
                <a:latin typeface="Times New Roman" pitchFamily="18" charset="0"/>
                <a:ea typeface="ＭＳ Ｐゴシック" pitchFamily="-108" charset="-128"/>
              </a:rPr>
              <a:t>Inc., 1:30</a:t>
            </a:r>
            <a:r>
              <a:rPr lang="en-US" sz="800" i="1" dirty="0">
                <a:latin typeface="Times New Roman" pitchFamily="18" charset="0"/>
                <a:ea typeface="ＭＳ Ｐゴシック" pitchFamily="-108" charset="-128"/>
              </a:rPr>
              <a:t>PM</a:t>
            </a:r>
            <a:r>
              <a:rPr lang="en-US" sz="1200" i="1" dirty="0">
                <a:latin typeface="Times New Roman" pitchFamily="18" charset="0"/>
                <a:ea typeface="ＭＳ Ｐゴシック" pitchFamily="-108" charset="-128"/>
              </a:rPr>
              <a:t> MLT </a:t>
            </a:r>
            <a:r>
              <a:rPr lang="en-US" sz="1200" i="1" dirty="0" err="1">
                <a:latin typeface="Times New Roman" pitchFamily="18" charset="0"/>
                <a:ea typeface="ＭＳ Ｐゴシック" pitchFamily="-108" charset="-128"/>
              </a:rPr>
              <a:t>asc</a:t>
            </a:r>
            <a:r>
              <a:rPr lang="en-US" sz="1200" i="1" dirty="0">
                <a:latin typeface="Times New Roman" pitchFamily="18" charset="0"/>
                <a:ea typeface="ＭＳ Ｐゴシック" pitchFamily="-108" charset="-128"/>
              </a:rPr>
              <a:t>. node</a:t>
            </a:r>
          </a:p>
          <a:p>
            <a:pPr marL="115888" indent="-115888" eaLnBrk="0" hangingPunct="0">
              <a:buFontTx/>
              <a:buChar char="•"/>
            </a:pPr>
            <a:r>
              <a:rPr lang="en-US" sz="1200" b="1" dirty="0">
                <a:latin typeface="Times New Roman" pitchFamily="18" charset="0"/>
                <a:ea typeface="ＭＳ Ｐゴシック" pitchFamily="-108" charset="-128"/>
              </a:rPr>
              <a:t>Instrument Payload:</a:t>
            </a:r>
          </a:p>
          <a:p>
            <a:pPr marL="346075" lvl="1" indent="-115888" eaLnBrk="0" hangingPunct="0">
              <a:buFont typeface="Times New Roman" pitchFamily="18" charset="0"/>
              <a:buChar char="–"/>
            </a:pPr>
            <a:r>
              <a:rPr lang="en-US" sz="1200" b="1" dirty="0">
                <a:latin typeface="Times New Roman" pitchFamily="18" charset="0"/>
                <a:ea typeface="ＭＳ Ｐゴシック" pitchFamily="-108" charset="-128"/>
              </a:rPr>
              <a:t>AIRS - </a:t>
            </a:r>
            <a:r>
              <a:rPr lang="en-US" sz="1200" i="1" dirty="0">
                <a:latin typeface="Times New Roman" pitchFamily="18" charset="0"/>
                <a:ea typeface="ＭＳ Ｐゴシック" pitchFamily="-108" charset="-128"/>
              </a:rPr>
              <a:t>Atmospheric Infrared Sounder</a:t>
            </a:r>
            <a:r>
              <a:rPr lang="en-US" sz="1200" dirty="0">
                <a:latin typeface="Times New Roman" pitchFamily="18" charset="0"/>
                <a:ea typeface="ＭＳ Ｐゴシック" pitchFamily="-108" charset="-128"/>
              </a:rPr>
              <a:t> </a:t>
            </a:r>
            <a:r>
              <a:rPr lang="en-US" sz="1200" dirty="0">
                <a:ea typeface="ＭＳ Ｐゴシック" pitchFamily="-108" charset="-128"/>
              </a:rPr>
              <a:t>(USA/JPL)</a:t>
            </a:r>
          </a:p>
          <a:p>
            <a:pPr marL="346075" lvl="1" indent="-115888" eaLnBrk="0" hangingPunct="0">
              <a:buFont typeface="Times New Roman" pitchFamily="18" charset="0"/>
              <a:buChar char="–"/>
            </a:pPr>
            <a:r>
              <a:rPr lang="en-US" sz="1200" b="1" dirty="0">
                <a:latin typeface="Times New Roman" pitchFamily="18" charset="0"/>
                <a:ea typeface="ＭＳ Ｐゴシック" pitchFamily="-108" charset="-128"/>
              </a:rPr>
              <a:t>AMSR-E - </a:t>
            </a:r>
            <a:r>
              <a:rPr lang="en-US" sz="1200" i="1" dirty="0">
                <a:latin typeface="Times New Roman" pitchFamily="18" charset="0"/>
                <a:ea typeface="ＭＳ Ｐゴシック" pitchFamily="-108" charset="-128"/>
              </a:rPr>
              <a:t>Advanced Microwave Sounding Radiometer</a:t>
            </a:r>
            <a:r>
              <a:rPr lang="en-US" sz="1200" b="1" dirty="0">
                <a:latin typeface="Times New Roman" pitchFamily="18" charset="0"/>
                <a:ea typeface="ＭＳ Ｐゴシック" pitchFamily="-108" charset="-128"/>
              </a:rPr>
              <a:t> – </a:t>
            </a:r>
            <a:r>
              <a:rPr lang="en-US" sz="1200" dirty="0">
                <a:ea typeface="ＭＳ Ｐゴシック" pitchFamily="-108" charset="-128"/>
              </a:rPr>
              <a:t>(JAPAN/JAXA)</a:t>
            </a:r>
          </a:p>
          <a:p>
            <a:pPr marL="346075" lvl="1" indent="-115888" eaLnBrk="0" hangingPunct="0">
              <a:buFont typeface="Times New Roman" pitchFamily="18" charset="0"/>
              <a:buChar char="–"/>
            </a:pPr>
            <a:r>
              <a:rPr lang="en-US" sz="1200" b="1" dirty="0">
                <a:latin typeface="Times New Roman" pitchFamily="18" charset="0"/>
                <a:ea typeface="ＭＳ Ｐゴシック" pitchFamily="-108" charset="-128"/>
              </a:rPr>
              <a:t>AMSU- </a:t>
            </a:r>
            <a:r>
              <a:rPr lang="en-US" sz="1200" i="1" dirty="0">
                <a:latin typeface="Times New Roman" pitchFamily="18" charset="0"/>
                <a:ea typeface="ＭＳ Ｐゴシック" pitchFamily="-108" charset="-128"/>
              </a:rPr>
              <a:t>Advanced Microwave Sounding Unit</a:t>
            </a:r>
            <a:r>
              <a:rPr lang="en-US" sz="1200" dirty="0">
                <a:ea typeface="ＭＳ Ｐゴシック" pitchFamily="-108" charset="-128"/>
              </a:rPr>
              <a:t> (USA/JPL)</a:t>
            </a:r>
            <a:endParaRPr lang="en-US" sz="1200" b="1" dirty="0">
              <a:ea typeface="ＭＳ Ｐゴシック" pitchFamily="-108" charset="-128"/>
            </a:endParaRPr>
          </a:p>
          <a:p>
            <a:pPr marL="346075" lvl="1" indent="-115888" eaLnBrk="0" hangingPunct="0">
              <a:buFont typeface="Times New Roman" pitchFamily="18" charset="0"/>
              <a:buChar char="–"/>
            </a:pPr>
            <a:r>
              <a:rPr lang="en-US" sz="1200" b="1" dirty="0">
                <a:latin typeface="Times New Roman" pitchFamily="18" charset="0"/>
                <a:ea typeface="ＭＳ Ｐゴシック" pitchFamily="-108" charset="-128"/>
              </a:rPr>
              <a:t>CERES -</a:t>
            </a:r>
            <a:r>
              <a:rPr lang="en-US" sz="1200" b="1" dirty="0">
                <a:ea typeface="ＭＳ Ｐゴシック" pitchFamily="-108" charset="-128"/>
              </a:rPr>
              <a:t> </a:t>
            </a:r>
            <a:r>
              <a:rPr lang="en-US" sz="1200" i="1" dirty="0">
                <a:latin typeface="Times New Roman" pitchFamily="18" charset="0"/>
                <a:ea typeface="ＭＳ Ｐゴシック" pitchFamily="-108" charset="-128"/>
              </a:rPr>
              <a:t>Clouds &amp; the Earth's Radiant Energy System </a:t>
            </a:r>
            <a:r>
              <a:rPr lang="en-US" sz="1200" dirty="0">
                <a:ea typeface="ＭＳ Ｐゴシック" pitchFamily="-108" charset="-128"/>
              </a:rPr>
              <a:t>(USA/Langley)</a:t>
            </a:r>
          </a:p>
          <a:p>
            <a:pPr marL="346075" lvl="1" indent="-115888" eaLnBrk="0" hangingPunct="0">
              <a:buFont typeface="Times New Roman" pitchFamily="18" charset="0"/>
              <a:buChar char="–"/>
            </a:pPr>
            <a:r>
              <a:rPr lang="en-US" sz="1200" b="1" dirty="0">
                <a:latin typeface="Times New Roman" pitchFamily="18" charset="0"/>
                <a:ea typeface="ＭＳ Ｐゴシック" pitchFamily="-108" charset="-128"/>
              </a:rPr>
              <a:t>HSB -</a:t>
            </a:r>
            <a:r>
              <a:rPr lang="en-US" sz="1200" b="1" dirty="0">
                <a:ea typeface="ＭＳ Ｐゴシック" pitchFamily="-108" charset="-128"/>
              </a:rPr>
              <a:t> </a:t>
            </a:r>
            <a:r>
              <a:rPr lang="en-US" sz="1200" i="1" dirty="0">
                <a:latin typeface="Times New Roman" pitchFamily="18" charset="0"/>
                <a:ea typeface="ＭＳ Ｐゴシック" pitchFamily="-108" charset="-128"/>
              </a:rPr>
              <a:t>Humidity Sounder for Brazil </a:t>
            </a:r>
            <a:r>
              <a:rPr lang="en-US" sz="1200" dirty="0">
                <a:ea typeface="ＭＳ Ｐゴシック" pitchFamily="-108" charset="-128"/>
              </a:rPr>
              <a:t>(Brazil/IPNE</a:t>
            </a:r>
            <a:r>
              <a:rPr lang="en-US" sz="1200" dirty="0">
                <a:latin typeface="Times New Roman" pitchFamily="18" charset="0"/>
                <a:ea typeface="ＭＳ Ｐゴシック" pitchFamily="-108" charset="-128"/>
              </a:rPr>
              <a:t>)</a:t>
            </a:r>
          </a:p>
          <a:p>
            <a:pPr marL="346075" lvl="1" indent="-115888" eaLnBrk="0" hangingPunct="0">
              <a:buFont typeface="Times New Roman" pitchFamily="18" charset="0"/>
              <a:buChar char="–"/>
            </a:pPr>
            <a:r>
              <a:rPr lang="en-US" sz="1200" b="1" dirty="0">
                <a:latin typeface="Times New Roman" pitchFamily="18" charset="0"/>
                <a:ea typeface="ＭＳ Ｐゴシック" pitchFamily="-108" charset="-128"/>
              </a:rPr>
              <a:t>MODIS -</a:t>
            </a:r>
            <a:r>
              <a:rPr lang="en-US" sz="1200" b="1" dirty="0">
                <a:ea typeface="ＭＳ Ｐゴシック" pitchFamily="-108" charset="-128"/>
              </a:rPr>
              <a:t> </a:t>
            </a:r>
            <a:r>
              <a:rPr lang="en-US" sz="1200" i="1" dirty="0">
                <a:latin typeface="Times New Roman" pitchFamily="18" charset="0"/>
                <a:ea typeface="ＭＳ Ｐゴシック" pitchFamily="-108" charset="-128"/>
              </a:rPr>
              <a:t>Moderate Resolution Imaging </a:t>
            </a:r>
            <a:r>
              <a:rPr lang="en-US" sz="1200" i="1" dirty="0" err="1">
                <a:latin typeface="Times New Roman" pitchFamily="18" charset="0"/>
                <a:ea typeface="ＭＳ Ｐゴシック" pitchFamily="-108" charset="-128"/>
              </a:rPr>
              <a:t>Spectroradiometer</a:t>
            </a:r>
            <a:r>
              <a:rPr lang="en-US" sz="1200" b="1" dirty="0">
                <a:ea typeface="ＭＳ Ｐゴシック" pitchFamily="-108" charset="-128"/>
              </a:rPr>
              <a:t> </a:t>
            </a:r>
            <a:r>
              <a:rPr lang="en-US" sz="1200" dirty="0">
                <a:ea typeface="ＭＳ Ｐゴシック" pitchFamily="-108" charset="-128"/>
              </a:rPr>
              <a:t>(USA/GSFC)</a:t>
            </a:r>
            <a:endParaRPr lang="en-US" sz="1200" dirty="0">
              <a:latin typeface="Times New Roman" pitchFamily="18" charset="0"/>
              <a:ea typeface="ＭＳ Ｐゴシック" pitchFamily="-108" charset="-128"/>
            </a:endParaRPr>
          </a:p>
          <a:p>
            <a:pPr marL="115888" indent="-115888" eaLnBrk="0" hangingPunct="0">
              <a:buFontTx/>
              <a:buChar char="•"/>
            </a:pPr>
            <a:r>
              <a:rPr lang="en-US" sz="1200" b="1" dirty="0">
                <a:latin typeface="Times New Roman" pitchFamily="18" charset="0"/>
                <a:ea typeface="ＭＳ Ｐゴシック" pitchFamily="-108" charset="-128"/>
              </a:rPr>
              <a:t>Project Management:  </a:t>
            </a:r>
            <a:r>
              <a:rPr lang="en-US" sz="1200" i="1" dirty="0">
                <a:latin typeface="Times New Roman" pitchFamily="18" charset="0"/>
                <a:ea typeface="ＭＳ Ｐゴシック" pitchFamily="-108" charset="-128"/>
              </a:rPr>
              <a:t>Earth Science Mission Operations (ESMO)</a:t>
            </a:r>
            <a:endParaRPr lang="en-US" sz="1200" b="1" dirty="0">
              <a:latin typeface="Times New Roman" pitchFamily="18" charset="0"/>
              <a:ea typeface="ＭＳ Ｐゴシック" pitchFamily="-108" charset="-128"/>
            </a:endParaRPr>
          </a:p>
          <a:p>
            <a:pPr marL="115888" indent="-115888" eaLnBrk="0" hangingPunct="0">
              <a:buFontTx/>
              <a:buChar char="•"/>
            </a:pPr>
            <a:r>
              <a:rPr lang="en-US" sz="1200" b="1" dirty="0">
                <a:latin typeface="Times New Roman" pitchFamily="18" charset="0"/>
                <a:ea typeface="ＭＳ Ｐゴシック" pitchFamily="-108" charset="-128"/>
              </a:rPr>
              <a:t>Spacecraft Flight Operations:  </a:t>
            </a:r>
            <a:r>
              <a:rPr lang="en-US" sz="1200" i="1" dirty="0">
                <a:latin typeface="Times New Roman" pitchFamily="18" charset="0"/>
                <a:ea typeface="ＭＳ Ｐゴシック" pitchFamily="-108" charset="-128"/>
              </a:rPr>
              <a:t>Contracted by GSFC to Honeywell / ASRC/ AIMM/GATS and supported by NASA TDRSS and EPGN</a:t>
            </a:r>
            <a:endParaRPr lang="en-US" sz="1200" b="1" dirty="0">
              <a:latin typeface="Times New Roman" pitchFamily="18" charset="0"/>
              <a:ea typeface="ＭＳ Ｐゴシック" pitchFamily="-108" charset="-128"/>
            </a:endParaRPr>
          </a:p>
          <a:p>
            <a:pPr marL="115888" indent="-115888" eaLnBrk="0" hangingPunct="0">
              <a:buFontTx/>
              <a:buChar char="•"/>
            </a:pPr>
            <a:r>
              <a:rPr lang="en-US" sz="1200" b="1" dirty="0">
                <a:latin typeface="Times New Roman" pitchFamily="18" charset="0"/>
                <a:ea typeface="ＭＳ Ｐゴシック" pitchFamily="-108" charset="-128"/>
              </a:rPr>
              <a:t>Instrument Operations and Science Data processing:  </a:t>
            </a:r>
            <a:r>
              <a:rPr lang="en-US" sz="1200" i="1" dirty="0">
                <a:latin typeface="Times New Roman" pitchFamily="18" charset="0"/>
                <a:ea typeface="ＭＳ Ｐゴシック" pitchFamily="-108" charset="-128"/>
              </a:rPr>
              <a:t>Performed at respective Instrument Locations where developed</a:t>
            </a:r>
          </a:p>
          <a:p>
            <a:pPr marL="115888" indent="-115888" eaLnBrk="0" hangingPunct="0">
              <a:buFontTx/>
              <a:buChar char="•"/>
            </a:pPr>
            <a:r>
              <a:rPr lang="en-US" sz="1200" b="1" dirty="0">
                <a:latin typeface="Times New Roman" pitchFamily="18" charset="0"/>
                <a:ea typeface="ＭＳ Ｐゴシック" pitchFamily="-108" charset="-128"/>
              </a:rPr>
              <a:t>Mission Duration:</a:t>
            </a:r>
            <a:r>
              <a:rPr lang="en-US" sz="1200" i="1" dirty="0">
                <a:solidFill>
                  <a:srgbClr val="FF3300"/>
                </a:solidFill>
                <a:latin typeface="Times New Roman" pitchFamily="18" charset="0"/>
                <a:ea typeface="ＭＳ Ｐゴシック" pitchFamily="-108" charset="-128"/>
              </a:rPr>
              <a:t>  </a:t>
            </a:r>
            <a:r>
              <a:rPr lang="en-US" sz="1200" i="1" dirty="0">
                <a:latin typeface="Times New Roman" pitchFamily="18" charset="0"/>
                <a:ea typeface="ＭＳ Ｐゴシック" pitchFamily="-108" charset="-128"/>
              </a:rPr>
              <a:t>Completed 6-year Prime Mission (completed May 2008). Extended Operation began in May 2008.</a:t>
            </a:r>
          </a:p>
        </p:txBody>
      </p:sp>
      <p:sp>
        <p:nvSpPr>
          <p:cNvPr id="20486" name="Rectangle 4"/>
          <p:cNvSpPr>
            <a:spLocks noChangeArrowheads="1"/>
          </p:cNvSpPr>
          <p:nvPr/>
        </p:nvSpPr>
        <p:spPr bwMode="auto">
          <a:xfrm>
            <a:off x="1817688" y="4724401"/>
            <a:ext cx="4806950" cy="1857375"/>
          </a:xfrm>
          <a:prstGeom prst="rect">
            <a:avLst/>
          </a:prstGeom>
          <a:noFill/>
          <a:ln w="12700">
            <a:solidFill>
              <a:srgbClr val="006699"/>
            </a:solidFill>
            <a:miter lim="800000"/>
            <a:headEnd/>
            <a:tailEnd/>
          </a:ln>
        </p:spPr>
        <p:txBody>
          <a:bodyPr lIns="92075" tIns="46037" rIns="92075" bIns="46037"/>
          <a:lstStyle/>
          <a:p>
            <a:pPr marL="228600" indent="-228600" eaLnBrk="0" hangingPunct="0"/>
            <a:r>
              <a:rPr lang="en-US" sz="1600" b="1" u="sng">
                <a:latin typeface="Times New Roman" pitchFamily="18" charset="0"/>
                <a:ea typeface="ＭＳ Ｐゴシック" pitchFamily="-108" charset="-128"/>
              </a:rPr>
              <a:t>Science</a:t>
            </a:r>
            <a:endParaRPr lang="en-US" sz="1600" u="sng">
              <a:latin typeface="Times New Roman" pitchFamily="18" charset="0"/>
              <a:ea typeface="ＭＳ Ｐゴシック" pitchFamily="-108" charset="-128"/>
            </a:endParaRPr>
          </a:p>
          <a:p>
            <a:pPr marL="228600" indent="-228600" eaLnBrk="0" hangingPunct="0">
              <a:buFontTx/>
              <a:buChar char="•"/>
            </a:pPr>
            <a:r>
              <a:rPr lang="en-US" sz="1200" i="1">
                <a:latin typeface="Times New Roman" pitchFamily="18" charset="0"/>
                <a:ea typeface="ＭＳ Ｐゴシック" pitchFamily="-108" charset="-128"/>
              </a:rPr>
              <a:t>Aqua emphasizes observations of the Earth’s Water Cycle, including evaporation, water vapor in the atmosphere, clouds, precipitation, soil moisture, sea ice, land ice, and snow cover. Additional variables also being measured by Aqua include radiative energy fluxes, aerosols, vegetation cover on the land, phytoplankton and dissolved organic matter in the oceans, and air, land, and water temperatures.</a:t>
            </a:r>
          </a:p>
          <a:p>
            <a:pPr marL="228600" indent="-228600" eaLnBrk="0" hangingPunct="0">
              <a:buFontTx/>
              <a:buChar char="•"/>
            </a:pPr>
            <a:r>
              <a:rPr lang="en-US" sz="1200" i="1">
                <a:latin typeface="Times New Roman" pitchFamily="18" charset="0"/>
                <a:ea typeface="ＭＳ Ｐゴシック" pitchFamily="-108" charset="-128"/>
              </a:rPr>
              <a:t>Aqua leads the Afternoon Constellation (A-Train) to maximize coincident Science with Calipso, CloudSat, Parasol &amp; Aura.</a:t>
            </a:r>
          </a:p>
        </p:txBody>
      </p:sp>
      <p:pic>
        <p:nvPicPr>
          <p:cNvPr id="20487" name="Picture 5" descr="AIRSir"/>
          <p:cNvPicPr>
            <a:picLocks noChangeAspect="1" noChangeArrowheads="1"/>
          </p:cNvPicPr>
          <p:nvPr/>
        </p:nvPicPr>
        <p:blipFill>
          <a:blip r:embed="rId3" cstate="print"/>
          <a:srcRect l="9599" t="11050" r="9599" b="15195"/>
          <a:stretch>
            <a:fillRect/>
          </a:stretch>
        </p:blipFill>
        <p:spPr bwMode="auto">
          <a:xfrm>
            <a:off x="7958138" y="3024188"/>
            <a:ext cx="1143000" cy="806450"/>
          </a:xfrm>
          <a:prstGeom prst="rect">
            <a:avLst/>
          </a:prstGeom>
          <a:noFill/>
          <a:ln w="9525">
            <a:noFill/>
            <a:miter lim="800000"/>
            <a:headEnd/>
            <a:tailEnd/>
          </a:ln>
        </p:spPr>
      </p:pic>
      <p:sp>
        <p:nvSpPr>
          <p:cNvPr id="20488" name="Text Box 6"/>
          <p:cNvSpPr txBox="1">
            <a:spLocks noChangeArrowheads="1"/>
          </p:cNvSpPr>
          <p:nvPr/>
        </p:nvSpPr>
        <p:spPr bwMode="auto">
          <a:xfrm>
            <a:off x="8072438" y="3778250"/>
            <a:ext cx="914400" cy="274638"/>
          </a:xfrm>
          <a:prstGeom prst="rect">
            <a:avLst/>
          </a:prstGeom>
          <a:noFill/>
          <a:ln w="9525">
            <a:noFill/>
            <a:miter lim="800000"/>
            <a:headEnd/>
            <a:tailEnd/>
          </a:ln>
        </p:spPr>
        <p:txBody>
          <a:bodyPr/>
          <a:lstStyle/>
          <a:p>
            <a:pPr algn="ctr" eaLnBrk="0" hangingPunct="0">
              <a:spcBef>
                <a:spcPct val="50000"/>
              </a:spcBef>
            </a:pPr>
            <a:r>
              <a:rPr lang="en-US" sz="1200">
                <a:ea typeface="ＭＳ Ｐゴシック" pitchFamily="-108" charset="-128"/>
              </a:rPr>
              <a:t>AIRS</a:t>
            </a:r>
          </a:p>
        </p:txBody>
      </p:sp>
      <p:pic>
        <p:nvPicPr>
          <p:cNvPr id="20489" name="Picture 7" descr="amsu_easternmed_browse"/>
          <p:cNvPicPr preferRelativeResize="0">
            <a:picLocks noChangeAspect="1" noChangeArrowheads="1"/>
          </p:cNvPicPr>
          <p:nvPr/>
        </p:nvPicPr>
        <p:blipFill>
          <a:blip r:embed="rId4" cstate="print"/>
          <a:srcRect/>
          <a:stretch>
            <a:fillRect/>
          </a:stretch>
        </p:blipFill>
        <p:spPr bwMode="auto">
          <a:xfrm>
            <a:off x="6753225" y="1603376"/>
            <a:ext cx="1143000" cy="631825"/>
          </a:xfrm>
          <a:prstGeom prst="rect">
            <a:avLst/>
          </a:prstGeom>
          <a:noFill/>
          <a:ln w="9525">
            <a:noFill/>
            <a:miter lim="800000"/>
            <a:headEnd/>
            <a:tailEnd/>
          </a:ln>
        </p:spPr>
      </p:pic>
      <p:sp>
        <p:nvSpPr>
          <p:cNvPr id="20490" name="Text Box 8"/>
          <p:cNvSpPr txBox="1">
            <a:spLocks noChangeArrowheads="1"/>
          </p:cNvSpPr>
          <p:nvPr/>
        </p:nvSpPr>
        <p:spPr bwMode="auto">
          <a:xfrm>
            <a:off x="6867525" y="2178050"/>
            <a:ext cx="914400" cy="274638"/>
          </a:xfrm>
          <a:prstGeom prst="rect">
            <a:avLst/>
          </a:prstGeom>
          <a:noFill/>
          <a:ln w="9525">
            <a:noFill/>
            <a:miter lim="800000"/>
            <a:headEnd/>
            <a:tailEnd/>
          </a:ln>
        </p:spPr>
        <p:txBody>
          <a:bodyPr/>
          <a:lstStyle/>
          <a:p>
            <a:pPr algn="ctr" eaLnBrk="0" hangingPunct="0">
              <a:spcBef>
                <a:spcPct val="50000"/>
              </a:spcBef>
            </a:pPr>
            <a:r>
              <a:rPr lang="en-US" sz="1200">
                <a:ea typeface="ＭＳ Ｐゴシック" pitchFamily="-108" charset="-128"/>
              </a:rPr>
              <a:t>AMSU-A</a:t>
            </a:r>
          </a:p>
        </p:txBody>
      </p:sp>
      <p:pic>
        <p:nvPicPr>
          <p:cNvPr id="20491" name="Picture 9" descr="hsb_easternmed_browse"/>
          <p:cNvPicPr>
            <a:picLocks noChangeAspect="1" noChangeArrowheads="1"/>
          </p:cNvPicPr>
          <p:nvPr/>
        </p:nvPicPr>
        <p:blipFill>
          <a:blip r:embed="rId5" cstate="print"/>
          <a:srcRect/>
          <a:stretch>
            <a:fillRect/>
          </a:stretch>
        </p:blipFill>
        <p:spPr bwMode="auto">
          <a:xfrm>
            <a:off x="6767513" y="3181350"/>
            <a:ext cx="1143000" cy="649288"/>
          </a:xfrm>
          <a:prstGeom prst="rect">
            <a:avLst/>
          </a:prstGeom>
          <a:noFill/>
          <a:ln w="9525">
            <a:noFill/>
            <a:miter lim="800000"/>
            <a:headEnd/>
            <a:tailEnd/>
          </a:ln>
        </p:spPr>
      </p:pic>
      <p:sp>
        <p:nvSpPr>
          <p:cNvPr id="20492" name="Text Box 10"/>
          <p:cNvSpPr txBox="1">
            <a:spLocks noChangeArrowheads="1"/>
          </p:cNvSpPr>
          <p:nvPr/>
        </p:nvSpPr>
        <p:spPr bwMode="auto">
          <a:xfrm>
            <a:off x="6881813" y="3778250"/>
            <a:ext cx="914400" cy="274638"/>
          </a:xfrm>
          <a:prstGeom prst="rect">
            <a:avLst/>
          </a:prstGeom>
          <a:noFill/>
          <a:ln w="9525">
            <a:noFill/>
            <a:miter lim="800000"/>
            <a:headEnd/>
            <a:tailEnd/>
          </a:ln>
        </p:spPr>
        <p:txBody>
          <a:bodyPr/>
          <a:lstStyle/>
          <a:p>
            <a:pPr algn="ctr" eaLnBrk="0" hangingPunct="0">
              <a:spcBef>
                <a:spcPct val="50000"/>
              </a:spcBef>
            </a:pPr>
            <a:r>
              <a:rPr lang="en-US" sz="1200">
                <a:ea typeface="ＭＳ Ｐゴシック" pitchFamily="-108" charset="-128"/>
              </a:rPr>
              <a:t>HSB</a:t>
            </a:r>
          </a:p>
        </p:txBody>
      </p:sp>
      <p:pic>
        <p:nvPicPr>
          <p:cNvPr id="20493" name="Picture 11" descr="amsre_2004_11_month_wind_53"/>
          <p:cNvPicPr preferRelativeResize="0">
            <a:picLocks noChangeAspect="1" noChangeArrowheads="1"/>
          </p:cNvPicPr>
          <p:nvPr/>
        </p:nvPicPr>
        <p:blipFill>
          <a:blip r:embed="rId6" cstate="print"/>
          <a:srcRect l="2328" t="7555" r="2150" b="9128"/>
          <a:stretch>
            <a:fillRect/>
          </a:stretch>
        </p:blipFill>
        <p:spPr bwMode="auto">
          <a:xfrm>
            <a:off x="6767513" y="2436814"/>
            <a:ext cx="1143000" cy="568325"/>
          </a:xfrm>
          <a:prstGeom prst="rect">
            <a:avLst/>
          </a:prstGeom>
          <a:noFill/>
          <a:ln w="9525">
            <a:noFill/>
            <a:miter lim="800000"/>
            <a:headEnd/>
            <a:tailEnd/>
          </a:ln>
        </p:spPr>
      </p:pic>
      <p:sp>
        <p:nvSpPr>
          <p:cNvPr id="20494" name="Text Box 12"/>
          <p:cNvSpPr txBox="1">
            <a:spLocks noChangeArrowheads="1"/>
          </p:cNvSpPr>
          <p:nvPr/>
        </p:nvSpPr>
        <p:spPr bwMode="auto">
          <a:xfrm>
            <a:off x="6881813" y="2940050"/>
            <a:ext cx="914400" cy="274638"/>
          </a:xfrm>
          <a:prstGeom prst="rect">
            <a:avLst/>
          </a:prstGeom>
          <a:noFill/>
          <a:ln w="9525">
            <a:noFill/>
            <a:miter lim="800000"/>
            <a:headEnd/>
            <a:tailEnd/>
          </a:ln>
        </p:spPr>
        <p:txBody>
          <a:bodyPr/>
          <a:lstStyle/>
          <a:p>
            <a:pPr algn="ctr" eaLnBrk="0" hangingPunct="0">
              <a:spcBef>
                <a:spcPct val="50000"/>
              </a:spcBef>
            </a:pPr>
            <a:r>
              <a:rPr lang="en-US" sz="1200">
                <a:ea typeface="ＭＳ Ｐゴシック" pitchFamily="-108" charset="-128"/>
              </a:rPr>
              <a:t>AMSR-E</a:t>
            </a:r>
          </a:p>
        </p:txBody>
      </p:sp>
      <p:pic>
        <p:nvPicPr>
          <p:cNvPr id="20495" name="Picture 13" descr="Aqua_CERES_20021001_536"/>
          <p:cNvPicPr>
            <a:picLocks noChangeAspect="1" noChangeArrowheads="1"/>
          </p:cNvPicPr>
          <p:nvPr/>
        </p:nvPicPr>
        <p:blipFill>
          <a:blip r:embed="rId7" cstate="print"/>
          <a:srcRect/>
          <a:stretch>
            <a:fillRect/>
          </a:stretch>
        </p:blipFill>
        <p:spPr bwMode="auto">
          <a:xfrm>
            <a:off x="6853238" y="995363"/>
            <a:ext cx="914400" cy="423862"/>
          </a:xfrm>
          <a:prstGeom prst="rect">
            <a:avLst/>
          </a:prstGeom>
          <a:noFill/>
          <a:ln w="9525">
            <a:noFill/>
            <a:miter lim="800000"/>
            <a:headEnd/>
            <a:tailEnd/>
          </a:ln>
        </p:spPr>
      </p:pic>
      <p:sp>
        <p:nvSpPr>
          <p:cNvPr id="20496" name="Text Box 14"/>
          <p:cNvSpPr txBox="1">
            <a:spLocks noChangeArrowheads="1"/>
          </p:cNvSpPr>
          <p:nvPr/>
        </p:nvSpPr>
        <p:spPr bwMode="auto">
          <a:xfrm>
            <a:off x="6738938" y="1363664"/>
            <a:ext cx="1143000" cy="274637"/>
          </a:xfrm>
          <a:prstGeom prst="rect">
            <a:avLst/>
          </a:prstGeom>
          <a:noFill/>
          <a:ln w="9525">
            <a:noFill/>
            <a:miter lim="800000"/>
            <a:headEnd/>
            <a:tailEnd/>
          </a:ln>
        </p:spPr>
        <p:txBody>
          <a:bodyPr/>
          <a:lstStyle/>
          <a:p>
            <a:pPr algn="ctr" eaLnBrk="0" hangingPunct="0">
              <a:spcBef>
                <a:spcPct val="50000"/>
              </a:spcBef>
            </a:pPr>
            <a:r>
              <a:rPr lang="en-US" sz="1200">
                <a:ea typeface="ＭＳ Ｐゴシック" pitchFamily="-108" charset="-128"/>
              </a:rPr>
              <a:t>CERES</a:t>
            </a:r>
          </a:p>
        </p:txBody>
      </p:sp>
      <p:pic>
        <p:nvPicPr>
          <p:cNvPr id="20497" name="Picture 15" descr="EastCoast"/>
          <p:cNvPicPr>
            <a:picLocks noChangeAspect="1" noChangeArrowheads="1"/>
          </p:cNvPicPr>
          <p:nvPr/>
        </p:nvPicPr>
        <p:blipFill>
          <a:blip r:embed="rId8" cstate="print"/>
          <a:srcRect l="11383" t="26666" r="11383" b="26666"/>
          <a:stretch>
            <a:fillRect/>
          </a:stretch>
        </p:blipFill>
        <p:spPr bwMode="auto">
          <a:xfrm>
            <a:off x="9177338" y="2943226"/>
            <a:ext cx="1143000" cy="887413"/>
          </a:xfrm>
          <a:prstGeom prst="rect">
            <a:avLst/>
          </a:prstGeom>
          <a:noFill/>
          <a:ln w="9525">
            <a:noFill/>
            <a:miter lim="800000"/>
            <a:headEnd/>
            <a:tailEnd/>
          </a:ln>
        </p:spPr>
      </p:pic>
      <p:sp>
        <p:nvSpPr>
          <p:cNvPr id="20498" name="Text Box 16"/>
          <p:cNvSpPr txBox="1">
            <a:spLocks noChangeArrowheads="1"/>
          </p:cNvSpPr>
          <p:nvPr/>
        </p:nvSpPr>
        <p:spPr bwMode="auto">
          <a:xfrm>
            <a:off x="9291638" y="3778250"/>
            <a:ext cx="914400" cy="274638"/>
          </a:xfrm>
          <a:prstGeom prst="rect">
            <a:avLst/>
          </a:prstGeom>
          <a:noFill/>
          <a:ln w="9525">
            <a:noFill/>
            <a:miter lim="800000"/>
            <a:headEnd/>
            <a:tailEnd/>
          </a:ln>
        </p:spPr>
        <p:txBody>
          <a:bodyPr/>
          <a:lstStyle/>
          <a:p>
            <a:pPr algn="ctr" eaLnBrk="0" hangingPunct="0">
              <a:spcBef>
                <a:spcPct val="50000"/>
              </a:spcBef>
            </a:pPr>
            <a:r>
              <a:rPr lang="en-US" sz="1200">
                <a:ea typeface="ＭＳ Ｐゴシック" pitchFamily="-108" charset="-128"/>
              </a:rPr>
              <a:t>MODIS</a:t>
            </a:r>
          </a:p>
        </p:txBody>
      </p:sp>
      <p:pic>
        <p:nvPicPr>
          <p:cNvPr id="20499" name="Picture 17" descr="launch_2_lo-res"/>
          <p:cNvPicPr>
            <a:picLocks noChangeAspect="1" noChangeArrowheads="1"/>
          </p:cNvPicPr>
          <p:nvPr/>
        </p:nvPicPr>
        <p:blipFill>
          <a:blip r:embed="rId9" cstate="print"/>
          <a:srcRect/>
          <a:stretch>
            <a:fillRect/>
          </a:stretch>
        </p:blipFill>
        <p:spPr bwMode="auto">
          <a:xfrm>
            <a:off x="6767514" y="5041900"/>
            <a:ext cx="877887" cy="1371600"/>
          </a:xfrm>
          <a:prstGeom prst="rect">
            <a:avLst/>
          </a:prstGeom>
          <a:noFill/>
          <a:ln w="9525">
            <a:noFill/>
            <a:miter lim="800000"/>
            <a:headEnd/>
            <a:tailEnd/>
          </a:ln>
        </p:spPr>
      </p:pic>
      <p:pic>
        <p:nvPicPr>
          <p:cNvPr id="20500" name="Picture 18" descr="aqualogo"/>
          <p:cNvPicPr>
            <a:picLocks noChangeAspect="1" noChangeArrowheads="1"/>
          </p:cNvPicPr>
          <p:nvPr/>
        </p:nvPicPr>
        <p:blipFill>
          <a:blip r:embed="rId10" cstate="print"/>
          <a:srcRect/>
          <a:stretch>
            <a:fillRect/>
          </a:stretch>
        </p:blipFill>
        <p:spPr bwMode="auto">
          <a:xfrm>
            <a:off x="9344026" y="5041900"/>
            <a:ext cx="968375" cy="1373188"/>
          </a:xfrm>
          <a:prstGeom prst="rect">
            <a:avLst/>
          </a:prstGeom>
          <a:noFill/>
          <a:ln w="9525">
            <a:noFill/>
            <a:miter lim="800000"/>
            <a:headEnd/>
            <a:tailEnd/>
          </a:ln>
        </p:spPr>
      </p:pic>
      <p:pic>
        <p:nvPicPr>
          <p:cNvPr id="20501" name="Picture 19" descr="31- SC Vertical in cell 3"/>
          <p:cNvPicPr>
            <a:picLocks noChangeAspect="1" noChangeArrowheads="1"/>
          </p:cNvPicPr>
          <p:nvPr/>
        </p:nvPicPr>
        <p:blipFill>
          <a:blip r:embed="rId11" cstate="print"/>
          <a:srcRect l="5400" r="4500"/>
          <a:stretch>
            <a:fillRect/>
          </a:stretch>
        </p:blipFill>
        <p:spPr bwMode="auto">
          <a:xfrm>
            <a:off x="7670800" y="5041901"/>
            <a:ext cx="1646238" cy="1370013"/>
          </a:xfrm>
          <a:prstGeom prst="rect">
            <a:avLst/>
          </a:prstGeom>
          <a:noFill/>
          <a:ln w="9525">
            <a:noFill/>
            <a:miter lim="800000"/>
            <a:headEnd/>
            <a:tailEnd/>
          </a:ln>
        </p:spPr>
      </p:pic>
      <p:pic>
        <p:nvPicPr>
          <p:cNvPr id="20502" name="Picture 21" descr="aqua1"/>
          <p:cNvPicPr>
            <a:picLocks noChangeAspect="1" noChangeArrowheads="1"/>
          </p:cNvPicPr>
          <p:nvPr/>
        </p:nvPicPr>
        <p:blipFill>
          <a:blip r:embed="rId12" cstate="print"/>
          <a:srcRect l="8238" r="8238"/>
          <a:stretch>
            <a:fillRect/>
          </a:stretch>
        </p:blipFill>
        <p:spPr bwMode="auto">
          <a:xfrm>
            <a:off x="7961314" y="995363"/>
            <a:ext cx="2359025" cy="1898650"/>
          </a:xfrm>
          <a:prstGeom prst="rect">
            <a:avLst/>
          </a:prstGeom>
          <a:noFill/>
          <a:ln w="9525">
            <a:noFill/>
            <a:miter lim="800000"/>
            <a:headEnd/>
            <a:tailEnd/>
          </a:ln>
        </p:spPr>
      </p:pic>
      <p:pic>
        <p:nvPicPr>
          <p:cNvPr id="20503" name="Picture 24" descr="ATrain graphic for PSR"/>
          <p:cNvPicPr>
            <a:picLocks/>
          </p:cNvPicPr>
          <p:nvPr/>
        </p:nvPicPr>
        <p:blipFill>
          <a:blip r:embed="rId13" cstate="print"/>
          <a:srcRect/>
          <a:stretch>
            <a:fillRect/>
          </a:stretch>
        </p:blipFill>
        <p:spPr bwMode="auto">
          <a:xfrm>
            <a:off x="6762750" y="4013200"/>
            <a:ext cx="3549650" cy="99695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1851763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US" dirty="0" smtClean="0">
                <a:solidFill>
                  <a:srgbClr val="0000FF"/>
                </a:solidFill>
              </a:rPr>
              <a:t>Aqua Spacecraft Component Status</a:t>
            </a:r>
          </a:p>
        </p:txBody>
      </p:sp>
      <p:graphicFrame>
        <p:nvGraphicFramePr>
          <p:cNvPr id="4" name="Object 3"/>
          <p:cNvGraphicFramePr>
            <a:graphicFrameLocks/>
          </p:cNvGraphicFramePr>
          <p:nvPr>
            <p:extLst>
              <p:ext uri="{D42A27DB-BD31-4B8C-83A1-F6EECF244321}">
                <p14:modId xmlns:p14="http://schemas.microsoft.com/office/powerpoint/2010/main" val="3673631983"/>
              </p:ext>
            </p:extLst>
          </p:nvPr>
        </p:nvGraphicFramePr>
        <p:xfrm>
          <a:off x="1295400" y="1066800"/>
          <a:ext cx="9601200" cy="5583238"/>
        </p:xfrm>
        <a:graphic>
          <a:graphicData uri="http://schemas.openxmlformats.org/presentationml/2006/ole">
            <mc:AlternateContent xmlns:mc="http://schemas.openxmlformats.org/markup-compatibility/2006">
              <mc:Choice xmlns:v="urn:schemas-microsoft-com:vml" Requires="v">
                <p:oleObj spid="_x0000_s4108" name="Worksheet" r:id="rId5" imgW="6629332" imgH="4943430" progId="Excel.Sheet.8">
                  <p:embed/>
                </p:oleObj>
              </mc:Choice>
              <mc:Fallback>
                <p:oleObj name="Worksheet" r:id="rId5" imgW="6629332" imgH="4943430" progId="Excel.Sheet.8">
                  <p:embed/>
                  <p:pic>
                    <p:nvPicPr>
                      <p:cNvPr id="0" name="Picture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1066800"/>
                        <a:ext cx="9601200" cy="558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14140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3581400" y="118533"/>
            <a:ext cx="5149850" cy="533400"/>
          </a:xfrm>
        </p:spPr>
        <p:txBody>
          <a:bodyPr anchor="ctr"/>
          <a:lstStyle/>
          <a:p>
            <a:r>
              <a:rPr lang="en-US" dirty="0">
                <a:cs typeface="Arial" pitchFamily="34" charset="0"/>
              </a:rPr>
              <a:t>Spacecraft Status Summary</a:t>
            </a:r>
          </a:p>
        </p:txBody>
      </p:sp>
      <p:sp>
        <p:nvSpPr>
          <p:cNvPr id="1029" name="Rectangle 5"/>
          <p:cNvSpPr>
            <a:spLocks noGrp="1" noChangeArrowheads="1"/>
          </p:cNvSpPr>
          <p:nvPr>
            <p:ph type="body" idx="1"/>
          </p:nvPr>
        </p:nvSpPr>
        <p:spPr bwMode="auto">
          <a:xfrm>
            <a:off x="1981200" y="4495800"/>
            <a:ext cx="8077201" cy="2286000"/>
          </a:xfrm>
          <a:noFill/>
          <a:ln w="12700">
            <a:miter lim="800000"/>
            <a:headEnd/>
            <a:tailEnd/>
          </a:ln>
        </p:spPr>
        <p:txBody>
          <a:bodyPr vert="horz" wrap="square" lIns="90487" tIns="44450" rIns="90487" bIns="44450" numCol="1" rtlCol="0" anchor="t" anchorCtr="0" compatLnSpc="1">
            <a:prstTxWarp prst="textNoShape">
              <a:avLst/>
            </a:prstTxWarp>
            <a:normAutofit fontScale="85000" lnSpcReduction="10000"/>
          </a:bodyPr>
          <a:lstStyle/>
          <a:p>
            <a:pPr>
              <a:lnSpc>
                <a:spcPct val="100000"/>
              </a:lnSpc>
              <a:buFontTx/>
              <a:buNone/>
            </a:pPr>
            <a:r>
              <a:rPr lang="en-US" sz="1200" dirty="0">
                <a:latin typeface="+mj-lt"/>
                <a:ea typeface="ＭＳ Ｐゴシック" pitchFamily="-108" charset="-128"/>
              </a:rPr>
              <a:t>1 </a:t>
            </a:r>
            <a:r>
              <a:rPr lang="en-US" sz="1200" dirty="0">
                <a:solidFill>
                  <a:srgbClr val="0000FF"/>
                </a:solidFill>
                <a:latin typeface="+mj-lt"/>
                <a:ea typeface="ＭＳ Ｐゴシック" pitchFamily="-108" charset="-128"/>
              </a:rPr>
              <a:t>– </a:t>
            </a:r>
            <a:r>
              <a:rPr lang="en-US" sz="1200" dirty="0">
                <a:latin typeface="+mj-lt"/>
                <a:ea typeface="ＭＳ Ｐゴシック" pitchFamily="-108" charset="-128"/>
              </a:rPr>
              <a:t>ASTER SWIR is no longer providing usable science data.  No further recovery attempts planned. </a:t>
            </a:r>
            <a:r>
              <a:rPr lang="en-US" sz="1200" b="1" dirty="0">
                <a:latin typeface="+mj-lt"/>
                <a:ea typeface="ＭＳ Ｐゴシック" pitchFamily="-108" charset="-128"/>
              </a:rPr>
              <a:t>SWIR data processing turned OFF 8/21/13. </a:t>
            </a:r>
            <a:r>
              <a:rPr lang="en-US" sz="1200" b="1" dirty="0">
                <a:ea typeface="ＭＳ Ｐゴシック" pitchFamily="-108" charset="-128"/>
              </a:rPr>
              <a:t>No impact to MODIS</a:t>
            </a:r>
            <a:endParaRPr lang="en-US" sz="1200" b="1" dirty="0">
              <a:latin typeface="+mj-lt"/>
              <a:ea typeface="ＭＳ Ｐゴシック" pitchFamily="-108" charset="-128"/>
            </a:endParaRPr>
          </a:p>
          <a:p>
            <a:pPr>
              <a:lnSpc>
                <a:spcPct val="100000"/>
              </a:lnSpc>
              <a:buFontTx/>
              <a:buNone/>
            </a:pPr>
            <a:r>
              <a:rPr lang="en-US" sz="1200" dirty="0">
                <a:latin typeface="+mj-lt"/>
                <a:ea typeface="ＭＳ Ｐゴシック" pitchFamily="-108" charset="-128"/>
              </a:rPr>
              <a:t>2 – Hex Bay Battery (BBAT) cell #50 failed and multiple BBAT heater control groups failed on 10/13/09.  </a:t>
            </a:r>
            <a:r>
              <a:rPr lang="en-US" sz="1200" b="1" dirty="0">
                <a:latin typeface="+mj-lt"/>
                <a:ea typeface="ＭＳ Ｐゴシック" pitchFamily="-108" charset="-128"/>
              </a:rPr>
              <a:t>No impact to MODIS</a:t>
            </a:r>
          </a:p>
          <a:p>
            <a:pPr>
              <a:lnSpc>
                <a:spcPct val="100000"/>
              </a:lnSpc>
              <a:buFontTx/>
              <a:buNone/>
            </a:pPr>
            <a:r>
              <a:rPr lang="en-US" sz="1200" dirty="0">
                <a:latin typeface="+mj-lt"/>
                <a:ea typeface="ＭＳ Ｐゴシック" pitchFamily="-108" charset="-128"/>
              </a:rPr>
              <a:t>4 – ASTER </a:t>
            </a:r>
            <a:r>
              <a:rPr lang="en-US" sz="1200" dirty="0">
                <a:latin typeface="+mj-lt"/>
              </a:rPr>
              <a:t>TIR CPHTS reservoir line temperature fluctuations (6 occurrences in 2015, 33 occurrences in 2014). </a:t>
            </a:r>
            <a:r>
              <a:rPr lang="en-US" sz="1200" b="1" dirty="0">
                <a:ea typeface="ＭＳ Ｐゴシック" pitchFamily="-108" charset="-128"/>
              </a:rPr>
              <a:t>No impact to MODIS</a:t>
            </a:r>
            <a:endParaRPr lang="en-US" sz="1200" dirty="0">
              <a:latin typeface="+mj-lt"/>
              <a:ea typeface="ＭＳ Ｐゴシック" pitchFamily="-108" charset="-128"/>
            </a:endParaRPr>
          </a:p>
          <a:p>
            <a:pPr marL="342900" lvl="1" indent="-342900">
              <a:buNone/>
            </a:pPr>
            <a:r>
              <a:rPr lang="en-US" sz="1200" dirty="0">
                <a:solidFill>
                  <a:srgbClr val="0033CC"/>
                </a:solidFill>
                <a:latin typeface="+mj-lt"/>
                <a:ea typeface="ＭＳ Ｐゴシック" pitchFamily="-108" charset="-128"/>
                <a:cs typeface="ＭＳ Ｐゴシック" pitchFamily="-108" charset="-128"/>
              </a:rPr>
              <a:t>3 – A PWA Failure occurred in the MODIS Buffer on 10/14/14 in PWA-57, the PWA was removed from the Buffer on 10/15/14.</a:t>
            </a:r>
            <a:endParaRPr lang="en-US" sz="1200" b="1" dirty="0">
              <a:solidFill>
                <a:srgbClr val="0033CC"/>
              </a:solidFill>
              <a:latin typeface="+mj-lt"/>
              <a:ea typeface="ＭＳ Ｐゴシック" pitchFamily="-108" charset="-128"/>
              <a:cs typeface="ＭＳ Ｐゴシック" pitchFamily="-108" charset="-128"/>
            </a:endParaRPr>
          </a:p>
          <a:p>
            <a:pPr marL="342900" lvl="1" indent="-342900">
              <a:buNone/>
            </a:pPr>
            <a:r>
              <a:rPr lang="en-US" sz="1200" dirty="0">
                <a:solidFill>
                  <a:srgbClr val="0033CC"/>
                </a:solidFill>
                <a:latin typeface="Calibri" panose="020F0502020204030204" pitchFamily="34" charset="0"/>
              </a:rPr>
              <a:t>4 – A Science Formatter Equipment Side A (SFE-A) Anomaly occurred on 5/24/14 (Data Loss 00:05:52), on 04/10/15 (Loss : 05:20), on 04/14/15 (Loss : 03:31), on 04/24/15 (Loss : 04:50).  </a:t>
            </a:r>
            <a:r>
              <a:rPr lang="en-US" sz="1200" b="1" dirty="0">
                <a:solidFill>
                  <a:srgbClr val="0033CC"/>
                </a:solidFill>
                <a:latin typeface="Calibri" panose="020F0502020204030204" pitchFamily="34" charset="0"/>
              </a:rPr>
              <a:t>There were 3 SFE anomalies in 2 weeks in April 2015, this happened previously in 2009.</a:t>
            </a:r>
          </a:p>
          <a:p>
            <a:pPr marL="342900" lvl="1" indent="-342900">
              <a:buNone/>
            </a:pPr>
            <a:r>
              <a:rPr lang="en-US" sz="1200" dirty="0">
                <a:latin typeface="Calibri" panose="020F0502020204030204" pitchFamily="34" charset="0"/>
              </a:rPr>
              <a:t>5 – MISR Halt Anomaly occurred on 7/8/14 and was a SEU resulting on MISR no longer outputting data and the FOT running a Red Limit Response to power MISR OFF.  MISR was successfully returned to Normal Operations 8/1/14. </a:t>
            </a:r>
            <a:r>
              <a:rPr lang="en-US" sz="1200" b="1" dirty="0">
                <a:latin typeface="Calibri" panose="020F0502020204030204" pitchFamily="34" charset="0"/>
              </a:rPr>
              <a:t>No Impact to MODIS</a:t>
            </a:r>
            <a:endParaRPr lang="en-US" sz="1200" dirty="0">
              <a:latin typeface="Calibri" panose="020F0502020204030204" pitchFamily="34" charset="0"/>
            </a:endParaRPr>
          </a:p>
          <a:p>
            <a:pPr marL="342900" lvl="1" indent="-342900">
              <a:buNone/>
            </a:pPr>
            <a:r>
              <a:rPr lang="en-US" sz="1200" dirty="0">
                <a:latin typeface="Calibri" panose="020F0502020204030204" pitchFamily="34" charset="0"/>
              </a:rPr>
              <a:t>7 – ACE-B Sensor Select Anomaly occurred on 7/5/14, new TMON immediately responded and returned the ACE-B to the correct configuration.  </a:t>
            </a:r>
            <a:r>
              <a:rPr lang="en-US" sz="1200" b="1" dirty="0">
                <a:latin typeface="Calibri" panose="020F0502020204030204" pitchFamily="34" charset="0"/>
              </a:rPr>
              <a:t>No Impact to MODIS</a:t>
            </a:r>
          </a:p>
          <a:p>
            <a:pPr marL="342900" lvl="1" indent="-342900">
              <a:buNone/>
            </a:pPr>
            <a:r>
              <a:rPr lang="en-US" sz="1200" dirty="0">
                <a:solidFill>
                  <a:srgbClr val="0033CC"/>
                </a:solidFill>
                <a:latin typeface="Calibri" panose="020F0502020204030204" pitchFamily="34" charset="0"/>
              </a:rPr>
              <a:t>8 – MODIS SFE Data Corruption occurred on 10/26/14 at 01:35:30 requiring the MODIS interface card on the SFE to be reset.  This anomaly was not detectable in telemetry and relied on EDOS data processing to detect.  The MODIS Data corruption was successfully recovered after ~17:53:57.</a:t>
            </a:r>
            <a:endParaRPr lang="en-US" sz="1200" b="1" dirty="0">
              <a:solidFill>
                <a:srgbClr val="0033CC"/>
              </a:solidFill>
              <a:latin typeface="Calibri" panose="020F0502020204030204" pitchFamily="34" charset="0"/>
            </a:endParaRPr>
          </a:p>
          <a:p>
            <a:pPr marL="342900" lvl="1" indent="-342900">
              <a:buNone/>
            </a:pPr>
            <a:r>
              <a:rPr lang="en-US" sz="1200" dirty="0">
                <a:latin typeface="Calibri" panose="020F0502020204030204" pitchFamily="34" charset="0"/>
              </a:rPr>
              <a:t>9 – ASTER Skipped EDU on DOY 075.  </a:t>
            </a:r>
            <a:r>
              <a:rPr lang="en-US" sz="1200" b="1" dirty="0">
                <a:latin typeface="Calibri" panose="020F0502020204030204" pitchFamily="34" charset="0"/>
              </a:rPr>
              <a:t>No Impact to MODIS</a:t>
            </a:r>
          </a:p>
        </p:txBody>
      </p:sp>
      <p:graphicFrame>
        <p:nvGraphicFramePr>
          <p:cNvPr id="1026" name="Object 128"/>
          <p:cNvGraphicFramePr>
            <a:graphicFrameLocks noChangeAspect="1"/>
          </p:cNvGraphicFramePr>
          <p:nvPr>
            <p:extLst>
              <p:ext uri="{D42A27DB-BD31-4B8C-83A1-F6EECF244321}">
                <p14:modId xmlns:p14="http://schemas.microsoft.com/office/powerpoint/2010/main" val="2928870217"/>
              </p:ext>
            </p:extLst>
          </p:nvPr>
        </p:nvGraphicFramePr>
        <p:xfrm>
          <a:off x="2044699" y="843491"/>
          <a:ext cx="7950200" cy="3536950"/>
        </p:xfrm>
        <a:graphic>
          <a:graphicData uri="http://schemas.openxmlformats.org/presentationml/2006/ole">
            <mc:AlternateContent xmlns:mc="http://schemas.openxmlformats.org/markup-compatibility/2006">
              <mc:Choice xmlns:v="urn:schemas-microsoft-com:vml" Requires="v">
                <p:oleObj spid="_x0000_s2193" name="Worksheet" r:id="rId4" imgW="9467889" imgH="3467070" progId="Excel.Sheet.8">
                  <p:embed/>
                </p:oleObj>
              </mc:Choice>
              <mc:Fallback>
                <p:oleObj name="Worksheet" r:id="rId4" imgW="9467889" imgH="3467070" progId="Excel.Sheet.8">
                  <p:embed/>
                  <p:pic>
                    <p:nvPicPr>
                      <p:cNvPr id="0" name="Picture 1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4699" y="843491"/>
                        <a:ext cx="7950200" cy="3536950"/>
                      </a:xfrm>
                      <a:prstGeom prst="rect">
                        <a:avLst/>
                      </a:prstGeom>
                      <a:solidFill>
                        <a:srgbClr val="DADAD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3186564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0"/>
            <a:ext cx="9143999" cy="762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rtlCol="0" anchor="ctr" anchorCtr="0" compatLnSpc="1">
            <a:prstTxWarp prst="textNoShape">
              <a:avLst/>
            </a:prstTxWarp>
            <a:normAutofit fontScale="90000"/>
          </a:bodyPr>
          <a:lstStyle/>
          <a:p>
            <a:pPr eaLnBrk="0" fontAlgn="base" hangingPunct="0">
              <a:spcAft>
                <a:spcPct val="0"/>
              </a:spcAft>
            </a:pPr>
            <a:r>
              <a:rPr lang="en-US" sz="2400">
                <a:latin typeface="Calibri" pitchFamily="34" charset="0"/>
              </a:rPr>
              <a:t>Highlights </a:t>
            </a:r>
            <a:r>
              <a:rPr lang="en-US" sz="2400" smtClean="0">
                <a:latin typeface="Calibri" pitchFamily="34" charset="0"/>
              </a:rPr>
              <a:t>in Last Year</a:t>
            </a:r>
            <a:r>
              <a:rPr lang="en-US" sz="2400" dirty="0">
                <a:latin typeface="Calibri" pitchFamily="34" charset="0"/>
              </a:rPr>
              <a:t/>
            </a:r>
            <a:br>
              <a:rPr lang="en-US" sz="2400" dirty="0">
                <a:latin typeface="Calibri" pitchFamily="34" charset="0"/>
              </a:rPr>
            </a:br>
            <a:r>
              <a:rPr lang="en-US" sz="2400" dirty="0">
                <a:latin typeface="Calibri" pitchFamily="34" charset="0"/>
              </a:rPr>
              <a:t>(Maneuvers)</a:t>
            </a:r>
          </a:p>
        </p:txBody>
      </p:sp>
      <p:sp>
        <p:nvSpPr>
          <p:cNvPr id="18435" name="Content Placeholder 3"/>
          <p:cNvSpPr>
            <a:spLocks noGrp="1"/>
          </p:cNvSpPr>
          <p:nvPr>
            <p:ph idx="1"/>
          </p:nvPr>
        </p:nvSpPr>
        <p:spPr>
          <a:xfrm>
            <a:off x="1535113" y="795339"/>
            <a:ext cx="4730221" cy="5881687"/>
          </a:xfrm>
        </p:spPr>
        <p:txBody>
          <a:bodyPr>
            <a:noAutofit/>
          </a:bodyPr>
          <a:lstStyle/>
          <a:p>
            <a:pPr marL="225425" lvl="1" indent="-225425" eaLnBrk="0" hangingPunct="0">
              <a:lnSpc>
                <a:spcPct val="110000"/>
              </a:lnSpc>
              <a:buClr>
                <a:schemeClr val="hlink"/>
              </a:buClr>
              <a:buSzPct val="120000"/>
              <a:buFontTx/>
              <a:buChar char="•"/>
              <a:defRPr/>
            </a:pPr>
            <a:r>
              <a:rPr lang="en-US" sz="2000" b="1" kern="0" dirty="0">
                <a:cs typeface="Arial" pitchFamily="34" charset="0"/>
              </a:rPr>
              <a:t>Propulsive Maneuvers</a:t>
            </a:r>
          </a:p>
          <a:p>
            <a:pPr marL="514350" lvl="1" indent="-342900" fontAlgn="b">
              <a:lnSpc>
                <a:spcPct val="119000"/>
              </a:lnSpc>
              <a:buClr>
                <a:srgbClr val="00B050"/>
              </a:buClr>
              <a:buSzPct val="120000"/>
              <a:buFont typeface="Arial" pitchFamily="34" charset="0"/>
              <a:buChar char="▬"/>
              <a:defRPr/>
            </a:pPr>
            <a:r>
              <a:rPr lang="en-US" sz="1600" dirty="0"/>
              <a:t>DMU #85 executed on </a:t>
            </a:r>
            <a:r>
              <a:rPr lang="en-US" sz="1600" dirty="0" smtClean="0"/>
              <a:t>09/24/14</a:t>
            </a:r>
            <a:endParaRPr lang="en-US" sz="1600" dirty="0"/>
          </a:p>
          <a:p>
            <a:pPr marL="514350" lvl="1" indent="-342900" fontAlgn="b">
              <a:lnSpc>
                <a:spcPct val="119000"/>
              </a:lnSpc>
              <a:buClr>
                <a:srgbClr val="00B050"/>
              </a:buClr>
              <a:buSzPct val="120000"/>
              <a:buFont typeface="Arial" pitchFamily="34" charset="0"/>
              <a:buChar char="▬"/>
              <a:defRPr/>
            </a:pPr>
            <a:r>
              <a:rPr lang="en-US" sz="1600" dirty="0"/>
              <a:t>IAM #39 executed on 10/29/14</a:t>
            </a:r>
          </a:p>
          <a:p>
            <a:pPr marL="514350" lvl="1" indent="-342900" fontAlgn="b">
              <a:lnSpc>
                <a:spcPct val="119000"/>
              </a:lnSpc>
              <a:buClr>
                <a:srgbClr val="00B050"/>
              </a:buClr>
              <a:buSzPct val="120000"/>
              <a:buFont typeface="Arial" pitchFamily="34" charset="0"/>
              <a:buChar char="▬"/>
              <a:defRPr/>
            </a:pPr>
            <a:r>
              <a:rPr lang="en-US" sz="1600" dirty="0"/>
              <a:t>DMU #86 executed on 11/13/14</a:t>
            </a:r>
          </a:p>
          <a:p>
            <a:pPr marL="514350" lvl="1" indent="-342900" fontAlgn="b">
              <a:lnSpc>
                <a:spcPct val="119000"/>
              </a:lnSpc>
              <a:buClr>
                <a:srgbClr val="00B050"/>
              </a:buClr>
              <a:buSzPct val="120000"/>
              <a:buFont typeface="Arial" pitchFamily="34" charset="0"/>
              <a:buChar char="▬"/>
              <a:defRPr/>
            </a:pPr>
            <a:r>
              <a:rPr lang="en-US" sz="1600" dirty="0"/>
              <a:t>DMU #87 executed on 12/12/14</a:t>
            </a:r>
          </a:p>
          <a:p>
            <a:pPr marL="514350" lvl="1" indent="-342900" fontAlgn="b">
              <a:lnSpc>
                <a:spcPct val="119000"/>
              </a:lnSpc>
              <a:buClr>
                <a:srgbClr val="00B050"/>
              </a:buClr>
              <a:buSzPct val="120000"/>
              <a:buFont typeface="Arial" pitchFamily="34" charset="0"/>
              <a:buChar char="▬"/>
              <a:defRPr/>
            </a:pPr>
            <a:r>
              <a:rPr lang="en-US" sz="1600" dirty="0"/>
              <a:t>DMU #88/DAM #8 executed on 12/31/14</a:t>
            </a:r>
          </a:p>
          <a:p>
            <a:pPr marL="514350" lvl="1" indent="-342900" fontAlgn="b">
              <a:lnSpc>
                <a:spcPct val="119000"/>
              </a:lnSpc>
              <a:buClr>
                <a:srgbClr val="00B050"/>
              </a:buClr>
              <a:buSzPct val="120000"/>
              <a:buFont typeface="Arial" pitchFamily="34" charset="0"/>
              <a:buChar char="▬"/>
              <a:defRPr/>
            </a:pPr>
            <a:r>
              <a:rPr lang="en-US" sz="1600" dirty="0"/>
              <a:t>DMU #89 executed on </a:t>
            </a:r>
            <a:r>
              <a:rPr lang="en-US" sz="1600" dirty="0" smtClean="0"/>
              <a:t>02/04/15</a:t>
            </a:r>
            <a:endParaRPr lang="en-US" sz="1600" dirty="0"/>
          </a:p>
          <a:p>
            <a:pPr marL="514350" lvl="1" indent="-342900" fontAlgn="b">
              <a:lnSpc>
                <a:spcPct val="119000"/>
              </a:lnSpc>
              <a:buClr>
                <a:srgbClr val="00B050"/>
              </a:buClr>
              <a:buSzPct val="120000"/>
              <a:buFont typeface="Arial" pitchFamily="34" charset="0"/>
              <a:buChar char="▬"/>
              <a:defRPr/>
            </a:pPr>
            <a:r>
              <a:rPr lang="en-US" sz="1600" dirty="0"/>
              <a:t>IAM #40 executed for </a:t>
            </a:r>
            <a:r>
              <a:rPr lang="en-US" sz="1600" dirty="0" smtClean="0"/>
              <a:t>02/19/15</a:t>
            </a:r>
            <a:endParaRPr lang="en-US" sz="1600" dirty="0"/>
          </a:p>
          <a:p>
            <a:pPr marL="514350" lvl="1" indent="-342900" fontAlgn="b">
              <a:lnSpc>
                <a:spcPct val="119000"/>
              </a:lnSpc>
              <a:buClr>
                <a:srgbClr val="00B050"/>
              </a:buClr>
              <a:buSzPct val="120000"/>
              <a:buFont typeface="Arial" pitchFamily="34" charset="0"/>
              <a:buChar char="▬"/>
              <a:defRPr/>
            </a:pPr>
            <a:r>
              <a:rPr lang="en-US" sz="1600" dirty="0"/>
              <a:t>IAM #41 executed for </a:t>
            </a:r>
            <a:r>
              <a:rPr lang="en-US" sz="1600" dirty="0" smtClean="0"/>
              <a:t>02/25/15</a:t>
            </a:r>
          </a:p>
          <a:p>
            <a:pPr marL="514350" lvl="1" indent="-342900" fontAlgn="b">
              <a:lnSpc>
                <a:spcPct val="119000"/>
              </a:lnSpc>
              <a:buClr>
                <a:srgbClr val="00B050"/>
              </a:buClr>
              <a:buSzPct val="120000"/>
              <a:buFont typeface="Arial" pitchFamily="34" charset="0"/>
              <a:buChar char="▬"/>
              <a:defRPr/>
            </a:pPr>
            <a:r>
              <a:rPr lang="en-US" sz="1600" dirty="0" smtClean="0"/>
              <a:t>DMU #90 executed on 03/04/15</a:t>
            </a:r>
          </a:p>
          <a:p>
            <a:pPr marL="514350" lvl="1" indent="-342900" fontAlgn="b">
              <a:lnSpc>
                <a:spcPct val="119000"/>
              </a:lnSpc>
              <a:buClr>
                <a:srgbClr val="00B050"/>
              </a:buClr>
              <a:buSzPct val="120000"/>
              <a:buFont typeface="Arial" pitchFamily="34" charset="0"/>
              <a:buChar char="▬"/>
              <a:defRPr/>
            </a:pPr>
            <a:r>
              <a:rPr lang="en-US" sz="1600" dirty="0" smtClean="0"/>
              <a:t>DMU #91 executed on 04/22/15</a:t>
            </a:r>
            <a:endParaRPr lang="en-US" sz="1600" dirty="0"/>
          </a:p>
          <a:p>
            <a:pPr marL="514350" lvl="1" indent="-342900" fontAlgn="b">
              <a:lnSpc>
                <a:spcPct val="119000"/>
              </a:lnSpc>
              <a:buClr>
                <a:srgbClr val="00B050"/>
              </a:buClr>
              <a:buSzPct val="120000"/>
              <a:buFont typeface="Arial" pitchFamily="34" charset="0"/>
              <a:buChar char="▬"/>
              <a:defRPr/>
            </a:pPr>
            <a:endParaRPr lang="en-US" sz="1600" dirty="0">
              <a:solidFill>
                <a:srgbClr val="000000"/>
              </a:solidFill>
            </a:endParaRPr>
          </a:p>
        </p:txBody>
      </p:sp>
      <p:sp>
        <p:nvSpPr>
          <p:cNvPr id="4" name="Content Placeholder 3"/>
          <p:cNvSpPr txBox="1">
            <a:spLocks/>
          </p:cNvSpPr>
          <p:nvPr/>
        </p:nvSpPr>
        <p:spPr bwMode="auto">
          <a:xfrm>
            <a:off x="5867401" y="838200"/>
            <a:ext cx="4571999" cy="5827712"/>
          </a:xfrm>
          <a:prstGeom prst="rect">
            <a:avLst/>
          </a:prstGeom>
          <a:noFill/>
          <a:ln w="12699">
            <a:noFill/>
            <a:miter lim="800000"/>
            <a:headEnd/>
            <a:tailEnd/>
          </a:ln>
        </p:spPr>
        <p:txBody>
          <a:bodyPr lIns="90488" tIns="44450" rIns="90488" bIns="44450"/>
          <a:lstStyle/>
          <a:p>
            <a:pPr marL="225425" lvl="1" indent="-225425" eaLnBrk="0" hangingPunct="0">
              <a:lnSpc>
                <a:spcPct val="110000"/>
              </a:lnSpc>
              <a:buClr>
                <a:schemeClr val="hlink"/>
              </a:buClr>
              <a:buSzPct val="120000"/>
              <a:buFontTx/>
              <a:buChar char="•"/>
              <a:defRPr/>
            </a:pPr>
            <a:r>
              <a:rPr lang="en-US" sz="2000" b="1" kern="0" dirty="0">
                <a:cs typeface="Arial" pitchFamily="34" charset="0"/>
              </a:rPr>
              <a:t>Calibration Maneuvers</a:t>
            </a:r>
          </a:p>
          <a:p>
            <a:pPr marL="514350" lvl="1" indent="-342900" fontAlgn="b">
              <a:lnSpc>
                <a:spcPct val="119000"/>
              </a:lnSpc>
              <a:buClr>
                <a:srgbClr val="00B050"/>
              </a:buClr>
              <a:buSzPct val="120000"/>
              <a:buFont typeface="Arial" pitchFamily="34" charset="0"/>
              <a:buChar char="▬"/>
              <a:defRPr/>
            </a:pPr>
            <a:r>
              <a:rPr lang="en-US" sz="1600" dirty="0"/>
              <a:t>MODIS Roll #</a:t>
            </a:r>
            <a:r>
              <a:rPr lang="en-US" sz="1600" dirty="0" smtClean="0"/>
              <a:t>140 executed on 06/17/14</a:t>
            </a:r>
          </a:p>
          <a:p>
            <a:pPr marL="514350" lvl="1" indent="-342900" fontAlgn="b">
              <a:lnSpc>
                <a:spcPct val="119000"/>
              </a:lnSpc>
              <a:buClr>
                <a:srgbClr val="00B050"/>
              </a:buClr>
              <a:buSzPct val="120000"/>
              <a:buFont typeface="Arial" pitchFamily="34" charset="0"/>
              <a:buChar char="▬"/>
              <a:defRPr/>
            </a:pPr>
            <a:r>
              <a:rPr lang="en-US" sz="1600" dirty="0" smtClean="0"/>
              <a:t>MODIS Roll #141 executed on 07/16/14</a:t>
            </a:r>
          </a:p>
          <a:p>
            <a:pPr marL="514350" lvl="1" indent="-342900" fontAlgn="b">
              <a:lnSpc>
                <a:spcPct val="119000"/>
              </a:lnSpc>
              <a:buClr>
                <a:srgbClr val="00B050"/>
              </a:buClr>
              <a:buSzPct val="120000"/>
              <a:buFont typeface="Arial" pitchFamily="34" charset="0"/>
              <a:buChar char="▬"/>
              <a:defRPr/>
            </a:pPr>
            <a:r>
              <a:rPr lang="en-US" sz="1600" dirty="0" smtClean="0"/>
              <a:t>MODIS </a:t>
            </a:r>
            <a:r>
              <a:rPr lang="en-US" sz="1600" dirty="0"/>
              <a:t>Roll #142 executed on </a:t>
            </a:r>
            <a:r>
              <a:rPr lang="en-US" sz="1600" dirty="0" smtClean="0"/>
              <a:t>08/14/14</a:t>
            </a:r>
            <a:endParaRPr lang="en-US" sz="1600" dirty="0"/>
          </a:p>
          <a:p>
            <a:pPr marL="514350" lvl="1" indent="-342900" fontAlgn="b">
              <a:lnSpc>
                <a:spcPct val="119000"/>
              </a:lnSpc>
              <a:buClr>
                <a:srgbClr val="00B050"/>
              </a:buClr>
              <a:buSzPct val="120000"/>
              <a:buFont typeface="Arial" pitchFamily="34" charset="0"/>
              <a:buChar char="▬"/>
              <a:defRPr/>
            </a:pPr>
            <a:r>
              <a:rPr lang="en-US" sz="1600" dirty="0"/>
              <a:t>MODIS Roll #143 executed on </a:t>
            </a:r>
            <a:r>
              <a:rPr lang="en-US" sz="1600" dirty="0" smtClean="0"/>
              <a:t>09/12/14</a:t>
            </a:r>
            <a:endParaRPr lang="en-US" sz="1600" dirty="0"/>
          </a:p>
          <a:p>
            <a:pPr marL="514350" lvl="1" indent="-342900" fontAlgn="b">
              <a:lnSpc>
                <a:spcPct val="119000"/>
              </a:lnSpc>
              <a:buClr>
                <a:srgbClr val="00B050"/>
              </a:buClr>
              <a:buSzPct val="120000"/>
              <a:buFont typeface="Arial" pitchFamily="34" charset="0"/>
              <a:buChar char="▬"/>
              <a:defRPr/>
            </a:pPr>
            <a:r>
              <a:rPr lang="en-US" sz="1600" dirty="0"/>
              <a:t>MODIS Roll #144 executed on 10/12/14</a:t>
            </a:r>
          </a:p>
          <a:p>
            <a:pPr marL="514350" lvl="1" indent="-342900" fontAlgn="b">
              <a:lnSpc>
                <a:spcPct val="119000"/>
              </a:lnSpc>
              <a:buClr>
                <a:srgbClr val="00B050"/>
              </a:buClr>
              <a:buSzPct val="120000"/>
              <a:buFont typeface="Arial" pitchFamily="34" charset="0"/>
              <a:buChar char="▬"/>
              <a:defRPr/>
            </a:pPr>
            <a:r>
              <a:rPr lang="en-US" sz="1600" dirty="0"/>
              <a:t>MODIS Roll #145 executed on 11/11/14</a:t>
            </a:r>
          </a:p>
          <a:p>
            <a:pPr marL="514350" lvl="1" indent="-342900" fontAlgn="b">
              <a:lnSpc>
                <a:spcPct val="119000"/>
              </a:lnSpc>
              <a:buClr>
                <a:srgbClr val="00B050"/>
              </a:buClr>
              <a:buSzPct val="120000"/>
              <a:buFont typeface="Arial" pitchFamily="34" charset="0"/>
              <a:buChar char="▬"/>
              <a:defRPr/>
            </a:pPr>
            <a:r>
              <a:rPr lang="en-US" sz="1600" dirty="0"/>
              <a:t>MODIS Roll #146 executed on 12/11/14</a:t>
            </a:r>
          </a:p>
          <a:p>
            <a:pPr marL="514350" lvl="1" indent="-342900" fontAlgn="b">
              <a:lnSpc>
                <a:spcPct val="119000"/>
              </a:lnSpc>
              <a:buClr>
                <a:srgbClr val="00B050"/>
              </a:buClr>
              <a:buSzPct val="120000"/>
              <a:buFont typeface="Arial" pitchFamily="34" charset="0"/>
              <a:buChar char="▬"/>
              <a:defRPr/>
            </a:pPr>
            <a:r>
              <a:rPr lang="en-US" sz="1600" dirty="0"/>
              <a:t>MODIS Roll #147 executed on </a:t>
            </a:r>
            <a:r>
              <a:rPr lang="en-US" sz="1600" dirty="0" smtClean="0"/>
              <a:t>01/10/15</a:t>
            </a:r>
            <a:endParaRPr lang="en-US" sz="1600" dirty="0"/>
          </a:p>
          <a:p>
            <a:pPr marL="514350" lvl="1" indent="-342900" fontAlgn="b">
              <a:lnSpc>
                <a:spcPct val="119000"/>
              </a:lnSpc>
              <a:buClr>
                <a:srgbClr val="00B050"/>
              </a:buClr>
              <a:buSzPct val="120000"/>
              <a:buFont typeface="Arial" pitchFamily="34" charset="0"/>
              <a:buChar char="▬"/>
              <a:defRPr/>
            </a:pPr>
            <a:r>
              <a:rPr lang="en-US" sz="1600" dirty="0"/>
              <a:t>MODIS Roll #148 executed on </a:t>
            </a:r>
            <a:r>
              <a:rPr lang="en-US" sz="1600" dirty="0" smtClean="0"/>
              <a:t>02/09/15</a:t>
            </a:r>
          </a:p>
          <a:p>
            <a:pPr marL="514350" lvl="1" indent="-342900" fontAlgn="b">
              <a:lnSpc>
                <a:spcPct val="119000"/>
              </a:lnSpc>
              <a:buClr>
                <a:srgbClr val="00B050"/>
              </a:buClr>
              <a:buSzPct val="120000"/>
              <a:buFont typeface="Arial" pitchFamily="34" charset="0"/>
              <a:buChar char="▬"/>
              <a:defRPr/>
            </a:pPr>
            <a:r>
              <a:rPr lang="en-US" sz="1600" dirty="0"/>
              <a:t>MODIS Roll #</a:t>
            </a:r>
            <a:r>
              <a:rPr lang="en-US" sz="1600" dirty="0" smtClean="0"/>
              <a:t>149 executed on 03/10/15</a:t>
            </a:r>
          </a:p>
          <a:p>
            <a:pPr marL="514350" lvl="1" indent="-342900" fontAlgn="b">
              <a:lnSpc>
                <a:spcPct val="119000"/>
              </a:lnSpc>
              <a:buClr>
                <a:srgbClr val="00B050"/>
              </a:buClr>
              <a:buSzPct val="120000"/>
              <a:buFont typeface="Arial" pitchFamily="34" charset="0"/>
              <a:buChar char="▬"/>
              <a:defRPr/>
            </a:pPr>
            <a:r>
              <a:rPr lang="en-US" sz="1600" dirty="0"/>
              <a:t>MODIS Roll #</a:t>
            </a:r>
            <a:r>
              <a:rPr lang="en-US" sz="1600" dirty="0" smtClean="0"/>
              <a:t>150 executed on 04/08/15</a:t>
            </a:r>
          </a:p>
          <a:p>
            <a:pPr marL="514350" lvl="1" indent="-342900" fontAlgn="b">
              <a:lnSpc>
                <a:spcPct val="119000"/>
              </a:lnSpc>
              <a:buClr>
                <a:srgbClr val="00B050"/>
              </a:buClr>
              <a:buSzPct val="120000"/>
              <a:buFont typeface="Arial" pitchFamily="34" charset="0"/>
              <a:buChar char="▬"/>
              <a:defRPr/>
            </a:pPr>
            <a:r>
              <a:rPr lang="en-US" sz="1600" dirty="0" smtClean="0"/>
              <a:t>MODIS Roll #151 executed on 05/08/15</a:t>
            </a:r>
            <a:endParaRPr lang="en-US" sz="1600" dirty="0"/>
          </a:p>
        </p:txBody>
      </p:sp>
    </p:spTree>
    <p:extLst>
      <p:ext uri="{BB962C8B-B14F-4D97-AF65-F5344CB8AC3E}">
        <p14:creationId xmlns:p14="http://schemas.microsoft.com/office/powerpoint/2010/main" val="9172547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85800"/>
          </a:xfrm>
        </p:spPr>
        <p:txBody>
          <a:bodyPr>
            <a:normAutofit fontScale="90000"/>
          </a:bodyPr>
          <a:lstStyle/>
          <a:p>
            <a:r>
              <a:rPr lang="en-US" sz="2400" dirty="0">
                <a:latin typeface="Calibri" pitchFamily="34" charset="0"/>
              </a:rPr>
              <a:t>Mission Highlights</a:t>
            </a:r>
            <a:r>
              <a:rPr lang="en-US" sz="2400" dirty="0"/>
              <a:t/>
            </a:r>
            <a:br>
              <a:rPr lang="en-US" sz="2400" dirty="0"/>
            </a:br>
            <a:r>
              <a:rPr lang="en-US" sz="2400" dirty="0"/>
              <a:t>(MODIS Data Corruption/SFE Anomaly)</a:t>
            </a:r>
          </a:p>
        </p:txBody>
      </p:sp>
      <p:sp>
        <p:nvSpPr>
          <p:cNvPr id="3" name="Content Placeholder 2"/>
          <p:cNvSpPr>
            <a:spLocks noGrp="1"/>
          </p:cNvSpPr>
          <p:nvPr>
            <p:ph idx="1"/>
          </p:nvPr>
        </p:nvSpPr>
        <p:spPr/>
        <p:txBody>
          <a:bodyPr>
            <a:normAutofit/>
          </a:bodyPr>
          <a:lstStyle/>
          <a:p>
            <a:pPr marL="225425" lvl="1" indent="-225425" eaLnBrk="0" hangingPunct="0">
              <a:lnSpc>
                <a:spcPct val="110000"/>
              </a:lnSpc>
              <a:buClr>
                <a:schemeClr val="hlink"/>
              </a:buClr>
              <a:buSzPct val="120000"/>
              <a:buFontTx/>
              <a:buChar char="•"/>
              <a:defRPr/>
            </a:pPr>
            <a:r>
              <a:rPr lang="en-US" sz="2000" b="1" kern="0" dirty="0">
                <a:cs typeface="Arial" pitchFamily="34" charset="0"/>
              </a:rPr>
              <a:t>SFE Interface card error resulted in MODIS Data Corruption (SSR and DB)</a:t>
            </a:r>
          </a:p>
          <a:p>
            <a:pPr marL="514350" lvl="1" indent="-342900" fontAlgn="b">
              <a:lnSpc>
                <a:spcPct val="119000"/>
              </a:lnSpc>
              <a:buClr>
                <a:srgbClr val="00B050"/>
              </a:buClr>
              <a:buSzPct val="120000"/>
              <a:buFont typeface="Arial" pitchFamily="34" charset="0"/>
              <a:buChar char="▬"/>
              <a:defRPr/>
            </a:pPr>
            <a:r>
              <a:rPr lang="en-US" sz="1600" dirty="0">
                <a:latin typeface="Arial" pitchFamily="34" charset="0"/>
                <a:cs typeface="Arial" pitchFamily="34" charset="0"/>
              </a:rPr>
              <a:t>On </a:t>
            </a:r>
            <a:r>
              <a:rPr lang="en-US" sz="1600" dirty="0" smtClean="0">
                <a:latin typeface="Arial" pitchFamily="34" charset="0"/>
                <a:cs typeface="Arial" pitchFamily="34" charset="0"/>
              </a:rPr>
              <a:t>10/26/14 </a:t>
            </a:r>
            <a:r>
              <a:rPr lang="en-US" sz="1600" dirty="0">
                <a:latin typeface="Arial" pitchFamily="34" charset="0"/>
                <a:cs typeface="Arial" pitchFamily="34" charset="0"/>
              </a:rPr>
              <a:t>the Flight Operations Team (FOT) was notified by EDOS that they were having issues processing MODIS data</a:t>
            </a:r>
            <a:endParaRPr lang="en-US" sz="1600" dirty="0">
              <a:solidFill>
                <a:srgbClr val="000000"/>
              </a:solidFill>
              <a:latin typeface="Arial" pitchFamily="34" charset="0"/>
              <a:cs typeface="Arial" pitchFamily="34" charset="0"/>
            </a:endParaRPr>
          </a:p>
          <a:p>
            <a:pPr marL="514350" lvl="1" indent="-342900" fontAlgn="b">
              <a:lnSpc>
                <a:spcPct val="119000"/>
              </a:lnSpc>
              <a:buClr>
                <a:srgbClr val="00B050"/>
              </a:buClr>
              <a:buSzPct val="120000"/>
              <a:buFont typeface="Arial" pitchFamily="34" charset="0"/>
              <a:buChar char="▬"/>
              <a:defRPr/>
            </a:pPr>
            <a:r>
              <a:rPr lang="en-US" sz="1600" dirty="0">
                <a:solidFill>
                  <a:srgbClr val="000000"/>
                </a:solidFill>
                <a:latin typeface="Arial" pitchFamily="34" charset="0"/>
                <a:cs typeface="Arial" pitchFamily="34" charset="0"/>
              </a:rPr>
              <a:t>Issue is not detectable in telemetry (No changes seen in SFE or MODIS telemetry)</a:t>
            </a:r>
          </a:p>
          <a:p>
            <a:pPr marL="514350" lvl="1" indent="-342900" fontAlgn="b">
              <a:lnSpc>
                <a:spcPct val="119000"/>
              </a:lnSpc>
              <a:buClr>
                <a:srgbClr val="00B050"/>
              </a:buClr>
              <a:buSzPct val="120000"/>
              <a:buFont typeface="Arial" pitchFamily="34" charset="0"/>
              <a:buChar char="▬"/>
              <a:defRPr/>
            </a:pPr>
            <a:r>
              <a:rPr lang="en-US" sz="1600" dirty="0">
                <a:solidFill>
                  <a:srgbClr val="000000"/>
                </a:solidFill>
                <a:latin typeface="Arial" pitchFamily="34" charset="0"/>
                <a:cs typeface="Arial" pitchFamily="34" charset="0"/>
              </a:rPr>
              <a:t>Issue only identifiable by EDOS in data processing</a:t>
            </a:r>
          </a:p>
          <a:p>
            <a:pPr marL="914400" lvl="2" indent="-342900" fontAlgn="b">
              <a:lnSpc>
                <a:spcPct val="119000"/>
              </a:lnSpc>
              <a:buClr>
                <a:srgbClr val="00B050"/>
              </a:buClr>
              <a:buSzPct val="120000"/>
              <a:buFont typeface="Arial" pitchFamily="34" charset="0"/>
              <a:buChar char="▬"/>
              <a:defRPr/>
            </a:pPr>
            <a:r>
              <a:rPr lang="en-US" sz="1200" dirty="0">
                <a:solidFill>
                  <a:srgbClr val="000000"/>
                </a:solidFill>
                <a:latin typeface="Arial" pitchFamily="34" charset="0"/>
                <a:cs typeface="Arial" pitchFamily="34" charset="0"/>
              </a:rPr>
              <a:t>Was initially being worked as a data processing issue by EDOS not Data Quality delaying FOT response</a:t>
            </a:r>
          </a:p>
          <a:p>
            <a:pPr marL="514350" lvl="1" indent="-342900" fontAlgn="b">
              <a:lnSpc>
                <a:spcPct val="119000"/>
              </a:lnSpc>
              <a:buClr>
                <a:srgbClr val="00B050"/>
              </a:buClr>
              <a:buSzPct val="120000"/>
              <a:buFont typeface="Arial" pitchFamily="34" charset="0"/>
              <a:buChar char="▬"/>
              <a:defRPr/>
            </a:pPr>
            <a:r>
              <a:rPr lang="en-US" sz="1600" dirty="0">
                <a:solidFill>
                  <a:srgbClr val="000000"/>
                </a:solidFill>
                <a:latin typeface="Arial" pitchFamily="34" charset="0"/>
                <a:cs typeface="Arial" pitchFamily="34" charset="0"/>
              </a:rPr>
              <a:t>Issue was resolved by disabling and re-enabling the associated interface card on the SFE without affecting data flows for other instruments</a:t>
            </a:r>
          </a:p>
          <a:p>
            <a:pPr marL="914400" lvl="2" indent="-342900" fontAlgn="b">
              <a:lnSpc>
                <a:spcPct val="119000"/>
              </a:lnSpc>
              <a:buClr>
                <a:srgbClr val="00B050"/>
              </a:buClr>
              <a:buSzPct val="120000"/>
              <a:buFont typeface="Arial" pitchFamily="34" charset="0"/>
              <a:buChar char="▬"/>
              <a:defRPr/>
            </a:pPr>
            <a:r>
              <a:rPr lang="en-US" sz="1200" b="1" i="1" dirty="0">
                <a:solidFill>
                  <a:srgbClr val="006600"/>
                </a:solidFill>
                <a:latin typeface="Arial" pitchFamily="34" charset="0"/>
                <a:cs typeface="Arial" pitchFamily="34" charset="0"/>
              </a:rPr>
              <a:t>Resulted in ~17:53:57 of MODIS Data Loss</a:t>
            </a:r>
          </a:p>
          <a:p>
            <a:pPr marL="1828800" lvl="4" indent="-342900" fontAlgn="b">
              <a:lnSpc>
                <a:spcPct val="119000"/>
              </a:lnSpc>
              <a:buClr>
                <a:srgbClr val="00B050"/>
              </a:buClr>
              <a:buSzPct val="120000"/>
              <a:buFont typeface="Arial" pitchFamily="34" charset="0"/>
              <a:buChar char="▬"/>
              <a:defRPr/>
            </a:pPr>
            <a:endParaRPr lang="en-US" sz="600" dirty="0">
              <a:solidFill>
                <a:srgbClr val="000000"/>
              </a:solidFill>
              <a:latin typeface="Arial" pitchFamily="34" charset="0"/>
              <a:cs typeface="Arial" pitchFamily="34" charset="0"/>
            </a:endParaRPr>
          </a:p>
          <a:p>
            <a:pPr marL="225425" lvl="1" indent="-225425" eaLnBrk="0" fontAlgn="b" hangingPunct="0">
              <a:lnSpc>
                <a:spcPct val="110000"/>
              </a:lnSpc>
              <a:buClr>
                <a:schemeClr val="hlink"/>
              </a:buClr>
              <a:buSzPct val="120000"/>
              <a:buFontTx/>
              <a:buChar char="•"/>
              <a:defRPr/>
            </a:pPr>
            <a:r>
              <a:rPr lang="en-US" sz="2100" b="1" kern="0" dirty="0">
                <a:cs typeface="Arial" pitchFamily="34" charset="0"/>
              </a:rPr>
              <a:t>Previous occurrence</a:t>
            </a:r>
          </a:p>
          <a:p>
            <a:pPr marL="514350" lvl="1" indent="-342900" fontAlgn="b">
              <a:lnSpc>
                <a:spcPct val="119000"/>
              </a:lnSpc>
              <a:buClr>
                <a:srgbClr val="00B050"/>
              </a:buClr>
              <a:buSzPct val="120000"/>
              <a:buFont typeface="Arial" pitchFamily="34" charset="0"/>
              <a:buChar char="▬"/>
              <a:defRPr/>
            </a:pPr>
            <a:r>
              <a:rPr lang="en-US" sz="1600" dirty="0">
                <a:solidFill>
                  <a:srgbClr val="000000"/>
                </a:solidFill>
                <a:latin typeface="Arial" pitchFamily="34" charset="0"/>
                <a:cs typeface="Arial" pitchFamily="34" charset="0"/>
              </a:rPr>
              <a:t>Anomaly had previously occurred in 2012 and was recovered similarly</a:t>
            </a:r>
          </a:p>
          <a:p>
            <a:pPr marL="514350" lvl="1" indent="-342900" fontAlgn="b">
              <a:lnSpc>
                <a:spcPct val="119000"/>
              </a:lnSpc>
              <a:buClr>
                <a:srgbClr val="00B050"/>
              </a:buClr>
              <a:buSzPct val="120000"/>
              <a:buFont typeface="Arial" pitchFamily="34" charset="0"/>
              <a:buChar char="▬"/>
              <a:defRPr/>
            </a:pPr>
            <a:r>
              <a:rPr lang="en-US" sz="1600" dirty="0">
                <a:solidFill>
                  <a:srgbClr val="000000"/>
                </a:solidFill>
                <a:latin typeface="Arial" pitchFamily="34" charset="0"/>
                <a:cs typeface="Arial" pitchFamily="34" charset="0"/>
              </a:rPr>
              <a:t>Both Data Corruption issues only affected MODIS data, however it is conceivable that a future reoccurrence could affect other interfaces and other instruments</a:t>
            </a:r>
            <a:endParaRPr lang="en-US" sz="1600" b="1" dirty="0">
              <a:solidFill>
                <a:srgbClr val="000000"/>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85800"/>
          </a:xfrm>
        </p:spPr>
        <p:txBody>
          <a:bodyPr>
            <a:normAutofit fontScale="90000"/>
          </a:bodyPr>
          <a:lstStyle/>
          <a:p>
            <a:r>
              <a:rPr lang="en-US" sz="2400" dirty="0">
                <a:latin typeface="Calibri" pitchFamily="34" charset="0"/>
              </a:rPr>
              <a:t>Mission Highlights</a:t>
            </a:r>
            <a:r>
              <a:rPr lang="en-US" sz="2400" dirty="0"/>
              <a:t/>
            </a:r>
            <a:br>
              <a:rPr lang="en-US" sz="2400" dirty="0"/>
            </a:br>
            <a:r>
              <a:rPr lang="en-US" sz="2400" dirty="0" smtClean="0"/>
              <a:t>(SFE Anomaly</a:t>
            </a:r>
            <a:r>
              <a:rPr lang="en-US" sz="2400" dirty="0"/>
              <a:t>)</a:t>
            </a:r>
          </a:p>
        </p:txBody>
      </p:sp>
      <p:sp>
        <p:nvSpPr>
          <p:cNvPr id="3" name="Content Placeholder 2"/>
          <p:cNvSpPr>
            <a:spLocks noGrp="1"/>
          </p:cNvSpPr>
          <p:nvPr>
            <p:ph idx="1"/>
          </p:nvPr>
        </p:nvSpPr>
        <p:spPr/>
        <p:txBody>
          <a:bodyPr>
            <a:normAutofit/>
          </a:bodyPr>
          <a:lstStyle/>
          <a:p>
            <a:pPr marL="225425" lvl="1" indent="-225425" eaLnBrk="0" hangingPunct="0">
              <a:lnSpc>
                <a:spcPct val="110000"/>
              </a:lnSpc>
              <a:buClr>
                <a:schemeClr val="hlink"/>
              </a:buClr>
              <a:buSzPct val="120000"/>
              <a:buFontTx/>
              <a:buChar char="•"/>
              <a:defRPr/>
            </a:pPr>
            <a:r>
              <a:rPr lang="en-US" sz="2000" b="1" kern="0" dirty="0">
                <a:cs typeface="Arial" pitchFamily="34" charset="0"/>
              </a:rPr>
              <a:t>SFE Interface card error </a:t>
            </a:r>
            <a:r>
              <a:rPr lang="en-US" sz="2000" b="1" kern="0" dirty="0" smtClean="0">
                <a:cs typeface="Arial" pitchFamily="34" charset="0"/>
              </a:rPr>
              <a:t>required SFE Reset</a:t>
            </a:r>
            <a:endParaRPr lang="en-US" sz="2000" b="1" kern="0" dirty="0">
              <a:cs typeface="Arial" pitchFamily="34" charset="0"/>
            </a:endParaRPr>
          </a:p>
          <a:p>
            <a:pPr marL="514350" lvl="1" indent="-342900" fontAlgn="b">
              <a:lnSpc>
                <a:spcPct val="119000"/>
              </a:lnSpc>
              <a:buClr>
                <a:srgbClr val="00B050"/>
              </a:buClr>
              <a:buSzPct val="120000"/>
              <a:buFont typeface="Arial" pitchFamily="34" charset="0"/>
              <a:buChar char="▬"/>
              <a:defRPr/>
            </a:pPr>
            <a:r>
              <a:rPr lang="en-US" sz="1600" dirty="0" smtClean="0">
                <a:latin typeface="Arial" pitchFamily="34" charset="0"/>
                <a:cs typeface="Arial" pitchFamily="34" charset="0"/>
              </a:rPr>
              <a:t>Historical issue, automatically recovered by TMON 16 on occurrence</a:t>
            </a:r>
          </a:p>
          <a:p>
            <a:pPr marL="914400" lvl="2" indent="-342900" fontAlgn="b">
              <a:lnSpc>
                <a:spcPct val="119000"/>
              </a:lnSpc>
              <a:buClr>
                <a:srgbClr val="00B050"/>
              </a:buClr>
              <a:buSzPct val="120000"/>
              <a:buFont typeface="Arial" pitchFamily="34" charset="0"/>
              <a:buChar char="▬"/>
              <a:defRPr/>
            </a:pPr>
            <a:r>
              <a:rPr lang="en-US" sz="1200" dirty="0" smtClean="0">
                <a:latin typeface="Arial" pitchFamily="34" charset="0"/>
                <a:cs typeface="Arial" pitchFamily="34" charset="0"/>
              </a:rPr>
              <a:t>Normally occurs 1-2 times per year</a:t>
            </a:r>
          </a:p>
          <a:p>
            <a:pPr marL="514350" lvl="1" indent="-342900" fontAlgn="b">
              <a:lnSpc>
                <a:spcPct val="119000"/>
              </a:lnSpc>
              <a:buClr>
                <a:srgbClr val="00B050"/>
              </a:buClr>
              <a:buSzPct val="120000"/>
              <a:buFont typeface="Arial" pitchFamily="34" charset="0"/>
              <a:buChar char="▬"/>
              <a:defRPr/>
            </a:pPr>
            <a:r>
              <a:rPr lang="en-US" sz="1600" dirty="0" smtClean="0">
                <a:solidFill>
                  <a:srgbClr val="000000"/>
                </a:solidFill>
                <a:latin typeface="Arial" pitchFamily="34" charset="0"/>
                <a:cs typeface="Arial" pitchFamily="34" charset="0"/>
              </a:rPr>
              <a:t>Recent SFE occurrences </a:t>
            </a:r>
          </a:p>
          <a:p>
            <a:pPr marL="914400" lvl="2" indent="-342900" fontAlgn="b">
              <a:lnSpc>
                <a:spcPct val="119000"/>
              </a:lnSpc>
              <a:buClr>
                <a:srgbClr val="00B050"/>
              </a:buClr>
              <a:buSzPct val="120000"/>
              <a:buFont typeface="Arial" pitchFamily="34" charset="0"/>
              <a:buChar char="▬"/>
              <a:defRPr/>
            </a:pPr>
            <a:r>
              <a:rPr lang="en-US" sz="1200" dirty="0" smtClean="0">
                <a:solidFill>
                  <a:srgbClr val="000000"/>
                </a:solidFill>
                <a:latin typeface="Arial" pitchFamily="34" charset="0"/>
                <a:cs typeface="Arial" pitchFamily="34" charset="0"/>
              </a:rPr>
              <a:t>04/10/15 (DOY 100) @ 11:48:16z; </a:t>
            </a:r>
            <a:r>
              <a:rPr lang="en-US" sz="1200" b="1" dirty="0" smtClean="0">
                <a:solidFill>
                  <a:srgbClr val="000000"/>
                </a:solidFill>
                <a:latin typeface="Arial" pitchFamily="34" charset="0"/>
                <a:cs typeface="Arial" pitchFamily="34" charset="0"/>
              </a:rPr>
              <a:t>MODIS Data Loss 05:20 </a:t>
            </a:r>
          </a:p>
          <a:p>
            <a:pPr marL="914400" lvl="2" indent="-342900" fontAlgn="b">
              <a:lnSpc>
                <a:spcPct val="119000"/>
              </a:lnSpc>
              <a:buClr>
                <a:srgbClr val="00B050"/>
              </a:buClr>
              <a:buSzPct val="120000"/>
              <a:buFont typeface="Arial" pitchFamily="34" charset="0"/>
              <a:buChar char="▬"/>
              <a:defRPr/>
            </a:pPr>
            <a:r>
              <a:rPr lang="en-US" sz="1200" dirty="0" smtClean="0">
                <a:solidFill>
                  <a:srgbClr val="000000"/>
                </a:solidFill>
                <a:latin typeface="Arial" pitchFamily="34" charset="0"/>
                <a:cs typeface="Arial" pitchFamily="34" charset="0"/>
              </a:rPr>
              <a:t>04/14/15 (DOY 104) @ 01:48:47z; </a:t>
            </a:r>
            <a:r>
              <a:rPr lang="en-US" sz="1200" b="1" dirty="0" smtClean="0">
                <a:solidFill>
                  <a:srgbClr val="000000"/>
                </a:solidFill>
                <a:latin typeface="Arial" pitchFamily="34" charset="0"/>
                <a:cs typeface="Arial" pitchFamily="34" charset="0"/>
              </a:rPr>
              <a:t>MODIS Data Loss 05:31</a:t>
            </a:r>
          </a:p>
          <a:p>
            <a:pPr marL="914400" lvl="2" indent="-342900" fontAlgn="b">
              <a:lnSpc>
                <a:spcPct val="119000"/>
              </a:lnSpc>
              <a:buClr>
                <a:srgbClr val="00B050"/>
              </a:buClr>
              <a:buSzPct val="120000"/>
              <a:buFont typeface="Arial" pitchFamily="34" charset="0"/>
              <a:buChar char="▬"/>
              <a:defRPr/>
            </a:pPr>
            <a:r>
              <a:rPr lang="en-US" sz="1200" dirty="0" smtClean="0">
                <a:solidFill>
                  <a:srgbClr val="000000"/>
                </a:solidFill>
                <a:latin typeface="Arial" pitchFamily="34" charset="0"/>
                <a:cs typeface="Arial" pitchFamily="34" charset="0"/>
              </a:rPr>
              <a:t>04/24/15 </a:t>
            </a:r>
            <a:r>
              <a:rPr lang="en-US" sz="1200" dirty="0">
                <a:solidFill>
                  <a:srgbClr val="000000"/>
                </a:solidFill>
                <a:latin typeface="Arial" pitchFamily="34" charset="0"/>
                <a:cs typeface="Arial" pitchFamily="34" charset="0"/>
              </a:rPr>
              <a:t>(</a:t>
            </a:r>
            <a:r>
              <a:rPr lang="en-US" sz="1200" dirty="0" smtClean="0">
                <a:solidFill>
                  <a:srgbClr val="000000"/>
                </a:solidFill>
                <a:latin typeface="Arial" pitchFamily="34" charset="0"/>
                <a:cs typeface="Arial" pitchFamily="34" charset="0"/>
              </a:rPr>
              <a:t>DOY 114) @ 13:19:24z; </a:t>
            </a:r>
            <a:r>
              <a:rPr lang="en-US" sz="1200" b="1" dirty="0">
                <a:solidFill>
                  <a:srgbClr val="000000"/>
                </a:solidFill>
                <a:latin typeface="Arial" pitchFamily="34" charset="0"/>
                <a:cs typeface="Arial" pitchFamily="34" charset="0"/>
              </a:rPr>
              <a:t>MODIS Data Loss </a:t>
            </a:r>
            <a:r>
              <a:rPr lang="en-US" sz="1200" b="1" dirty="0" smtClean="0">
                <a:solidFill>
                  <a:srgbClr val="000000"/>
                </a:solidFill>
                <a:latin typeface="Arial" pitchFamily="34" charset="0"/>
                <a:cs typeface="Arial" pitchFamily="34" charset="0"/>
              </a:rPr>
              <a:t>04:50</a:t>
            </a:r>
            <a:endParaRPr lang="en-US" sz="1200" dirty="0" smtClean="0">
              <a:solidFill>
                <a:srgbClr val="000000"/>
              </a:solidFill>
              <a:latin typeface="Arial" pitchFamily="34" charset="0"/>
              <a:cs typeface="Arial" pitchFamily="34" charset="0"/>
            </a:endParaRPr>
          </a:p>
          <a:p>
            <a:pPr marL="914400" lvl="2" indent="-342900" fontAlgn="b">
              <a:lnSpc>
                <a:spcPct val="119000"/>
              </a:lnSpc>
              <a:buClr>
                <a:srgbClr val="00B050"/>
              </a:buClr>
              <a:buSzPct val="120000"/>
              <a:buFont typeface="Arial" pitchFamily="34" charset="0"/>
              <a:buChar char="▬"/>
              <a:defRPr/>
            </a:pPr>
            <a:r>
              <a:rPr lang="en-US" sz="1200" dirty="0" smtClean="0">
                <a:solidFill>
                  <a:srgbClr val="000000"/>
                </a:solidFill>
                <a:latin typeface="Arial" pitchFamily="34" charset="0"/>
                <a:cs typeface="Arial" pitchFamily="34" charset="0"/>
              </a:rPr>
              <a:t>3 occurrences in 2 weeks rare (has occurred before in 2009)</a:t>
            </a:r>
            <a:endParaRPr lang="en-US" sz="1200" dirty="0">
              <a:solidFill>
                <a:srgbClr val="000000"/>
              </a:solidFill>
              <a:latin typeface="Arial" pitchFamily="34" charset="0"/>
              <a:cs typeface="Arial" pitchFamily="34" charset="0"/>
            </a:endParaRPr>
          </a:p>
          <a:p>
            <a:pPr marL="1828800" lvl="4" indent="-342900" fontAlgn="b">
              <a:lnSpc>
                <a:spcPct val="119000"/>
              </a:lnSpc>
              <a:buClr>
                <a:srgbClr val="00B050"/>
              </a:buClr>
              <a:buSzPct val="120000"/>
              <a:buFont typeface="Arial" pitchFamily="34" charset="0"/>
              <a:buChar char="▬"/>
              <a:defRPr/>
            </a:pPr>
            <a:endParaRPr lang="en-US" sz="600" dirty="0">
              <a:solidFill>
                <a:srgbClr val="000000"/>
              </a:solidFill>
              <a:latin typeface="Arial" pitchFamily="34" charset="0"/>
              <a:cs typeface="Arial" pitchFamily="34" charset="0"/>
            </a:endParaRPr>
          </a:p>
          <a:p>
            <a:pPr marL="225425" lvl="1" indent="-225425" eaLnBrk="0" fontAlgn="b" hangingPunct="0">
              <a:lnSpc>
                <a:spcPct val="110000"/>
              </a:lnSpc>
              <a:buClr>
                <a:schemeClr val="hlink"/>
              </a:buClr>
              <a:buSzPct val="120000"/>
              <a:buFontTx/>
              <a:buChar char="•"/>
              <a:defRPr/>
            </a:pPr>
            <a:r>
              <a:rPr lang="en-US" sz="2100" b="1" kern="0" dirty="0">
                <a:cs typeface="Arial" pitchFamily="34" charset="0"/>
              </a:rPr>
              <a:t>Previous occurrence</a:t>
            </a:r>
          </a:p>
          <a:p>
            <a:pPr marL="514350" lvl="1" indent="-342900" fontAlgn="b">
              <a:lnSpc>
                <a:spcPct val="119000"/>
              </a:lnSpc>
              <a:buClr>
                <a:srgbClr val="00B050"/>
              </a:buClr>
              <a:buSzPct val="120000"/>
              <a:buFont typeface="Arial" pitchFamily="34" charset="0"/>
              <a:buChar char="▬"/>
              <a:defRPr/>
            </a:pPr>
            <a:r>
              <a:rPr lang="en-US" sz="1600" dirty="0">
                <a:solidFill>
                  <a:srgbClr val="000000"/>
                </a:solidFill>
                <a:latin typeface="Arial" pitchFamily="34" charset="0"/>
                <a:cs typeface="Arial" pitchFamily="34" charset="0"/>
              </a:rPr>
              <a:t>Anomaly had previously occurred in 2012 and was recovered similarly</a:t>
            </a:r>
          </a:p>
          <a:p>
            <a:pPr marL="514350" lvl="1" indent="-342900" fontAlgn="b">
              <a:lnSpc>
                <a:spcPct val="119000"/>
              </a:lnSpc>
              <a:buClr>
                <a:srgbClr val="00B050"/>
              </a:buClr>
              <a:buSzPct val="120000"/>
              <a:buFont typeface="Arial" pitchFamily="34" charset="0"/>
              <a:buChar char="▬"/>
              <a:defRPr/>
            </a:pPr>
            <a:r>
              <a:rPr lang="en-US" sz="1600" dirty="0">
                <a:solidFill>
                  <a:srgbClr val="000000"/>
                </a:solidFill>
                <a:latin typeface="Arial" pitchFamily="34" charset="0"/>
                <a:cs typeface="Arial" pitchFamily="34" charset="0"/>
              </a:rPr>
              <a:t>Both Data Corruption issues only affected MODIS data, however it is conceivable that a future reoccurrence could affect other interfaces and other instruments</a:t>
            </a:r>
            <a:endParaRPr lang="en-US" sz="16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2772456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685800"/>
          </a:xfrm>
        </p:spPr>
        <p:txBody>
          <a:bodyPr>
            <a:normAutofit fontScale="90000"/>
          </a:bodyPr>
          <a:lstStyle/>
          <a:p>
            <a:pPr>
              <a:defRPr/>
            </a:pPr>
            <a:r>
              <a:rPr lang="en-US" dirty="0" smtClean="0">
                <a:solidFill>
                  <a:schemeClr val="tx1"/>
                </a:solidFill>
              </a:rPr>
              <a:t>Anomaly Trending</a:t>
            </a:r>
            <a:r>
              <a:rPr lang="en-US" dirty="0" smtClean="0"/>
              <a:t/>
            </a:r>
            <a:br>
              <a:rPr lang="en-US" dirty="0" smtClean="0"/>
            </a:br>
            <a:r>
              <a:rPr lang="en-US" dirty="0" smtClean="0">
                <a:solidFill>
                  <a:srgbClr val="006600"/>
                </a:solidFill>
              </a:rPr>
              <a:t>Science Formatter Equipment Upset Trend</a:t>
            </a:r>
            <a:endParaRPr lang="en-US" dirty="0">
              <a:solidFill>
                <a:srgbClr val="006600"/>
              </a:solidFill>
            </a:endParaRPr>
          </a:p>
        </p:txBody>
      </p:sp>
      <p:sp>
        <p:nvSpPr>
          <p:cNvPr id="7172" name="Slide Number Placeholder 6"/>
          <p:cNvSpPr>
            <a:spLocks noGrp="1"/>
          </p:cNvSpPr>
          <p:nvPr>
            <p:ph type="sldNum" sz="quarter" idx="12"/>
          </p:nvPr>
        </p:nvSpPr>
        <p:spPr>
          <a:noFill/>
        </p:spPr>
        <p:txBody>
          <a:bodyPr/>
          <a:lstStyle/>
          <a:p>
            <a:fld id="{B988A532-8877-4215-8751-6892799E29E4}" type="slidenum">
              <a:rPr lang="en-US" smtClean="0"/>
              <a:pPr/>
              <a:t>7</a:t>
            </a:fld>
            <a:endParaRPr lang="en-US" smtClean="0"/>
          </a:p>
        </p:txBody>
      </p:sp>
      <p:graphicFrame>
        <p:nvGraphicFramePr>
          <p:cNvPr id="5" name="Chart 4"/>
          <p:cNvGraphicFramePr>
            <a:graphicFrameLocks/>
          </p:cNvGraphicFramePr>
          <p:nvPr>
            <p:extLst/>
          </p:nvPr>
        </p:nvGraphicFramePr>
        <p:xfrm>
          <a:off x="1524001" y="1083076"/>
          <a:ext cx="8806648" cy="57173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90352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685800"/>
          </a:xfrm>
        </p:spPr>
        <p:txBody>
          <a:bodyPr>
            <a:normAutofit fontScale="90000"/>
          </a:bodyPr>
          <a:lstStyle/>
          <a:p>
            <a:r>
              <a:rPr lang="en-US" dirty="0" smtClean="0"/>
              <a:t>Mission Highlights</a:t>
            </a:r>
            <a:br>
              <a:rPr lang="en-US" dirty="0" smtClean="0"/>
            </a:br>
            <a:r>
              <a:rPr lang="en-US" dirty="0" smtClean="0"/>
              <a:t>(PWA Failures)</a:t>
            </a:r>
            <a:endParaRPr lang="en-US" dirty="0"/>
          </a:p>
        </p:txBody>
      </p:sp>
      <p:sp>
        <p:nvSpPr>
          <p:cNvPr id="3" name="Content Placeholder 2"/>
          <p:cNvSpPr>
            <a:spLocks noGrp="1"/>
          </p:cNvSpPr>
          <p:nvPr>
            <p:ph idx="1"/>
          </p:nvPr>
        </p:nvSpPr>
        <p:spPr>
          <a:xfrm>
            <a:off x="152400" y="990600"/>
            <a:ext cx="7604761" cy="5135563"/>
          </a:xfrm>
        </p:spPr>
        <p:txBody>
          <a:bodyPr>
            <a:normAutofit fontScale="55000" lnSpcReduction="20000"/>
          </a:bodyPr>
          <a:lstStyle/>
          <a:p>
            <a:r>
              <a:rPr lang="en-US" b="1" dirty="0" smtClean="0"/>
              <a:t>A PWA Failure (PWA – 57; Superset 112 and 113) was seen in the MODIS Buffer on 10/14/14</a:t>
            </a:r>
          </a:p>
          <a:p>
            <a:pPr lvl="1"/>
            <a:r>
              <a:rPr lang="en-US" dirty="0" smtClean="0"/>
              <a:t> Resulted in loss of 1 Superset (SS) for MODIS (33 SS -&gt; 32 SS)</a:t>
            </a:r>
          </a:p>
          <a:p>
            <a:pPr lvl="2"/>
            <a:r>
              <a:rPr lang="en-US" dirty="0" smtClean="0"/>
              <a:t>Each PWA failure results in 2 SS failing but Trash Buffer SS was reallocated to MODIS to minimize capacity Loss</a:t>
            </a:r>
          </a:p>
          <a:p>
            <a:pPr lvl="1"/>
            <a:r>
              <a:rPr lang="en-US" dirty="0" smtClean="0"/>
              <a:t>First PWA failure in MODIS Buffer since transitioning MODIS to Data Module Unit (DMU)-2 in 2007</a:t>
            </a:r>
          </a:p>
          <a:p>
            <a:pPr lvl="2"/>
            <a:r>
              <a:rPr lang="en-US" dirty="0" smtClean="0"/>
              <a:t>DMU-2 (3 PWA Failures) appears less susceptible to PWA failures than DMU-1 (7 PWA Failures)</a:t>
            </a:r>
          </a:p>
          <a:p>
            <a:r>
              <a:rPr lang="en-US" b="1" dirty="0" smtClean="0"/>
              <a:t>It is believed a SSR/DMU Reset will recover the failed PWAs</a:t>
            </a:r>
          </a:p>
          <a:p>
            <a:pPr lvl="1"/>
            <a:r>
              <a:rPr lang="en-US" dirty="0" smtClean="0"/>
              <a:t>SSR reset early in mission due to an SSR Halt recovered the one PWA (PWA-16) that had failed at that point</a:t>
            </a:r>
          </a:p>
          <a:p>
            <a:pPr lvl="1"/>
            <a:r>
              <a:rPr lang="en-US" dirty="0" smtClean="0"/>
              <a:t>The recovered PWA has been operational </a:t>
            </a:r>
          </a:p>
          <a:p>
            <a:r>
              <a:rPr lang="en-US" b="1" dirty="0" smtClean="0"/>
              <a:t>An additional PWA Failure in MODIS would result in a 6.25% reduction in Buffer Capacity (Current ~90% Buffer Full -&gt; ~96%)</a:t>
            </a:r>
          </a:p>
          <a:p>
            <a:endParaRPr lang="en-US" dirty="0" smtClean="0"/>
          </a:p>
          <a:p>
            <a:r>
              <a:rPr lang="en-US" b="1" dirty="0" smtClean="0">
                <a:solidFill>
                  <a:srgbClr val="0000FF"/>
                </a:solidFill>
              </a:rPr>
              <a:t>MODIS should consider options in case of additional PWA Failures</a:t>
            </a:r>
          </a:p>
          <a:p>
            <a:pPr lvl="1"/>
            <a:r>
              <a:rPr lang="en-US" dirty="0" smtClean="0"/>
              <a:t>Accept reduced SSR Capacity (May result in additional data losses)</a:t>
            </a:r>
          </a:p>
          <a:p>
            <a:pPr lvl="1"/>
            <a:r>
              <a:rPr lang="en-US" dirty="0" smtClean="0"/>
              <a:t>Reallocate DMU-2 SSR Supersets to MODIS (Would need to be coordinated with MISR)</a:t>
            </a:r>
          </a:p>
          <a:p>
            <a:pPr lvl="1"/>
            <a:r>
              <a:rPr lang="en-US" dirty="0" smtClean="0"/>
              <a:t>Consider SSR/DMU Reset to recover failed PWAs (Would need approval from other IOTs and NASA HQ)</a:t>
            </a:r>
            <a:endParaRPr lang="en-US" dirty="0"/>
          </a:p>
        </p:txBody>
      </p:sp>
      <p:pic>
        <p:nvPicPr>
          <p:cNvPr id="6"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3" t="5031" r="1917" b="1469"/>
          <a:stretch/>
        </p:blipFill>
        <p:spPr bwMode="auto">
          <a:xfrm>
            <a:off x="7757161" y="1396206"/>
            <a:ext cx="420624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5798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Rectangle 3"/>
          <p:cNvSpPr>
            <a:spLocks noChangeArrowheads="1"/>
          </p:cNvSpPr>
          <p:nvPr/>
        </p:nvSpPr>
        <p:spPr bwMode="auto">
          <a:xfrm>
            <a:off x="3213104" y="2"/>
            <a:ext cx="5700713" cy="7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algn="ctr" eaLnBrk="0" hangingPunct="0"/>
            <a:r>
              <a:rPr lang="en-US" sz="2800" b="1" dirty="0">
                <a:solidFill>
                  <a:srgbClr val="006600"/>
                </a:solidFill>
                <a:latin typeface="Calibri" pitchFamily="34" charset="0"/>
                <a:ea typeface="+mj-ea"/>
                <a:cs typeface="+mj-cs"/>
              </a:rPr>
              <a:t>Science Data Capture Statistics</a:t>
            </a:r>
            <a:endParaRPr lang="en-US" sz="2000" dirty="0">
              <a:solidFill>
                <a:srgbClr val="006600"/>
              </a:solidFill>
              <a:latin typeface="Calibri" pitchFamily="34" charset="0"/>
              <a:ea typeface="+mj-ea"/>
              <a:cs typeface="+mj-cs"/>
            </a:endParaRPr>
          </a:p>
        </p:txBody>
      </p:sp>
      <p:sp>
        <p:nvSpPr>
          <p:cNvPr id="11270" name="Rectangle 4"/>
          <p:cNvSpPr>
            <a:spLocks noChangeArrowheads="1"/>
          </p:cNvSpPr>
          <p:nvPr/>
        </p:nvSpPr>
        <p:spPr bwMode="auto">
          <a:xfrm>
            <a:off x="1687518" y="990601"/>
            <a:ext cx="8751882" cy="49741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55" tIns="44434" rIns="90455" bIns="44434"/>
          <a:lstStyle/>
          <a:p>
            <a:pPr lvl="1" indent="-238040" eaLnBrk="0" hangingPunct="0">
              <a:lnSpc>
                <a:spcPct val="90000"/>
              </a:lnSpc>
              <a:spcBef>
                <a:spcPct val="20000"/>
              </a:spcBef>
              <a:buClr>
                <a:schemeClr val="tx1"/>
              </a:buClr>
              <a:buSzPct val="120000"/>
              <a:tabLst>
                <a:tab pos="1886865" algn="l"/>
                <a:tab pos="2742224" algn="l"/>
                <a:tab pos="3540453" algn="l"/>
                <a:tab pos="4802063" algn="l"/>
              </a:tabLst>
            </a:pPr>
            <a:r>
              <a:rPr lang="en-US" sz="2000" b="1" u="sng" dirty="0">
                <a:latin typeface="Calibri" pitchFamily="34" charset="0"/>
              </a:rPr>
              <a:t>Month</a:t>
            </a:r>
            <a:r>
              <a:rPr lang="en-US" sz="2000" b="1" dirty="0">
                <a:latin typeface="Calibri" pitchFamily="34" charset="0"/>
              </a:rPr>
              <a:t>	</a:t>
            </a:r>
            <a:r>
              <a:rPr lang="en-US" sz="2000" b="1" u="sng" dirty="0">
                <a:latin typeface="Calibri" pitchFamily="34" charset="0"/>
              </a:rPr>
              <a:t>Days</a:t>
            </a:r>
            <a:r>
              <a:rPr lang="en-US" sz="2000" b="1" dirty="0">
                <a:latin typeface="Calibri" pitchFamily="34" charset="0"/>
              </a:rPr>
              <a:t>	</a:t>
            </a:r>
            <a:r>
              <a:rPr lang="en-US" sz="2000" b="1" u="sng" dirty="0" err="1">
                <a:latin typeface="Calibri" pitchFamily="34" charset="0"/>
              </a:rPr>
              <a:t>Tbits</a:t>
            </a:r>
            <a:r>
              <a:rPr lang="en-US" sz="2000" b="1" dirty="0">
                <a:latin typeface="Calibri" pitchFamily="34" charset="0"/>
              </a:rPr>
              <a:t>	</a:t>
            </a:r>
            <a:r>
              <a:rPr lang="en-US" sz="2000" b="1" u="sng" dirty="0">
                <a:latin typeface="Calibri" pitchFamily="34" charset="0"/>
              </a:rPr>
              <a:t>Capture</a:t>
            </a:r>
            <a:r>
              <a:rPr lang="en-US" sz="2000" b="1" dirty="0">
                <a:latin typeface="Calibri" pitchFamily="34" charset="0"/>
              </a:rPr>
              <a:t>	</a:t>
            </a:r>
            <a:r>
              <a:rPr lang="en-US" sz="2000" b="1" u="sng" dirty="0">
                <a:latin typeface="Calibri" pitchFamily="34" charset="0"/>
              </a:rPr>
              <a:t>Reason for Data Loss</a:t>
            </a:r>
            <a:endParaRPr lang="en-US" b="1" dirty="0">
              <a:latin typeface="Calibri" pitchFamily="34" charset="0"/>
            </a:endParaRPr>
          </a:p>
          <a:p>
            <a:pPr marL="225344" indent="-225344" eaLnBrk="0" hangingPunct="0">
              <a:lnSpc>
                <a:spcPct val="90000"/>
              </a:lnSpc>
              <a:spcBef>
                <a:spcPct val="20000"/>
              </a:spcBef>
              <a:buClr>
                <a:schemeClr val="tx1"/>
              </a:buClr>
              <a:buSzPct val="120000"/>
            </a:pPr>
            <a:r>
              <a:rPr lang="en-US" b="1" dirty="0">
                <a:latin typeface="Calibri" pitchFamily="34" charset="0"/>
              </a:rPr>
              <a:t>	May 2014	   31	36.99	99.98%	    SFE-A Anomaly</a:t>
            </a:r>
          </a:p>
          <a:p>
            <a:pPr marL="225344" indent="-225344" eaLnBrk="0" hangingPunct="0">
              <a:lnSpc>
                <a:spcPct val="90000"/>
              </a:lnSpc>
              <a:spcBef>
                <a:spcPct val="20000"/>
              </a:spcBef>
              <a:buClr>
                <a:schemeClr val="tx1"/>
              </a:buClr>
              <a:buSzPct val="120000"/>
            </a:pPr>
            <a:r>
              <a:rPr lang="en-US" b="1" dirty="0">
                <a:latin typeface="Calibri" pitchFamily="34" charset="0"/>
              </a:rPr>
              <a:t>	June 2014	   30	38.36	99.99%	    Incorrect Lockup Replay</a:t>
            </a:r>
          </a:p>
          <a:p>
            <a:pPr marL="225344" indent="-225344" eaLnBrk="0" hangingPunct="0">
              <a:lnSpc>
                <a:spcPct val="90000"/>
              </a:lnSpc>
              <a:spcBef>
                <a:spcPct val="20000"/>
              </a:spcBef>
              <a:buClr>
                <a:schemeClr val="tx1"/>
              </a:buClr>
              <a:buSzPct val="120000"/>
            </a:pPr>
            <a:r>
              <a:rPr lang="en-US" b="1" dirty="0">
                <a:latin typeface="Calibri" pitchFamily="34" charset="0"/>
              </a:rPr>
              <a:t>	July 2014	   31	34.63	83.57%	    MISR Anomaly</a:t>
            </a:r>
          </a:p>
          <a:p>
            <a:pPr marL="225344" indent="-225344" eaLnBrk="0" hangingPunct="0">
              <a:lnSpc>
                <a:spcPct val="90000"/>
              </a:lnSpc>
              <a:spcBef>
                <a:spcPct val="20000"/>
              </a:spcBef>
              <a:buClr>
                <a:schemeClr val="tx1"/>
              </a:buClr>
              <a:buSzPct val="120000"/>
            </a:pPr>
            <a:r>
              <a:rPr lang="en-US" b="1" dirty="0">
                <a:latin typeface="Calibri" pitchFamily="34" charset="0"/>
              </a:rPr>
              <a:t>	August 2014	   31	39.27	100.0%	    N/A</a:t>
            </a:r>
          </a:p>
          <a:p>
            <a:pPr marL="225344" indent="-225344" eaLnBrk="0" hangingPunct="0">
              <a:lnSpc>
                <a:spcPct val="90000"/>
              </a:lnSpc>
              <a:spcBef>
                <a:spcPct val="20000"/>
              </a:spcBef>
              <a:buClr>
                <a:schemeClr val="tx1"/>
              </a:buClr>
              <a:buSzPct val="120000"/>
            </a:pPr>
            <a:r>
              <a:rPr lang="en-US" b="1" dirty="0">
                <a:latin typeface="Calibri" pitchFamily="34" charset="0"/>
              </a:rPr>
              <a:t>	September 2014    30	38.60	99.87%	    MODIS/MISR Buffers Disabled</a:t>
            </a:r>
          </a:p>
          <a:p>
            <a:pPr marL="225344" indent="-225344" eaLnBrk="0" hangingPunct="0">
              <a:lnSpc>
                <a:spcPct val="90000"/>
              </a:lnSpc>
              <a:spcBef>
                <a:spcPct val="20000"/>
              </a:spcBef>
              <a:buClr>
                <a:schemeClr val="tx1"/>
              </a:buClr>
              <a:buSzPct val="120000"/>
            </a:pPr>
            <a:r>
              <a:rPr lang="en-US" b="1" dirty="0">
                <a:latin typeface="Calibri" pitchFamily="34" charset="0"/>
              </a:rPr>
              <a:t>	October 2014         31	32.92       98.45%       </a:t>
            </a:r>
            <a:r>
              <a:rPr lang="en-US" b="1" dirty="0" smtClean="0">
                <a:latin typeface="Calibri" pitchFamily="34" charset="0"/>
              </a:rPr>
              <a:t>  PWA </a:t>
            </a:r>
            <a:r>
              <a:rPr lang="en-US" b="1" dirty="0">
                <a:latin typeface="Calibri" pitchFamily="34" charset="0"/>
              </a:rPr>
              <a:t>&amp; SFE-A Anomalies / Missed LUR</a:t>
            </a:r>
          </a:p>
          <a:p>
            <a:pPr marL="225344" indent="-225344" eaLnBrk="0" hangingPunct="0">
              <a:lnSpc>
                <a:spcPct val="90000"/>
              </a:lnSpc>
              <a:spcBef>
                <a:spcPct val="20000"/>
              </a:spcBef>
              <a:buClr>
                <a:schemeClr val="tx1"/>
              </a:buClr>
              <a:buSzPct val="120000"/>
            </a:pPr>
            <a:r>
              <a:rPr lang="en-US" b="1" dirty="0">
                <a:latin typeface="Calibri" pitchFamily="34" charset="0"/>
              </a:rPr>
              <a:t>	November 2014	   30	36.49	99.99%	    MDA2 Bite during PB</a:t>
            </a:r>
          </a:p>
          <a:p>
            <a:pPr marL="225344" indent="-225344" eaLnBrk="0" hangingPunct="0">
              <a:lnSpc>
                <a:spcPct val="90000"/>
              </a:lnSpc>
              <a:spcBef>
                <a:spcPct val="20000"/>
              </a:spcBef>
              <a:buClr>
                <a:schemeClr val="tx1"/>
              </a:buClr>
              <a:buSzPct val="120000"/>
            </a:pPr>
            <a:r>
              <a:rPr lang="en-US" b="1" dirty="0">
                <a:latin typeface="Calibri" pitchFamily="34" charset="0"/>
              </a:rPr>
              <a:t>	December 2014	   31	38.44	100.0%	    N/A</a:t>
            </a:r>
          </a:p>
          <a:p>
            <a:pPr marL="225344" indent="-225344" eaLnBrk="0" hangingPunct="0">
              <a:lnSpc>
                <a:spcPct val="90000"/>
              </a:lnSpc>
              <a:spcBef>
                <a:spcPct val="20000"/>
              </a:spcBef>
              <a:buClr>
                <a:schemeClr val="tx1"/>
              </a:buClr>
              <a:buSzPct val="120000"/>
            </a:pPr>
            <a:r>
              <a:rPr lang="en-US" b="1" dirty="0">
                <a:latin typeface="Calibri" pitchFamily="34" charset="0"/>
              </a:rPr>
              <a:t>	January 2015	   31	39.49	99.94%        Incorrect LUR / Negative </a:t>
            </a:r>
            <a:r>
              <a:rPr lang="en-US" b="1" dirty="0" err="1">
                <a:latin typeface="Calibri" pitchFamily="34" charset="0"/>
              </a:rPr>
              <a:t>Acq</a:t>
            </a:r>
            <a:endParaRPr lang="en-US" b="1" dirty="0">
              <a:latin typeface="Calibri" pitchFamily="34" charset="0"/>
            </a:endParaRPr>
          </a:p>
          <a:p>
            <a:pPr marL="225344" indent="-225344" eaLnBrk="0" hangingPunct="0">
              <a:lnSpc>
                <a:spcPct val="90000"/>
              </a:lnSpc>
              <a:spcBef>
                <a:spcPct val="20000"/>
              </a:spcBef>
              <a:buClr>
                <a:schemeClr val="tx1"/>
              </a:buClr>
              <a:buSzPct val="120000"/>
            </a:pPr>
            <a:r>
              <a:rPr lang="en-US" b="1" dirty="0">
                <a:latin typeface="Calibri" pitchFamily="34" charset="0"/>
              </a:rPr>
              <a:t>	February 2015        28	35.88	100.0%	    N/A</a:t>
            </a:r>
          </a:p>
          <a:p>
            <a:pPr marL="225344" indent="-225344" eaLnBrk="0" hangingPunct="0">
              <a:lnSpc>
                <a:spcPct val="90000"/>
              </a:lnSpc>
              <a:spcBef>
                <a:spcPct val="20000"/>
              </a:spcBef>
              <a:buClr>
                <a:schemeClr val="tx1"/>
              </a:buClr>
              <a:buSzPct val="120000"/>
            </a:pPr>
            <a:r>
              <a:rPr lang="en-US" b="1" dirty="0">
                <a:latin typeface="Calibri" pitchFamily="34" charset="0"/>
              </a:rPr>
              <a:t>	March 2015	   31	36.38	100.0%*	    AST Skipped EDU (150 CADUs lost)</a:t>
            </a:r>
          </a:p>
          <a:p>
            <a:pPr marL="225344" indent="-225344" eaLnBrk="0" hangingPunct="0">
              <a:lnSpc>
                <a:spcPct val="90000"/>
              </a:lnSpc>
              <a:spcBef>
                <a:spcPct val="20000"/>
              </a:spcBef>
              <a:buClr>
                <a:schemeClr val="tx1"/>
              </a:buClr>
              <a:buSzPct val="120000"/>
            </a:pPr>
            <a:r>
              <a:rPr lang="en-US" b="1" dirty="0">
                <a:solidFill>
                  <a:srgbClr val="0000FF"/>
                </a:solidFill>
                <a:latin typeface="Calibri" pitchFamily="34" charset="0"/>
              </a:rPr>
              <a:t>	April 2015	   </a:t>
            </a:r>
            <a:r>
              <a:rPr lang="en-US" b="1" dirty="0" smtClean="0">
                <a:solidFill>
                  <a:srgbClr val="0000FF"/>
                </a:solidFill>
                <a:latin typeface="Calibri" pitchFamily="34" charset="0"/>
              </a:rPr>
              <a:t>30</a:t>
            </a:r>
            <a:r>
              <a:rPr lang="en-US" b="1" dirty="0">
                <a:solidFill>
                  <a:srgbClr val="0000FF"/>
                </a:solidFill>
                <a:latin typeface="Calibri" pitchFamily="34" charset="0"/>
              </a:rPr>
              <a:t>	</a:t>
            </a:r>
            <a:r>
              <a:rPr lang="en-US" b="1" dirty="0" smtClean="0">
                <a:solidFill>
                  <a:srgbClr val="0000FF"/>
                </a:solidFill>
                <a:latin typeface="Calibri" pitchFamily="34" charset="0"/>
              </a:rPr>
              <a:t>35.26</a:t>
            </a:r>
            <a:r>
              <a:rPr lang="en-US" b="1" dirty="0">
                <a:solidFill>
                  <a:srgbClr val="0000FF"/>
                </a:solidFill>
                <a:latin typeface="Calibri" pitchFamily="34" charset="0"/>
              </a:rPr>
              <a:t>	99.92%	    SFEA anomaly X 3 / Incorrect LUR</a:t>
            </a:r>
          </a:p>
        </p:txBody>
      </p:sp>
    </p:spTree>
    <p:extLst>
      <p:ext uri="{BB962C8B-B14F-4D97-AF65-F5344CB8AC3E}">
        <p14:creationId xmlns:p14="http://schemas.microsoft.com/office/powerpoint/2010/main" val="3922493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32454</TotalTime>
  <Words>3627</Words>
  <Application>Microsoft Macintosh PowerPoint</Application>
  <PresentationFormat>Custom</PresentationFormat>
  <Paragraphs>566</Paragraphs>
  <Slides>28</Slides>
  <Notes>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1" baseType="lpstr">
      <vt:lpstr>Office Theme</vt:lpstr>
      <vt:lpstr>1_Office Theme</vt:lpstr>
      <vt:lpstr>Worksheet</vt:lpstr>
      <vt:lpstr>EOS Terra Spacecraft Status MODIS Science Team Meeting</vt:lpstr>
      <vt:lpstr>Spacecraft status</vt:lpstr>
      <vt:lpstr>Spacecraft Status Summary</vt:lpstr>
      <vt:lpstr>Highlights in Last Year (Maneuvers)</vt:lpstr>
      <vt:lpstr>Mission Highlights (MODIS Data Corruption/SFE Anomaly)</vt:lpstr>
      <vt:lpstr>Mission Highlights (SFE Anomaly)</vt:lpstr>
      <vt:lpstr>Anomaly Trending Science Formatter Equipment Upset Trend</vt:lpstr>
      <vt:lpstr>Mission Highlights (PWA Failures)</vt:lpstr>
      <vt:lpstr>PowerPoint Presentation</vt:lpstr>
      <vt:lpstr>PowerPoint Presentation</vt:lpstr>
      <vt:lpstr>EPS Performance</vt:lpstr>
      <vt:lpstr>EPS Life Expectancy</vt:lpstr>
      <vt:lpstr>PowerPoint Presentation</vt:lpstr>
      <vt:lpstr>PowerPoint Presentation</vt:lpstr>
      <vt:lpstr>PowerPoint Presentation</vt:lpstr>
      <vt:lpstr>Summary</vt:lpstr>
      <vt:lpstr>Terra Constellation Exit Proposal</vt:lpstr>
      <vt:lpstr>Constellation Exit Proposal</vt:lpstr>
      <vt:lpstr>Proposed Constellation Exit Plan  Long Term Terra Orbit After Constellation Exit</vt:lpstr>
      <vt:lpstr>Baseline vs. Proposed Constellation Exit Plan Mean Local Time Prediction</vt:lpstr>
      <vt:lpstr>Life After Constellation Exit</vt:lpstr>
      <vt:lpstr>Terra Conclusions</vt:lpstr>
      <vt:lpstr>Backup slides</vt:lpstr>
      <vt:lpstr>Acronyms</vt:lpstr>
      <vt:lpstr>EPS Process Improvements</vt:lpstr>
      <vt:lpstr>EOS Aqua Spacecraft Status MODIS Science Team Meeting</vt:lpstr>
      <vt:lpstr>EOS-Aqua Overview / Objective</vt:lpstr>
      <vt:lpstr>Aqua Spacecraft Component Status</vt:lpstr>
    </vt:vector>
  </TitlesOfParts>
  <Company>EMOS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jhodges</dc:creator>
  <cp:lastModifiedBy>Michael King</cp:lastModifiedBy>
  <cp:revision>916</cp:revision>
  <cp:lastPrinted>2013-08-13T15:02:44Z</cp:lastPrinted>
  <dcterms:created xsi:type="dcterms:W3CDTF">2008-04-30T18:05:10Z</dcterms:created>
  <dcterms:modified xsi:type="dcterms:W3CDTF">2015-05-23T21:46:35Z</dcterms:modified>
</cp:coreProperties>
</file>