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49" r:id="rId2"/>
  </p:sldMasterIdLst>
  <p:notesMasterIdLst>
    <p:notesMasterId r:id="rId26"/>
  </p:notesMasterIdLst>
  <p:handoutMasterIdLst>
    <p:handoutMasterId r:id="rId27"/>
  </p:handoutMasterIdLst>
  <p:sldIdLst>
    <p:sldId id="256" r:id="rId3"/>
    <p:sldId id="257" r:id="rId4"/>
    <p:sldId id="355" r:id="rId5"/>
    <p:sldId id="337" r:id="rId6"/>
    <p:sldId id="366" r:id="rId7"/>
    <p:sldId id="374" r:id="rId8"/>
    <p:sldId id="376" r:id="rId9"/>
    <p:sldId id="378" r:id="rId10"/>
    <p:sldId id="384" r:id="rId11"/>
    <p:sldId id="379" r:id="rId12"/>
    <p:sldId id="380" r:id="rId13"/>
    <p:sldId id="381" r:id="rId14"/>
    <p:sldId id="386" r:id="rId15"/>
    <p:sldId id="387" r:id="rId16"/>
    <p:sldId id="382" r:id="rId17"/>
    <p:sldId id="383" r:id="rId18"/>
    <p:sldId id="385" r:id="rId19"/>
    <p:sldId id="314" r:id="rId20"/>
    <p:sldId id="373" r:id="rId21"/>
    <p:sldId id="317" r:id="rId22"/>
    <p:sldId id="338" r:id="rId23"/>
    <p:sldId id="339" r:id="rId24"/>
    <p:sldId id="340" r:id="rId25"/>
  </p:sldIdLst>
  <p:sldSz cx="9144000" cy="6858000" type="screen4x3"/>
  <p:notesSz cx="6948488" cy="9234488"/>
  <p:defaultTextStyle>
    <a:defPPr>
      <a:defRPr lang="en-GB"/>
    </a:defPPr>
    <a:lvl1pPr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1pPr>
    <a:lvl2pPr marL="742950" indent="-28575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2pPr>
    <a:lvl3pPr marL="11430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3pPr>
    <a:lvl4pPr marL="16002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4pPr>
    <a:lvl5pPr marL="20574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bg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bg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bg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bg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32" autoAdjust="0"/>
    <p:restoredTop sz="94660"/>
  </p:normalViewPr>
  <p:slideViewPr>
    <p:cSldViewPr>
      <p:cViewPr varScale="1">
        <p:scale>
          <a:sx n="98" d="100"/>
          <a:sy n="98" d="100"/>
        </p:scale>
        <p:origin x="-1072" y="-10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buFont typeface="Times New Roman" charset="0"/>
              <a:buNone/>
              <a:defRPr sz="1200">
                <a:latin typeface="Times New Roman" charset="0"/>
                <a:ea typeface="+mn-ea"/>
                <a:cs typeface="+mn-cs"/>
              </a:defRPr>
            </a:lvl1pPr>
          </a:lstStyle>
          <a:p>
            <a:pPr>
              <a:defRPr/>
            </a:pPr>
            <a:endParaRPr lang="en-US"/>
          </a:p>
        </p:txBody>
      </p:sp>
      <p:sp>
        <p:nvSpPr>
          <p:cNvPr id="3" name="Date Placeholder 2"/>
          <p:cNvSpPr>
            <a:spLocks noGrp="1"/>
          </p:cNvSpPr>
          <p:nvPr>
            <p:ph type="dt" sz="quarter" idx="1"/>
          </p:nvPr>
        </p:nvSpPr>
        <p:spPr>
          <a:xfrm>
            <a:off x="3935413" y="0"/>
            <a:ext cx="3011487" cy="461963"/>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EA177F51-09AD-5F45-85BD-ABE1C19BE4C6}" type="datetime1">
              <a:rPr lang="en-US"/>
              <a:pPr>
                <a:defRPr/>
              </a:pPr>
              <a:t>5/22/15</a:t>
            </a:fld>
            <a:endParaRPr lang="en-US"/>
          </a:p>
        </p:txBody>
      </p:sp>
      <p:sp>
        <p:nvSpPr>
          <p:cNvPr id="4" name="Footer Placeholder 3"/>
          <p:cNvSpPr>
            <a:spLocks noGrp="1"/>
          </p:cNvSpPr>
          <p:nvPr>
            <p:ph type="ftr" sz="quarter" idx="2"/>
          </p:nvPr>
        </p:nvSpPr>
        <p:spPr>
          <a:xfrm>
            <a:off x="0" y="8770938"/>
            <a:ext cx="3011488" cy="461962"/>
          </a:xfrm>
          <a:prstGeom prst="rect">
            <a:avLst/>
          </a:prstGeom>
        </p:spPr>
        <p:txBody>
          <a:bodyPr vert="horz" lIns="91440" tIns="45720" rIns="91440" bIns="45720" rtlCol="0" anchor="b"/>
          <a:lstStyle>
            <a:lvl1pPr algn="l">
              <a:buFont typeface="Times New Roman" charset="0"/>
              <a:buNone/>
              <a:defRPr sz="1200">
                <a:latin typeface="Times New Roman"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35413" y="8770938"/>
            <a:ext cx="3011487" cy="461962"/>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38787968-AF0A-924D-898D-5A88D739DD4C}" type="slidenum">
              <a:rPr lang="en-US"/>
              <a:pPr>
                <a:defRPr/>
              </a:pPr>
              <a:t>‹#›</a:t>
            </a:fld>
            <a:endParaRPr lang="en-US"/>
          </a:p>
        </p:txBody>
      </p:sp>
    </p:spTree>
    <p:extLst>
      <p:ext uri="{BB962C8B-B14F-4D97-AF65-F5344CB8AC3E}">
        <p14:creationId xmlns:p14="http://schemas.microsoft.com/office/powerpoint/2010/main" val="27906585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AutoShape 1"/>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27" name="AutoShape 2"/>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28" name="AutoShape 3"/>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29" name="AutoShape 4"/>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30" name="AutoShape 5"/>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31" name="AutoShape 6"/>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32" name="AutoShape 7"/>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33" name="AutoShape 8"/>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34" name="AutoShape 9"/>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35" name="AutoShape 10"/>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36" name="AutoShape 11"/>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37" name="AutoShape 12"/>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38" name="AutoShape 13"/>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39" name="AutoShape 14"/>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40" name="AutoShape 15"/>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41" name="AutoShape 16"/>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42" name="AutoShape 17"/>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43" name="AutoShape 18"/>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44" name="AutoShape 19"/>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45" name="AutoShape 20"/>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46" name="AutoShape 21"/>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47" name="AutoShape 22"/>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48" name="AutoShape 23"/>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49" name="AutoShape 24"/>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0" name="AutoShape 25"/>
          <p:cNvSpPr>
            <a:spLocks noChangeArrowheads="1"/>
          </p:cNvSpPr>
          <p:nvPr/>
        </p:nvSpPr>
        <p:spPr bwMode="auto">
          <a:xfrm>
            <a:off x="0" y="0"/>
            <a:ext cx="6948488" cy="923448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1" name="Text Box 26"/>
          <p:cNvSpPr txBox="1">
            <a:spLocks noChangeArrowheads="1"/>
          </p:cNvSpPr>
          <p:nvPr/>
        </p:nvSpPr>
        <p:spPr bwMode="auto">
          <a:xfrm>
            <a:off x="0" y="0"/>
            <a:ext cx="29765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2" name="Text Box 27"/>
          <p:cNvSpPr txBox="1">
            <a:spLocks noChangeArrowheads="1"/>
          </p:cNvSpPr>
          <p:nvPr/>
        </p:nvSpPr>
        <p:spPr bwMode="auto">
          <a:xfrm>
            <a:off x="3937000" y="0"/>
            <a:ext cx="29765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3" name="Rectangle 28"/>
          <p:cNvSpPr>
            <a:spLocks noGrp="1" noChangeArrowheads="1"/>
          </p:cNvSpPr>
          <p:nvPr>
            <p:ph type="sldImg"/>
          </p:nvPr>
        </p:nvSpPr>
        <p:spPr bwMode="auto">
          <a:xfrm>
            <a:off x="1165225" y="692150"/>
            <a:ext cx="4576763" cy="3422650"/>
          </a:xfrm>
          <a:prstGeom prst="rect">
            <a:avLst/>
          </a:prstGeom>
          <a:solidFill>
            <a:srgbClr val="FFFFFF"/>
          </a:solidFill>
          <a:ln w="9360">
            <a:solidFill>
              <a:srgbClr val="000000"/>
            </a:solidFill>
            <a:miter lim="800000"/>
            <a:headEnd/>
            <a:tailEnd/>
          </a:ln>
          <a:extLst>
            <a:ext uri="{FAA26D3D-D897-4be2-8F04-BA451C77F1D7}">
              <ma14:placeholderFlag xmlns:ma14="http://schemas.microsoft.com/office/mac/drawingml/2011/main" val="1"/>
            </a:ext>
          </a:extLst>
        </p:spPr>
      </p:sp>
      <p:sp>
        <p:nvSpPr>
          <p:cNvPr id="3101" name="Rectangle 29"/>
          <p:cNvSpPr>
            <a:spLocks noGrp="1" noChangeArrowheads="1"/>
          </p:cNvSpPr>
          <p:nvPr>
            <p:ph type="body"/>
          </p:nvPr>
        </p:nvSpPr>
        <p:spPr bwMode="auto">
          <a:xfrm>
            <a:off x="925513" y="4386263"/>
            <a:ext cx="5056187" cy="4114800"/>
          </a:xfrm>
          <a:prstGeom prst="rect">
            <a:avLst/>
          </a:prstGeom>
          <a:noFill/>
          <a:ln w="9525">
            <a:noFill/>
            <a:round/>
            <a:headEnd/>
            <a:tailEnd/>
          </a:ln>
          <a:effectLst/>
        </p:spPr>
        <p:txBody>
          <a:bodyPr vert="horz" wrap="square" lIns="92520" tIns="46080" rIns="92520" bIns="46080" numCol="1" anchor="t" anchorCtr="0" compatLnSpc="1">
            <a:prstTxWarp prst="textNoShape">
              <a:avLst/>
            </a:prstTxWarp>
          </a:bodyPr>
          <a:lstStyle/>
          <a:p>
            <a:pPr lvl="0"/>
            <a:endParaRPr lang="en-US" noProof="0"/>
          </a:p>
        </p:txBody>
      </p:sp>
      <p:sp>
        <p:nvSpPr>
          <p:cNvPr id="26655" name="Text Box 30"/>
          <p:cNvSpPr txBox="1">
            <a:spLocks noChangeArrowheads="1"/>
          </p:cNvSpPr>
          <p:nvPr/>
        </p:nvSpPr>
        <p:spPr bwMode="auto">
          <a:xfrm>
            <a:off x="0" y="8740775"/>
            <a:ext cx="29765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03" name="Rectangle 31"/>
          <p:cNvSpPr>
            <a:spLocks noGrp="1" noChangeArrowheads="1"/>
          </p:cNvSpPr>
          <p:nvPr>
            <p:ph type="sldNum"/>
          </p:nvPr>
        </p:nvSpPr>
        <p:spPr bwMode="auto">
          <a:xfrm>
            <a:off x="3937000" y="8770938"/>
            <a:ext cx="2970213" cy="422275"/>
          </a:xfrm>
          <a:prstGeom prst="rect">
            <a:avLst/>
          </a:prstGeom>
          <a:noFill/>
          <a:ln w="9525">
            <a:noFill/>
            <a:round/>
            <a:headEnd/>
            <a:tailEnd/>
          </a:ln>
          <a:effectLst/>
        </p:spPr>
        <p:txBody>
          <a:bodyPr vert="horz" wrap="square" lIns="92520" tIns="46080" rIns="92520" bIns="46080" numCol="1" anchor="b" anchorCtr="0" compatLnSpc="1">
            <a:prstTxWarp prst="textNoShape">
              <a:avLst/>
            </a:prstTxWarp>
          </a:bodyPr>
          <a:lstStyle>
            <a:lvl1pPr algn="r" eaLnBrk="1">
              <a:tabLst>
                <a:tab pos="723900" algn="l"/>
                <a:tab pos="1447800" algn="l"/>
                <a:tab pos="2171700" algn="l"/>
                <a:tab pos="2895600" algn="l"/>
              </a:tabLst>
              <a:defRPr sz="1200" smtClean="0">
                <a:solidFill>
                  <a:srgbClr val="000000"/>
                </a:solidFill>
              </a:defRPr>
            </a:lvl1pPr>
          </a:lstStyle>
          <a:p>
            <a:pPr>
              <a:defRPr/>
            </a:pPr>
            <a:fld id="{E46D0015-7BF9-2E42-A4A6-1C1D2EE8BE43}" type="slidenum">
              <a:rPr lang="en-US"/>
              <a:pPr>
                <a:defRPr/>
              </a:pPr>
              <a:t>‹#›</a:t>
            </a:fld>
            <a:endParaRPr lang="en-US"/>
          </a:p>
        </p:txBody>
      </p:sp>
    </p:spTree>
    <p:extLst>
      <p:ext uri="{BB962C8B-B14F-4D97-AF65-F5344CB8AC3E}">
        <p14:creationId xmlns:p14="http://schemas.microsoft.com/office/powerpoint/2010/main" val="427122977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3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charset="0"/>
                <a:ea typeface="ＭＳ Ｐゴシック" charset="0"/>
                <a:cs typeface="ＭＳ Ｐゴシック" charset="0"/>
              </a:defRPr>
            </a:lvl1pPr>
            <a:lvl2pPr>
              <a:tabLst>
                <a:tab pos="723900" algn="l"/>
                <a:tab pos="1447800" algn="l"/>
                <a:tab pos="2171700" algn="l"/>
                <a:tab pos="2895600" algn="l"/>
              </a:tabLst>
              <a:defRPr sz="2400">
                <a:solidFill>
                  <a:schemeClr val="bg1"/>
                </a:solidFill>
                <a:latin typeface="Times New Roman" charset="0"/>
                <a:ea typeface="ＭＳ Ｐゴシック" charset="0"/>
              </a:defRPr>
            </a:lvl2pPr>
            <a:lvl3pPr>
              <a:tabLst>
                <a:tab pos="723900" algn="l"/>
                <a:tab pos="1447800" algn="l"/>
                <a:tab pos="2171700" algn="l"/>
                <a:tab pos="2895600" algn="l"/>
              </a:tabLst>
              <a:defRPr sz="2400">
                <a:solidFill>
                  <a:schemeClr val="bg1"/>
                </a:solidFill>
                <a:latin typeface="Times New Roman" charset="0"/>
                <a:ea typeface="ＭＳ Ｐゴシック" charset="0"/>
              </a:defRPr>
            </a:lvl3pPr>
            <a:lvl4pPr>
              <a:tabLst>
                <a:tab pos="723900" algn="l"/>
                <a:tab pos="1447800" algn="l"/>
                <a:tab pos="2171700" algn="l"/>
                <a:tab pos="2895600" algn="l"/>
              </a:tabLst>
              <a:defRPr sz="2400">
                <a:solidFill>
                  <a:schemeClr val="bg1"/>
                </a:solidFill>
                <a:latin typeface="Times New Roman" charset="0"/>
                <a:ea typeface="ＭＳ Ｐゴシック" charset="0"/>
              </a:defRPr>
            </a:lvl4pPr>
            <a:lvl5pPr>
              <a:tabLst>
                <a:tab pos="723900" algn="l"/>
                <a:tab pos="1447800" algn="l"/>
                <a:tab pos="2171700" algn="l"/>
                <a:tab pos="28956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9pPr>
          </a:lstStyle>
          <a:p>
            <a:fld id="{F7D585ED-D316-9241-A262-BDA237C327A9}" type="slidenum">
              <a:rPr lang="en-US" sz="1200">
                <a:solidFill>
                  <a:srgbClr val="000000"/>
                </a:solidFill>
              </a:rPr>
              <a:pPr/>
              <a:t>1</a:t>
            </a:fld>
            <a:endParaRPr lang="en-US" sz="1200">
              <a:solidFill>
                <a:srgbClr val="000000"/>
              </a:solidFill>
            </a:endParaRPr>
          </a:p>
        </p:txBody>
      </p:sp>
      <p:sp>
        <p:nvSpPr>
          <p:cNvPr id="28675" name="Text Box 1"/>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04BEF7EB-4630-C040-B499-0BCAC09ED5A6}" type="slidenum">
              <a:rPr lang="en-US" sz="1200">
                <a:solidFill>
                  <a:srgbClr val="000000"/>
                </a:solidFill>
              </a:rPr>
              <a:pPr algn="r" eaLnBrk="1"/>
              <a:t>1</a:t>
            </a:fld>
            <a:endParaRPr lang="en-US" sz="1200">
              <a:solidFill>
                <a:srgbClr val="000000"/>
              </a:solidFill>
            </a:endParaRPr>
          </a:p>
        </p:txBody>
      </p:sp>
      <p:sp>
        <p:nvSpPr>
          <p:cNvPr id="28676" name="Text Box 2"/>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8E4C64E8-D293-6B46-858B-E252F704B49D}" type="slidenum">
              <a:rPr lang="en-US" sz="1200">
                <a:solidFill>
                  <a:srgbClr val="000000"/>
                </a:solidFill>
              </a:rPr>
              <a:pPr algn="r" eaLnBrk="1"/>
              <a:t>1</a:t>
            </a:fld>
            <a:endParaRPr lang="en-US" sz="1200">
              <a:solidFill>
                <a:srgbClr val="000000"/>
              </a:solidFill>
            </a:endParaRPr>
          </a:p>
        </p:txBody>
      </p:sp>
      <p:sp>
        <p:nvSpPr>
          <p:cNvPr id="28677" name="Text Box 3"/>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0D6BA75C-3E67-6844-AA76-9A71CBFE9DE2}" type="slidenum">
              <a:rPr lang="en-US" sz="1200">
                <a:solidFill>
                  <a:srgbClr val="000000"/>
                </a:solidFill>
              </a:rPr>
              <a:pPr algn="r" eaLnBrk="1"/>
              <a:t>1</a:t>
            </a:fld>
            <a:endParaRPr lang="en-US" sz="1200">
              <a:solidFill>
                <a:srgbClr val="000000"/>
              </a:solidFill>
            </a:endParaRPr>
          </a:p>
        </p:txBody>
      </p:sp>
      <p:sp>
        <p:nvSpPr>
          <p:cNvPr id="28678" name="Text Box 4"/>
          <p:cNvSpPr txBox="1">
            <a:spLocks noChangeArrowheads="1"/>
          </p:cNvSpPr>
          <p:nvPr/>
        </p:nvSpPr>
        <p:spPr bwMode="auto">
          <a:xfrm>
            <a:off x="3937000" y="8770938"/>
            <a:ext cx="29765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80E4DBC4-7B90-1940-B5C5-14E25E04C361}" type="slidenum">
              <a:rPr lang="en-US" sz="1200">
                <a:solidFill>
                  <a:srgbClr val="000000"/>
                </a:solidFill>
              </a:rPr>
              <a:pPr algn="r" eaLnBrk="1"/>
              <a:t>1</a:t>
            </a:fld>
            <a:endParaRPr lang="en-US" sz="1200">
              <a:solidFill>
                <a:srgbClr val="000000"/>
              </a:solidFill>
            </a:endParaRPr>
          </a:p>
        </p:txBody>
      </p:sp>
      <p:sp>
        <p:nvSpPr>
          <p:cNvPr id="28679" name="Text Box 5"/>
          <p:cNvSpPr txBox="1">
            <a:spLocks noChangeArrowheads="1"/>
          </p:cNvSpPr>
          <p:nvPr/>
        </p:nvSpPr>
        <p:spPr bwMode="auto">
          <a:xfrm>
            <a:off x="1165225" y="692150"/>
            <a:ext cx="4616450" cy="346233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8680" name="Text Box 6"/>
          <p:cNvSpPr>
            <a:spLocks noChangeArrowheads="1"/>
          </p:cNvSpPr>
          <p:nvPr>
            <p:ph type="body"/>
          </p:nvPr>
        </p:nvSpPr>
        <p:spPr>
          <a:xfrm>
            <a:off x="925513" y="4386263"/>
            <a:ext cx="5095875" cy="416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0000"/>
              </a:lnSpc>
              <a:spcBef>
                <a:spcPts val="900"/>
              </a:spcBef>
              <a:buFont typeface="Times New Roman"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ea typeface="ＭＳ Ｐゴシック" charset="0"/>
                <a:cs typeface="ＭＳ Ｐゴシック" charset="0"/>
              </a:rPr>
              <a:t> monitoring harmful blooms from space gives coastal communities ability to take precautionary measures</a:t>
            </a:r>
          </a:p>
          <a:p>
            <a:pPr marL="417513" lvl="1" indent="0">
              <a:lnSpc>
                <a:spcPct val="90000"/>
              </a:lnSpc>
              <a:spcBef>
                <a:spcPts val="900"/>
              </a:spcBef>
              <a:buFont typeface="Times New Roman"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ea typeface="ＭＳ Ｐゴシック" charset="0"/>
              </a:rPr>
              <a:t> fishing bans</a:t>
            </a:r>
          </a:p>
          <a:p>
            <a:pPr marL="417513" lvl="1" indent="0">
              <a:lnSpc>
                <a:spcPct val="90000"/>
              </a:lnSpc>
              <a:spcBef>
                <a:spcPts val="900"/>
              </a:spcBef>
              <a:buFont typeface="Times New Roman"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ea typeface="ＭＳ Ｐゴシック" charset="0"/>
              </a:rPr>
              <a:t> beach closures</a:t>
            </a:r>
          </a:p>
          <a:p>
            <a:pPr>
              <a:lnSpc>
                <a:spcPct val="90000"/>
              </a:lnSpc>
              <a:spcBef>
                <a:spcPts val="900"/>
              </a:spcBef>
              <a:buFont typeface="Times New Roman"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ea typeface="ＭＳ Ｐゴシック" charset="0"/>
                <a:cs typeface="ＭＳ Ｐゴシック" charset="0"/>
              </a:rPr>
              <a:t> image shows true color (top) and chlorophyll (bottom)  views of bloom in mouth of Mississippi</a:t>
            </a:r>
          </a:p>
          <a:p>
            <a:pPr>
              <a:lnSpc>
                <a:spcPct val="90000"/>
              </a:lnSpc>
              <a:spcBef>
                <a:spcPts val="900"/>
              </a:spcBef>
              <a:buFont typeface="Times New Roman"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ea typeface="ＭＳ Ｐゴシック" charset="0"/>
                <a:cs typeface="ＭＳ Ｐゴシック" charset="0"/>
              </a:rPr>
              <a:t> similar information was used to monitor a red tide bloom off coast of Texas last fall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3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charset="0"/>
                <a:ea typeface="ＭＳ Ｐゴシック" charset="0"/>
                <a:cs typeface="ＭＳ Ｐゴシック" charset="0"/>
              </a:defRPr>
            </a:lvl1pPr>
            <a:lvl2pPr>
              <a:tabLst>
                <a:tab pos="723900" algn="l"/>
                <a:tab pos="1447800" algn="l"/>
                <a:tab pos="2171700" algn="l"/>
                <a:tab pos="2895600" algn="l"/>
              </a:tabLst>
              <a:defRPr sz="2400">
                <a:solidFill>
                  <a:schemeClr val="bg1"/>
                </a:solidFill>
                <a:latin typeface="Times New Roman" charset="0"/>
                <a:ea typeface="ＭＳ Ｐゴシック" charset="0"/>
              </a:defRPr>
            </a:lvl2pPr>
            <a:lvl3pPr>
              <a:tabLst>
                <a:tab pos="723900" algn="l"/>
                <a:tab pos="1447800" algn="l"/>
                <a:tab pos="2171700" algn="l"/>
                <a:tab pos="2895600" algn="l"/>
              </a:tabLst>
              <a:defRPr sz="2400">
                <a:solidFill>
                  <a:schemeClr val="bg1"/>
                </a:solidFill>
                <a:latin typeface="Times New Roman" charset="0"/>
                <a:ea typeface="ＭＳ Ｐゴシック" charset="0"/>
              </a:defRPr>
            </a:lvl3pPr>
            <a:lvl4pPr>
              <a:tabLst>
                <a:tab pos="723900" algn="l"/>
                <a:tab pos="1447800" algn="l"/>
                <a:tab pos="2171700" algn="l"/>
                <a:tab pos="2895600" algn="l"/>
              </a:tabLst>
              <a:defRPr sz="2400">
                <a:solidFill>
                  <a:schemeClr val="bg1"/>
                </a:solidFill>
                <a:latin typeface="Times New Roman" charset="0"/>
                <a:ea typeface="ＭＳ Ｐゴシック" charset="0"/>
              </a:defRPr>
            </a:lvl4pPr>
            <a:lvl5pPr>
              <a:tabLst>
                <a:tab pos="723900" algn="l"/>
                <a:tab pos="1447800" algn="l"/>
                <a:tab pos="2171700" algn="l"/>
                <a:tab pos="28956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9pPr>
          </a:lstStyle>
          <a:p>
            <a:fld id="{C7253B68-D6C0-444B-BD89-8F579FBBC34D}" type="slidenum">
              <a:rPr lang="en-US" sz="1200">
                <a:solidFill>
                  <a:srgbClr val="000000"/>
                </a:solidFill>
              </a:rPr>
              <a:pPr/>
              <a:t>22</a:t>
            </a:fld>
            <a:endParaRPr lang="en-US" sz="1200">
              <a:solidFill>
                <a:srgbClr val="000000"/>
              </a:solidFill>
            </a:endParaRPr>
          </a:p>
        </p:txBody>
      </p:sp>
      <p:sp>
        <p:nvSpPr>
          <p:cNvPr id="59395" name="Text Box 1"/>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0E3E7DC4-AAE4-2944-B2A2-BDE7FF4743F8}" type="slidenum">
              <a:rPr lang="en-US" sz="1200">
                <a:solidFill>
                  <a:srgbClr val="000000"/>
                </a:solidFill>
              </a:rPr>
              <a:pPr algn="r" eaLnBrk="1"/>
              <a:t>22</a:t>
            </a:fld>
            <a:endParaRPr lang="en-US" sz="1200">
              <a:solidFill>
                <a:srgbClr val="000000"/>
              </a:solidFill>
            </a:endParaRPr>
          </a:p>
        </p:txBody>
      </p:sp>
      <p:sp>
        <p:nvSpPr>
          <p:cNvPr id="59396" name="Text Box 2"/>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5E03585A-7DF9-BA43-94CE-F92A7D97CC5B}" type="slidenum">
              <a:rPr lang="en-US" sz="1200">
                <a:solidFill>
                  <a:srgbClr val="000000"/>
                </a:solidFill>
              </a:rPr>
              <a:pPr algn="r" eaLnBrk="1"/>
              <a:t>22</a:t>
            </a:fld>
            <a:endParaRPr lang="en-US" sz="1200">
              <a:solidFill>
                <a:srgbClr val="000000"/>
              </a:solidFill>
            </a:endParaRPr>
          </a:p>
        </p:txBody>
      </p:sp>
      <p:sp>
        <p:nvSpPr>
          <p:cNvPr id="59397" name="Text Box 3"/>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83CDA3BC-7CDC-0F48-A0A4-CEE8EFBB7779}" type="slidenum">
              <a:rPr lang="en-US" sz="1200">
                <a:solidFill>
                  <a:srgbClr val="000000"/>
                </a:solidFill>
              </a:rPr>
              <a:pPr algn="r" eaLnBrk="1"/>
              <a:t>22</a:t>
            </a:fld>
            <a:endParaRPr lang="en-US" sz="1200">
              <a:solidFill>
                <a:srgbClr val="000000"/>
              </a:solidFill>
            </a:endParaRPr>
          </a:p>
        </p:txBody>
      </p:sp>
      <p:sp>
        <p:nvSpPr>
          <p:cNvPr id="59398" name="Text Box 4"/>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9399" name="Text Box 5"/>
          <p:cNvSpPr>
            <a:spLocks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3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charset="0"/>
                <a:ea typeface="ＭＳ Ｐゴシック" charset="0"/>
                <a:cs typeface="ＭＳ Ｐゴシック" charset="0"/>
              </a:defRPr>
            </a:lvl1pPr>
            <a:lvl2pPr>
              <a:tabLst>
                <a:tab pos="723900" algn="l"/>
                <a:tab pos="1447800" algn="l"/>
                <a:tab pos="2171700" algn="l"/>
                <a:tab pos="2895600" algn="l"/>
              </a:tabLst>
              <a:defRPr sz="2400">
                <a:solidFill>
                  <a:schemeClr val="bg1"/>
                </a:solidFill>
                <a:latin typeface="Times New Roman" charset="0"/>
                <a:ea typeface="ＭＳ Ｐゴシック" charset="0"/>
              </a:defRPr>
            </a:lvl2pPr>
            <a:lvl3pPr>
              <a:tabLst>
                <a:tab pos="723900" algn="l"/>
                <a:tab pos="1447800" algn="l"/>
                <a:tab pos="2171700" algn="l"/>
                <a:tab pos="2895600" algn="l"/>
              </a:tabLst>
              <a:defRPr sz="2400">
                <a:solidFill>
                  <a:schemeClr val="bg1"/>
                </a:solidFill>
                <a:latin typeface="Times New Roman" charset="0"/>
                <a:ea typeface="ＭＳ Ｐゴシック" charset="0"/>
              </a:defRPr>
            </a:lvl3pPr>
            <a:lvl4pPr>
              <a:tabLst>
                <a:tab pos="723900" algn="l"/>
                <a:tab pos="1447800" algn="l"/>
                <a:tab pos="2171700" algn="l"/>
                <a:tab pos="2895600" algn="l"/>
              </a:tabLst>
              <a:defRPr sz="2400">
                <a:solidFill>
                  <a:schemeClr val="bg1"/>
                </a:solidFill>
                <a:latin typeface="Times New Roman" charset="0"/>
                <a:ea typeface="ＭＳ Ｐゴシック" charset="0"/>
              </a:defRPr>
            </a:lvl4pPr>
            <a:lvl5pPr>
              <a:tabLst>
                <a:tab pos="723900" algn="l"/>
                <a:tab pos="1447800" algn="l"/>
                <a:tab pos="2171700" algn="l"/>
                <a:tab pos="28956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9pPr>
          </a:lstStyle>
          <a:p>
            <a:fld id="{020CCC66-3F1C-3241-AFD2-53FA59F97FCB}" type="slidenum">
              <a:rPr lang="en-US" sz="1200">
                <a:solidFill>
                  <a:srgbClr val="000000"/>
                </a:solidFill>
              </a:rPr>
              <a:pPr/>
              <a:t>23</a:t>
            </a:fld>
            <a:endParaRPr lang="en-US" sz="1200">
              <a:solidFill>
                <a:srgbClr val="000000"/>
              </a:solidFill>
            </a:endParaRPr>
          </a:p>
        </p:txBody>
      </p:sp>
      <p:sp>
        <p:nvSpPr>
          <p:cNvPr id="61443" name="Text Box 1"/>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B7C64831-EA27-B346-9ECB-057F561FA630}" type="slidenum">
              <a:rPr lang="en-US" sz="1200">
                <a:solidFill>
                  <a:srgbClr val="000000"/>
                </a:solidFill>
              </a:rPr>
              <a:pPr algn="r" eaLnBrk="1"/>
              <a:t>23</a:t>
            </a:fld>
            <a:endParaRPr lang="en-US" sz="1200">
              <a:solidFill>
                <a:srgbClr val="000000"/>
              </a:solidFill>
            </a:endParaRPr>
          </a:p>
        </p:txBody>
      </p:sp>
      <p:sp>
        <p:nvSpPr>
          <p:cNvPr id="61444" name="Text Box 2"/>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8AD8FE21-EB1F-0944-9E5E-5CC204215F7D}" type="slidenum">
              <a:rPr lang="en-US" sz="1200">
                <a:solidFill>
                  <a:srgbClr val="000000"/>
                </a:solidFill>
              </a:rPr>
              <a:pPr algn="r" eaLnBrk="1"/>
              <a:t>23</a:t>
            </a:fld>
            <a:endParaRPr lang="en-US" sz="1200">
              <a:solidFill>
                <a:srgbClr val="000000"/>
              </a:solidFill>
            </a:endParaRPr>
          </a:p>
        </p:txBody>
      </p:sp>
      <p:sp>
        <p:nvSpPr>
          <p:cNvPr id="61445" name="Text Box 3"/>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F6743530-0A12-1D4E-9CE4-2FFCEB382698}" type="slidenum">
              <a:rPr lang="en-US" sz="1200">
                <a:solidFill>
                  <a:srgbClr val="000000"/>
                </a:solidFill>
              </a:rPr>
              <a:pPr algn="r" eaLnBrk="1"/>
              <a:t>23</a:t>
            </a:fld>
            <a:endParaRPr lang="en-US" sz="1200">
              <a:solidFill>
                <a:srgbClr val="000000"/>
              </a:solidFill>
            </a:endParaRPr>
          </a:p>
        </p:txBody>
      </p:sp>
      <p:sp>
        <p:nvSpPr>
          <p:cNvPr id="61446" name="Text Box 4"/>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61447" name="Text Box 5"/>
          <p:cNvSpPr>
            <a:spLocks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3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charset="0"/>
                <a:ea typeface="ＭＳ Ｐゴシック" charset="0"/>
                <a:cs typeface="ＭＳ Ｐゴシック" charset="0"/>
              </a:defRPr>
            </a:lvl1pPr>
            <a:lvl2pPr>
              <a:tabLst>
                <a:tab pos="723900" algn="l"/>
                <a:tab pos="1447800" algn="l"/>
                <a:tab pos="2171700" algn="l"/>
                <a:tab pos="2895600" algn="l"/>
              </a:tabLst>
              <a:defRPr sz="2400">
                <a:solidFill>
                  <a:schemeClr val="bg1"/>
                </a:solidFill>
                <a:latin typeface="Times New Roman" charset="0"/>
                <a:ea typeface="ＭＳ Ｐゴシック" charset="0"/>
              </a:defRPr>
            </a:lvl2pPr>
            <a:lvl3pPr>
              <a:tabLst>
                <a:tab pos="723900" algn="l"/>
                <a:tab pos="1447800" algn="l"/>
                <a:tab pos="2171700" algn="l"/>
                <a:tab pos="2895600" algn="l"/>
              </a:tabLst>
              <a:defRPr sz="2400">
                <a:solidFill>
                  <a:schemeClr val="bg1"/>
                </a:solidFill>
                <a:latin typeface="Times New Roman" charset="0"/>
                <a:ea typeface="ＭＳ Ｐゴシック" charset="0"/>
              </a:defRPr>
            </a:lvl3pPr>
            <a:lvl4pPr>
              <a:tabLst>
                <a:tab pos="723900" algn="l"/>
                <a:tab pos="1447800" algn="l"/>
                <a:tab pos="2171700" algn="l"/>
                <a:tab pos="2895600" algn="l"/>
              </a:tabLst>
              <a:defRPr sz="2400">
                <a:solidFill>
                  <a:schemeClr val="bg1"/>
                </a:solidFill>
                <a:latin typeface="Times New Roman" charset="0"/>
                <a:ea typeface="ＭＳ Ｐゴシック" charset="0"/>
              </a:defRPr>
            </a:lvl4pPr>
            <a:lvl5pPr>
              <a:tabLst>
                <a:tab pos="723900" algn="l"/>
                <a:tab pos="1447800" algn="l"/>
                <a:tab pos="2171700" algn="l"/>
                <a:tab pos="28956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9pPr>
          </a:lstStyle>
          <a:p>
            <a:fld id="{503BC929-8366-E941-B89B-0C499648F4AA}" type="slidenum">
              <a:rPr lang="en-US" sz="1200">
                <a:solidFill>
                  <a:srgbClr val="000000"/>
                </a:solidFill>
              </a:rPr>
              <a:pPr/>
              <a:t>2</a:t>
            </a:fld>
            <a:endParaRPr lang="en-US" sz="1200">
              <a:solidFill>
                <a:srgbClr val="000000"/>
              </a:solidFill>
            </a:endParaRPr>
          </a:p>
        </p:txBody>
      </p:sp>
      <p:sp>
        <p:nvSpPr>
          <p:cNvPr id="30723" name="Text Box 1"/>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6C6B35A9-E774-0C47-A1DE-E4605CB15E89}" type="slidenum">
              <a:rPr lang="en-US" sz="1200">
                <a:solidFill>
                  <a:srgbClr val="000000"/>
                </a:solidFill>
              </a:rPr>
              <a:pPr algn="r" eaLnBrk="1"/>
              <a:t>2</a:t>
            </a:fld>
            <a:endParaRPr lang="en-US" sz="1200">
              <a:solidFill>
                <a:srgbClr val="000000"/>
              </a:solidFill>
            </a:endParaRPr>
          </a:p>
        </p:txBody>
      </p:sp>
      <p:sp>
        <p:nvSpPr>
          <p:cNvPr id="30724" name="Text Box 2"/>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C5455477-8DC3-D941-8F04-199A98AB425A}" type="slidenum">
              <a:rPr lang="en-US" sz="1200">
                <a:solidFill>
                  <a:srgbClr val="000000"/>
                </a:solidFill>
              </a:rPr>
              <a:pPr algn="r" eaLnBrk="1"/>
              <a:t>2</a:t>
            </a:fld>
            <a:endParaRPr lang="en-US" sz="1200">
              <a:solidFill>
                <a:srgbClr val="000000"/>
              </a:solidFill>
            </a:endParaRPr>
          </a:p>
        </p:txBody>
      </p:sp>
      <p:sp>
        <p:nvSpPr>
          <p:cNvPr id="30725" name="Text Box 3"/>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4CBC33C3-1D53-6342-9AF6-C271CCD0101D}" type="slidenum">
              <a:rPr lang="en-US" sz="1200">
                <a:solidFill>
                  <a:srgbClr val="000000"/>
                </a:solidFill>
              </a:rPr>
              <a:pPr algn="r" eaLnBrk="1"/>
              <a:t>2</a:t>
            </a:fld>
            <a:endParaRPr lang="en-US" sz="1200">
              <a:solidFill>
                <a:srgbClr val="000000"/>
              </a:solidFill>
            </a:endParaRPr>
          </a:p>
        </p:txBody>
      </p:sp>
      <p:sp>
        <p:nvSpPr>
          <p:cNvPr id="30726" name="Text Box 4"/>
          <p:cNvSpPr txBox="1">
            <a:spLocks noChangeArrowheads="1"/>
          </p:cNvSpPr>
          <p:nvPr/>
        </p:nvSpPr>
        <p:spPr bwMode="auto">
          <a:xfrm>
            <a:off x="3937000" y="8770938"/>
            <a:ext cx="29765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5890C7F2-6584-834D-8A23-8A95BF9420DC}" type="slidenum">
              <a:rPr lang="en-US" sz="1200">
                <a:solidFill>
                  <a:srgbClr val="000000"/>
                </a:solidFill>
              </a:rPr>
              <a:pPr algn="r" eaLnBrk="1"/>
              <a:t>2</a:t>
            </a:fld>
            <a:endParaRPr lang="en-US" sz="1200">
              <a:solidFill>
                <a:srgbClr val="000000"/>
              </a:solidFill>
            </a:endParaRPr>
          </a:p>
        </p:txBody>
      </p:sp>
      <p:sp>
        <p:nvSpPr>
          <p:cNvPr id="30727" name="Text Box 5"/>
          <p:cNvSpPr txBox="1">
            <a:spLocks noChangeArrowheads="1"/>
          </p:cNvSpPr>
          <p:nvPr/>
        </p:nvSpPr>
        <p:spPr bwMode="auto">
          <a:xfrm>
            <a:off x="1165225" y="692150"/>
            <a:ext cx="4616450" cy="346233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0728" name="Text Box 6"/>
          <p:cNvSpPr>
            <a:spLocks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3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charset="0"/>
                <a:ea typeface="ＭＳ Ｐゴシック" charset="0"/>
                <a:cs typeface="ＭＳ Ｐゴシック" charset="0"/>
              </a:defRPr>
            </a:lvl1pPr>
            <a:lvl2pPr>
              <a:tabLst>
                <a:tab pos="723900" algn="l"/>
                <a:tab pos="1447800" algn="l"/>
                <a:tab pos="2171700" algn="l"/>
                <a:tab pos="2895600" algn="l"/>
              </a:tabLst>
              <a:defRPr sz="2400">
                <a:solidFill>
                  <a:schemeClr val="bg1"/>
                </a:solidFill>
                <a:latin typeface="Times New Roman" charset="0"/>
                <a:ea typeface="ＭＳ Ｐゴシック" charset="0"/>
              </a:defRPr>
            </a:lvl2pPr>
            <a:lvl3pPr>
              <a:tabLst>
                <a:tab pos="723900" algn="l"/>
                <a:tab pos="1447800" algn="l"/>
                <a:tab pos="2171700" algn="l"/>
                <a:tab pos="2895600" algn="l"/>
              </a:tabLst>
              <a:defRPr sz="2400">
                <a:solidFill>
                  <a:schemeClr val="bg1"/>
                </a:solidFill>
                <a:latin typeface="Times New Roman" charset="0"/>
                <a:ea typeface="ＭＳ Ｐゴシック" charset="0"/>
              </a:defRPr>
            </a:lvl3pPr>
            <a:lvl4pPr>
              <a:tabLst>
                <a:tab pos="723900" algn="l"/>
                <a:tab pos="1447800" algn="l"/>
                <a:tab pos="2171700" algn="l"/>
                <a:tab pos="2895600" algn="l"/>
              </a:tabLst>
              <a:defRPr sz="2400">
                <a:solidFill>
                  <a:schemeClr val="bg1"/>
                </a:solidFill>
                <a:latin typeface="Times New Roman" charset="0"/>
                <a:ea typeface="ＭＳ Ｐゴシック" charset="0"/>
              </a:defRPr>
            </a:lvl4pPr>
            <a:lvl5pPr>
              <a:tabLst>
                <a:tab pos="723900" algn="l"/>
                <a:tab pos="1447800" algn="l"/>
                <a:tab pos="2171700" algn="l"/>
                <a:tab pos="28956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9pPr>
          </a:lstStyle>
          <a:p>
            <a:fld id="{65E72A8F-9728-9B44-A94A-159094846497}" type="slidenum">
              <a:rPr lang="en-US" sz="1200">
                <a:solidFill>
                  <a:srgbClr val="000000"/>
                </a:solidFill>
              </a:rPr>
              <a:pPr/>
              <a:t>4</a:t>
            </a:fld>
            <a:endParaRPr lang="en-US" sz="1200">
              <a:solidFill>
                <a:srgbClr val="000000"/>
              </a:solidFill>
            </a:endParaRPr>
          </a:p>
        </p:txBody>
      </p:sp>
      <p:sp>
        <p:nvSpPr>
          <p:cNvPr id="33795" name="Text Box 1"/>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939695C7-8C0D-424D-95BB-137D881E3DD3}" type="slidenum">
              <a:rPr lang="en-US" sz="1200">
                <a:solidFill>
                  <a:srgbClr val="000000"/>
                </a:solidFill>
              </a:rPr>
              <a:pPr algn="r" eaLnBrk="1"/>
              <a:t>4</a:t>
            </a:fld>
            <a:endParaRPr lang="en-US" sz="1200">
              <a:solidFill>
                <a:srgbClr val="000000"/>
              </a:solidFill>
            </a:endParaRPr>
          </a:p>
        </p:txBody>
      </p:sp>
      <p:sp>
        <p:nvSpPr>
          <p:cNvPr id="33796" name="Text Box 2"/>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136698CD-ED5A-1741-88A4-E50ABD5449F8}" type="slidenum">
              <a:rPr lang="en-US" sz="1200">
                <a:solidFill>
                  <a:srgbClr val="000000"/>
                </a:solidFill>
              </a:rPr>
              <a:pPr algn="r" eaLnBrk="1"/>
              <a:t>4</a:t>
            </a:fld>
            <a:endParaRPr lang="en-US" sz="1200">
              <a:solidFill>
                <a:srgbClr val="000000"/>
              </a:solidFill>
            </a:endParaRPr>
          </a:p>
        </p:txBody>
      </p:sp>
      <p:sp>
        <p:nvSpPr>
          <p:cNvPr id="33797" name="Text Box 3"/>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2088C326-20D6-8E4C-9EC3-0EC4A3E087A4}" type="slidenum">
              <a:rPr lang="en-US" sz="1200">
                <a:solidFill>
                  <a:srgbClr val="000000"/>
                </a:solidFill>
              </a:rPr>
              <a:pPr algn="r" eaLnBrk="1"/>
              <a:t>4</a:t>
            </a:fld>
            <a:endParaRPr lang="en-US" sz="1200">
              <a:solidFill>
                <a:srgbClr val="000000"/>
              </a:solidFill>
            </a:endParaRPr>
          </a:p>
        </p:txBody>
      </p:sp>
      <p:sp>
        <p:nvSpPr>
          <p:cNvPr id="33798" name="Text Box 4"/>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3799" name="Text Box 5"/>
          <p:cNvSpPr>
            <a:spLocks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3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charset="0"/>
                <a:ea typeface="ＭＳ Ｐゴシック" charset="0"/>
                <a:cs typeface="ＭＳ Ｐゴシック" charset="0"/>
              </a:defRPr>
            </a:lvl1pPr>
            <a:lvl2pPr>
              <a:tabLst>
                <a:tab pos="723900" algn="l"/>
                <a:tab pos="1447800" algn="l"/>
                <a:tab pos="2171700" algn="l"/>
                <a:tab pos="2895600" algn="l"/>
              </a:tabLst>
              <a:defRPr sz="2400">
                <a:solidFill>
                  <a:schemeClr val="bg1"/>
                </a:solidFill>
                <a:latin typeface="Times New Roman" charset="0"/>
                <a:ea typeface="ＭＳ Ｐゴシック" charset="0"/>
              </a:defRPr>
            </a:lvl2pPr>
            <a:lvl3pPr>
              <a:tabLst>
                <a:tab pos="723900" algn="l"/>
                <a:tab pos="1447800" algn="l"/>
                <a:tab pos="2171700" algn="l"/>
                <a:tab pos="2895600" algn="l"/>
              </a:tabLst>
              <a:defRPr sz="2400">
                <a:solidFill>
                  <a:schemeClr val="bg1"/>
                </a:solidFill>
                <a:latin typeface="Times New Roman" charset="0"/>
                <a:ea typeface="ＭＳ Ｐゴシック" charset="0"/>
              </a:defRPr>
            </a:lvl3pPr>
            <a:lvl4pPr>
              <a:tabLst>
                <a:tab pos="723900" algn="l"/>
                <a:tab pos="1447800" algn="l"/>
                <a:tab pos="2171700" algn="l"/>
                <a:tab pos="2895600" algn="l"/>
              </a:tabLst>
              <a:defRPr sz="2400">
                <a:solidFill>
                  <a:schemeClr val="bg1"/>
                </a:solidFill>
                <a:latin typeface="Times New Roman" charset="0"/>
                <a:ea typeface="ＭＳ Ｐゴシック" charset="0"/>
              </a:defRPr>
            </a:lvl4pPr>
            <a:lvl5pPr>
              <a:tabLst>
                <a:tab pos="723900" algn="l"/>
                <a:tab pos="1447800" algn="l"/>
                <a:tab pos="2171700" algn="l"/>
                <a:tab pos="28956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9pPr>
          </a:lstStyle>
          <a:p>
            <a:fld id="{71911780-EAD1-6046-AB96-7C158CD0CD56}" type="slidenum">
              <a:rPr lang="en-US" sz="1200">
                <a:solidFill>
                  <a:srgbClr val="000000"/>
                </a:solidFill>
              </a:rPr>
              <a:pPr/>
              <a:t>5</a:t>
            </a:fld>
            <a:endParaRPr lang="en-US" sz="1200">
              <a:solidFill>
                <a:srgbClr val="000000"/>
              </a:solidFill>
            </a:endParaRPr>
          </a:p>
        </p:txBody>
      </p:sp>
      <p:sp>
        <p:nvSpPr>
          <p:cNvPr id="35843" name="Text Box 1"/>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B644120F-5C26-0E44-8CA3-6E22A5A6F0B0}" type="slidenum">
              <a:rPr lang="en-US" sz="1200">
                <a:solidFill>
                  <a:srgbClr val="000000"/>
                </a:solidFill>
              </a:rPr>
              <a:pPr algn="r" eaLnBrk="1"/>
              <a:t>5</a:t>
            </a:fld>
            <a:endParaRPr lang="en-US" sz="1200">
              <a:solidFill>
                <a:srgbClr val="000000"/>
              </a:solidFill>
            </a:endParaRPr>
          </a:p>
        </p:txBody>
      </p:sp>
      <p:sp>
        <p:nvSpPr>
          <p:cNvPr id="35844" name="Text Box 2"/>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FCF11C85-ED40-6A4F-81A1-1DF7278380C5}" type="slidenum">
              <a:rPr lang="en-US" sz="1200">
                <a:solidFill>
                  <a:srgbClr val="000000"/>
                </a:solidFill>
              </a:rPr>
              <a:pPr algn="r" eaLnBrk="1"/>
              <a:t>5</a:t>
            </a:fld>
            <a:endParaRPr lang="en-US" sz="1200">
              <a:solidFill>
                <a:srgbClr val="000000"/>
              </a:solidFill>
            </a:endParaRPr>
          </a:p>
        </p:txBody>
      </p:sp>
      <p:sp>
        <p:nvSpPr>
          <p:cNvPr id="35845" name="Text Box 3"/>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B49A1318-DF1D-6B43-9C1B-2227678E5C30}" type="slidenum">
              <a:rPr lang="en-US" sz="1200">
                <a:solidFill>
                  <a:srgbClr val="000000"/>
                </a:solidFill>
              </a:rPr>
              <a:pPr algn="r" eaLnBrk="1"/>
              <a:t>5</a:t>
            </a:fld>
            <a:endParaRPr lang="en-US" sz="1200">
              <a:solidFill>
                <a:srgbClr val="000000"/>
              </a:solidFill>
            </a:endParaRPr>
          </a:p>
        </p:txBody>
      </p:sp>
      <p:sp>
        <p:nvSpPr>
          <p:cNvPr id="35846" name="Text Box 4"/>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5847" name="Text Box 5"/>
          <p:cNvSpPr>
            <a:spLocks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3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charset="0"/>
                <a:ea typeface="ＭＳ Ｐゴシック" charset="0"/>
                <a:cs typeface="ＭＳ Ｐゴシック" charset="0"/>
              </a:defRPr>
            </a:lvl1pPr>
            <a:lvl2pPr>
              <a:tabLst>
                <a:tab pos="723900" algn="l"/>
                <a:tab pos="1447800" algn="l"/>
                <a:tab pos="2171700" algn="l"/>
                <a:tab pos="2895600" algn="l"/>
              </a:tabLst>
              <a:defRPr sz="2400">
                <a:solidFill>
                  <a:schemeClr val="bg1"/>
                </a:solidFill>
                <a:latin typeface="Times New Roman" charset="0"/>
                <a:ea typeface="ＭＳ Ｐゴシック" charset="0"/>
              </a:defRPr>
            </a:lvl2pPr>
            <a:lvl3pPr>
              <a:tabLst>
                <a:tab pos="723900" algn="l"/>
                <a:tab pos="1447800" algn="l"/>
                <a:tab pos="2171700" algn="l"/>
                <a:tab pos="2895600" algn="l"/>
              </a:tabLst>
              <a:defRPr sz="2400">
                <a:solidFill>
                  <a:schemeClr val="bg1"/>
                </a:solidFill>
                <a:latin typeface="Times New Roman" charset="0"/>
                <a:ea typeface="ＭＳ Ｐゴシック" charset="0"/>
              </a:defRPr>
            </a:lvl3pPr>
            <a:lvl4pPr>
              <a:tabLst>
                <a:tab pos="723900" algn="l"/>
                <a:tab pos="1447800" algn="l"/>
                <a:tab pos="2171700" algn="l"/>
                <a:tab pos="2895600" algn="l"/>
              </a:tabLst>
              <a:defRPr sz="2400">
                <a:solidFill>
                  <a:schemeClr val="bg1"/>
                </a:solidFill>
                <a:latin typeface="Times New Roman" charset="0"/>
                <a:ea typeface="ＭＳ Ｐゴシック" charset="0"/>
              </a:defRPr>
            </a:lvl4pPr>
            <a:lvl5pPr>
              <a:tabLst>
                <a:tab pos="723900" algn="l"/>
                <a:tab pos="1447800" algn="l"/>
                <a:tab pos="2171700" algn="l"/>
                <a:tab pos="28956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9pPr>
          </a:lstStyle>
          <a:p>
            <a:fld id="{4F495E14-22C7-B04D-8828-0888D0CBEB4E}" type="slidenum">
              <a:rPr lang="en-US" sz="1200">
                <a:solidFill>
                  <a:srgbClr val="000000"/>
                </a:solidFill>
              </a:rPr>
              <a:pPr/>
              <a:t>6</a:t>
            </a:fld>
            <a:endParaRPr lang="en-US" sz="1200">
              <a:solidFill>
                <a:srgbClr val="000000"/>
              </a:solidFill>
            </a:endParaRPr>
          </a:p>
        </p:txBody>
      </p:sp>
      <p:sp>
        <p:nvSpPr>
          <p:cNvPr id="37891" name="Text Box 1"/>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CF0FDCD4-5E1A-D148-942A-1E3A56450CC7}" type="slidenum">
              <a:rPr lang="en-US" sz="1200">
                <a:solidFill>
                  <a:srgbClr val="000000"/>
                </a:solidFill>
              </a:rPr>
              <a:pPr algn="r" eaLnBrk="1"/>
              <a:t>6</a:t>
            </a:fld>
            <a:endParaRPr lang="en-US" sz="1200">
              <a:solidFill>
                <a:srgbClr val="000000"/>
              </a:solidFill>
            </a:endParaRPr>
          </a:p>
        </p:txBody>
      </p:sp>
      <p:sp>
        <p:nvSpPr>
          <p:cNvPr id="37892" name="Text Box 2"/>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F8F7DB5D-6710-D746-9E94-E8BE6C79127A}" type="slidenum">
              <a:rPr lang="en-US" sz="1200">
                <a:solidFill>
                  <a:srgbClr val="000000"/>
                </a:solidFill>
              </a:rPr>
              <a:pPr algn="r" eaLnBrk="1"/>
              <a:t>6</a:t>
            </a:fld>
            <a:endParaRPr lang="en-US" sz="1200">
              <a:solidFill>
                <a:srgbClr val="000000"/>
              </a:solidFill>
            </a:endParaRPr>
          </a:p>
        </p:txBody>
      </p:sp>
      <p:sp>
        <p:nvSpPr>
          <p:cNvPr id="37893" name="Text Box 3"/>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4BFDD10F-4098-4745-9180-CB854E5E0617}" type="slidenum">
              <a:rPr lang="en-US" sz="1200">
                <a:solidFill>
                  <a:srgbClr val="000000"/>
                </a:solidFill>
              </a:rPr>
              <a:pPr algn="r" eaLnBrk="1"/>
              <a:t>6</a:t>
            </a:fld>
            <a:endParaRPr lang="en-US" sz="1200">
              <a:solidFill>
                <a:srgbClr val="000000"/>
              </a:solidFill>
            </a:endParaRPr>
          </a:p>
        </p:txBody>
      </p:sp>
      <p:sp>
        <p:nvSpPr>
          <p:cNvPr id="37894" name="Text Box 4"/>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7895" name="Text Box 5"/>
          <p:cNvSpPr>
            <a:spLocks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3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charset="0"/>
                <a:ea typeface="ＭＳ Ｐゴシック" charset="0"/>
                <a:cs typeface="ＭＳ Ｐゴシック" charset="0"/>
              </a:defRPr>
            </a:lvl1pPr>
            <a:lvl2pPr>
              <a:tabLst>
                <a:tab pos="723900" algn="l"/>
                <a:tab pos="1447800" algn="l"/>
                <a:tab pos="2171700" algn="l"/>
                <a:tab pos="2895600" algn="l"/>
              </a:tabLst>
              <a:defRPr sz="2400">
                <a:solidFill>
                  <a:schemeClr val="bg1"/>
                </a:solidFill>
                <a:latin typeface="Times New Roman" charset="0"/>
                <a:ea typeface="ＭＳ Ｐゴシック" charset="0"/>
              </a:defRPr>
            </a:lvl2pPr>
            <a:lvl3pPr>
              <a:tabLst>
                <a:tab pos="723900" algn="l"/>
                <a:tab pos="1447800" algn="l"/>
                <a:tab pos="2171700" algn="l"/>
                <a:tab pos="2895600" algn="l"/>
              </a:tabLst>
              <a:defRPr sz="2400">
                <a:solidFill>
                  <a:schemeClr val="bg1"/>
                </a:solidFill>
                <a:latin typeface="Times New Roman" charset="0"/>
                <a:ea typeface="ＭＳ Ｐゴシック" charset="0"/>
              </a:defRPr>
            </a:lvl3pPr>
            <a:lvl4pPr>
              <a:tabLst>
                <a:tab pos="723900" algn="l"/>
                <a:tab pos="1447800" algn="l"/>
                <a:tab pos="2171700" algn="l"/>
                <a:tab pos="2895600" algn="l"/>
              </a:tabLst>
              <a:defRPr sz="2400">
                <a:solidFill>
                  <a:schemeClr val="bg1"/>
                </a:solidFill>
                <a:latin typeface="Times New Roman" charset="0"/>
                <a:ea typeface="ＭＳ Ｐゴシック" charset="0"/>
              </a:defRPr>
            </a:lvl4pPr>
            <a:lvl5pPr>
              <a:tabLst>
                <a:tab pos="723900" algn="l"/>
                <a:tab pos="1447800" algn="l"/>
                <a:tab pos="2171700" algn="l"/>
                <a:tab pos="28956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9pPr>
          </a:lstStyle>
          <a:p>
            <a:fld id="{E2D6C2F2-FBA5-AE47-8556-C76B64D01FDD}" type="slidenum">
              <a:rPr lang="en-US" sz="1200">
                <a:solidFill>
                  <a:srgbClr val="000000"/>
                </a:solidFill>
              </a:rPr>
              <a:pPr/>
              <a:t>7</a:t>
            </a:fld>
            <a:endParaRPr lang="en-US" sz="1200">
              <a:solidFill>
                <a:srgbClr val="000000"/>
              </a:solidFill>
            </a:endParaRPr>
          </a:p>
        </p:txBody>
      </p:sp>
      <p:sp>
        <p:nvSpPr>
          <p:cNvPr id="39939" name="Text Box 1"/>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F3A04B83-53E6-8E49-B631-BD169B98C044}" type="slidenum">
              <a:rPr lang="en-US" sz="1200">
                <a:solidFill>
                  <a:srgbClr val="000000"/>
                </a:solidFill>
              </a:rPr>
              <a:pPr algn="r" eaLnBrk="1"/>
              <a:t>7</a:t>
            </a:fld>
            <a:endParaRPr lang="en-US" sz="1200">
              <a:solidFill>
                <a:srgbClr val="000000"/>
              </a:solidFill>
            </a:endParaRPr>
          </a:p>
        </p:txBody>
      </p:sp>
      <p:sp>
        <p:nvSpPr>
          <p:cNvPr id="39940" name="Text Box 2"/>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306574BE-6C04-F942-8106-590CC8EF71FA}" type="slidenum">
              <a:rPr lang="en-US" sz="1200">
                <a:solidFill>
                  <a:srgbClr val="000000"/>
                </a:solidFill>
              </a:rPr>
              <a:pPr algn="r" eaLnBrk="1"/>
              <a:t>7</a:t>
            </a:fld>
            <a:endParaRPr lang="en-US" sz="1200">
              <a:solidFill>
                <a:srgbClr val="000000"/>
              </a:solidFill>
            </a:endParaRPr>
          </a:p>
        </p:txBody>
      </p:sp>
      <p:sp>
        <p:nvSpPr>
          <p:cNvPr id="39941" name="Text Box 3"/>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885366DB-236F-0348-AFEF-56243B75AA6F}" type="slidenum">
              <a:rPr lang="en-US" sz="1200">
                <a:solidFill>
                  <a:srgbClr val="000000"/>
                </a:solidFill>
              </a:rPr>
              <a:pPr algn="r" eaLnBrk="1"/>
              <a:t>7</a:t>
            </a:fld>
            <a:endParaRPr lang="en-US" sz="1200">
              <a:solidFill>
                <a:srgbClr val="000000"/>
              </a:solidFill>
            </a:endParaRPr>
          </a:p>
        </p:txBody>
      </p:sp>
      <p:sp>
        <p:nvSpPr>
          <p:cNvPr id="39942" name="Text Box 4"/>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9943" name="Text Box 5"/>
          <p:cNvSpPr>
            <a:spLocks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3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charset="0"/>
                <a:ea typeface="ＭＳ Ｐゴシック" charset="0"/>
                <a:cs typeface="ＭＳ Ｐゴシック" charset="0"/>
              </a:defRPr>
            </a:lvl1pPr>
            <a:lvl2pPr>
              <a:tabLst>
                <a:tab pos="723900" algn="l"/>
                <a:tab pos="1447800" algn="l"/>
                <a:tab pos="2171700" algn="l"/>
                <a:tab pos="2895600" algn="l"/>
              </a:tabLst>
              <a:defRPr sz="2400">
                <a:solidFill>
                  <a:schemeClr val="bg1"/>
                </a:solidFill>
                <a:latin typeface="Times New Roman" charset="0"/>
                <a:ea typeface="ＭＳ Ｐゴシック" charset="0"/>
              </a:defRPr>
            </a:lvl2pPr>
            <a:lvl3pPr>
              <a:tabLst>
                <a:tab pos="723900" algn="l"/>
                <a:tab pos="1447800" algn="l"/>
                <a:tab pos="2171700" algn="l"/>
                <a:tab pos="2895600" algn="l"/>
              </a:tabLst>
              <a:defRPr sz="2400">
                <a:solidFill>
                  <a:schemeClr val="bg1"/>
                </a:solidFill>
                <a:latin typeface="Times New Roman" charset="0"/>
                <a:ea typeface="ＭＳ Ｐゴシック" charset="0"/>
              </a:defRPr>
            </a:lvl3pPr>
            <a:lvl4pPr>
              <a:tabLst>
                <a:tab pos="723900" algn="l"/>
                <a:tab pos="1447800" algn="l"/>
                <a:tab pos="2171700" algn="l"/>
                <a:tab pos="2895600" algn="l"/>
              </a:tabLst>
              <a:defRPr sz="2400">
                <a:solidFill>
                  <a:schemeClr val="bg1"/>
                </a:solidFill>
                <a:latin typeface="Times New Roman" charset="0"/>
                <a:ea typeface="ＭＳ Ｐゴシック" charset="0"/>
              </a:defRPr>
            </a:lvl4pPr>
            <a:lvl5pPr>
              <a:tabLst>
                <a:tab pos="723900" algn="l"/>
                <a:tab pos="1447800" algn="l"/>
                <a:tab pos="2171700" algn="l"/>
                <a:tab pos="28956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9pPr>
          </a:lstStyle>
          <a:p>
            <a:fld id="{9B527795-E6C3-BA4F-B137-2271134C0803}" type="slidenum">
              <a:rPr lang="en-US" sz="1200">
                <a:solidFill>
                  <a:srgbClr val="000000"/>
                </a:solidFill>
              </a:rPr>
              <a:pPr/>
              <a:t>18</a:t>
            </a:fld>
            <a:endParaRPr lang="en-US" sz="1200">
              <a:solidFill>
                <a:srgbClr val="000000"/>
              </a:solidFill>
            </a:endParaRPr>
          </a:p>
        </p:txBody>
      </p:sp>
      <p:sp>
        <p:nvSpPr>
          <p:cNvPr id="52227" name="Text Box 1"/>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9E6CE8A9-D6B8-EF43-A4EF-7F14549321F7}" type="slidenum">
              <a:rPr lang="en-US" sz="1200">
                <a:solidFill>
                  <a:srgbClr val="000000"/>
                </a:solidFill>
              </a:rPr>
              <a:pPr algn="r" eaLnBrk="1"/>
              <a:t>18</a:t>
            </a:fld>
            <a:endParaRPr lang="en-US" sz="1200">
              <a:solidFill>
                <a:srgbClr val="000000"/>
              </a:solidFill>
            </a:endParaRPr>
          </a:p>
        </p:txBody>
      </p:sp>
      <p:sp>
        <p:nvSpPr>
          <p:cNvPr id="52228" name="Text Box 2"/>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7AA185E6-4837-9148-9AC6-227A33CE1CCD}" type="slidenum">
              <a:rPr lang="en-US" sz="1200">
                <a:solidFill>
                  <a:srgbClr val="000000"/>
                </a:solidFill>
              </a:rPr>
              <a:pPr algn="r" eaLnBrk="1"/>
              <a:t>18</a:t>
            </a:fld>
            <a:endParaRPr lang="en-US" sz="1200">
              <a:solidFill>
                <a:srgbClr val="000000"/>
              </a:solidFill>
            </a:endParaRPr>
          </a:p>
        </p:txBody>
      </p:sp>
      <p:sp>
        <p:nvSpPr>
          <p:cNvPr id="52229" name="Text Box 3"/>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AE1F1209-4844-3D42-9E33-2D428DD69661}" type="slidenum">
              <a:rPr lang="en-US" sz="1200">
                <a:solidFill>
                  <a:srgbClr val="000000"/>
                </a:solidFill>
              </a:rPr>
              <a:pPr algn="r" eaLnBrk="1"/>
              <a:t>18</a:t>
            </a:fld>
            <a:endParaRPr lang="en-US" sz="1200">
              <a:solidFill>
                <a:srgbClr val="000000"/>
              </a:solidFill>
            </a:endParaRPr>
          </a:p>
        </p:txBody>
      </p:sp>
      <p:sp>
        <p:nvSpPr>
          <p:cNvPr id="52230" name="Text Box 4"/>
          <p:cNvSpPr txBox="1">
            <a:spLocks noChangeArrowheads="1"/>
          </p:cNvSpPr>
          <p:nvPr/>
        </p:nvSpPr>
        <p:spPr bwMode="auto">
          <a:xfrm>
            <a:off x="3937000" y="8770938"/>
            <a:ext cx="29765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6BAC34B1-0E37-AE45-B419-4E6395E031D1}" type="slidenum">
              <a:rPr lang="en-US" sz="1200">
                <a:solidFill>
                  <a:srgbClr val="000000"/>
                </a:solidFill>
              </a:rPr>
              <a:pPr algn="r" eaLnBrk="1"/>
              <a:t>18</a:t>
            </a:fld>
            <a:endParaRPr lang="en-US" sz="1200">
              <a:solidFill>
                <a:srgbClr val="000000"/>
              </a:solidFill>
            </a:endParaRPr>
          </a:p>
        </p:txBody>
      </p:sp>
      <p:sp>
        <p:nvSpPr>
          <p:cNvPr id="52231" name="Text Box 5"/>
          <p:cNvSpPr txBox="1">
            <a:spLocks noChangeArrowheads="1"/>
          </p:cNvSpPr>
          <p:nvPr/>
        </p:nvSpPr>
        <p:spPr bwMode="auto">
          <a:xfrm>
            <a:off x="1165225" y="692150"/>
            <a:ext cx="4616450" cy="346233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2232" name="Text Box 6"/>
          <p:cNvSpPr>
            <a:spLocks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3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charset="0"/>
                <a:ea typeface="ＭＳ Ｐゴシック" charset="0"/>
                <a:cs typeface="ＭＳ Ｐゴシック" charset="0"/>
              </a:defRPr>
            </a:lvl1pPr>
            <a:lvl2pPr>
              <a:tabLst>
                <a:tab pos="723900" algn="l"/>
                <a:tab pos="1447800" algn="l"/>
                <a:tab pos="2171700" algn="l"/>
                <a:tab pos="2895600" algn="l"/>
              </a:tabLst>
              <a:defRPr sz="2400">
                <a:solidFill>
                  <a:schemeClr val="bg1"/>
                </a:solidFill>
                <a:latin typeface="Times New Roman" charset="0"/>
                <a:ea typeface="ＭＳ Ｐゴシック" charset="0"/>
              </a:defRPr>
            </a:lvl2pPr>
            <a:lvl3pPr>
              <a:tabLst>
                <a:tab pos="723900" algn="l"/>
                <a:tab pos="1447800" algn="l"/>
                <a:tab pos="2171700" algn="l"/>
                <a:tab pos="2895600" algn="l"/>
              </a:tabLst>
              <a:defRPr sz="2400">
                <a:solidFill>
                  <a:schemeClr val="bg1"/>
                </a:solidFill>
                <a:latin typeface="Times New Roman" charset="0"/>
                <a:ea typeface="ＭＳ Ｐゴシック" charset="0"/>
              </a:defRPr>
            </a:lvl3pPr>
            <a:lvl4pPr>
              <a:tabLst>
                <a:tab pos="723900" algn="l"/>
                <a:tab pos="1447800" algn="l"/>
                <a:tab pos="2171700" algn="l"/>
                <a:tab pos="2895600" algn="l"/>
              </a:tabLst>
              <a:defRPr sz="2400">
                <a:solidFill>
                  <a:schemeClr val="bg1"/>
                </a:solidFill>
                <a:latin typeface="Times New Roman" charset="0"/>
                <a:ea typeface="ＭＳ Ｐゴシック" charset="0"/>
              </a:defRPr>
            </a:lvl4pPr>
            <a:lvl5pPr>
              <a:tabLst>
                <a:tab pos="723900" algn="l"/>
                <a:tab pos="1447800" algn="l"/>
                <a:tab pos="2171700" algn="l"/>
                <a:tab pos="28956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9pPr>
          </a:lstStyle>
          <a:p>
            <a:fld id="{65F93BBC-0873-AA4A-A081-EEDF4DDF7115}" type="slidenum">
              <a:rPr lang="en-US" sz="1200">
                <a:solidFill>
                  <a:srgbClr val="000000"/>
                </a:solidFill>
              </a:rPr>
              <a:pPr/>
              <a:t>20</a:t>
            </a:fld>
            <a:endParaRPr lang="en-US" sz="1200">
              <a:solidFill>
                <a:srgbClr val="000000"/>
              </a:solidFill>
            </a:endParaRPr>
          </a:p>
        </p:txBody>
      </p:sp>
      <p:sp>
        <p:nvSpPr>
          <p:cNvPr id="55299" name="Text Box 1"/>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41C47CDA-E5F4-624E-8E18-C52629289BCF}" type="slidenum">
              <a:rPr lang="en-US" sz="1200">
                <a:solidFill>
                  <a:srgbClr val="000000"/>
                </a:solidFill>
              </a:rPr>
              <a:pPr algn="r" eaLnBrk="1"/>
              <a:t>20</a:t>
            </a:fld>
            <a:endParaRPr lang="en-US" sz="1200">
              <a:solidFill>
                <a:srgbClr val="000000"/>
              </a:solidFill>
            </a:endParaRPr>
          </a:p>
        </p:txBody>
      </p:sp>
      <p:sp>
        <p:nvSpPr>
          <p:cNvPr id="55300" name="Text Box 2"/>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C6A6E95F-A215-C04D-B0B4-4B090489A08F}" type="slidenum">
              <a:rPr lang="en-US" sz="1200">
                <a:solidFill>
                  <a:srgbClr val="000000"/>
                </a:solidFill>
              </a:rPr>
              <a:pPr algn="r" eaLnBrk="1"/>
              <a:t>20</a:t>
            </a:fld>
            <a:endParaRPr lang="en-US" sz="1200">
              <a:solidFill>
                <a:srgbClr val="000000"/>
              </a:solidFill>
            </a:endParaRPr>
          </a:p>
        </p:txBody>
      </p:sp>
      <p:sp>
        <p:nvSpPr>
          <p:cNvPr id="55301" name="Text Box 3"/>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FC9BFF92-39EA-604A-9860-2CBFAEB77CCD}" type="slidenum">
              <a:rPr lang="en-US" sz="1200">
                <a:solidFill>
                  <a:srgbClr val="000000"/>
                </a:solidFill>
              </a:rPr>
              <a:pPr algn="r" eaLnBrk="1"/>
              <a:t>20</a:t>
            </a:fld>
            <a:endParaRPr lang="en-US" sz="1200">
              <a:solidFill>
                <a:srgbClr val="000000"/>
              </a:solidFill>
            </a:endParaRPr>
          </a:p>
        </p:txBody>
      </p:sp>
      <p:sp>
        <p:nvSpPr>
          <p:cNvPr id="55302" name="Text Box 4"/>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5303" name="Text Box 5"/>
          <p:cNvSpPr>
            <a:spLocks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3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charset="0"/>
                <a:ea typeface="ＭＳ Ｐゴシック" charset="0"/>
                <a:cs typeface="ＭＳ Ｐゴシック" charset="0"/>
              </a:defRPr>
            </a:lvl1pPr>
            <a:lvl2pPr>
              <a:tabLst>
                <a:tab pos="723900" algn="l"/>
                <a:tab pos="1447800" algn="l"/>
                <a:tab pos="2171700" algn="l"/>
                <a:tab pos="2895600" algn="l"/>
              </a:tabLst>
              <a:defRPr sz="2400">
                <a:solidFill>
                  <a:schemeClr val="bg1"/>
                </a:solidFill>
                <a:latin typeface="Times New Roman" charset="0"/>
                <a:ea typeface="ＭＳ Ｐゴシック" charset="0"/>
              </a:defRPr>
            </a:lvl2pPr>
            <a:lvl3pPr>
              <a:tabLst>
                <a:tab pos="723900" algn="l"/>
                <a:tab pos="1447800" algn="l"/>
                <a:tab pos="2171700" algn="l"/>
                <a:tab pos="2895600" algn="l"/>
              </a:tabLst>
              <a:defRPr sz="2400">
                <a:solidFill>
                  <a:schemeClr val="bg1"/>
                </a:solidFill>
                <a:latin typeface="Times New Roman" charset="0"/>
                <a:ea typeface="ＭＳ Ｐゴシック" charset="0"/>
              </a:defRPr>
            </a:lvl3pPr>
            <a:lvl4pPr>
              <a:tabLst>
                <a:tab pos="723900" algn="l"/>
                <a:tab pos="1447800" algn="l"/>
                <a:tab pos="2171700" algn="l"/>
                <a:tab pos="2895600" algn="l"/>
              </a:tabLst>
              <a:defRPr sz="2400">
                <a:solidFill>
                  <a:schemeClr val="bg1"/>
                </a:solidFill>
                <a:latin typeface="Times New Roman" charset="0"/>
                <a:ea typeface="ＭＳ Ｐゴシック" charset="0"/>
              </a:defRPr>
            </a:lvl4pPr>
            <a:lvl5pPr>
              <a:tabLst>
                <a:tab pos="723900" algn="l"/>
                <a:tab pos="1447800" algn="l"/>
                <a:tab pos="2171700" algn="l"/>
                <a:tab pos="28956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ＭＳ Ｐゴシック" charset="0"/>
              </a:defRPr>
            </a:lvl9pPr>
          </a:lstStyle>
          <a:p>
            <a:fld id="{834CB04B-C3A2-8642-8F74-1AFC8E2353C2}" type="slidenum">
              <a:rPr lang="en-US" sz="1200">
                <a:solidFill>
                  <a:srgbClr val="000000"/>
                </a:solidFill>
              </a:rPr>
              <a:pPr/>
              <a:t>21</a:t>
            </a:fld>
            <a:endParaRPr lang="en-US" sz="1200">
              <a:solidFill>
                <a:srgbClr val="000000"/>
              </a:solidFill>
            </a:endParaRPr>
          </a:p>
        </p:txBody>
      </p:sp>
      <p:sp>
        <p:nvSpPr>
          <p:cNvPr id="57347" name="Text Box 1"/>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C0F2B833-7ECC-C544-90B2-69F8059D1568}" type="slidenum">
              <a:rPr lang="en-US" sz="1200">
                <a:solidFill>
                  <a:srgbClr val="000000"/>
                </a:solidFill>
              </a:rPr>
              <a:pPr algn="r" eaLnBrk="1"/>
              <a:t>21</a:t>
            </a:fld>
            <a:endParaRPr lang="en-US" sz="1200">
              <a:solidFill>
                <a:srgbClr val="000000"/>
              </a:solidFill>
            </a:endParaRPr>
          </a:p>
        </p:txBody>
      </p:sp>
      <p:sp>
        <p:nvSpPr>
          <p:cNvPr id="57348" name="Text Box 2"/>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1481885A-E673-A449-88BC-1AFA113FD8EA}" type="slidenum">
              <a:rPr lang="en-US" sz="1200">
                <a:solidFill>
                  <a:srgbClr val="000000"/>
                </a:solidFill>
              </a:rPr>
              <a:pPr algn="r" eaLnBrk="1"/>
              <a:t>21</a:t>
            </a:fld>
            <a:endParaRPr lang="en-US" sz="1200">
              <a:solidFill>
                <a:srgbClr val="000000"/>
              </a:solidFill>
            </a:endParaRPr>
          </a:p>
        </p:txBody>
      </p:sp>
      <p:sp>
        <p:nvSpPr>
          <p:cNvPr id="57349" name="Text Box 3"/>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F6A649EF-0882-BE48-A457-B9D70A824BF4}" type="slidenum">
              <a:rPr lang="en-US" sz="1200">
                <a:solidFill>
                  <a:srgbClr val="000000"/>
                </a:solidFill>
              </a:rPr>
              <a:pPr algn="r" eaLnBrk="1"/>
              <a:t>21</a:t>
            </a:fld>
            <a:endParaRPr lang="en-US" sz="1200">
              <a:solidFill>
                <a:srgbClr val="000000"/>
              </a:solidFill>
            </a:endParaRPr>
          </a:p>
        </p:txBody>
      </p:sp>
      <p:sp>
        <p:nvSpPr>
          <p:cNvPr id="57350" name="Text Box 4"/>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7351" name="Text Box 5"/>
          <p:cNvSpPr>
            <a:spLocks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95C981BC-C56C-1F48-99FB-78AD4DD73A15}" type="slidenum">
              <a:rPr lang="en-US"/>
              <a:pPr>
                <a:defRPr/>
              </a:pPr>
              <a:t>‹#›</a:t>
            </a:fld>
            <a:endParaRPr lang="en-US"/>
          </a:p>
        </p:txBody>
      </p:sp>
    </p:spTree>
    <p:extLst>
      <p:ext uri="{BB962C8B-B14F-4D97-AF65-F5344CB8AC3E}">
        <p14:creationId xmlns:p14="http://schemas.microsoft.com/office/powerpoint/2010/main" val="2564580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CAAEE79E-C070-6A47-B533-7239874D0689}" type="slidenum">
              <a:rPr lang="en-US"/>
              <a:pPr>
                <a:defRPr/>
              </a:pPr>
              <a:t>‹#›</a:t>
            </a:fld>
            <a:endParaRPr lang="en-US"/>
          </a:p>
        </p:txBody>
      </p:sp>
    </p:spTree>
    <p:extLst>
      <p:ext uri="{BB962C8B-B14F-4D97-AF65-F5344CB8AC3E}">
        <p14:creationId xmlns:p14="http://schemas.microsoft.com/office/powerpoint/2010/main" val="153527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206375"/>
            <a:ext cx="1970088" cy="6643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206375"/>
            <a:ext cx="5762625" cy="6643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B5395556-A3E2-2648-B42B-125BEEAF8DBD}" type="slidenum">
              <a:rPr lang="en-US"/>
              <a:pPr>
                <a:defRPr/>
              </a:pPr>
              <a:t>‹#›</a:t>
            </a:fld>
            <a:endParaRPr lang="en-US"/>
          </a:p>
        </p:txBody>
      </p:sp>
    </p:spTree>
    <p:extLst>
      <p:ext uri="{BB962C8B-B14F-4D97-AF65-F5344CB8AC3E}">
        <p14:creationId xmlns:p14="http://schemas.microsoft.com/office/powerpoint/2010/main" val="476514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ADD083D-7166-0D46-A877-9710BFABCEB3}" type="slidenum">
              <a:rPr lang="en-US"/>
              <a:pPr>
                <a:defRPr/>
              </a:pPr>
              <a:t>‹#›</a:t>
            </a:fld>
            <a:endParaRPr lang="en-US"/>
          </a:p>
        </p:txBody>
      </p:sp>
    </p:spTree>
    <p:extLst>
      <p:ext uri="{BB962C8B-B14F-4D97-AF65-F5344CB8AC3E}">
        <p14:creationId xmlns:p14="http://schemas.microsoft.com/office/powerpoint/2010/main" val="633053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F73283B8-F4A8-F640-AA5C-DC948E93775E}" type="slidenum">
              <a:rPr lang="en-US"/>
              <a:pPr>
                <a:defRPr/>
              </a:pPr>
              <a:t>‹#›</a:t>
            </a:fld>
            <a:endParaRPr lang="en-US"/>
          </a:p>
        </p:txBody>
      </p:sp>
    </p:spTree>
    <p:extLst>
      <p:ext uri="{BB962C8B-B14F-4D97-AF65-F5344CB8AC3E}">
        <p14:creationId xmlns:p14="http://schemas.microsoft.com/office/powerpoint/2010/main" val="3137203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E8E26524-51EA-1640-8F98-495D5E983F0C}" type="slidenum">
              <a:rPr lang="en-US"/>
              <a:pPr>
                <a:defRPr/>
              </a:pPr>
              <a:t>‹#›</a:t>
            </a:fld>
            <a:endParaRPr lang="en-US"/>
          </a:p>
        </p:txBody>
      </p:sp>
    </p:spTree>
    <p:extLst>
      <p:ext uri="{BB962C8B-B14F-4D97-AF65-F5344CB8AC3E}">
        <p14:creationId xmlns:p14="http://schemas.microsoft.com/office/powerpoint/2010/main" val="783198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17963"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7563" y="1604963"/>
            <a:ext cx="4019550"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67674CA7-8ADF-8041-BF1F-DEDA88DA8431}" type="slidenum">
              <a:rPr lang="en-US"/>
              <a:pPr>
                <a:defRPr/>
              </a:pPr>
              <a:t>‹#›</a:t>
            </a:fld>
            <a:endParaRPr lang="en-US"/>
          </a:p>
        </p:txBody>
      </p:sp>
    </p:spTree>
    <p:extLst>
      <p:ext uri="{BB962C8B-B14F-4D97-AF65-F5344CB8AC3E}">
        <p14:creationId xmlns:p14="http://schemas.microsoft.com/office/powerpoint/2010/main" val="3427503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D40F3410-216B-A444-8B68-8E3FC0E4FD6D}" type="slidenum">
              <a:rPr lang="en-US"/>
              <a:pPr>
                <a:defRPr/>
              </a:pPr>
              <a:t>‹#›</a:t>
            </a:fld>
            <a:endParaRPr lang="en-US"/>
          </a:p>
        </p:txBody>
      </p:sp>
    </p:spTree>
    <p:extLst>
      <p:ext uri="{BB962C8B-B14F-4D97-AF65-F5344CB8AC3E}">
        <p14:creationId xmlns:p14="http://schemas.microsoft.com/office/powerpoint/2010/main" val="398056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3B697087-18D6-8546-9F86-A882269F633D}" type="slidenum">
              <a:rPr lang="en-US"/>
              <a:pPr>
                <a:defRPr/>
              </a:pPr>
              <a:t>‹#›</a:t>
            </a:fld>
            <a:endParaRPr lang="en-US"/>
          </a:p>
        </p:txBody>
      </p:sp>
    </p:spTree>
    <p:extLst>
      <p:ext uri="{BB962C8B-B14F-4D97-AF65-F5344CB8AC3E}">
        <p14:creationId xmlns:p14="http://schemas.microsoft.com/office/powerpoint/2010/main" val="4221547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F3E7392-1112-D74D-8F44-7A7E0B142DA7}" type="slidenum">
              <a:rPr lang="en-US"/>
              <a:pPr>
                <a:defRPr/>
              </a:pPr>
              <a:t>‹#›</a:t>
            </a:fld>
            <a:endParaRPr lang="en-US"/>
          </a:p>
        </p:txBody>
      </p:sp>
    </p:spTree>
    <p:extLst>
      <p:ext uri="{BB962C8B-B14F-4D97-AF65-F5344CB8AC3E}">
        <p14:creationId xmlns:p14="http://schemas.microsoft.com/office/powerpoint/2010/main" val="912754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8E5EE36E-3AFB-7741-93D2-9DFED3412FC4}" type="slidenum">
              <a:rPr lang="en-US"/>
              <a:pPr>
                <a:defRPr/>
              </a:pPr>
              <a:t>‹#›</a:t>
            </a:fld>
            <a:endParaRPr lang="en-US"/>
          </a:p>
        </p:txBody>
      </p:sp>
    </p:spTree>
    <p:extLst>
      <p:ext uri="{BB962C8B-B14F-4D97-AF65-F5344CB8AC3E}">
        <p14:creationId xmlns:p14="http://schemas.microsoft.com/office/powerpoint/2010/main" val="1080958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F2A75778-C961-8741-9391-66ACF428D56B}" type="slidenum">
              <a:rPr lang="en-US"/>
              <a:pPr>
                <a:defRPr/>
              </a:pPr>
              <a:t>‹#›</a:t>
            </a:fld>
            <a:endParaRPr lang="en-US"/>
          </a:p>
        </p:txBody>
      </p:sp>
    </p:spTree>
    <p:extLst>
      <p:ext uri="{BB962C8B-B14F-4D97-AF65-F5344CB8AC3E}">
        <p14:creationId xmlns:p14="http://schemas.microsoft.com/office/powerpoint/2010/main" val="3686549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D733FF5C-0644-8E45-8657-583E682044F0}" type="slidenum">
              <a:rPr lang="en-US"/>
              <a:pPr>
                <a:defRPr/>
              </a:pPr>
              <a:t>‹#›</a:t>
            </a:fld>
            <a:endParaRPr lang="en-US"/>
          </a:p>
        </p:txBody>
      </p:sp>
    </p:spTree>
    <p:extLst>
      <p:ext uri="{BB962C8B-B14F-4D97-AF65-F5344CB8AC3E}">
        <p14:creationId xmlns:p14="http://schemas.microsoft.com/office/powerpoint/2010/main" val="907590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EB3A41CE-096C-FB43-8176-FB44D9A0CBEA}" type="slidenum">
              <a:rPr lang="en-US"/>
              <a:pPr>
                <a:defRPr/>
              </a:pPr>
              <a:t>‹#›</a:t>
            </a:fld>
            <a:endParaRPr lang="en-US"/>
          </a:p>
        </p:txBody>
      </p:sp>
    </p:spTree>
    <p:extLst>
      <p:ext uri="{BB962C8B-B14F-4D97-AF65-F5344CB8AC3E}">
        <p14:creationId xmlns:p14="http://schemas.microsoft.com/office/powerpoint/2010/main" val="466808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92075"/>
            <a:ext cx="2046288" cy="6183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2075"/>
            <a:ext cx="5991225" cy="6183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2E25B5C-93F7-7148-A8A7-D7BBFAA212CD}" type="slidenum">
              <a:rPr lang="en-US"/>
              <a:pPr>
                <a:defRPr/>
              </a:pPr>
              <a:t>‹#›</a:t>
            </a:fld>
            <a:endParaRPr lang="en-US"/>
          </a:p>
        </p:txBody>
      </p:sp>
    </p:spTree>
    <p:extLst>
      <p:ext uri="{BB962C8B-B14F-4D97-AF65-F5344CB8AC3E}">
        <p14:creationId xmlns:p14="http://schemas.microsoft.com/office/powerpoint/2010/main" val="3418437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idx="10"/>
          </p:nvPr>
        </p:nvSpPr>
        <p:spPr>
          <a:ln/>
        </p:spPr>
        <p:txBody>
          <a:bodyPr/>
          <a:lstStyle>
            <a:lvl1pPr>
              <a:defRPr/>
            </a:lvl1pPr>
          </a:lstStyle>
          <a:p>
            <a:pPr>
              <a:defRPr/>
            </a:pPr>
            <a:fld id="{F5A3CE9E-36F0-3F43-B016-2EE029F4EED5}" type="slidenum">
              <a:rPr lang="en-US"/>
              <a:pPr>
                <a:defRPr/>
              </a:pPr>
              <a:t>‹#›</a:t>
            </a:fld>
            <a:endParaRPr lang="en-US"/>
          </a:p>
        </p:txBody>
      </p:sp>
    </p:spTree>
    <p:extLst>
      <p:ext uri="{BB962C8B-B14F-4D97-AF65-F5344CB8AC3E}">
        <p14:creationId xmlns:p14="http://schemas.microsoft.com/office/powerpoint/2010/main" val="7683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143000"/>
            <a:ext cx="3332163"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9963" y="1143000"/>
            <a:ext cx="3333750"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idx="10"/>
          </p:nvPr>
        </p:nvSpPr>
        <p:spPr>
          <a:ln/>
        </p:spPr>
        <p:txBody>
          <a:bodyPr/>
          <a:lstStyle>
            <a:lvl1pPr>
              <a:defRPr/>
            </a:lvl1pPr>
          </a:lstStyle>
          <a:p>
            <a:pPr>
              <a:defRPr/>
            </a:pPr>
            <a:fld id="{83A825E7-3B36-1047-8B27-F4A4BC34DD41}" type="slidenum">
              <a:rPr lang="en-US"/>
              <a:pPr>
                <a:defRPr/>
              </a:pPr>
              <a:t>‹#›</a:t>
            </a:fld>
            <a:endParaRPr lang="en-US"/>
          </a:p>
        </p:txBody>
      </p:sp>
    </p:spTree>
    <p:extLst>
      <p:ext uri="{BB962C8B-B14F-4D97-AF65-F5344CB8AC3E}">
        <p14:creationId xmlns:p14="http://schemas.microsoft.com/office/powerpoint/2010/main" val="2443870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idx="10"/>
          </p:nvPr>
        </p:nvSpPr>
        <p:spPr>
          <a:ln/>
        </p:spPr>
        <p:txBody>
          <a:bodyPr/>
          <a:lstStyle>
            <a:lvl1pPr>
              <a:defRPr/>
            </a:lvl1pPr>
          </a:lstStyle>
          <a:p>
            <a:pPr>
              <a:defRPr/>
            </a:pPr>
            <a:fld id="{1E75E072-C25B-5C43-B203-BD9054934C5B}" type="slidenum">
              <a:rPr lang="en-US"/>
              <a:pPr>
                <a:defRPr/>
              </a:pPr>
              <a:t>‹#›</a:t>
            </a:fld>
            <a:endParaRPr lang="en-US"/>
          </a:p>
        </p:txBody>
      </p:sp>
    </p:spTree>
    <p:extLst>
      <p:ext uri="{BB962C8B-B14F-4D97-AF65-F5344CB8AC3E}">
        <p14:creationId xmlns:p14="http://schemas.microsoft.com/office/powerpoint/2010/main" val="131550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idx="10"/>
          </p:nvPr>
        </p:nvSpPr>
        <p:spPr>
          <a:ln/>
        </p:spPr>
        <p:txBody>
          <a:bodyPr/>
          <a:lstStyle>
            <a:lvl1pPr>
              <a:defRPr/>
            </a:lvl1pPr>
          </a:lstStyle>
          <a:p>
            <a:pPr>
              <a:defRPr/>
            </a:pPr>
            <a:fld id="{263DD4E4-6362-F747-A37B-D018140A29DE}" type="slidenum">
              <a:rPr lang="en-US"/>
              <a:pPr>
                <a:defRPr/>
              </a:pPr>
              <a:t>‹#›</a:t>
            </a:fld>
            <a:endParaRPr lang="en-US"/>
          </a:p>
        </p:txBody>
      </p:sp>
    </p:spTree>
    <p:extLst>
      <p:ext uri="{BB962C8B-B14F-4D97-AF65-F5344CB8AC3E}">
        <p14:creationId xmlns:p14="http://schemas.microsoft.com/office/powerpoint/2010/main" val="173484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pPr>
              <a:defRPr/>
            </a:pPr>
            <a:fld id="{B593D077-87BA-5947-8085-DABF9C3D9774}" type="slidenum">
              <a:rPr lang="en-US"/>
              <a:pPr>
                <a:defRPr/>
              </a:pPr>
              <a:t>‹#›</a:t>
            </a:fld>
            <a:endParaRPr lang="en-US"/>
          </a:p>
        </p:txBody>
      </p:sp>
    </p:spTree>
    <p:extLst>
      <p:ext uri="{BB962C8B-B14F-4D97-AF65-F5344CB8AC3E}">
        <p14:creationId xmlns:p14="http://schemas.microsoft.com/office/powerpoint/2010/main" val="356310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idx="10"/>
          </p:nvPr>
        </p:nvSpPr>
        <p:spPr>
          <a:ln/>
        </p:spPr>
        <p:txBody>
          <a:bodyPr/>
          <a:lstStyle>
            <a:lvl1pPr>
              <a:defRPr/>
            </a:lvl1pPr>
          </a:lstStyle>
          <a:p>
            <a:pPr>
              <a:defRPr/>
            </a:pPr>
            <a:fld id="{F08F6A37-0060-B44E-9042-7BB1A0544958}" type="slidenum">
              <a:rPr lang="en-US"/>
              <a:pPr>
                <a:defRPr/>
              </a:pPr>
              <a:t>‹#›</a:t>
            </a:fld>
            <a:endParaRPr lang="en-US"/>
          </a:p>
        </p:txBody>
      </p:sp>
    </p:spTree>
    <p:extLst>
      <p:ext uri="{BB962C8B-B14F-4D97-AF65-F5344CB8AC3E}">
        <p14:creationId xmlns:p14="http://schemas.microsoft.com/office/powerpoint/2010/main" val="57019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idx="10"/>
          </p:nvPr>
        </p:nvSpPr>
        <p:spPr>
          <a:ln/>
        </p:spPr>
        <p:txBody>
          <a:bodyPr/>
          <a:lstStyle>
            <a:lvl1pPr>
              <a:defRPr/>
            </a:lvl1pPr>
          </a:lstStyle>
          <a:p>
            <a:pPr>
              <a:defRPr/>
            </a:pPr>
            <a:fld id="{D44A7AF6-F4B1-E14B-88C6-BBE7DD46F478}" type="slidenum">
              <a:rPr lang="en-US"/>
              <a:pPr>
                <a:defRPr/>
              </a:pPr>
              <a:t>‹#›</a:t>
            </a:fld>
            <a:endParaRPr lang="en-US"/>
          </a:p>
        </p:txBody>
      </p:sp>
    </p:spTree>
    <p:extLst>
      <p:ext uri="{BB962C8B-B14F-4D97-AF65-F5344CB8AC3E}">
        <p14:creationId xmlns:p14="http://schemas.microsoft.com/office/powerpoint/2010/main" val="11235239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38200" y="-206375"/>
            <a:ext cx="788511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1295400" y="1143000"/>
            <a:ext cx="6818313"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Line 3"/>
          <p:cNvSpPr>
            <a:spLocks noChangeShapeType="1"/>
          </p:cNvSpPr>
          <p:nvPr/>
        </p:nvSpPr>
        <p:spPr bwMode="auto">
          <a:xfrm>
            <a:off x="838200" y="990600"/>
            <a:ext cx="7620000" cy="1588"/>
          </a:xfrm>
          <a:prstGeom prst="line">
            <a:avLst/>
          </a:prstGeom>
          <a:noFill/>
          <a:ln w="63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4"/>
          <p:cNvSpPr txBox="1">
            <a:spLocks noChangeArrowheads="1"/>
          </p:cNvSpPr>
          <p:nvPr/>
        </p:nvSpPr>
        <p:spPr bwMode="auto">
          <a:xfrm rot="16200000">
            <a:off x="-2059781" y="2448719"/>
            <a:ext cx="5189537" cy="917575"/>
          </a:xfrm>
          <a:prstGeom prst="rect">
            <a:avLst/>
          </a:prstGeom>
          <a:noFill/>
          <a:ln w="9525">
            <a:noFill/>
            <a:round/>
            <a:headEnd/>
            <a:tailEnd/>
          </a:ln>
          <a:effec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spcBef>
                <a:spcPts val="3375"/>
              </a:spcBef>
              <a:defRPr/>
            </a:pPr>
            <a:r>
              <a:rPr lang="en-US" sz="5400" b="1" smtClean="0">
                <a:solidFill>
                  <a:srgbClr val="CCFFFF"/>
                </a:solidFill>
              </a:rPr>
              <a:t>  </a:t>
            </a:r>
          </a:p>
        </p:txBody>
      </p:sp>
      <p:pic>
        <p:nvPicPr>
          <p:cNvPr id="103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264150"/>
            <a:ext cx="1476375"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Rectangle 6"/>
          <p:cNvSpPr>
            <a:spLocks noGrp="1" noChangeArrowheads="1"/>
          </p:cNvSpPr>
          <p:nvPr>
            <p:ph type="sldNum"/>
          </p:nvPr>
        </p:nvSpPr>
        <p:spPr bwMode="auto">
          <a:xfrm>
            <a:off x="6553200" y="6245225"/>
            <a:ext cx="2093913" cy="4365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defRPr sz="1400" smtClean="0">
                <a:solidFill>
                  <a:srgbClr val="000000"/>
                </a:solidFill>
              </a:defRPr>
            </a:lvl1pPr>
          </a:lstStyle>
          <a:p>
            <a:pPr>
              <a:defRPr/>
            </a:pPr>
            <a:fld id="{CD1044A2-0DD4-7245-88F8-E5217C7F99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2pPr>
      <a:lvl3pPr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3pPr>
      <a:lvl4pPr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4pPr>
      <a:lvl5pPr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5pPr>
      <a:lvl6pPr marL="2514600" indent="-228600"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6pPr>
      <a:lvl7pPr marL="2971800" indent="-228600"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7pPr>
      <a:lvl8pPr marL="3429000" indent="-228600"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8pPr>
      <a:lvl9pPr marL="3886200" indent="-228600"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FFFFFF"/>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1219200" y="-92075"/>
            <a:ext cx="735171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 name="Text Box 2"/>
          <p:cNvSpPr txBox="1">
            <a:spLocks noChangeArrowheads="1"/>
          </p:cNvSpPr>
          <p:nvPr/>
        </p:nvSpPr>
        <p:spPr bwMode="auto">
          <a:xfrm rot="16200000">
            <a:off x="-2059781" y="2461419"/>
            <a:ext cx="5189537" cy="917575"/>
          </a:xfrm>
          <a:prstGeom prst="rect">
            <a:avLst/>
          </a:prstGeom>
          <a:noFill/>
          <a:ln w="9525">
            <a:noFill/>
            <a:round/>
            <a:headEnd/>
            <a:tailEnd/>
          </a:ln>
          <a:effec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spcBef>
                <a:spcPts val="3375"/>
              </a:spcBef>
              <a:defRPr/>
            </a:pPr>
            <a:r>
              <a:rPr lang="en-US" sz="5400" b="1" smtClean="0">
                <a:solidFill>
                  <a:srgbClr val="CCFFFF"/>
                </a:solidFill>
              </a:rPr>
              <a:t>  </a:t>
            </a:r>
          </a:p>
        </p:txBody>
      </p:sp>
      <p:pic>
        <p:nvPicPr>
          <p:cNvPr id="1331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264150"/>
            <a:ext cx="1476375"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317"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304800"/>
            <a:ext cx="13668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Rectangle 5"/>
          <p:cNvSpPr>
            <a:spLocks noGrp="1" noChangeArrowheads="1"/>
          </p:cNvSpPr>
          <p:nvPr>
            <p:ph type="sldNum"/>
          </p:nvPr>
        </p:nvSpPr>
        <p:spPr bwMode="auto">
          <a:xfrm>
            <a:off x="6553200" y="6245225"/>
            <a:ext cx="2093913" cy="4365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defRPr sz="1400" smtClean="0">
                <a:solidFill>
                  <a:srgbClr val="000000"/>
                </a:solidFill>
              </a:defRPr>
            </a:lvl1pPr>
          </a:lstStyle>
          <a:p>
            <a:pPr>
              <a:defRPr/>
            </a:pPr>
            <a:fld id="{6F812AA3-D5C3-3449-8D62-F93B60B01E58}" type="slidenum">
              <a:rPr lang="en-US"/>
              <a:pPr>
                <a:defRPr/>
              </a:pPr>
              <a:t>‹#›</a:t>
            </a:fld>
            <a:endParaRPr lang="en-US"/>
          </a:p>
        </p:txBody>
      </p:sp>
      <p:sp>
        <p:nvSpPr>
          <p:cNvPr id="13319" name="Rectangle 6"/>
          <p:cNvSpPr>
            <a:spLocks noGrp="1" noChangeArrowheads="1"/>
          </p:cNvSpPr>
          <p:nvPr>
            <p:ph type="body" idx="1"/>
          </p:nvPr>
        </p:nvSpPr>
        <p:spPr bwMode="auto">
          <a:xfrm>
            <a:off x="457200" y="1604963"/>
            <a:ext cx="8189913"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2pPr>
      <a:lvl3pPr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3pPr>
      <a:lvl4pPr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4pPr>
      <a:lvl5pPr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5pPr>
      <a:lvl6pPr marL="2514600" indent="-228600"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6pPr>
      <a:lvl7pPr marL="2971800" indent="-228600"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7pPr>
      <a:lvl8pPr marL="3429000" indent="-228600"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8pPr>
      <a:lvl9pPr marL="3886200" indent="-228600"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FFFFFF"/>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6553200" y="6245225"/>
            <a:ext cx="21002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2282C25B-F24E-F342-8F50-163937983AE6}" type="slidenum">
              <a:rPr lang="en-US" sz="1400">
                <a:solidFill>
                  <a:srgbClr val="000000"/>
                </a:solidFill>
              </a:rPr>
              <a:pPr algn="r" eaLnBrk="1"/>
              <a:t>1</a:t>
            </a:fld>
            <a:endParaRPr lang="en-US" sz="1400">
              <a:solidFill>
                <a:srgbClr val="000000"/>
              </a:solidFill>
            </a:endParaRPr>
          </a:p>
        </p:txBody>
      </p:sp>
      <p:sp>
        <p:nvSpPr>
          <p:cNvPr id="27650" name="Rectangle 2"/>
          <p:cNvSpPr>
            <a:spLocks noChangeArrowheads="1"/>
          </p:cNvSpPr>
          <p:nvPr/>
        </p:nvSpPr>
        <p:spPr bwMode="auto">
          <a:xfrm>
            <a:off x="1371600" y="1143000"/>
            <a:ext cx="7315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51" name="Rectangle 3"/>
          <p:cNvSpPr>
            <a:spLocks noChangeArrowheads="1"/>
          </p:cNvSpPr>
          <p:nvPr/>
        </p:nvSpPr>
        <p:spPr bwMode="auto">
          <a:xfrm>
            <a:off x="1066800" y="1524000"/>
            <a:ext cx="7620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52" name="Text Box 4"/>
          <p:cNvSpPr txBox="1">
            <a:spLocks noChangeArrowheads="1"/>
          </p:cNvSpPr>
          <p:nvPr/>
        </p:nvSpPr>
        <p:spPr bwMode="auto">
          <a:xfrm>
            <a:off x="914400" y="536575"/>
            <a:ext cx="7620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600" b="1">
                <a:solidFill>
                  <a:schemeClr val="tx1"/>
                </a:solidFill>
              </a:rPr>
              <a:t>Calibration Adjustments for the MODIS Aqua 2015 Ocean Color Reprocessing </a:t>
            </a:r>
          </a:p>
        </p:txBody>
      </p:sp>
      <p:sp>
        <p:nvSpPr>
          <p:cNvPr id="27653" name="Text Box 5"/>
          <p:cNvSpPr txBox="1">
            <a:spLocks noChangeArrowheads="1"/>
          </p:cNvSpPr>
          <p:nvPr/>
        </p:nvSpPr>
        <p:spPr bwMode="auto">
          <a:xfrm>
            <a:off x="609600" y="2819400"/>
            <a:ext cx="822960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lnSpc>
                <a:spcPct val="90000"/>
              </a:lnSpc>
              <a:spcBef>
                <a:spcPts val="1000"/>
              </a:spcBef>
            </a:pPr>
            <a:endParaRPr lang="en-US" sz="3600" b="1">
              <a:solidFill>
                <a:srgbClr val="000000"/>
              </a:solidFill>
            </a:endParaRPr>
          </a:p>
          <a:p>
            <a:pPr algn="ctr">
              <a:lnSpc>
                <a:spcPct val="90000"/>
              </a:lnSpc>
              <a:spcBef>
                <a:spcPts val="600"/>
              </a:spcBef>
            </a:pPr>
            <a:r>
              <a:rPr lang="en-US" sz="2000" b="1">
                <a:solidFill>
                  <a:srgbClr val="000000"/>
                </a:solidFill>
              </a:rPr>
              <a:t>Gerhard Meister, NASA Code 616</a:t>
            </a:r>
          </a:p>
          <a:p>
            <a:pPr algn="ctr">
              <a:lnSpc>
                <a:spcPct val="90000"/>
              </a:lnSpc>
              <a:spcBef>
                <a:spcPts val="600"/>
              </a:spcBef>
            </a:pPr>
            <a:endParaRPr lang="en-US" sz="2000">
              <a:solidFill>
                <a:srgbClr val="000000"/>
              </a:solidFill>
            </a:endParaRPr>
          </a:p>
          <a:p>
            <a:pPr algn="ctr">
              <a:lnSpc>
                <a:spcPct val="90000"/>
              </a:lnSpc>
              <a:spcBef>
                <a:spcPts val="600"/>
              </a:spcBef>
            </a:pPr>
            <a:r>
              <a:rPr lang="en-US" sz="2000">
                <a:solidFill>
                  <a:srgbClr val="000000"/>
                </a:solidFill>
              </a:rPr>
              <a:t>OBPG (Ocean Biology Processing Group)</a:t>
            </a:r>
          </a:p>
          <a:p>
            <a:pPr algn="ctr">
              <a:lnSpc>
                <a:spcPct val="90000"/>
              </a:lnSpc>
              <a:spcBef>
                <a:spcPts val="700"/>
              </a:spcBef>
            </a:pPr>
            <a:endParaRPr lang="en-US">
              <a:solidFill>
                <a:srgbClr val="000000"/>
              </a:solidFill>
            </a:endParaRPr>
          </a:p>
          <a:p>
            <a:pPr algn="ctr">
              <a:lnSpc>
                <a:spcPct val="90000"/>
              </a:lnSpc>
              <a:spcBef>
                <a:spcPts val="700"/>
              </a:spcBef>
            </a:pPr>
            <a:r>
              <a:rPr lang="en-US">
                <a:solidFill>
                  <a:srgbClr val="000000"/>
                </a:solidFill>
              </a:rPr>
              <a:t>5/18/2015</a:t>
            </a:r>
          </a:p>
          <a:p>
            <a:pPr algn="ctr">
              <a:lnSpc>
                <a:spcPct val="90000"/>
              </a:lnSpc>
              <a:spcBef>
                <a:spcPts val="700"/>
              </a:spcBef>
            </a:pPr>
            <a:endParaRPr lang="en-US">
              <a:solidFill>
                <a:srgbClr val="000000"/>
              </a:solidFill>
            </a:endParaRPr>
          </a:p>
          <a:p>
            <a:pPr algn="ctr">
              <a:lnSpc>
                <a:spcPct val="90000"/>
              </a:lnSpc>
              <a:spcBef>
                <a:spcPts val="700"/>
              </a:spcBef>
            </a:pPr>
            <a:r>
              <a:rPr lang="en-US" sz="1600" b="1">
                <a:solidFill>
                  <a:srgbClr val="000000"/>
                </a:solidFill>
              </a:rPr>
              <a:t>MODIS/VIIRS Science Team, Calibration Breakout</a:t>
            </a:r>
          </a:p>
          <a:p>
            <a:pPr algn="ctr">
              <a:lnSpc>
                <a:spcPct val="90000"/>
              </a:lnSpc>
              <a:spcBef>
                <a:spcPts val="700"/>
              </a:spcBef>
            </a:pPr>
            <a:r>
              <a:rPr lang="en-US" sz="1600" b="1">
                <a:solidFill>
                  <a:srgbClr val="000000"/>
                </a:solidFill>
              </a:rPr>
              <a:t>Silver Springs, MD,</a:t>
            </a:r>
          </a:p>
          <a:p>
            <a:pPr algn="ctr">
              <a:lnSpc>
                <a:spcPct val="90000"/>
              </a:lnSpc>
              <a:spcBef>
                <a:spcPts val="700"/>
              </a:spcBef>
            </a:pPr>
            <a:r>
              <a:rPr lang="en-US" sz="1600" b="1">
                <a:solidFill>
                  <a:srgbClr val="000000"/>
                </a:solidFill>
              </a:rPr>
              <a:t>May 2015</a:t>
            </a:r>
          </a:p>
          <a:p>
            <a:pPr algn="ctr">
              <a:lnSpc>
                <a:spcPct val="90000"/>
              </a:lnSpc>
              <a:spcBef>
                <a:spcPts val="1000"/>
              </a:spcBef>
            </a:pPr>
            <a:endParaRPr lang="en-US" sz="3600" b="1">
              <a:solidFill>
                <a:srgbClr val="000000"/>
              </a:solidFill>
            </a:endParaRPr>
          </a:p>
          <a:p>
            <a:pPr algn="ctr">
              <a:lnSpc>
                <a:spcPct val="90000"/>
              </a:lnSpc>
              <a:spcBef>
                <a:spcPts val="700"/>
              </a:spcBef>
            </a:pPr>
            <a:r>
              <a:rPr lang="en-US">
                <a:solidFill>
                  <a:srgbClr val="000000"/>
                </a:solidFill>
              </a:rPr>
              <a:t>                                                                   </a:t>
            </a:r>
          </a:p>
        </p:txBody>
      </p:sp>
      <p:sp>
        <p:nvSpPr>
          <p:cNvPr id="27654" name="Line 6"/>
          <p:cNvSpPr>
            <a:spLocks noChangeShapeType="1"/>
          </p:cNvSpPr>
          <p:nvPr/>
        </p:nvSpPr>
        <p:spPr bwMode="auto">
          <a:xfrm>
            <a:off x="1066800" y="2209800"/>
            <a:ext cx="7315200" cy="1588"/>
          </a:xfrm>
          <a:prstGeom prst="line">
            <a:avLst/>
          </a:prstGeom>
          <a:noFill/>
          <a:ln w="4428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7655" name="Text Box 7"/>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a:fld id="{604B1783-A058-654B-9FA3-1EF9CFD5CC67}" type="slidenum">
              <a:rPr lang="en-US" sz="1400">
                <a:solidFill>
                  <a:srgbClr val="000000"/>
                </a:solidFill>
              </a:rPr>
              <a:pPr algn="r" eaLnBrk="1"/>
              <a:t>1</a:t>
            </a:fld>
            <a:endParaRPr lang="en-US" sz="1400">
              <a:solidFill>
                <a:srgbClr val="000000"/>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Temporal anomaly: 443nm Rrs</a:t>
            </a:r>
          </a:p>
        </p:txBody>
      </p:sp>
      <p:sp>
        <p:nvSpPr>
          <p:cNvPr id="43010" name="Text Box 1"/>
          <p:cNvSpPr txBox="1">
            <a:spLocks noChangeArrowheads="1"/>
          </p:cNvSpPr>
          <p:nvPr/>
        </p:nvSpPr>
        <p:spPr bwMode="auto">
          <a:xfrm>
            <a:off x="76200" y="2590800"/>
            <a:ext cx="358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Operational:</a:t>
            </a:r>
          </a:p>
        </p:txBody>
      </p:sp>
      <p:sp>
        <p:nvSpPr>
          <p:cNvPr id="43011" name="Text Box 1"/>
          <p:cNvSpPr txBox="1">
            <a:spLocks noChangeArrowheads="1"/>
          </p:cNvSpPr>
          <p:nvPr/>
        </p:nvSpPr>
        <p:spPr bwMode="auto">
          <a:xfrm>
            <a:off x="4800600" y="26670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Reprocessing:</a:t>
            </a:r>
          </a:p>
        </p:txBody>
      </p:sp>
      <p:sp>
        <p:nvSpPr>
          <p:cNvPr id="43012" name="Text Box 1"/>
          <p:cNvSpPr txBox="1">
            <a:spLocks noChangeArrowheads="1"/>
          </p:cNvSpPr>
          <p:nvPr/>
        </p:nvSpPr>
        <p:spPr bwMode="auto">
          <a:xfrm>
            <a:off x="533400" y="1066800"/>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marL="457200" indent="-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buFontTx/>
              <a:buChar char="-"/>
            </a:pPr>
            <a:r>
              <a:rPr lang="en-US">
                <a:solidFill>
                  <a:srgbClr val="000000"/>
                </a:solidFill>
              </a:rPr>
              <a:t>No apparent trend in reproc. over 13 years, higher variability at end and beginning</a:t>
            </a:r>
          </a:p>
          <a:p>
            <a:pPr>
              <a:buFontTx/>
              <a:buChar char="-"/>
            </a:pPr>
            <a:r>
              <a:rPr lang="en-US">
                <a:solidFill>
                  <a:srgbClr val="000000"/>
                </a:solidFill>
              </a:rPr>
              <a:t>Operational end of mission artifacts due to not updating neither MCST LUT nor xcal</a:t>
            </a:r>
          </a:p>
        </p:txBody>
      </p:sp>
      <p:pic>
        <p:nvPicPr>
          <p:cNvPr id="4301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7185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7185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Temporal anomaly: 547nm Rrs</a:t>
            </a:r>
          </a:p>
        </p:txBody>
      </p:sp>
      <p:sp>
        <p:nvSpPr>
          <p:cNvPr id="44034" name="Text Box 1"/>
          <p:cNvSpPr txBox="1">
            <a:spLocks noChangeArrowheads="1"/>
          </p:cNvSpPr>
          <p:nvPr/>
        </p:nvSpPr>
        <p:spPr bwMode="auto">
          <a:xfrm>
            <a:off x="76200" y="2590800"/>
            <a:ext cx="358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Operational:</a:t>
            </a:r>
          </a:p>
        </p:txBody>
      </p:sp>
      <p:sp>
        <p:nvSpPr>
          <p:cNvPr id="44035" name="Text Box 1"/>
          <p:cNvSpPr txBox="1">
            <a:spLocks noChangeArrowheads="1"/>
          </p:cNvSpPr>
          <p:nvPr/>
        </p:nvSpPr>
        <p:spPr bwMode="auto">
          <a:xfrm>
            <a:off x="4800600" y="26670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Reprocessing:</a:t>
            </a:r>
          </a:p>
        </p:txBody>
      </p:sp>
      <p:sp>
        <p:nvSpPr>
          <p:cNvPr id="44036" name="Text Box 1"/>
          <p:cNvSpPr txBox="1">
            <a:spLocks noChangeArrowheads="1"/>
          </p:cNvSpPr>
          <p:nvPr/>
        </p:nvSpPr>
        <p:spPr bwMode="auto">
          <a:xfrm>
            <a:off x="533400" y="1066800"/>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marL="457200" indent="-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buFontTx/>
              <a:buChar char="-"/>
            </a:pPr>
            <a:r>
              <a:rPr lang="en-US">
                <a:solidFill>
                  <a:srgbClr val="000000"/>
                </a:solidFill>
              </a:rPr>
              <a:t>Slight upward trend in reproc., stronger in olig., less in meso. and eutr.</a:t>
            </a:r>
          </a:p>
          <a:p>
            <a:pPr>
              <a:buFontTx/>
              <a:buChar char="-"/>
            </a:pPr>
            <a:r>
              <a:rPr lang="en-US">
                <a:solidFill>
                  <a:srgbClr val="000000"/>
                </a:solidFill>
              </a:rPr>
              <a:t>Operational end of mission artifacts due to not updating neither MCST LUT nor xcal</a:t>
            </a:r>
          </a:p>
        </p:txBody>
      </p:sp>
      <p:pic>
        <p:nvPicPr>
          <p:cNvPr id="4403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7185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7185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Temporal anomaly: 667nm Rrs</a:t>
            </a:r>
          </a:p>
        </p:txBody>
      </p:sp>
      <p:sp>
        <p:nvSpPr>
          <p:cNvPr id="45058" name="Text Box 1"/>
          <p:cNvSpPr txBox="1">
            <a:spLocks noChangeArrowheads="1"/>
          </p:cNvSpPr>
          <p:nvPr/>
        </p:nvSpPr>
        <p:spPr bwMode="auto">
          <a:xfrm>
            <a:off x="76200" y="2590800"/>
            <a:ext cx="358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Operational:</a:t>
            </a:r>
          </a:p>
        </p:txBody>
      </p:sp>
      <p:sp>
        <p:nvSpPr>
          <p:cNvPr id="45059" name="Text Box 1"/>
          <p:cNvSpPr txBox="1">
            <a:spLocks noChangeArrowheads="1"/>
          </p:cNvSpPr>
          <p:nvPr/>
        </p:nvSpPr>
        <p:spPr bwMode="auto">
          <a:xfrm>
            <a:off x="4800600" y="26670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Reprocessing:</a:t>
            </a:r>
          </a:p>
        </p:txBody>
      </p:sp>
      <p:sp>
        <p:nvSpPr>
          <p:cNvPr id="45060" name="Text Box 1"/>
          <p:cNvSpPr txBox="1">
            <a:spLocks noChangeArrowheads="1"/>
          </p:cNvSpPr>
          <p:nvPr/>
        </p:nvSpPr>
        <p:spPr bwMode="auto">
          <a:xfrm>
            <a:off x="533400" y="1066800"/>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marL="457200" indent="-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buFontTx/>
              <a:buChar char="-"/>
            </a:pPr>
            <a:r>
              <a:rPr lang="en-US">
                <a:solidFill>
                  <a:srgbClr val="000000"/>
                </a:solidFill>
              </a:rPr>
              <a:t>No apparent trend in reproc., same for 678nm</a:t>
            </a:r>
          </a:p>
          <a:p>
            <a:pPr>
              <a:buFontTx/>
              <a:buChar char="-"/>
            </a:pPr>
            <a:r>
              <a:rPr lang="en-US">
                <a:solidFill>
                  <a:srgbClr val="000000"/>
                </a:solidFill>
              </a:rPr>
              <a:t>Operational had a clear downward trend (about 10%), same for 678nm</a:t>
            </a:r>
          </a:p>
        </p:txBody>
      </p:sp>
      <p:pic>
        <p:nvPicPr>
          <p:cNvPr id="4506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7185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7185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Temporal anomaly: Chl-a, oligotrpohic</a:t>
            </a:r>
          </a:p>
        </p:txBody>
      </p:sp>
      <p:sp>
        <p:nvSpPr>
          <p:cNvPr id="46082" name="Text Box 1"/>
          <p:cNvSpPr txBox="1">
            <a:spLocks noChangeArrowheads="1"/>
          </p:cNvSpPr>
          <p:nvPr/>
        </p:nvSpPr>
        <p:spPr bwMode="auto">
          <a:xfrm>
            <a:off x="76200" y="2590800"/>
            <a:ext cx="358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Operational:</a:t>
            </a:r>
          </a:p>
        </p:txBody>
      </p:sp>
      <p:sp>
        <p:nvSpPr>
          <p:cNvPr id="46083" name="Text Box 1"/>
          <p:cNvSpPr txBox="1">
            <a:spLocks noChangeArrowheads="1"/>
          </p:cNvSpPr>
          <p:nvPr/>
        </p:nvSpPr>
        <p:spPr bwMode="auto">
          <a:xfrm>
            <a:off x="4800600" y="26670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Reprocessing:</a:t>
            </a:r>
          </a:p>
        </p:txBody>
      </p:sp>
      <p:sp>
        <p:nvSpPr>
          <p:cNvPr id="46084" name="Text Box 1"/>
          <p:cNvSpPr txBox="1">
            <a:spLocks noChangeArrowheads="1"/>
          </p:cNvSpPr>
          <p:nvPr/>
        </p:nvSpPr>
        <p:spPr bwMode="auto">
          <a:xfrm>
            <a:off x="533400" y="1066800"/>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marL="457200" indent="-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buFontTx/>
              <a:buChar char="-"/>
            </a:pPr>
            <a:r>
              <a:rPr lang="en-US">
                <a:solidFill>
                  <a:srgbClr val="000000"/>
                </a:solidFill>
              </a:rPr>
              <a:t>Chlorophyll-a in oligotrophic water is ~10% higher in 2014 for reprocessing </a:t>
            </a:r>
          </a:p>
        </p:txBody>
      </p:sp>
      <p:pic>
        <p:nvPicPr>
          <p:cNvPr id="4608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37185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7185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Temporal anomaly: Chl-a, mesotrpohic</a:t>
            </a:r>
          </a:p>
        </p:txBody>
      </p:sp>
      <p:sp>
        <p:nvSpPr>
          <p:cNvPr id="47106" name="Text Box 1"/>
          <p:cNvSpPr txBox="1">
            <a:spLocks noChangeArrowheads="1"/>
          </p:cNvSpPr>
          <p:nvPr/>
        </p:nvSpPr>
        <p:spPr bwMode="auto">
          <a:xfrm>
            <a:off x="76200" y="2590800"/>
            <a:ext cx="358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Operational:</a:t>
            </a:r>
          </a:p>
        </p:txBody>
      </p:sp>
      <p:sp>
        <p:nvSpPr>
          <p:cNvPr id="47107" name="Text Box 1"/>
          <p:cNvSpPr txBox="1">
            <a:spLocks noChangeArrowheads="1"/>
          </p:cNvSpPr>
          <p:nvPr/>
        </p:nvSpPr>
        <p:spPr bwMode="auto">
          <a:xfrm>
            <a:off x="4800600" y="26670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Reprocessing:</a:t>
            </a:r>
          </a:p>
        </p:txBody>
      </p:sp>
      <p:sp>
        <p:nvSpPr>
          <p:cNvPr id="47108" name="Text Box 1"/>
          <p:cNvSpPr txBox="1">
            <a:spLocks noChangeArrowheads="1"/>
          </p:cNvSpPr>
          <p:nvPr/>
        </p:nvSpPr>
        <p:spPr bwMode="auto">
          <a:xfrm>
            <a:off x="533400" y="1066800"/>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marL="457200" indent="-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buFontTx/>
              <a:buChar char="-"/>
            </a:pPr>
            <a:r>
              <a:rPr lang="en-US">
                <a:solidFill>
                  <a:srgbClr val="000000"/>
                </a:solidFill>
              </a:rPr>
              <a:t>Chlorophyll-a in mesotrophic water is ~15% higher in 2014 for reprocessing </a:t>
            </a:r>
          </a:p>
        </p:txBody>
      </p:sp>
      <p:pic>
        <p:nvPicPr>
          <p:cNvPr id="4710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7185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328988"/>
            <a:ext cx="470535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Scan angle dependence of 412nm nLw (reproc.):</a:t>
            </a:r>
          </a:p>
        </p:txBody>
      </p:sp>
      <p:sp>
        <p:nvSpPr>
          <p:cNvPr id="48130" name="Text Box 1"/>
          <p:cNvSpPr txBox="1">
            <a:spLocks noChangeArrowheads="1"/>
          </p:cNvSpPr>
          <p:nvPr/>
        </p:nvSpPr>
        <p:spPr bwMode="auto">
          <a:xfrm>
            <a:off x="76200" y="2590800"/>
            <a:ext cx="358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Early mission:</a:t>
            </a:r>
          </a:p>
        </p:txBody>
      </p:sp>
      <p:sp>
        <p:nvSpPr>
          <p:cNvPr id="48131" name="Text Box 1"/>
          <p:cNvSpPr txBox="1">
            <a:spLocks noChangeArrowheads="1"/>
          </p:cNvSpPr>
          <p:nvPr/>
        </p:nvSpPr>
        <p:spPr bwMode="auto">
          <a:xfrm>
            <a:off x="4800600" y="26670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Late mission:</a:t>
            </a:r>
          </a:p>
        </p:txBody>
      </p:sp>
      <p:sp>
        <p:nvSpPr>
          <p:cNvPr id="48132" name="Text Box 1"/>
          <p:cNvSpPr txBox="1">
            <a:spLocks noChangeArrowheads="1"/>
          </p:cNvSpPr>
          <p:nvPr/>
        </p:nvSpPr>
        <p:spPr bwMode="auto">
          <a:xfrm>
            <a:off x="533400" y="1066800"/>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marL="457200" indent="-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buFontTx/>
              <a:buChar char="-"/>
            </a:pPr>
            <a:r>
              <a:rPr lang="en-US">
                <a:solidFill>
                  <a:srgbClr val="000000"/>
                </a:solidFill>
              </a:rPr>
              <a:t>Increased variation around frame 900 (glint region)</a:t>
            </a:r>
          </a:p>
          <a:p>
            <a:pPr>
              <a:buFontTx/>
              <a:buChar char="-"/>
            </a:pPr>
            <a:r>
              <a:rPr lang="en-US">
                <a:solidFill>
                  <a:srgbClr val="000000"/>
                </a:solidFill>
              </a:rPr>
              <a:t>Increased striping and overall variability towards end of mission</a:t>
            </a:r>
          </a:p>
        </p:txBody>
      </p:sp>
      <p:pic>
        <p:nvPicPr>
          <p:cNvPr id="4813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Scan angle dependence of 547nm nLw (reproc.):</a:t>
            </a:r>
          </a:p>
        </p:txBody>
      </p:sp>
      <p:sp>
        <p:nvSpPr>
          <p:cNvPr id="49154" name="Text Box 1"/>
          <p:cNvSpPr txBox="1">
            <a:spLocks noChangeArrowheads="1"/>
          </p:cNvSpPr>
          <p:nvPr/>
        </p:nvSpPr>
        <p:spPr bwMode="auto">
          <a:xfrm>
            <a:off x="76200" y="2590800"/>
            <a:ext cx="358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Early mission:</a:t>
            </a:r>
          </a:p>
        </p:txBody>
      </p:sp>
      <p:sp>
        <p:nvSpPr>
          <p:cNvPr id="49155" name="Text Box 1"/>
          <p:cNvSpPr txBox="1">
            <a:spLocks noChangeArrowheads="1"/>
          </p:cNvSpPr>
          <p:nvPr/>
        </p:nvSpPr>
        <p:spPr bwMode="auto">
          <a:xfrm>
            <a:off x="4800600" y="26670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Late mission:</a:t>
            </a:r>
          </a:p>
        </p:txBody>
      </p:sp>
      <p:sp>
        <p:nvSpPr>
          <p:cNvPr id="49156" name="Text Box 1"/>
          <p:cNvSpPr txBox="1">
            <a:spLocks noChangeArrowheads="1"/>
          </p:cNvSpPr>
          <p:nvPr/>
        </p:nvSpPr>
        <p:spPr bwMode="auto">
          <a:xfrm>
            <a:off x="533400" y="1066800"/>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marL="457200" indent="-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buFontTx/>
              <a:buChar char="-"/>
            </a:pPr>
            <a:r>
              <a:rPr lang="en-US">
                <a:solidFill>
                  <a:srgbClr val="000000"/>
                </a:solidFill>
              </a:rPr>
              <a:t>Increased variation around frame 900 (glint region)</a:t>
            </a:r>
          </a:p>
          <a:p>
            <a:pPr>
              <a:buFontTx/>
              <a:buChar char="-"/>
            </a:pPr>
            <a:r>
              <a:rPr lang="en-US">
                <a:solidFill>
                  <a:srgbClr val="000000"/>
                </a:solidFill>
              </a:rPr>
              <a:t>No (global average) striping, not much degradation with time</a:t>
            </a:r>
          </a:p>
        </p:txBody>
      </p:sp>
      <p:pic>
        <p:nvPicPr>
          <p:cNvPr id="4915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Scan angle dependence of chl-a (reproc.):</a:t>
            </a:r>
          </a:p>
        </p:txBody>
      </p:sp>
      <p:sp>
        <p:nvSpPr>
          <p:cNvPr id="50178" name="Text Box 1"/>
          <p:cNvSpPr txBox="1">
            <a:spLocks noChangeArrowheads="1"/>
          </p:cNvSpPr>
          <p:nvPr/>
        </p:nvSpPr>
        <p:spPr bwMode="auto">
          <a:xfrm>
            <a:off x="76200" y="2590800"/>
            <a:ext cx="358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Early mission:</a:t>
            </a:r>
          </a:p>
        </p:txBody>
      </p:sp>
      <p:sp>
        <p:nvSpPr>
          <p:cNvPr id="50179" name="Text Box 1"/>
          <p:cNvSpPr txBox="1">
            <a:spLocks noChangeArrowheads="1"/>
          </p:cNvSpPr>
          <p:nvPr/>
        </p:nvSpPr>
        <p:spPr bwMode="auto">
          <a:xfrm>
            <a:off x="4800600" y="26670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Late mission:</a:t>
            </a:r>
          </a:p>
        </p:txBody>
      </p:sp>
      <p:sp>
        <p:nvSpPr>
          <p:cNvPr id="50180" name="Text Box 1"/>
          <p:cNvSpPr txBox="1">
            <a:spLocks noChangeArrowheads="1"/>
          </p:cNvSpPr>
          <p:nvPr/>
        </p:nvSpPr>
        <p:spPr bwMode="auto">
          <a:xfrm>
            <a:off x="533400" y="1066800"/>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marL="457200" indent="-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buFontTx/>
              <a:buChar char="-"/>
            </a:pPr>
            <a:r>
              <a:rPr lang="en-US">
                <a:solidFill>
                  <a:srgbClr val="000000"/>
                </a:solidFill>
              </a:rPr>
              <a:t>Increased variation around frame 900 (glint region)</a:t>
            </a:r>
          </a:p>
          <a:p>
            <a:pPr>
              <a:buFontTx/>
              <a:buChar char="-"/>
            </a:pPr>
            <a:r>
              <a:rPr lang="en-US">
                <a:solidFill>
                  <a:srgbClr val="000000"/>
                </a:solidFill>
              </a:rPr>
              <a:t>Striping and scan angle dependence increase towards end of mission</a:t>
            </a:r>
          </a:p>
        </p:txBody>
      </p:sp>
      <p:pic>
        <p:nvPicPr>
          <p:cNvPr id="5018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6553200" y="6245225"/>
            <a:ext cx="21002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a:fld id="{573A318A-7787-8C45-BE90-95D649A5C425}" type="slidenum">
              <a:rPr lang="en-US" sz="1400">
                <a:solidFill>
                  <a:srgbClr val="000000"/>
                </a:solidFill>
              </a:rPr>
              <a:pPr algn="r"/>
              <a:t>18</a:t>
            </a:fld>
            <a:endParaRPr lang="en-US" sz="1400">
              <a:solidFill>
                <a:srgbClr val="000000"/>
              </a:solidFill>
            </a:endParaRPr>
          </a:p>
        </p:txBody>
      </p:sp>
      <p:sp>
        <p:nvSpPr>
          <p:cNvPr id="51202" name="Text Box 2"/>
          <p:cNvSpPr txBox="1">
            <a:spLocks noChangeArrowheads="1"/>
          </p:cNvSpPr>
          <p:nvPr/>
        </p:nvSpPr>
        <p:spPr bwMode="auto">
          <a:xfrm>
            <a:off x="838200" y="228600"/>
            <a:ext cx="792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2800" b="1">
                <a:solidFill>
                  <a:srgbClr val="000000"/>
                </a:solidFill>
              </a:rPr>
              <a:t>Summary:</a:t>
            </a:r>
          </a:p>
        </p:txBody>
      </p:sp>
      <p:sp>
        <p:nvSpPr>
          <p:cNvPr id="51203" name="Text Box 3"/>
          <p:cNvSpPr txBox="1">
            <a:spLocks noChangeArrowheads="1"/>
          </p:cNvSpPr>
          <p:nvPr/>
        </p:nvSpPr>
        <p:spPr bwMode="auto">
          <a:xfrm>
            <a:off x="990600" y="685800"/>
            <a:ext cx="7467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03213" indent="-303213">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charset="0"/>
                <a:ea typeface="ＭＳ Ｐゴシック" charset="0"/>
                <a:cs typeface="ＭＳ Ｐゴシック" charset="0"/>
              </a:defRPr>
            </a:lvl1pPr>
            <a:lvl2pPr>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charset="0"/>
                <a:ea typeface="ＭＳ Ｐゴシック" charset="0"/>
              </a:defRPr>
            </a:lvl2pPr>
            <a:lvl3pPr>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charset="0"/>
                <a:ea typeface="ＭＳ Ｐゴシック" charset="0"/>
              </a:defRPr>
            </a:lvl3pPr>
            <a:lvl4pPr>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charset="0"/>
                <a:ea typeface="ＭＳ Ｐゴシック" charset="0"/>
              </a:defRPr>
            </a:lvl4pPr>
            <a:lvl5pPr>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charset="0"/>
                <a:ea typeface="ＭＳ Ｐゴシック" charset="0"/>
              </a:defRPr>
            </a:lvl9pPr>
          </a:lstStyle>
          <a:p>
            <a:pPr>
              <a:lnSpc>
                <a:spcPct val="80000"/>
              </a:lnSpc>
              <a:spcBef>
                <a:spcPts val="800"/>
              </a:spcBef>
            </a:pPr>
            <a:endParaRPr lang="en-US" sz="3200">
              <a:solidFill>
                <a:srgbClr val="000000"/>
              </a:solidFill>
            </a:endParaRPr>
          </a:p>
          <a:p>
            <a:pPr>
              <a:lnSpc>
                <a:spcPct val="80000"/>
              </a:lnSpc>
              <a:spcBef>
                <a:spcPts val="800"/>
              </a:spcBef>
              <a:buFont typeface="Times New Roman" charset="0"/>
              <a:buChar char="•"/>
            </a:pPr>
            <a:r>
              <a:rPr lang="en-US">
                <a:solidFill>
                  <a:srgbClr val="000000"/>
                </a:solidFill>
              </a:rPr>
              <a:t>Reprocessing improves the most recent time period, but variability in blue bands remains</a:t>
            </a:r>
          </a:p>
          <a:p>
            <a:pPr>
              <a:lnSpc>
                <a:spcPct val="80000"/>
              </a:lnSpc>
              <a:spcBef>
                <a:spcPts val="800"/>
              </a:spcBef>
              <a:buFont typeface="Times New Roman" charset="0"/>
              <a:buChar char="•"/>
            </a:pPr>
            <a:r>
              <a:rPr lang="en-US">
                <a:solidFill>
                  <a:srgbClr val="000000"/>
                </a:solidFill>
              </a:rPr>
              <a:t>Overall improvement for long term trend of red bands, but 412nm long term trend still questionable</a:t>
            </a:r>
          </a:p>
          <a:p>
            <a:pPr>
              <a:lnSpc>
                <a:spcPct val="80000"/>
              </a:lnSpc>
              <a:spcBef>
                <a:spcPts val="800"/>
              </a:spcBef>
              <a:buFont typeface="Times New Roman" charset="0"/>
              <a:buChar char="•"/>
            </a:pPr>
            <a:r>
              <a:rPr lang="en-US">
                <a:solidFill>
                  <a:srgbClr val="000000"/>
                </a:solidFill>
              </a:rPr>
              <a:t>Chlorophyll-a ~10-15% higher in 2014 after reprocessing</a:t>
            </a:r>
          </a:p>
          <a:p>
            <a:pPr>
              <a:lnSpc>
                <a:spcPct val="80000"/>
              </a:lnSpc>
              <a:spcBef>
                <a:spcPts val="800"/>
              </a:spcBef>
              <a:buFont typeface="Times New Roman" charset="0"/>
              <a:buChar char="•"/>
            </a:pPr>
            <a:r>
              <a:rPr lang="en-US">
                <a:solidFill>
                  <a:srgbClr val="000000"/>
                </a:solidFill>
              </a:rPr>
              <a:t>Using MODIS Aqua results, MODIS Terra will be crosscalibrated in the next few months (SeaWiFS and MERIS first). Switch to new data format will be made soon without recalibration. Time series may be discontinuous e.g. due to new ancillary data until new crosscalibration is applied.  </a:t>
            </a:r>
          </a:p>
        </p:txBody>
      </p:sp>
      <p:sp>
        <p:nvSpPr>
          <p:cNvPr id="51204" name="Text Box 4"/>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a:fld id="{B5A73283-F323-A943-A2C9-BB3938FB4D4F}" type="slidenum">
              <a:rPr lang="en-US" sz="1400">
                <a:solidFill>
                  <a:srgbClr val="000000"/>
                </a:solidFill>
              </a:rPr>
              <a:pPr algn="r"/>
              <a:t>18</a:t>
            </a:fld>
            <a:endParaRPr lang="en-US" sz="1400">
              <a:solidFill>
                <a:srgbClr val="000000"/>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2"/>
          <p:cNvSpPr txBox="1">
            <a:spLocks noChangeArrowheads="1"/>
          </p:cNvSpPr>
          <p:nvPr/>
        </p:nvSpPr>
        <p:spPr bwMode="auto">
          <a:xfrm>
            <a:off x="838200" y="228600"/>
            <a:ext cx="792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2800" b="1">
                <a:solidFill>
                  <a:srgbClr val="000000"/>
                </a:solidFill>
              </a:rPr>
              <a:t>Backup slides: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6553200" y="6245225"/>
            <a:ext cx="21002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a:fld id="{D12E12A2-5ED8-4447-92AE-48AE7AF53D0A}" type="slidenum">
              <a:rPr lang="en-US" sz="1400">
                <a:solidFill>
                  <a:srgbClr val="000000"/>
                </a:solidFill>
              </a:rPr>
              <a:pPr algn="r"/>
              <a:t>2</a:t>
            </a:fld>
            <a:endParaRPr lang="en-US" sz="1400">
              <a:solidFill>
                <a:srgbClr val="000000"/>
              </a:solidFill>
            </a:endParaRPr>
          </a:p>
        </p:txBody>
      </p:sp>
      <p:sp>
        <p:nvSpPr>
          <p:cNvPr id="29698" name="Text Box 2"/>
          <p:cNvSpPr txBox="1">
            <a:spLocks noChangeArrowheads="1"/>
          </p:cNvSpPr>
          <p:nvPr/>
        </p:nvSpPr>
        <p:spPr bwMode="auto">
          <a:xfrm>
            <a:off x="838200" y="228600"/>
            <a:ext cx="792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2800" b="1">
                <a:solidFill>
                  <a:srgbClr val="000000"/>
                </a:solidFill>
              </a:rPr>
              <a:t>Background:</a:t>
            </a:r>
          </a:p>
        </p:txBody>
      </p:sp>
      <p:sp>
        <p:nvSpPr>
          <p:cNvPr id="29699" name="Text Box 3"/>
          <p:cNvSpPr txBox="1">
            <a:spLocks noChangeArrowheads="1"/>
          </p:cNvSpPr>
          <p:nvPr/>
        </p:nvSpPr>
        <p:spPr bwMode="auto">
          <a:xfrm>
            <a:off x="1295400" y="838200"/>
            <a:ext cx="64770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03213" indent="-303213">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charset="0"/>
                <a:ea typeface="ＭＳ Ｐゴシック" charset="0"/>
                <a:cs typeface="ＭＳ Ｐゴシック" charset="0"/>
              </a:defRPr>
            </a:lvl1pPr>
            <a:lvl2pPr>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charset="0"/>
                <a:ea typeface="ＭＳ Ｐゴシック" charset="0"/>
              </a:defRPr>
            </a:lvl2pPr>
            <a:lvl3pPr>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charset="0"/>
                <a:ea typeface="ＭＳ Ｐゴシック" charset="0"/>
              </a:defRPr>
            </a:lvl3pPr>
            <a:lvl4pPr>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charset="0"/>
                <a:ea typeface="ＭＳ Ｐゴシック" charset="0"/>
              </a:defRPr>
            </a:lvl4pPr>
            <a:lvl5pPr>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charset="0"/>
                <a:ea typeface="ＭＳ Ｐゴシック" charset="0"/>
              </a:defRPr>
            </a:lvl9pPr>
          </a:lstStyle>
          <a:p>
            <a:pPr>
              <a:lnSpc>
                <a:spcPct val="80000"/>
              </a:lnSpc>
              <a:spcBef>
                <a:spcPts val="800"/>
              </a:spcBef>
            </a:pPr>
            <a:endParaRPr lang="en-US" sz="3200">
              <a:solidFill>
                <a:srgbClr val="000000"/>
              </a:solidFill>
            </a:endParaRPr>
          </a:p>
          <a:p>
            <a:pPr>
              <a:lnSpc>
                <a:spcPct val="80000"/>
              </a:lnSpc>
              <a:spcBef>
                <a:spcPts val="800"/>
              </a:spcBef>
              <a:buFont typeface="Times New Roman" charset="0"/>
              <a:buChar char="•"/>
            </a:pPr>
            <a:r>
              <a:rPr lang="en-US">
                <a:solidFill>
                  <a:srgbClr val="000000"/>
                </a:solidFill>
              </a:rPr>
              <a:t>The upcoming MODISA Ocean Color reprocessing (R2014.0) is mainly about a new data format (HDF5) for the L2 files, ancillary data, algorithm updates</a:t>
            </a:r>
          </a:p>
          <a:p>
            <a:pPr>
              <a:lnSpc>
                <a:spcPct val="80000"/>
              </a:lnSpc>
              <a:spcBef>
                <a:spcPts val="800"/>
              </a:spcBef>
              <a:buFont typeface="Times New Roman" charset="0"/>
              <a:buChar char="•"/>
            </a:pPr>
            <a:r>
              <a:rPr lang="en-US">
                <a:solidFill>
                  <a:srgbClr val="000000"/>
                </a:solidFill>
              </a:rPr>
              <a:t>We used new fits for the whole time series (avoids uncertainty from predictions during regular processing)</a:t>
            </a:r>
          </a:p>
          <a:p>
            <a:pPr>
              <a:lnSpc>
                <a:spcPct val="80000"/>
              </a:lnSpc>
              <a:spcBef>
                <a:spcPts val="800"/>
              </a:spcBef>
              <a:buFont typeface="Times New Roman" charset="0"/>
              <a:buChar char="•"/>
            </a:pPr>
            <a:r>
              <a:rPr lang="en-US">
                <a:solidFill>
                  <a:srgbClr val="000000"/>
                </a:solidFill>
              </a:rPr>
              <a:t>MCST provided complete refit of RSB LUT (now V6.1.33.8_OC2)</a:t>
            </a:r>
          </a:p>
          <a:p>
            <a:pPr>
              <a:lnSpc>
                <a:spcPct val="80000"/>
              </a:lnSpc>
              <a:spcBef>
                <a:spcPts val="800"/>
              </a:spcBef>
              <a:buFont typeface="Times New Roman" charset="0"/>
              <a:buChar char="•"/>
            </a:pPr>
            <a:r>
              <a:rPr lang="en-US">
                <a:solidFill>
                  <a:srgbClr val="000000"/>
                </a:solidFill>
              </a:rPr>
              <a:t>OBPG redid xcal analysis (now axc38d) of MODISA to itself</a:t>
            </a:r>
          </a:p>
          <a:p>
            <a:pPr>
              <a:lnSpc>
                <a:spcPct val="80000"/>
              </a:lnSpc>
              <a:spcBef>
                <a:spcPts val="800"/>
              </a:spcBef>
              <a:buFont typeface="Times New Roman" charset="0"/>
              <a:buChar char="•"/>
            </a:pPr>
            <a:r>
              <a:rPr lang="en-US">
                <a:solidFill>
                  <a:srgbClr val="000000"/>
                </a:solidFill>
              </a:rPr>
              <a:t>MODIS Aqua does not show strong changes in polarization sensitivity -&gt; polarization correction still prelaunch, xcal adjustments only for gains</a:t>
            </a:r>
          </a:p>
        </p:txBody>
      </p:sp>
      <p:sp>
        <p:nvSpPr>
          <p:cNvPr id="29700" name="Text Box 4"/>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a:fld id="{FD91B713-74A5-5040-8AD4-EC7378D461CA}" type="slidenum">
              <a:rPr lang="en-US" sz="1400">
                <a:solidFill>
                  <a:srgbClr val="000000"/>
                </a:solidFill>
              </a:rPr>
              <a:pPr algn="r"/>
              <a:t>2</a:t>
            </a:fld>
            <a:endParaRPr lang="en-US" sz="1400">
              <a:solidFill>
                <a:srgbClr val="000000"/>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0" y="-206375"/>
            <a:ext cx="9144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Xcal approach (Step 1): input ‘true’ L3 (15 days) Rrs</a:t>
            </a:r>
          </a:p>
        </p:txBody>
      </p:sp>
      <p:sp>
        <p:nvSpPr>
          <p:cNvPr id="54274" name="Text Box 3"/>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a:fld id="{2D7DDEA0-44C9-EA45-BEAA-94DF552A0A69}" type="slidenum">
              <a:rPr lang="en-US" sz="1400">
                <a:solidFill>
                  <a:srgbClr val="000000"/>
                </a:solidFill>
              </a:rPr>
              <a:pPr algn="r"/>
              <a:t>20</a:t>
            </a:fld>
            <a:endParaRPr lang="en-US" sz="1400">
              <a:solidFill>
                <a:srgbClr val="000000"/>
              </a:solidFill>
            </a:endParaRPr>
          </a:p>
        </p:txBody>
      </p:sp>
      <p:pic>
        <p:nvPicPr>
          <p:cNvPr id="54275" name="Picture 4" descr="S2009_15dat.main.main_globalRrs4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Box 4"/>
          <p:cNvSpPr txBox="1">
            <a:spLocks noChangeArrowheads="1"/>
          </p:cNvSpPr>
          <p:nvPr/>
        </p:nvSpPr>
        <p:spPr bwMode="auto">
          <a:xfrm>
            <a:off x="1371600" y="5943600"/>
            <a:ext cx="6988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rPr>
              <a:t>MODIS Aqua: 412nm Rrs (remote sensing reflectance)</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Xcal approach (Step 2): input MODIS Lm</a:t>
            </a:r>
          </a:p>
        </p:txBody>
      </p:sp>
      <p:sp>
        <p:nvSpPr>
          <p:cNvPr id="56322" name="Text Box 3"/>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a:fld id="{FB92DDF3-620D-634A-8A2C-E806FE57C62E}" type="slidenum">
              <a:rPr lang="en-US" sz="1400">
                <a:solidFill>
                  <a:srgbClr val="000000"/>
                </a:solidFill>
              </a:rPr>
              <a:pPr algn="r"/>
              <a:t>21</a:t>
            </a:fld>
            <a:endParaRPr lang="en-US" sz="1400">
              <a:solidFill>
                <a:srgbClr val="000000"/>
              </a:solidFill>
            </a:endParaRPr>
          </a:p>
        </p:txBody>
      </p:sp>
      <p:pic>
        <p:nvPicPr>
          <p:cNvPr id="56323" name="Picture 5" descr="A2009065.L3b_DAY_AXC05.main_globalLt4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4"/>
          <p:cNvSpPr txBox="1">
            <a:spLocks noChangeArrowheads="1"/>
          </p:cNvSpPr>
          <p:nvPr/>
        </p:nvSpPr>
        <p:spPr bwMode="auto">
          <a:xfrm>
            <a:off x="1371600" y="5943600"/>
            <a:ext cx="7058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rPr>
              <a:t>MODIS Terra TOA radiance from one day, screened for </a:t>
            </a:r>
            <a:br>
              <a:rPr lang="en-US">
                <a:solidFill>
                  <a:schemeClr val="tx1"/>
                </a:solidFill>
              </a:rPr>
            </a:br>
            <a:r>
              <a:rPr lang="en-US">
                <a:solidFill>
                  <a:schemeClr val="tx1"/>
                </a:solidFill>
              </a:rPr>
              <a:t>chlorophyll, AOT, straylight, etc.</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0" y="-206375"/>
            <a:ext cx="9144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Xcal approach (Step 3): vicarious Lt (from ‘true’ L3)</a:t>
            </a:r>
          </a:p>
        </p:txBody>
      </p:sp>
      <p:sp>
        <p:nvSpPr>
          <p:cNvPr id="58370" name="Text Box 3"/>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a:fld id="{73403465-E22C-2342-83D5-45367FC90AD4}" type="slidenum">
              <a:rPr lang="en-US" sz="1400">
                <a:solidFill>
                  <a:srgbClr val="000000"/>
                </a:solidFill>
              </a:rPr>
              <a:pPr algn="r"/>
              <a:t>22</a:t>
            </a:fld>
            <a:endParaRPr lang="en-US" sz="1400">
              <a:solidFill>
                <a:srgbClr val="000000"/>
              </a:solidFill>
            </a:endParaRPr>
          </a:p>
        </p:txBody>
      </p:sp>
      <p:pic>
        <p:nvPicPr>
          <p:cNvPr id="58371" name="Picture 5" descr="A2009065.L3b_DAY_AXC05.main_globalvLt4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Box 4"/>
          <p:cNvSpPr txBox="1">
            <a:spLocks noChangeArrowheads="1"/>
          </p:cNvSpPr>
          <p:nvPr/>
        </p:nvSpPr>
        <p:spPr bwMode="auto">
          <a:xfrm>
            <a:off x="1066800" y="5791200"/>
            <a:ext cx="7934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latin typeface="Arial" charset="0"/>
                <a:cs typeface="Arial" charset="0"/>
              </a:rPr>
              <a:t>L</a:t>
            </a:r>
            <a:r>
              <a:rPr lang="en-US" baseline="-52000">
                <a:solidFill>
                  <a:schemeClr val="tx1"/>
                </a:solidFill>
                <a:latin typeface="Arial" charset="0"/>
                <a:cs typeface="Arial" charset="0"/>
              </a:rPr>
              <a:t>t</a:t>
            </a:r>
            <a:r>
              <a:rPr lang="en-US">
                <a:solidFill>
                  <a:schemeClr val="tx1"/>
                </a:solidFill>
                <a:latin typeface="Arial" charset="0"/>
                <a:cs typeface="Arial" charset="0"/>
              </a:rPr>
              <a:t>(</a:t>
            </a:r>
            <a:r>
              <a:rPr lang="el-GR">
                <a:solidFill>
                  <a:schemeClr val="tx1"/>
                </a:solidFill>
                <a:latin typeface="Arial" charset="0"/>
                <a:cs typeface="Arial" charset="0"/>
              </a:rPr>
              <a:t>λ</a:t>
            </a:r>
            <a:r>
              <a:rPr lang="en-US">
                <a:solidFill>
                  <a:schemeClr val="tx1"/>
                </a:solidFill>
                <a:latin typeface="Arial" charset="0"/>
                <a:cs typeface="Arial" charset="0"/>
              </a:rPr>
              <a:t>) = [ L</a:t>
            </a:r>
            <a:r>
              <a:rPr lang="en-US" baseline="-52000">
                <a:solidFill>
                  <a:schemeClr val="tx1"/>
                </a:solidFill>
                <a:latin typeface="Arial" charset="0"/>
                <a:cs typeface="Arial" charset="0"/>
              </a:rPr>
              <a:t>r</a:t>
            </a:r>
            <a:r>
              <a:rPr lang="en-US">
                <a:solidFill>
                  <a:schemeClr val="tx1"/>
                </a:solidFill>
                <a:latin typeface="Arial" charset="0"/>
                <a:cs typeface="Arial" charset="0"/>
              </a:rPr>
              <a:t>(</a:t>
            </a:r>
            <a:r>
              <a:rPr lang="el-GR">
                <a:solidFill>
                  <a:schemeClr val="tx1"/>
                </a:solidFill>
                <a:latin typeface="Arial" charset="0"/>
                <a:cs typeface="Arial" charset="0"/>
              </a:rPr>
              <a:t>λ</a:t>
            </a:r>
            <a:r>
              <a:rPr lang="en-US">
                <a:solidFill>
                  <a:schemeClr val="tx1"/>
                </a:solidFill>
                <a:latin typeface="Arial" charset="0"/>
                <a:cs typeface="Arial" charset="0"/>
              </a:rPr>
              <a:t>) + L</a:t>
            </a:r>
            <a:r>
              <a:rPr lang="en-US" baseline="33000">
                <a:solidFill>
                  <a:schemeClr val="tx1"/>
                </a:solidFill>
                <a:latin typeface="Arial" charset="0"/>
                <a:cs typeface="Arial" charset="0"/>
              </a:rPr>
              <a:t>a</a:t>
            </a:r>
            <a:r>
              <a:rPr lang="en-US">
                <a:solidFill>
                  <a:schemeClr val="tx1"/>
                </a:solidFill>
                <a:latin typeface="Arial" charset="0"/>
                <a:cs typeface="Arial" charset="0"/>
              </a:rPr>
              <a:t>(</a:t>
            </a:r>
            <a:r>
              <a:rPr lang="el-GR">
                <a:solidFill>
                  <a:schemeClr val="tx1"/>
                </a:solidFill>
                <a:latin typeface="Arial" charset="0"/>
                <a:cs typeface="Arial" charset="0"/>
              </a:rPr>
              <a:t>λ</a:t>
            </a:r>
            <a:r>
              <a:rPr lang="en-US">
                <a:solidFill>
                  <a:schemeClr val="tx1"/>
                </a:solidFill>
                <a:latin typeface="Arial" charset="0"/>
                <a:cs typeface="Arial" charset="0"/>
              </a:rPr>
              <a:t>) + tL</a:t>
            </a:r>
            <a:r>
              <a:rPr lang="en-US" baseline="-52000">
                <a:solidFill>
                  <a:schemeClr val="tx1"/>
                </a:solidFill>
                <a:latin typeface="Arial" charset="0"/>
                <a:cs typeface="Arial" charset="0"/>
              </a:rPr>
              <a:t>f</a:t>
            </a:r>
            <a:r>
              <a:rPr lang="en-US">
                <a:solidFill>
                  <a:schemeClr val="tx1"/>
                </a:solidFill>
                <a:latin typeface="Arial" charset="0"/>
                <a:cs typeface="Arial" charset="0"/>
              </a:rPr>
              <a:t>(</a:t>
            </a:r>
            <a:r>
              <a:rPr lang="el-GR">
                <a:solidFill>
                  <a:schemeClr val="tx1"/>
                </a:solidFill>
                <a:latin typeface="Arial" charset="0"/>
                <a:cs typeface="Arial" charset="0"/>
              </a:rPr>
              <a:t>λ</a:t>
            </a:r>
            <a:r>
              <a:rPr lang="en-US">
                <a:solidFill>
                  <a:schemeClr val="tx1"/>
                </a:solidFill>
                <a:latin typeface="Arial" charset="0"/>
                <a:cs typeface="Arial" charset="0"/>
              </a:rPr>
              <a:t>) + TL</a:t>
            </a:r>
            <a:r>
              <a:rPr lang="en-US" baseline="-52000">
                <a:solidFill>
                  <a:schemeClr val="tx1"/>
                </a:solidFill>
                <a:latin typeface="Arial" charset="0"/>
                <a:cs typeface="Arial" charset="0"/>
              </a:rPr>
              <a:t>g</a:t>
            </a:r>
            <a:r>
              <a:rPr lang="en-US">
                <a:solidFill>
                  <a:schemeClr val="tx1"/>
                </a:solidFill>
                <a:latin typeface="Arial" charset="0"/>
                <a:cs typeface="Arial" charset="0"/>
              </a:rPr>
              <a:t>(</a:t>
            </a:r>
            <a:r>
              <a:rPr lang="el-GR">
                <a:solidFill>
                  <a:schemeClr val="tx1"/>
                </a:solidFill>
                <a:latin typeface="Arial" charset="0"/>
                <a:cs typeface="Arial" charset="0"/>
              </a:rPr>
              <a:t>λ</a:t>
            </a:r>
            <a:r>
              <a:rPr lang="en-US">
                <a:solidFill>
                  <a:schemeClr val="tx1"/>
                </a:solidFill>
                <a:latin typeface="Arial" charset="0"/>
                <a:cs typeface="Arial" charset="0"/>
              </a:rPr>
              <a:t>) + t</a:t>
            </a:r>
            <a:r>
              <a:rPr lang="en-US" baseline="-52000">
                <a:solidFill>
                  <a:schemeClr val="tx1"/>
                </a:solidFill>
                <a:latin typeface="Arial" charset="0"/>
                <a:cs typeface="Arial" charset="0"/>
              </a:rPr>
              <a:t>d</a:t>
            </a:r>
            <a:r>
              <a:rPr lang="en-US">
                <a:solidFill>
                  <a:schemeClr val="tx1"/>
                </a:solidFill>
                <a:latin typeface="Arial" charset="0"/>
                <a:cs typeface="Arial" charset="0"/>
              </a:rPr>
              <a:t>(</a:t>
            </a:r>
            <a:r>
              <a:rPr lang="el-GR">
                <a:solidFill>
                  <a:schemeClr val="tx1"/>
                </a:solidFill>
                <a:latin typeface="Arial" charset="0"/>
                <a:cs typeface="Arial" charset="0"/>
              </a:rPr>
              <a:t>λ</a:t>
            </a:r>
            <a:r>
              <a:rPr lang="en-US">
                <a:solidFill>
                  <a:schemeClr val="tx1"/>
                </a:solidFill>
                <a:latin typeface="Arial" charset="0"/>
                <a:cs typeface="Arial" charset="0"/>
              </a:rPr>
              <a:t>)L</a:t>
            </a:r>
            <a:r>
              <a:rPr lang="en-US" baseline="33000">
                <a:solidFill>
                  <a:schemeClr val="tx1"/>
                </a:solidFill>
                <a:latin typeface="Arial" charset="0"/>
                <a:cs typeface="Arial" charset="0"/>
              </a:rPr>
              <a:t>w</a:t>
            </a:r>
            <a:r>
              <a:rPr lang="en-US">
                <a:solidFill>
                  <a:schemeClr val="tx1"/>
                </a:solidFill>
                <a:latin typeface="Arial" charset="0"/>
                <a:cs typeface="Arial" charset="0"/>
              </a:rPr>
              <a:t>(</a:t>
            </a:r>
            <a:r>
              <a:rPr lang="el-GR">
                <a:solidFill>
                  <a:schemeClr val="tx1"/>
                </a:solidFill>
                <a:latin typeface="Arial" charset="0"/>
                <a:cs typeface="Arial" charset="0"/>
              </a:rPr>
              <a:t>λ</a:t>
            </a:r>
            <a:r>
              <a:rPr lang="en-US">
                <a:solidFill>
                  <a:schemeClr val="tx1"/>
                </a:solidFill>
                <a:latin typeface="Arial" charset="0"/>
                <a:cs typeface="Arial" charset="0"/>
              </a:rPr>
              <a:t>) ] · t</a:t>
            </a:r>
            <a:r>
              <a:rPr lang="en-US" baseline="-52000">
                <a:solidFill>
                  <a:schemeClr val="tx1"/>
                </a:solidFill>
                <a:latin typeface="Arial" charset="0"/>
                <a:cs typeface="Arial" charset="0"/>
              </a:rPr>
              <a:t>g</a:t>
            </a:r>
            <a:r>
              <a:rPr lang="en-US">
                <a:solidFill>
                  <a:schemeClr val="tx1"/>
                </a:solidFill>
                <a:latin typeface="Arial" charset="0"/>
                <a:cs typeface="Arial" charset="0"/>
              </a:rPr>
              <a:t>(</a:t>
            </a:r>
            <a:r>
              <a:rPr lang="el-GR">
                <a:solidFill>
                  <a:schemeClr val="tx1"/>
                </a:solidFill>
                <a:latin typeface="Arial" charset="0"/>
                <a:cs typeface="Arial" charset="0"/>
              </a:rPr>
              <a:t>λ</a:t>
            </a:r>
            <a:r>
              <a:rPr lang="en-US">
                <a:solidFill>
                  <a:schemeClr val="tx1"/>
                </a:solidFill>
                <a:latin typeface="Arial" charset="0"/>
                <a:cs typeface="Arial" charset="0"/>
              </a:rPr>
              <a:t>)</a:t>
            </a:r>
          </a:p>
          <a:p>
            <a:endParaRPr lang="en-US">
              <a:solidFill>
                <a:schemeClr val="tx1"/>
              </a:solidFill>
            </a:endParaRP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Xcal approach (Step 4): Ratio Lm/vLt</a:t>
            </a:r>
          </a:p>
        </p:txBody>
      </p:sp>
      <p:sp>
        <p:nvSpPr>
          <p:cNvPr id="60418" name="Text Box 3"/>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a:fld id="{9E0642B1-9CA3-4544-AD2D-DFD535660745}" type="slidenum">
              <a:rPr lang="en-US" sz="1400">
                <a:solidFill>
                  <a:srgbClr val="000000"/>
                </a:solidFill>
              </a:rPr>
              <a:pPr algn="r"/>
              <a:t>23</a:t>
            </a:fld>
            <a:endParaRPr lang="en-US" sz="1400">
              <a:solidFill>
                <a:srgbClr val="000000"/>
              </a:solidFill>
            </a:endParaRPr>
          </a:p>
        </p:txBody>
      </p:sp>
      <p:pic>
        <p:nvPicPr>
          <p:cNvPr id="60419" name="Picture 5" descr="A2009065.L3b_DAY_AXC05.main_globalratLt4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2"/>
          <p:cNvSpPr txBox="1">
            <a:spLocks noChangeArrowheads="1"/>
          </p:cNvSpPr>
          <p:nvPr/>
        </p:nvSpPr>
        <p:spPr bwMode="auto">
          <a:xfrm>
            <a:off x="1828800" y="5791200"/>
            <a:ext cx="6019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spcBef>
                <a:spcPts val="800"/>
              </a:spcBef>
            </a:pPr>
            <a:r>
              <a:rPr lang="en-US" sz="3200">
                <a:solidFill>
                  <a:srgbClr val="000000"/>
                </a:solidFill>
              </a:rPr>
              <a:t>L</a:t>
            </a:r>
            <a:r>
              <a:rPr lang="en-US" sz="3200" baseline="-25000">
                <a:solidFill>
                  <a:srgbClr val="000000"/>
                </a:solidFill>
              </a:rPr>
              <a:t>m</a:t>
            </a:r>
            <a:r>
              <a:rPr lang="en-US" sz="3200">
                <a:solidFill>
                  <a:srgbClr val="000000"/>
                </a:solidFill>
              </a:rPr>
              <a:t>/M</a:t>
            </a:r>
            <a:r>
              <a:rPr lang="en-US" sz="3200" baseline="-25000">
                <a:solidFill>
                  <a:srgbClr val="000000"/>
                </a:solidFill>
              </a:rPr>
              <a:t>11</a:t>
            </a:r>
            <a:r>
              <a:rPr lang="en-US" sz="3200">
                <a:solidFill>
                  <a:srgbClr val="000000"/>
                </a:solidFill>
              </a:rPr>
              <a:t> = L</a:t>
            </a:r>
            <a:r>
              <a:rPr lang="en-US" sz="3200" baseline="-25000">
                <a:solidFill>
                  <a:srgbClr val="000000"/>
                </a:solidFill>
              </a:rPr>
              <a:t>t</a:t>
            </a:r>
            <a:r>
              <a:rPr lang="en-US" sz="3200">
                <a:solidFill>
                  <a:srgbClr val="000000"/>
                </a:solidFill>
              </a:rPr>
              <a:t> + m</a:t>
            </a:r>
            <a:r>
              <a:rPr lang="en-US" sz="3200" baseline="-25000">
                <a:solidFill>
                  <a:srgbClr val="000000"/>
                </a:solidFill>
              </a:rPr>
              <a:t>12</a:t>
            </a:r>
            <a:r>
              <a:rPr lang="en-US" sz="3200">
                <a:solidFill>
                  <a:srgbClr val="000000"/>
                </a:solidFill>
              </a:rPr>
              <a:t>*Q + m</a:t>
            </a:r>
            <a:r>
              <a:rPr lang="en-US" sz="3200" baseline="-25000">
                <a:solidFill>
                  <a:srgbClr val="000000"/>
                </a:solidFill>
              </a:rPr>
              <a:t>13</a:t>
            </a:r>
            <a:r>
              <a:rPr lang="en-US" sz="3200">
                <a:solidFill>
                  <a:srgbClr val="000000"/>
                </a:solidFill>
              </a:rPr>
              <a:t>*U</a:t>
            </a:r>
          </a:p>
          <a:p>
            <a:pPr>
              <a:spcBef>
                <a:spcPts val="800"/>
              </a:spcBef>
            </a:pPr>
            <a:endParaRPr lang="en-US" sz="3200">
              <a:solidFill>
                <a:srgbClr val="000000"/>
              </a:solidFill>
            </a:endParaRP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4"/>
          <p:cNvSpPr>
            <a:spLocks noChangeArrowheads="1"/>
          </p:cNvSpPr>
          <p:nvPr/>
        </p:nvSpPr>
        <p:spPr bwMode="auto">
          <a:xfrm>
            <a:off x="533400" y="152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chemeClr val="tx1"/>
                </a:solidFill>
                <a:latin typeface="Arial" charset="0"/>
              </a:rPr>
              <a:t>Xcal: MODISA ‘true’ TOA radiance</a:t>
            </a:r>
          </a:p>
        </p:txBody>
      </p:sp>
      <p:sp>
        <p:nvSpPr>
          <p:cNvPr id="31746" name="TextBox 4"/>
          <p:cNvSpPr txBox="1">
            <a:spLocks noChangeArrowheads="1"/>
          </p:cNvSpPr>
          <p:nvPr/>
        </p:nvSpPr>
        <p:spPr bwMode="auto">
          <a:xfrm>
            <a:off x="990600" y="2133600"/>
            <a:ext cx="7934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latin typeface="Arial" charset="0"/>
                <a:cs typeface="Arial" charset="0"/>
              </a:rPr>
              <a:t>L</a:t>
            </a:r>
            <a:r>
              <a:rPr lang="en-US" baseline="-52000">
                <a:solidFill>
                  <a:schemeClr val="tx1"/>
                </a:solidFill>
                <a:latin typeface="Arial" charset="0"/>
                <a:cs typeface="Arial" charset="0"/>
              </a:rPr>
              <a:t>t</a:t>
            </a:r>
            <a:r>
              <a:rPr lang="en-US">
                <a:solidFill>
                  <a:schemeClr val="tx1"/>
                </a:solidFill>
                <a:latin typeface="Arial" charset="0"/>
                <a:cs typeface="Arial" charset="0"/>
              </a:rPr>
              <a:t>(</a:t>
            </a:r>
            <a:r>
              <a:rPr lang="el-GR">
                <a:solidFill>
                  <a:schemeClr val="tx1"/>
                </a:solidFill>
                <a:latin typeface="Arial" charset="0"/>
                <a:cs typeface="Arial" charset="0"/>
              </a:rPr>
              <a:t>λ</a:t>
            </a:r>
            <a:r>
              <a:rPr lang="en-US">
                <a:solidFill>
                  <a:schemeClr val="tx1"/>
                </a:solidFill>
                <a:latin typeface="Arial" charset="0"/>
                <a:cs typeface="Arial" charset="0"/>
              </a:rPr>
              <a:t>) = [ L</a:t>
            </a:r>
            <a:r>
              <a:rPr lang="en-US" baseline="-52000">
                <a:solidFill>
                  <a:schemeClr val="tx1"/>
                </a:solidFill>
                <a:latin typeface="Arial" charset="0"/>
                <a:cs typeface="Arial" charset="0"/>
              </a:rPr>
              <a:t>r</a:t>
            </a:r>
            <a:r>
              <a:rPr lang="en-US">
                <a:solidFill>
                  <a:schemeClr val="tx1"/>
                </a:solidFill>
                <a:latin typeface="Arial" charset="0"/>
                <a:cs typeface="Arial" charset="0"/>
              </a:rPr>
              <a:t>(</a:t>
            </a:r>
            <a:r>
              <a:rPr lang="el-GR">
                <a:solidFill>
                  <a:schemeClr val="tx1"/>
                </a:solidFill>
                <a:latin typeface="Arial" charset="0"/>
                <a:cs typeface="Arial" charset="0"/>
              </a:rPr>
              <a:t>λ</a:t>
            </a:r>
            <a:r>
              <a:rPr lang="en-US">
                <a:solidFill>
                  <a:schemeClr val="tx1"/>
                </a:solidFill>
                <a:latin typeface="Arial" charset="0"/>
                <a:cs typeface="Arial" charset="0"/>
              </a:rPr>
              <a:t>) + L</a:t>
            </a:r>
            <a:r>
              <a:rPr lang="en-US" baseline="33000">
                <a:solidFill>
                  <a:schemeClr val="tx1"/>
                </a:solidFill>
                <a:latin typeface="Arial" charset="0"/>
                <a:cs typeface="Arial" charset="0"/>
              </a:rPr>
              <a:t>a</a:t>
            </a:r>
            <a:r>
              <a:rPr lang="en-US">
                <a:solidFill>
                  <a:schemeClr val="tx1"/>
                </a:solidFill>
                <a:latin typeface="Arial" charset="0"/>
                <a:cs typeface="Arial" charset="0"/>
              </a:rPr>
              <a:t>(</a:t>
            </a:r>
            <a:r>
              <a:rPr lang="el-GR">
                <a:solidFill>
                  <a:schemeClr val="tx1"/>
                </a:solidFill>
                <a:latin typeface="Arial" charset="0"/>
                <a:cs typeface="Arial" charset="0"/>
              </a:rPr>
              <a:t>λ</a:t>
            </a:r>
            <a:r>
              <a:rPr lang="en-US">
                <a:solidFill>
                  <a:schemeClr val="tx1"/>
                </a:solidFill>
                <a:latin typeface="Arial" charset="0"/>
                <a:cs typeface="Arial" charset="0"/>
              </a:rPr>
              <a:t>) + tL</a:t>
            </a:r>
            <a:r>
              <a:rPr lang="en-US" baseline="-52000">
                <a:solidFill>
                  <a:schemeClr val="tx1"/>
                </a:solidFill>
                <a:latin typeface="Arial" charset="0"/>
                <a:cs typeface="Arial" charset="0"/>
              </a:rPr>
              <a:t>f</a:t>
            </a:r>
            <a:r>
              <a:rPr lang="en-US">
                <a:solidFill>
                  <a:schemeClr val="tx1"/>
                </a:solidFill>
                <a:latin typeface="Arial" charset="0"/>
                <a:cs typeface="Arial" charset="0"/>
              </a:rPr>
              <a:t>(</a:t>
            </a:r>
            <a:r>
              <a:rPr lang="el-GR">
                <a:solidFill>
                  <a:schemeClr val="tx1"/>
                </a:solidFill>
                <a:latin typeface="Arial" charset="0"/>
                <a:cs typeface="Arial" charset="0"/>
              </a:rPr>
              <a:t>λ</a:t>
            </a:r>
            <a:r>
              <a:rPr lang="en-US">
                <a:solidFill>
                  <a:schemeClr val="tx1"/>
                </a:solidFill>
                <a:latin typeface="Arial" charset="0"/>
                <a:cs typeface="Arial" charset="0"/>
              </a:rPr>
              <a:t>) + TL</a:t>
            </a:r>
            <a:r>
              <a:rPr lang="en-US" baseline="-52000">
                <a:solidFill>
                  <a:schemeClr val="tx1"/>
                </a:solidFill>
                <a:latin typeface="Arial" charset="0"/>
                <a:cs typeface="Arial" charset="0"/>
              </a:rPr>
              <a:t>g</a:t>
            </a:r>
            <a:r>
              <a:rPr lang="en-US">
                <a:solidFill>
                  <a:schemeClr val="tx1"/>
                </a:solidFill>
                <a:latin typeface="Arial" charset="0"/>
                <a:cs typeface="Arial" charset="0"/>
              </a:rPr>
              <a:t>(</a:t>
            </a:r>
            <a:r>
              <a:rPr lang="el-GR">
                <a:solidFill>
                  <a:schemeClr val="tx1"/>
                </a:solidFill>
                <a:latin typeface="Arial" charset="0"/>
                <a:cs typeface="Arial" charset="0"/>
              </a:rPr>
              <a:t>λ</a:t>
            </a:r>
            <a:r>
              <a:rPr lang="en-US">
                <a:solidFill>
                  <a:schemeClr val="tx1"/>
                </a:solidFill>
                <a:latin typeface="Arial" charset="0"/>
                <a:cs typeface="Arial" charset="0"/>
              </a:rPr>
              <a:t>) + t</a:t>
            </a:r>
            <a:r>
              <a:rPr lang="en-US" baseline="-52000">
                <a:solidFill>
                  <a:schemeClr val="tx1"/>
                </a:solidFill>
                <a:latin typeface="Arial" charset="0"/>
                <a:cs typeface="Arial" charset="0"/>
              </a:rPr>
              <a:t>d</a:t>
            </a:r>
            <a:r>
              <a:rPr lang="en-US">
                <a:solidFill>
                  <a:schemeClr val="tx1"/>
                </a:solidFill>
                <a:latin typeface="Arial" charset="0"/>
                <a:cs typeface="Arial" charset="0"/>
              </a:rPr>
              <a:t>(</a:t>
            </a:r>
            <a:r>
              <a:rPr lang="el-GR">
                <a:solidFill>
                  <a:schemeClr val="tx1"/>
                </a:solidFill>
                <a:latin typeface="Arial" charset="0"/>
                <a:cs typeface="Arial" charset="0"/>
              </a:rPr>
              <a:t>λ</a:t>
            </a:r>
            <a:r>
              <a:rPr lang="en-US">
                <a:solidFill>
                  <a:schemeClr val="tx1"/>
                </a:solidFill>
                <a:latin typeface="Arial" charset="0"/>
                <a:cs typeface="Arial" charset="0"/>
              </a:rPr>
              <a:t>)L</a:t>
            </a:r>
            <a:r>
              <a:rPr lang="en-US" baseline="33000">
                <a:solidFill>
                  <a:schemeClr val="tx1"/>
                </a:solidFill>
                <a:latin typeface="Arial" charset="0"/>
                <a:cs typeface="Arial" charset="0"/>
              </a:rPr>
              <a:t>w</a:t>
            </a:r>
            <a:r>
              <a:rPr lang="en-US">
                <a:solidFill>
                  <a:schemeClr val="tx1"/>
                </a:solidFill>
                <a:latin typeface="Arial" charset="0"/>
                <a:cs typeface="Arial" charset="0"/>
              </a:rPr>
              <a:t>(</a:t>
            </a:r>
            <a:r>
              <a:rPr lang="el-GR">
                <a:solidFill>
                  <a:schemeClr val="tx1"/>
                </a:solidFill>
                <a:latin typeface="Arial" charset="0"/>
                <a:cs typeface="Arial" charset="0"/>
              </a:rPr>
              <a:t>λ</a:t>
            </a:r>
            <a:r>
              <a:rPr lang="en-US">
                <a:solidFill>
                  <a:schemeClr val="tx1"/>
                </a:solidFill>
                <a:latin typeface="Arial" charset="0"/>
                <a:cs typeface="Arial" charset="0"/>
              </a:rPr>
              <a:t>) ] · t</a:t>
            </a:r>
            <a:r>
              <a:rPr lang="en-US" baseline="-52000">
                <a:solidFill>
                  <a:schemeClr val="tx1"/>
                </a:solidFill>
                <a:latin typeface="Arial" charset="0"/>
                <a:cs typeface="Arial" charset="0"/>
              </a:rPr>
              <a:t>g</a:t>
            </a:r>
            <a:r>
              <a:rPr lang="en-US">
                <a:solidFill>
                  <a:schemeClr val="tx1"/>
                </a:solidFill>
                <a:latin typeface="Arial" charset="0"/>
                <a:cs typeface="Arial" charset="0"/>
              </a:rPr>
              <a:t>(</a:t>
            </a:r>
            <a:r>
              <a:rPr lang="el-GR">
                <a:solidFill>
                  <a:schemeClr val="tx1"/>
                </a:solidFill>
                <a:latin typeface="Arial" charset="0"/>
                <a:cs typeface="Arial" charset="0"/>
              </a:rPr>
              <a:t>λ</a:t>
            </a:r>
            <a:r>
              <a:rPr lang="en-US">
                <a:solidFill>
                  <a:schemeClr val="tx1"/>
                </a:solidFill>
                <a:latin typeface="Arial" charset="0"/>
                <a:cs typeface="Arial" charset="0"/>
              </a:rPr>
              <a:t>)</a:t>
            </a:r>
          </a:p>
          <a:p>
            <a:endParaRPr lang="en-US">
              <a:solidFill>
                <a:schemeClr val="tx1"/>
              </a:solidFill>
            </a:endParaRPr>
          </a:p>
        </p:txBody>
      </p:sp>
      <p:cxnSp>
        <p:nvCxnSpPr>
          <p:cNvPr id="31747" name="AutoShape 11"/>
          <p:cNvCxnSpPr>
            <a:cxnSpLocks noChangeShapeType="1"/>
          </p:cNvCxnSpPr>
          <p:nvPr/>
        </p:nvCxnSpPr>
        <p:spPr bwMode="auto">
          <a:xfrm flipV="1">
            <a:off x="2971800" y="2590800"/>
            <a:ext cx="306388" cy="1295400"/>
          </a:xfrm>
          <a:prstGeom prst="straightConnector1">
            <a:avLst/>
          </a:prstGeom>
          <a:noFill/>
          <a:ln w="3816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1748" name="Text Box 5"/>
          <p:cNvSpPr txBox="1">
            <a:spLocks noChangeArrowheads="1"/>
          </p:cNvSpPr>
          <p:nvPr/>
        </p:nvSpPr>
        <p:spPr bwMode="auto">
          <a:xfrm>
            <a:off x="2133600" y="1676400"/>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a:spcBef>
                <a:spcPts val="1125"/>
              </a:spcBef>
            </a:pPr>
            <a:r>
              <a:rPr lang="en-US" sz="1800">
                <a:solidFill>
                  <a:srgbClr val="CCFFFF"/>
                </a:solidFill>
                <a:latin typeface="Arial" charset="0"/>
                <a:cs typeface="Arial" charset="0"/>
              </a:rPr>
              <a:t> </a:t>
            </a:r>
            <a:r>
              <a:rPr lang="en-US" sz="1800">
                <a:solidFill>
                  <a:schemeClr val="tx1"/>
                </a:solidFill>
                <a:latin typeface="Arial" charset="0"/>
                <a:cs typeface="Arial" charset="0"/>
              </a:rPr>
              <a:t>air</a:t>
            </a:r>
          </a:p>
        </p:txBody>
      </p:sp>
      <p:sp>
        <p:nvSpPr>
          <p:cNvPr id="31749" name="Text Box 6"/>
          <p:cNvSpPr txBox="1">
            <a:spLocks noChangeArrowheads="1"/>
          </p:cNvSpPr>
          <p:nvPr/>
        </p:nvSpPr>
        <p:spPr bwMode="auto">
          <a:xfrm>
            <a:off x="2971800" y="1676400"/>
            <a:ext cx="106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a:spcBef>
                <a:spcPts val="1125"/>
              </a:spcBef>
            </a:pPr>
            <a:r>
              <a:rPr lang="en-US" sz="1800">
                <a:solidFill>
                  <a:srgbClr val="CCFFFF"/>
                </a:solidFill>
                <a:latin typeface="Arial" charset="0"/>
                <a:cs typeface="Arial" charset="0"/>
              </a:rPr>
              <a:t> </a:t>
            </a:r>
            <a:r>
              <a:rPr lang="en-US" sz="1800">
                <a:solidFill>
                  <a:schemeClr val="tx1"/>
                </a:solidFill>
                <a:latin typeface="Arial" charset="0"/>
                <a:cs typeface="Arial" charset="0"/>
              </a:rPr>
              <a:t>aerosol</a:t>
            </a:r>
          </a:p>
        </p:txBody>
      </p:sp>
      <p:sp>
        <p:nvSpPr>
          <p:cNvPr id="31750" name="Text Box 4"/>
          <p:cNvSpPr txBox="1">
            <a:spLocks noChangeArrowheads="1"/>
          </p:cNvSpPr>
          <p:nvPr/>
        </p:nvSpPr>
        <p:spPr bwMode="auto">
          <a:xfrm>
            <a:off x="3962400" y="1676400"/>
            <a:ext cx="121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a:spcBef>
                <a:spcPts val="1125"/>
              </a:spcBef>
            </a:pPr>
            <a:r>
              <a:rPr lang="en-US" sz="1800">
                <a:solidFill>
                  <a:srgbClr val="CCFFFF"/>
                </a:solidFill>
                <a:latin typeface="Arial" charset="0"/>
                <a:cs typeface="Arial" charset="0"/>
              </a:rPr>
              <a:t> </a:t>
            </a:r>
            <a:r>
              <a:rPr lang="en-US" sz="1800">
                <a:solidFill>
                  <a:schemeClr val="tx1"/>
                </a:solidFill>
                <a:latin typeface="Arial" charset="0"/>
                <a:cs typeface="Arial" charset="0"/>
              </a:rPr>
              <a:t>whitecap</a:t>
            </a:r>
          </a:p>
        </p:txBody>
      </p:sp>
      <p:sp>
        <p:nvSpPr>
          <p:cNvPr id="31751" name="Text Box 3"/>
          <p:cNvSpPr txBox="1">
            <a:spLocks noChangeArrowheads="1"/>
          </p:cNvSpPr>
          <p:nvPr/>
        </p:nvSpPr>
        <p:spPr bwMode="auto">
          <a:xfrm>
            <a:off x="5181600" y="1676400"/>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a:spcBef>
                <a:spcPts val="1125"/>
              </a:spcBef>
            </a:pPr>
            <a:r>
              <a:rPr lang="en-US" sz="1800">
                <a:solidFill>
                  <a:schemeClr val="tx1"/>
                </a:solidFill>
                <a:latin typeface="Arial" charset="0"/>
                <a:cs typeface="Arial" charset="0"/>
              </a:rPr>
              <a:t>glint</a:t>
            </a:r>
          </a:p>
        </p:txBody>
      </p:sp>
      <p:sp>
        <p:nvSpPr>
          <p:cNvPr id="31752" name="Text Box 8"/>
          <p:cNvSpPr txBox="1">
            <a:spLocks noChangeArrowheads="1"/>
          </p:cNvSpPr>
          <p:nvPr/>
        </p:nvSpPr>
        <p:spPr bwMode="auto">
          <a:xfrm>
            <a:off x="6477000" y="1689100"/>
            <a:ext cx="828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a:spcBef>
                <a:spcPts val="1125"/>
              </a:spcBef>
            </a:pPr>
            <a:r>
              <a:rPr lang="en-US" sz="1800">
                <a:solidFill>
                  <a:schemeClr val="tx1"/>
                </a:solidFill>
                <a:latin typeface="Arial" charset="0"/>
                <a:cs typeface="Arial" charset="0"/>
              </a:rPr>
              <a:t>water</a:t>
            </a:r>
          </a:p>
        </p:txBody>
      </p:sp>
      <p:sp>
        <p:nvSpPr>
          <p:cNvPr id="31753" name="Text Box 2"/>
          <p:cNvSpPr txBox="1">
            <a:spLocks noChangeArrowheads="1"/>
          </p:cNvSpPr>
          <p:nvPr/>
        </p:nvSpPr>
        <p:spPr bwMode="auto">
          <a:xfrm>
            <a:off x="7848600" y="1676400"/>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a:spcBef>
                <a:spcPts val="1125"/>
              </a:spcBef>
            </a:pPr>
            <a:r>
              <a:rPr lang="en-US" sz="1800">
                <a:solidFill>
                  <a:schemeClr val="tx1"/>
                </a:solidFill>
                <a:latin typeface="Arial" charset="0"/>
                <a:cs typeface="Arial" charset="0"/>
              </a:rPr>
              <a:t>gas</a:t>
            </a:r>
          </a:p>
        </p:txBody>
      </p:sp>
      <p:sp>
        <p:nvSpPr>
          <p:cNvPr id="31754" name="Rectangle 12"/>
          <p:cNvSpPr>
            <a:spLocks noChangeArrowheads="1"/>
          </p:cNvSpPr>
          <p:nvPr/>
        </p:nvSpPr>
        <p:spPr bwMode="auto">
          <a:xfrm>
            <a:off x="685800" y="3962400"/>
            <a:ext cx="411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1600">
                <a:solidFill>
                  <a:schemeClr val="tx1"/>
                </a:solidFill>
                <a:latin typeface="Arial" charset="0"/>
                <a:cs typeface="Arial" charset="0"/>
              </a:rPr>
              <a:t>from MODISA NIR </a:t>
            </a:r>
          </a:p>
          <a:p>
            <a:pPr algn="ct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1600">
                <a:solidFill>
                  <a:schemeClr val="tx1"/>
                </a:solidFill>
                <a:latin typeface="Arial" charset="0"/>
                <a:cs typeface="Arial" charset="0"/>
              </a:rPr>
              <a:t>assumes MCST NIR band characterization</a:t>
            </a:r>
          </a:p>
        </p:txBody>
      </p:sp>
      <p:sp>
        <p:nvSpPr>
          <p:cNvPr id="31755" name="Rectangle 12"/>
          <p:cNvSpPr>
            <a:spLocks noChangeArrowheads="1"/>
          </p:cNvSpPr>
          <p:nvPr/>
        </p:nvSpPr>
        <p:spPr bwMode="auto">
          <a:xfrm>
            <a:off x="4724400" y="3581400"/>
            <a:ext cx="426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1600">
                <a:solidFill>
                  <a:schemeClr val="tx1"/>
                </a:solidFill>
                <a:latin typeface="Arial" charset="0"/>
                <a:cs typeface="Arial" charset="0"/>
              </a:rPr>
              <a:t>from MODISA L</a:t>
            </a:r>
            <a:r>
              <a:rPr lang="en-US" sz="1600" baseline="33000">
                <a:solidFill>
                  <a:schemeClr val="tx1"/>
                </a:solidFill>
                <a:latin typeface="Arial" charset="0"/>
                <a:cs typeface="Arial" charset="0"/>
              </a:rPr>
              <a:t>w</a:t>
            </a:r>
            <a:r>
              <a:rPr lang="en-US" sz="1600">
                <a:solidFill>
                  <a:schemeClr val="tx1"/>
                </a:solidFill>
                <a:latin typeface="Arial" charset="0"/>
                <a:cs typeface="Arial" charset="0"/>
              </a:rPr>
              <a:t>(</a:t>
            </a:r>
            <a:r>
              <a:rPr lang="el-GR" sz="1600">
                <a:solidFill>
                  <a:schemeClr val="tx1"/>
                </a:solidFill>
                <a:latin typeface="Arial" charset="0"/>
                <a:cs typeface="Arial" charset="0"/>
              </a:rPr>
              <a:t>λ</a:t>
            </a:r>
            <a:r>
              <a:rPr lang="en-US" sz="1600">
                <a:solidFill>
                  <a:schemeClr val="tx1"/>
                </a:solidFill>
                <a:latin typeface="Arial" charset="0"/>
                <a:cs typeface="Arial" charset="0"/>
              </a:rPr>
              <a:t>) 6-day mean</a:t>
            </a:r>
          </a:p>
          <a:p>
            <a:pPr algn="ct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1600">
                <a:solidFill>
                  <a:schemeClr val="tx1"/>
                </a:solidFill>
                <a:latin typeface="Arial" charset="0"/>
                <a:cs typeface="Arial" charset="0"/>
              </a:rPr>
              <a:t>(7 days excluding central day, </a:t>
            </a:r>
          </a:p>
          <a:p>
            <a:pPr algn="ct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1600">
                <a:solidFill>
                  <a:schemeClr val="tx1"/>
                </a:solidFill>
                <a:latin typeface="Arial" charset="0"/>
                <a:cs typeface="Arial" charset="0"/>
              </a:rPr>
              <a:t>only frames 300-1050)</a:t>
            </a:r>
          </a:p>
        </p:txBody>
      </p:sp>
      <p:cxnSp>
        <p:nvCxnSpPr>
          <p:cNvPr id="31756" name="AutoShape 11"/>
          <p:cNvCxnSpPr>
            <a:cxnSpLocks noChangeShapeType="1"/>
          </p:cNvCxnSpPr>
          <p:nvPr/>
        </p:nvCxnSpPr>
        <p:spPr bwMode="auto">
          <a:xfrm rot="5400000" flipH="1" flipV="1">
            <a:off x="6401594" y="2971006"/>
            <a:ext cx="838200" cy="230188"/>
          </a:xfrm>
          <a:prstGeom prst="straightConnector1">
            <a:avLst/>
          </a:prstGeom>
          <a:noFill/>
          <a:ln w="3816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1757" name="TextBox 4"/>
          <p:cNvSpPr txBox="1">
            <a:spLocks noChangeArrowheads="1"/>
          </p:cNvSpPr>
          <p:nvPr/>
        </p:nvSpPr>
        <p:spPr bwMode="auto">
          <a:xfrm>
            <a:off x="2168525" y="4724400"/>
            <a:ext cx="4994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latin typeface="Arial" charset="0"/>
                <a:cs typeface="Arial" charset="0"/>
              </a:rPr>
              <a:t>L(</a:t>
            </a:r>
            <a:r>
              <a:rPr lang="el-GR">
                <a:solidFill>
                  <a:schemeClr val="tx1"/>
                </a:solidFill>
                <a:latin typeface="Arial" charset="0"/>
                <a:cs typeface="Arial" charset="0"/>
              </a:rPr>
              <a:t>λ</a:t>
            </a:r>
            <a:r>
              <a:rPr lang="en-US">
                <a:solidFill>
                  <a:schemeClr val="tx1"/>
                </a:solidFill>
                <a:latin typeface="Arial" charset="0"/>
                <a:cs typeface="Arial" charset="0"/>
              </a:rPr>
              <a:t>) = radiance at wavelength </a:t>
            </a:r>
            <a:r>
              <a:rPr lang="el-GR">
                <a:solidFill>
                  <a:schemeClr val="tx1"/>
                </a:solidFill>
                <a:latin typeface="Arial" charset="0"/>
                <a:cs typeface="Arial" charset="0"/>
              </a:rPr>
              <a:t>λ</a:t>
            </a:r>
            <a:r>
              <a:rPr lang="en-US">
                <a:solidFill>
                  <a:schemeClr val="tx1"/>
                </a:solidFill>
                <a:latin typeface="Arial" charset="0"/>
                <a:cs typeface="Arial" charset="0"/>
              </a:rPr>
              <a:t> </a:t>
            </a:r>
          </a:p>
          <a:p>
            <a:r>
              <a:rPr lang="en-US">
                <a:solidFill>
                  <a:schemeClr val="tx1"/>
                </a:solidFill>
                <a:latin typeface="Arial" charset="0"/>
                <a:cs typeface="Arial" charset="0"/>
              </a:rPr>
              <a:t>t</a:t>
            </a:r>
            <a:r>
              <a:rPr lang="en-US" baseline="-52000">
                <a:solidFill>
                  <a:schemeClr val="tx1"/>
                </a:solidFill>
                <a:latin typeface="Arial" charset="0"/>
                <a:cs typeface="Arial" charset="0"/>
              </a:rPr>
              <a:t> </a:t>
            </a:r>
            <a:r>
              <a:rPr lang="en-US">
                <a:solidFill>
                  <a:schemeClr val="tx1"/>
                </a:solidFill>
                <a:latin typeface="Arial" charset="0"/>
                <a:cs typeface="Arial" charset="0"/>
              </a:rPr>
              <a:t>(</a:t>
            </a:r>
            <a:r>
              <a:rPr lang="el-GR">
                <a:solidFill>
                  <a:schemeClr val="tx1"/>
                </a:solidFill>
                <a:latin typeface="Arial" charset="0"/>
                <a:cs typeface="Arial" charset="0"/>
              </a:rPr>
              <a:t>λ</a:t>
            </a:r>
            <a:r>
              <a:rPr lang="en-US">
                <a:solidFill>
                  <a:schemeClr val="tx1"/>
                </a:solidFill>
                <a:latin typeface="Arial" charset="0"/>
                <a:cs typeface="Arial" charset="0"/>
              </a:rPr>
              <a:t>) = transmission at wavelength </a:t>
            </a:r>
            <a:r>
              <a:rPr lang="el-GR">
                <a:solidFill>
                  <a:schemeClr val="tx1"/>
                </a:solidFill>
                <a:latin typeface="Arial" charset="0"/>
                <a:cs typeface="Arial" charset="0"/>
              </a:rPr>
              <a:t>λ</a:t>
            </a:r>
            <a:r>
              <a:rPr lang="en-US">
                <a:solidFill>
                  <a:schemeClr val="tx1"/>
                </a:solidFill>
                <a:latin typeface="Arial" charset="0"/>
                <a:cs typeface="Arial" charset="0"/>
              </a:rPr>
              <a:t> </a:t>
            </a:r>
          </a:p>
          <a:p>
            <a:endParaRPr lang="en-US">
              <a:solidFill>
                <a:schemeClr val="tx1"/>
              </a:solidFill>
            </a:endParaRPr>
          </a:p>
        </p:txBody>
      </p:sp>
      <p:sp>
        <p:nvSpPr>
          <p:cNvPr id="31758" name="Rectangle 14"/>
          <p:cNvSpPr>
            <a:spLocks noChangeArrowheads="1"/>
          </p:cNvSpPr>
          <p:nvPr/>
        </p:nvSpPr>
        <p:spPr bwMode="auto">
          <a:xfrm>
            <a:off x="914400" y="57912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chemeClr val="tx1"/>
                </a:solidFill>
                <a:latin typeface="Arial" charset="0"/>
              </a:rPr>
              <a:t>Xcal to itself: small impact on temporal trending, potentially large impact on scan angle depencence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838200" y="-206375"/>
            <a:ext cx="7891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Crosscalibration coefficients:</a:t>
            </a:r>
          </a:p>
        </p:txBody>
      </p:sp>
      <p:sp>
        <p:nvSpPr>
          <p:cNvPr id="32770" name="Text Box 2"/>
          <p:cNvSpPr txBox="1">
            <a:spLocks noChangeArrowheads="1"/>
          </p:cNvSpPr>
          <p:nvPr/>
        </p:nvSpPr>
        <p:spPr bwMode="auto">
          <a:xfrm>
            <a:off x="1447800" y="1295400"/>
            <a:ext cx="7391400"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spcBef>
                <a:spcPts val="800"/>
              </a:spcBef>
            </a:pPr>
            <a:r>
              <a:rPr lang="en-US" sz="3200">
                <a:solidFill>
                  <a:srgbClr val="000000"/>
                </a:solidFill>
              </a:rPr>
              <a:t>L</a:t>
            </a:r>
            <a:r>
              <a:rPr lang="en-US" sz="3200" baseline="-25000">
                <a:solidFill>
                  <a:srgbClr val="000000"/>
                </a:solidFill>
              </a:rPr>
              <a:t>m</a:t>
            </a:r>
            <a:r>
              <a:rPr lang="en-US" sz="3200">
                <a:solidFill>
                  <a:srgbClr val="000000"/>
                </a:solidFill>
              </a:rPr>
              <a:t>/M</a:t>
            </a:r>
            <a:r>
              <a:rPr lang="en-US" sz="3200" baseline="-25000">
                <a:solidFill>
                  <a:srgbClr val="000000"/>
                </a:solidFill>
              </a:rPr>
              <a:t>11</a:t>
            </a:r>
            <a:r>
              <a:rPr lang="en-US" sz="3200">
                <a:solidFill>
                  <a:srgbClr val="000000"/>
                </a:solidFill>
              </a:rPr>
              <a:t> = L</a:t>
            </a:r>
            <a:r>
              <a:rPr lang="en-US" sz="3200" baseline="-25000">
                <a:solidFill>
                  <a:srgbClr val="000000"/>
                </a:solidFill>
              </a:rPr>
              <a:t>t</a:t>
            </a:r>
            <a:r>
              <a:rPr lang="en-US" sz="3200">
                <a:solidFill>
                  <a:srgbClr val="000000"/>
                </a:solidFill>
              </a:rPr>
              <a:t> </a:t>
            </a:r>
          </a:p>
          <a:p>
            <a:pPr>
              <a:spcBef>
                <a:spcPts val="800"/>
              </a:spcBef>
            </a:pPr>
            <a:r>
              <a:rPr lang="en-US" sz="3200">
                <a:solidFill>
                  <a:srgbClr val="000000"/>
                </a:solidFill>
              </a:rPr>
              <a:t>M</a:t>
            </a:r>
            <a:r>
              <a:rPr lang="en-US" sz="3200" baseline="-25000">
                <a:solidFill>
                  <a:srgbClr val="000000"/>
                </a:solidFill>
              </a:rPr>
              <a:t>11</a:t>
            </a:r>
            <a:r>
              <a:rPr lang="en-US" sz="3200">
                <a:solidFill>
                  <a:srgbClr val="000000"/>
                </a:solidFill>
              </a:rPr>
              <a:t>= a</a:t>
            </a:r>
            <a:r>
              <a:rPr lang="en-US" sz="3200" baseline="-25000">
                <a:solidFill>
                  <a:srgbClr val="000000"/>
                </a:solidFill>
              </a:rPr>
              <a:t>0</a:t>
            </a:r>
            <a:r>
              <a:rPr lang="en-US" sz="3200">
                <a:solidFill>
                  <a:srgbClr val="000000"/>
                </a:solidFill>
              </a:rPr>
              <a:t>+a</a:t>
            </a:r>
            <a:r>
              <a:rPr lang="en-US" sz="3200" baseline="-25000">
                <a:solidFill>
                  <a:srgbClr val="000000"/>
                </a:solidFill>
              </a:rPr>
              <a:t>1</a:t>
            </a:r>
            <a:r>
              <a:rPr lang="en-US" sz="3200">
                <a:solidFill>
                  <a:srgbClr val="000000"/>
                </a:solidFill>
              </a:rPr>
              <a:t>*f+a</a:t>
            </a:r>
            <a:r>
              <a:rPr lang="en-US" sz="3200" baseline="-25000">
                <a:solidFill>
                  <a:srgbClr val="000000"/>
                </a:solidFill>
              </a:rPr>
              <a:t>2</a:t>
            </a:r>
            <a:r>
              <a:rPr lang="en-US" sz="3200">
                <a:solidFill>
                  <a:srgbClr val="000000"/>
                </a:solidFill>
              </a:rPr>
              <a:t>*f</a:t>
            </a:r>
            <a:r>
              <a:rPr lang="en-US" sz="3200" baseline="30000">
                <a:solidFill>
                  <a:srgbClr val="000000"/>
                </a:solidFill>
              </a:rPr>
              <a:t>2</a:t>
            </a:r>
            <a:r>
              <a:rPr lang="en-US" sz="3200">
                <a:solidFill>
                  <a:srgbClr val="000000"/>
                </a:solidFill>
              </a:rPr>
              <a:t> +a</a:t>
            </a:r>
            <a:r>
              <a:rPr lang="en-US" sz="3200" baseline="-25000">
                <a:solidFill>
                  <a:srgbClr val="000000"/>
                </a:solidFill>
              </a:rPr>
              <a:t>3</a:t>
            </a:r>
            <a:r>
              <a:rPr lang="en-US" sz="3200">
                <a:solidFill>
                  <a:srgbClr val="000000"/>
                </a:solidFill>
              </a:rPr>
              <a:t>*f</a:t>
            </a:r>
            <a:r>
              <a:rPr lang="en-US" sz="3200" baseline="30000">
                <a:solidFill>
                  <a:srgbClr val="000000"/>
                </a:solidFill>
              </a:rPr>
              <a:t>3</a:t>
            </a:r>
            <a:r>
              <a:rPr lang="en-US" sz="3200">
                <a:solidFill>
                  <a:srgbClr val="000000"/>
                </a:solidFill>
              </a:rPr>
              <a:t> +a</a:t>
            </a:r>
            <a:r>
              <a:rPr lang="en-US" sz="3200" baseline="-25000">
                <a:solidFill>
                  <a:srgbClr val="000000"/>
                </a:solidFill>
              </a:rPr>
              <a:t>4</a:t>
            </a:r>
            <a:r>
              <a:rPr lang="en-US" sz="3200">
                <a:solidFill>
                  <a:srgbClr val="000000"/>
                </a:solidFill>
              </a:rPr>
              <a:t>*f</a:t>
            </a:r>
            <a:r>
              <a:rPr lang="en-US" sz="3200" baseline="30000">
                <a:solidFill>
                  <a:srgbClr val="000000"/>
                </a:solidFill>
              </a:rPr>
              <a:t>4</a:t>
            </a:r>
            <a:endParaRPr lang="en-US" sz="3200">
              <a:solidFill>
                <a:srgbClr val="000000"/>
              </a:solidFill>
            </a:endParaRPr>
          </a:p>
          <a:p>
            <a:pPr>
              <a:spcBef>
                <a:spcPts val="800"/>
              </a:spcBef>
            </a:pPr>
            <a:r>
              <a:rPr lang="en-US" sz="2800">
                <a:solidFill>
                  <a:srgbClr val="000000"/>
                </a:solidFill>
              </a:rPr>
              <a:t>L</a:t>
            </a:r>
            <a:r>
              <a:rPr lang="en-US" sz="2800" baseline="-25000">
                <a:solidFill>
                  <a:srgbClr val="000000"/>
                </a:solidFill>
              </a:rPr>
              <a:t>m</a:t>
            </a:r>
            <a:r>
              <a:rPr lang="en-US" sz="2800">
                <a:solidFill>
                  <a:srgbClr val="000000"/>
                </a:solidFill>
              </a:rPr>
              <a:t>: measured TOA radiance (MODISA)</a:t>
            </a:r>
          </a:p>
          <a:p>
            <a:pPr>
              <a:spcBef>
                <a:spcPts val="800"/>
              </a:spcBef>
            </a:pPr>
            <a:r>
              <a:rPr lang="en-US" sz="2800">
                <a:solidFill>
                  <a:srgbClr val="000000"/>
                </a:solidFill>
              </a:rPr>
              <a:t>L</a:t>
            </a:r>
            <a:r>
              <a:rPr lang="en-US" sz="2800" baseline="-25000">
                <a:solidFill>
                  <a:srgbClr val="000000"/>
                </a:solidFill>
              </a:rPr>
              <a:t>t</a:t>
            </a:r>
            <a:r>
              <a:rPr lang="en-US" sz="2800">
                <a:solidFill>
                  <a:srgbClr val="000000"/>
                </a:solidFill>
              </a:rPr>
              <a:t>: true TOA radiance (from MODISA L3)</a:t>
            </a:r>
          </a:p>
          <a:p>
            <a:pPr>
              <a:spcBef>
                <a:spcPts val="800"/>
              </a:spcBef>
            </a:pPr>
            <a:r>
              <a:rPr lang="en-US" sz="2800">
                <a:solidFill>
                  <a:srgbClr val="000000"/>
                </a:solidFill>
              </a:rPr>
              <a:t>f: frame number (0-1353) </a:t>
            </a:r>
          </a:p>
          <a:p>
            <a:pPr>
              <a:spcBef>
                <a:spcPts val="800"/>
              </a:spcBef>
            </a:pPr>
            <a:r>
              <a:rPr lang="en-US" sz="2800">
                <a:solidFill>
                  <a:srgbClr val="000000"/>
                </a:solidFill>
              </a:rPr>
              <a:t>M</a:t>
            </a:r>
            <a:r>
              <a:rPr lang="en-US" sz="2800" baseline="-25000">
                <a:solidFill>
                  <a:srgbClr val="000000"/>
                </a:solidFill>
              </a:rPr>
              <a:t>11</a:t>
            </a:r>
            <a:r>
              <a:rPr lang="en-US" sz="2800">
                <a:solidFill>
                  <a:srgbClr val="000000"/>
                </a:solidFill>
              </a:rPr>
              <a:t>: gain correction, depends on band, MS, detector. Total of 2*10*5 = 100 polynomial coefficients (a</a:t>
            </a:r>
            <a:r>
              <a:rPr lang="en-US" sz="2800" baseline="-25000">
                <a:solidFill>
                  <a:srgbClr val="000000"/>
                </a:solidFill>
              </a:rPr>
              <a:t>(i)</a:t>
            </a:r>
            <a:r>
              <a:rPr lang="en-US" sz="2800">
                <a:solidFill>
                  <a:srgbClr val="000000"/>
                </a:solidFill>
              </a:rPr>
              <a:t>) per band per day. ~2-3 million matchups per day.</a:t>
            </a:r>
          </a:p>
        </p:txBody>
      </p:sp>
      <p:sp>
        <p:nvSpPr>
          <p:cNvPr id="32771" name="Text Box 3"/>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a:fld id="{55720677-CD5F-C94D-9C00-21A85A4AB834}" type="slidenum">
              <a:rPr lang="en-US" sz="1400">
                <a:solidFill>
                  <a:srgbClr val="000000"/>
                </a:solidFill>
              </a:rPr>
              <a:pPr algn="r"/>
              <a:t>4</a:t>
            </a:fld>
            <a:endParaRPr lang="en-US" sz="1400">
              <a:solidFill>
                <a:srgbClr val="000000"/>
              </a:solidFill>
            </a:endParaRP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plotresultsall_axc38_M11_4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7005638"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 Box 1"/>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M</a:t>
            </a:r>
            <a:r>
              <a:rPr lang="en-US" sz="3200" baseline="-25000">
                <a:solidFill>
                  <a:srgbClr val="000000"/>
                </a:solidFill>
              </a:rPr>
              <a:t>11</a:t>
            </a:r>
            <a:r>
              <a:rPr lang="en-US" sz="3200">
                <a:solidFill>
                  <a:srgbClr val="000000"/>
                </a:solidFill>
              </a:rPr>
              <a:t> at 412nm for 4 different scan angles:</a:t>
            </a:r>
          </a:p>
        </p:txBody>
      </p:sp>
      <p:sp>
        <p:nvSpPr>
          <p:cNvPr id="34819" name="Text Box 3"/>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a:fld id="{60BA93B1-9F14-B344-AD00-12510D51E8A7}" type="slidenum">
              <a:rPr lang="en-US" sz="1400">
                <a:solidFill>
                  <a:srgbClr val="000000"/>
                </a:solidFill>
              </a:rPr>
              <a:pPr algn="r"/>
              <a:t>5</a:t>
            </a:fld>
            <a:endParaRPr lang="en-US" sz="1400">
              <a:solidFill>
                <a:srgbClr val="000000"/>
              </a:solidFill>
            </a:endParaRPr>
          </a:p>
        </p:txBody>
      </p:sp>
      <p:sp>
        <p:nvSpPr>
          <p:cNvPr id="34820" name="TextBox 12"/>
          <p:cNvSpPr txBox="1">
            <a:spLocks noChangeArrowheads="1"/>
          </p:cNvSpPr>
          <p:nvPr/>
        </p:nvSpPr>
        <p:spPr bwMode="auto">
          <a:xfrm>
            <a:off x="2057400" y="6027738"/>
            <a:ext cx="4981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Char char="-"/>
            </a:pPr>
            <a:r>
              <a:rPr lang="en-US">
                <a:solidFill>
                  <a:schemeClr val="tx1"/>
                </a:solidFill>
              </a:rPr>
              <a:t> Colors: detectors 1-10</a:t>
            </a:r>
          </a:p>
          <a:p>
            <a:pPr>
              <a:buFontTx/>
              <a:buChar char="-"/>
            </a:pPr>
            <a:r>
              <a:rPr lang="en-US">
                <a:solidFill>
                  <a:schemeClr val="tx1"/>
                </a:solidFill>
              </a:rPr>
              <a:t> Solid (dashed) lines: mirror side 1 (2)</a:t>
            </a:r>
          </a:p>
        </p:txBody>
      </p:sp>
      <p:sp>
        <p:nvSpPr>
          <p:cNvPr id="34821" name="TextBox 7"/>
          <p:cNvSpPr txBox="1">
            <a:spLocks noChangeArrowheads="1"/>
          </p:cNvSpPr>
          <p:nvPr/>
        </p:nvSpPr>
        <p:spPr bwMode="auto">
          <a:xfrm>
            <a:off x="228600" y="1676400"/>
            <a:ext cx="1133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rPr>
              <a:t>Beg. of</a:t>
            </a:r>
            <a:br>
              <a:rPr lang="en-US">
                <a:solidFill>
                  <a:schemeClr val="tx1"/>
                </a:solidFill>
              </a:rPr>
            </a:br>
            <a:r>
              <a:rPr lang="en-US">
                <a:solidFill>
                  <a:schemeClr val="tx1"/>
                </a:solidFill>
              </a:rPr>
              <a:t>scan</a:t>
            </a:r>
          </a:p>
          <a:p>
            <a:r>
              <a:rPr lang="en-US">
                <a:solidFill>
                  <a:schemeClr val="tx1"/>
                </a:solidFill>
              </a:rPr>
              <a:t>(lunar)</a:t>
            </a:r>
          </a:p>
        </p:txBody>
      </p:sp>
      <p:sp>
        <p:nvSpPr>
          <p:cNvPr id="34822" name="TextBox 8"/>
          <p:cNvSpPr txBox="1">
            <a:spLocks noChangeArrowheads="1"/>
          </p:cNvSpPr>
          <p:nvPr/>
        </p:nvSpPr>
        <p:spPr bwMode="auto">
          <a:xfrm>
            <a:off x="8077200" y="1905000"/>
            <a:ext cx="903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rPr>
              <a:t>Nadir</a:t>
            </a:r>
          </a:p>
        </p:txBody>
      </p:sp>
      <p:sp>
        <p:nvSpPr>
          <p:cNvPr id="34823" name="TextBox 9"/>
          <p:cNvSpPr txBox="1">
            <a:spLocks noChangeArrowheads="1"/>
          </p:cNvSpPr>
          <p:nvPr/>
        </p:nvSpPr>
        <p:spPr bwMode="auto">
          <a:xfrm>
            <a:off x="228600" y="4267200"/>
            <a:ext cx="1211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rPr>
              <a:t>Solar</a:t>
            </a:r>
            <a:br>
              <a:rPr lang="en-US">
                <a:solidFill>
                  <a:schemeClr val="tx1"/>
                </a:solidFill>
              </a:rPr>
            </a:br>
            <a:r>
              <a:rPr lang="en-US">
                <a:solidFill>
                  <a:schemeClr val="tx1"/>
                </a:solidFill>
              </a:rPr>
              <a:t>Diffuser</a:t>
            </a:r>
          </a:p>
        </p:txBody>
      </p:sp>
      <p:sp>
        <p:nvSpPr>
          <p:cNvPr id="34824" name="TextBox 10"/>
          <p:cNvSpPr txBox="1">
            <a:spLocks noChangeArrowheads="1"/>
          </p:cNvSpPr>
          <p:nvPr/>
        </p:nvSpPr>
        <p:spPr bwMode="auto">
          <a:xfrm>
            <a:off x="8077200" y="4267200"/>
            <a:ext cx="1057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rPr>
              <a:t>End of</a:t>
            </a:r>
            <a:br>
              <a:rPr lang="en-US">
                <a:solidFill>
                  <a:schemeClr val="tx1"/>
                </a:solidFill>
              </a:rPr>
            </a:br>
            <a:r>
              <a:rPr lang="en-US">
                <a:solidFill>
                  <a:schemeClr val="tx1"/>
                </a:solidFill>
              </a:rPr>
              <a:t>scan</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M</a:t>
            </a:r>
            <a:r>
              <a:rPr lang="en-US" sz="3200" baseline="-25000">
                <a:solidFill>
                  <a:srgbClr val="000000"/>
                </a:solidFill>
              </a:rPr>
              <a:t>11</a:t>
            </a:r>
            <a:r>
              <a:rPr lang="en-US" sz="3200">
                <a:solidFill>
                  <a:srgbClr val="000000"/>
                </a:solidFill>
              </a:rPr>
              <a:t> at 547nm for 4 different scan angles:</a:t>
            </a:r>
          </a:p>
        </p:txBody>
      </p:sp>
      <p:sp>
        <p:nvSpPr>
          <p:cNvPr id="36866" name="Text Box 3"/>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a:fld id="{3A6907D5-6AD0-6243-80F3-D15F584D45ED}" type="slidenum">
              <a:rPr lang="en-US" sz="1400">
                <a:solidFill>
                  <a:srgbClr val="000000"/>
                </a:solidFill>
              </a:rPr>
              <a:pPr algn="r"/>
              <a:t>6</a:t>
            </a:fld>
            <a:endParaRPr lang="en-US" sz="1400">
              <a:solidFill>
                <a:srgbClr val="000000"/>
              </a:solidFill>
            </a:endParaRPr>
          </a:p>
        </p:txBody>
      </p:sp>
      <p:sp>
        <p:nvSpPr>
          <p:cNvPr id="36867" name="TextBox 12"/>
          <p:cNvSpPr txBox="1">
            <a:spLocks noChangeArrowheads="1"/>
          </p:cNvSpPr>
          <p:nvPr/>
        </p:nvSpPr>
        <p:spPr bwMode="auto">
          <a:xfrm>
            <a:off x="2057400" y="6027738"/>
            <a:ext cx="4981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Char char="-"/>
            </a:pPr>
            <a:r>
              <a:rPr lang="en-US">
                <a:solidFill>
                  <a:schemeClr val="tx1"/>
                </a:solidFill>
              </a:rPr>
              <a:t> Colors: detectors 1-10</a:t>
            </a:r>
          </a:p>
          <a:p>
            <a:pPr>
              <a:buFontTx/>
              <a:buChar char="-"/>
            </a:pPr>
            <a:r>
              <a:rPr lang="en-US">
                <a:solidFill>
                  <a:schemeClr val="tx1"/>
                </a:solidFill>
              </a:rPr>
              <a:t> Solid (dashed) lines: mirror side 1 (2)</a:t>
            </a:r>
          </a:p>
        </p:txBody>
      </p:sp>
      <p:sp>
        <p:nvSpPr>
          <p:cNvPr id="36868" name="TextBox 7"/>
          <p:cNvSpPr txBox="1">
            <a:spLocks noChangeArrowheads="1"/>
          </p:cNvSpPr>
          <p:nvPr/>
        </p:nvSpPr>
        <p:spPr bwMode="auto">
          <a:xfrm>
            <a:off x="228600" y="1676400"/>
            <a:ext cx="1133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rPr>
              <a:t>Beg. of</a:t>
            </a:r>
            <a:br>
              <a:rPr lang="en-US">
                <a:solidFill>
                  <a:schemeClr val="tx1"/>
                </a:solidFill>
              </a:rPr>
            </a:br>
            <a:r>
              <a:rPr lang="en-US">
                <a:solidFill>
                  <a:schemeClr val="tx1"/>
                </a:solidFill>
              </a:rPr>
              <a:t>scan</a:t>
            </a:r>
          </a:p>
          <a:p>
            <a:r>
              <a:rPr lang="en-US">
                <a:solidFill>
                  <a:schemeClr val="tx1"/>
                </a:solidFill>
              </a:rPr>
              <a:t>(lunar)</a:t>
            </a:r>
          </a:p>
        </p:txBody>
      </p:sp>
      <p:sp>
        <p:nvSpPr>
          <p:cNvPr id="36869" name="TextBox 8"/>
          <p:cNvSpPr txBox="1">
            <a:spLocks noChangeArrowheads="1"/>
          </p:cNvSpPr>
          <p:nvPr/>
        </p:nvSpPr>
        <p:spPr bwMode="auto">
          <a:xfrm>
            <a:off x="8077200" y="1905000"/>
            <a:ext cx="903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rPr>
              <a:t>Nadir</a:t>
            </a:r>
          </a:p>
        </p:txBody>
      </p:sp>
      <p:sp>
        <p:nvSpPr>
          <p:cNvPr id="36870" name="TextBox 9"/>
          <p:cNvSpPr txBox="1">
            <a:spLocks noChangeArrowheads="1"/>
          </p:cNvSpPr>
          <p:nvPr/>
        </p:nvSpPr>
        <p:spPr bwMode="auto">
          <a:xfrm>
            <a:off x="228600" y="4267200"/>
            <a:ext cx="1211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rPr>
              <a:t>Solar</a:t>
            </a:r>
            <a:br>
              <a:rPr lang="en-US">
                <a:solidFill>
                  <a:schemeClr val="tx1"/>
                </a:solidFill>
              </a:rPr>
            </a:br>
            <a:r>
              <a:rPr lang="en-US">
                <a:solidFill>
                  <a:schemeClr val="tx1"/>
                </a:solidFill>
              </a:rPr>
              <a:t>Diffuser</a:t>
            </a:r>
          </a:p>
        </p:txBody>
      </p:sp>
      <p:sp>
        <p:nvSpPr>
          <p:cNvPr id="36871" name="TextBox 10"/>
          <p:cNvSpPr txBox="1">
            <a:spLocks noChangeArrowheads="1"/>
          </p:cNvSpPr>
          <p:nvPr/>
        </p:nvSpPr>
        <p:spPr bwMode="auto">
          <a:xfrm>
            <a:off x="8077200" y="4267200"/>
            <a:ext cx="1057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rPr>
              <a:t>End of</a:t>
            </a:r>
            <a:br>
              <a:rPr lang="en-US">
                <a:solidFill>
                  <a:schemeClr val="tx1"/>
                </a:solidFill>
              </a:rPr>
            </a:br>
            <a:r>
              <a:rPr lang="en-US">
                <a:solidFill>
                  <a:schemeClr val="tx1"/>
                </a:solidFill>
              </a:rPr>
              <a:t>scan</a:t>
            </a:r>
          </a:p>
        </p:txBody>
      </p:sp>
      <p:pic>
        <p:nvPicPr>
          <p:cNvPr id="36872" name="Picture 2" descr="plotresultsall_axc38_M11_54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143000"/>
            <a:ext cx="6400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plotresultsall_axc38d_M11_54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6883400" cy="491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 Box 1"/>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M</a:t>
            </a:r>
            <a:r>
              <a:rPr lang="en-US" sz="3200" baseline="-25000">
                <a:solidFill>
                  <a:srgbClr val="000000"/>
                </a:solidFill>
              </a:rPr>
              <a:t>11</a:t>
            </a:r>
            <a:r>
              <a:rPr lang="en-US" sz="3200">
                <a:solidFill>
                  <a:srgbClr val="000000"/>
                </a:solidFill>
              </a:rPr>
              <a:t> at 547nm after temporal fit:</a:t>
            </a:r>
          </a:p>
        </p:txBody>
      </p:sp>
      <p:sp>
        <p:nvSpPr>
          <p:cNvPr id="38915" name="Text Box 3"/>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a:fld id="{2660FEB2-5ED4-034D-A0F4-0CE54D2DD144}" type="slidenum">
              <a:rPr lang="en-US" sz="1400">
                <a:solidFill>
                  <a:srgbClr val="000000"/>
                </a:solidFill>
              </a:rPr>
              <a:pPr algn="r"/>
              <a:t>7</a:t>
            </a:fld>
            <a:endParaRPr lang="en-US" sz="1400">
              <a:solidFill>
                <a:srgbClr val="000000"/>
              </a:solidFill>
            </a:endParaRPr>
          </a:p>
        </p:txBody>
      </p:sp>
      <p:sp>
        <p:nvSpPr>
          <p:cNvPr id="38916" name="TextBox 12"/>
          <p:cNvSpPr txBox="1">
            <a:spLocks noChangeArrowheads="1"/>
          </p:cNvSpPr>
          <p:nvPr/>
        </p:nvSpPr>
        <p:spPr bwMode="auto">
          <a:xfrm>
            <a:off x="2057400" y="6027738"/>
            <a:ext cx="4981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Char char="-"/>
            </a:pPr>
            <a:r>
              <a:rPr lang="en-US">
                <a:solidFill>
                  <a:schemeClr val="tx1"/>
                </a:solidFill>
              </a:rPr>
              <a:t> Colors: detectors 1-10</a:t>
            </a:r>
          </a:p>
          <a:p>
            <a:pPr>
              <a:buFontTx/>
              <a:buChar char="-"/>
            </a:pPr>
            <a:r>
              <a:rPr lang="en-US">
                <a:solidFill>
                  <a:schemeClr val="tx1"/>
                </a:solidFill>
              </a:rPr>
              <a:t> Solid (dashed) lines: mirror side 1 (2)</a:t>
            </a:r>
          </a:p>
        </p:txBody>
      </p:sp>
      <p:sp>
        <p:nvSpPr>
          <p:cNvPr id="38917" name="TextBox 7"/>
          <p:cNvSpPr txBox="1">
            <a:spLocks noChangeArrowheads="1"/>
          </p:cNvSpPr>
          <p:nvPr/>
        </p:nvSpPr>
        <p:spPr bwMode="auto">
          <a:xfrm>
            <a:off x="228600" y="1676400"/>
            <a:ext cx="1133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rPr>
              <a:t>Beg. of</a:t>
            </a:r>
            <a:br>
              <a:rPr lang="en-US">
                <a:solidFill>
                  <a:schemeClr val="tx1"/>
                </a:solidFill>
              </a:rPr>
            </a:br>
            <a:r>
              <a:rPr lang="en-US">
                <a:solidFill>
                  <a:schemeClr val="tx1"/>
                </a:solidFill>
              </a:rPr>
              <a:t>scan</a:t>
            </a:r>
          </a:p>
          <a:p>
            <a:r>
              <a:rPr lang="en-US">
                <a:solidFill>
                  <a:schemeClr val="tx1"/>
                </a:solidFill>
              </a:rPr>
              <a:t>(lunar)</a:t>
            </a:r>
          </a:p>
        </p:txBody>
      </p:sp>
      <p:sp>
        <p:nvSpPr>
          <p:cNvPr id="38918" name="TextBox 8"/>
          <p:cNvSpPr txBox="1">
            <a:spLocks noChangeArrowheads="1"/>
          </p:cNvSpPr>
          <p:nvPr/>
        </p:nvSpPr>
        <p:spPr bwMode="auto">
          <a:xfrm>
            <a:off x="8077200" y="1905000"/>
            <a:ext cx="903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rPr>
              <a:t>Nadir</a:t>
            </a:r>
          </a:p>
        </p:txBody>
      </p:sp>
      <p:sp>
        <p:nvSpPr>
          <p:cNvPr id="38919" name="TextBox 9"/>
          <p:cNvSpPr txBox="1">
            <a:spLocks noChangeArrowheads="1"/>
          </p:cNvSpPr>
          <p:nvPr/>
        </p:nvSpPr>
        <p:spPr bwMode="auto">
          <a:xfrm>
            <a:off x="228600" y="4267200"/>
            <a:ext cx="1211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rPr>
              <a:t>Solar</a:t>
            </a:r>
            <a:br>
              <a:rPr lang="en-US">
                <a:solidFill>
                  <a:schemeClr val="tx1"/>
                </a:solidFill>
              </a:rPr>
            </a:br>
            <a:r>
              <a:rPr lang="en-US">
                <a:solidFill>
                  <a:schemeClr val="tx1"/>
                </a:solidFill>
              </a:rPr>
              <a:t>Diffuser</a:t>
            </a:r>
          </a:p>
        </p:txBody>
      </p:sp>
      <p:sp>
        <p:nvSpPr>
          <p:cNvPr id="38920" name="TextBox 10"/>
          <p:cNvSpPr txBox="1">
            <a:spLocks noChangeArrowheads="1"/>
          </p:cNvSpPr>
          <p:nvPr/>
        </p:nvSpPr>
        <p:spPr bwMode="auto">
          <a:xfrm>
            <a:off x="8077200" y="4267200"/>
            <a:ext cx="1057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rPr>
              <a:t>End of</a:t>
            </a:r>
            <a:br>
              <a:rPr lang="en-US">
                <a:solidFill>
                  <a:schemeClr val="tx1"/>
                </a:solidFill>
              </a:rPr>
            </a:br>
            <a:r>
              <a:rPr lang="en-US">
                <a:solidFill>
                  <a:schemeClr val="tx1"/>
                </a:solidFill>
              </a:rPr>
              <a:t>scan</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457200" y="-206375"/>
            <a:ext cx="8272463"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M11 scan angle dependence: </a:t>
            </a:r>
          </a:p>
          <a:p>
            <a:pPr algn="ctr"/>
            <a:r>
              <a:rPr lang="en-US" sz="3200">
                <a:solidFill>
                  <a:srgbClr val="000000"/>
                </a:solidFill>
              </a:rPr>
              <a:t>Average (black), BOM (blue), EOM (red)</a:t>
            </a:r>
          </a:p>
        </p:txBody>
      </p:sp>
      <p:pic>
        <p:nvPicPr>
          <p:cNvPr id="40962" name="Picture 8" descr="plotresultsscan_axc38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8001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Temporal anomaly: 412nm Rrs</a:t>
            </a:r>
          </a:p>
        </p:txBody>
      </p:sp>
      <p:sp>
        <p:nvSpPr>
          <p:cNvPr id="41986" name="Text Box 1"/>
          <p:cNvSpPr txBox="1">
            <a:spLocks noChangeArrowheads="1"/>
          </p:cNvSpPr>
          <p:nvPr/>
        </p:nvSpPr>
        <p:spPr bwMode="auto">
          <a:xfrm>
            <a:off x="76200" y="2590800"/>
            <a:ext cx="358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Operational:</a:t>
            </a:r>
          </a:p>
        </p:txBody>
      </p:sp>
      <p:sp>
        <p:nvSpPr>
          <p:cNvPr id="41987" name="Text Box 1"/>
          <p:cNvSpPr txBox="1">
            <a:spLocks noChangeArrowheads="1"/>
          </p:cNvSpPr>
          <p:nvPr/>
        </p:nvSpPr>
        <p:spPr bwMode="auto">
          <a:xfrm>
            <a:off x="4800600" y="26670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a:r>
              <a:rPr lang="en-US" sz="3200">
                <a:solidFill>
                  <a:srgbClr val="000000"/>
                </a:solidFill>
              </a:rPr>
              <a:t>Reprocessing:</a:t>
            </a:r>
          </a:p>
        </p:txBody>
      </p:sp>
      <p:pic>
        <p:nvPicPr>
          <p:cNvPr id="4198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465772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6600" y="3352800"/>
            <a:ext cx="4673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1"/>
          <p:cNvSpPr txBox="1">
            <a:spLocks noChangeArrowheads="1"/>
          </p:cNvSpPr>
          <p:nvPr/>
        </p:nvSpPr>
        <p:spPr bwMode="auto">
          <a:xfrm>
            <a:off x="533400" y="1066800"/>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marL="457200" indent="-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buFontTx/>
              <a:buChar char="-"/>
            </a:pPr>
            <a:r>
              <a:rPr lang="en-US">
                <a:solidFill>
                  <a:srgbClr val="000000"/>
                </a:solidFill>
              </a:rPr>
              <a:t>~5% downward trend in reproc. over 13 years</a:t>
            </a:r>
          </a:p>
          <a:p>
            <a:pPr>
              <a:buFontTx/>
              <a:buChar char="-"/>
            </a:pPr>
            <a:r>
              <a:rPr lang="en-US">
                <a:solidFill>
                  <a:srgbClr val="000000"/>
                </a:solidFill>
              </a:rPr>
              <a:t>Operational end of mission artifacts due to not updating neither MCST LUT nor xcal</a:t>
            </a: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70987</TotalTime>
  <Words>1143</Words>
  <Application>Microsoft Macintosh PowerPoint</Application>
  <PresentationFormat>On-screen Show (4:3)</PresentationFormat>
  <Paragraphs>193</Paragraphs>
  <Slides>23</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Times New Roman</vt:lpstr>
      <vt:lpstr>ＭＳ Ｐゴシック</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Modifications to MODIS Aqua ocean color bands calibration for 2010 OBPG reprocessing</dc:title>
  <cp:lastModifiedBy>Michael King</cp:lastModifiedBy>
  <cp:revision>144</cp:revision>
  <cp:lastPrinted>1601-01-01T00:00:00Z</cp:lastPrinted>
  <dcterms:created xsi:type="dcterms:W3CDTF">2014-08-13T16:10:53Z</dcterms:created>
  <dcterms:modified xsi:type="dcterms:W3CDTF">2015-05-22T11:49:46Z</dcterms:modified>
</cp:coreProperties>
</file>