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85" r:id="rId4"/>
    <p:sldId id="287" r:id="rId5"/>
    <p:sldId id="291" r:id="rId6"/>
    <p:sldId id="288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4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MODIS Science Team Meeting, 6-10 June, 2016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3785F-A4FD-7C4D-ADB5-680E430958C1}" type="datetime1">
              <a:rPr lang="en-US" smtClean="0"/>
              <a:t>6/7/16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7FE6B-84FD-864F-8D63-47E77602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685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MODIS Science Team Meeting, 6-10 June, 2016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40057-26B1-264E-9391-0529153E4F68}" type="datetime1">
              <a:rPr lang="en-US" smtClean="0"/>
              <a:t>6/7/16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BE464-5C58-9545-BBE7-73C7B9D8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587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MODIS Science Team Meeting, 6-10 June,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MODIS Science Team Meeting, 6-10 June,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1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84E5-013D-5C42-BF2F-BC5522C0C5E0}" type="datetime1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2F09-8B22-6947-901C-A474D26B0A50}" type="datetime1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D2B4-9F6F-5545-BA7A-303DCA9CE6D4}" type="datetime1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6F19-8883-DF4F-B103-B735D05EA16C}" type="datetime1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5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1DB-AD6E-714F-8796-952C742CDCB4}" type="datetime1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A78D-4C1A-C740-8E9F-61ED7FBFD5EA}" type="datetime1">
              <a:rPr lang="en-US" smtClean="0"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E172-6B3B-5348-A1D1-E6FF517978D6}" type="datetime1">
              <a:rPr lang="en-US" smtClean="0"/>
              <a:t>6/7/16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958-AAAC-104D-937D-EC133A8590FB}" type="datetime1">
              <a:rPr lang="en-US" smtClean="0"/>
              <a:t>6/7/16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8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897D-04FA-C546-B677-59D6E1C2A22B}" type="datetime1">
              <a:rPr lang="en-US" smtClean="0"/>
              <a:t>6/7/16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5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934B-74A9-6044-B08E-65FBCD120539}" type="datetime1">
              <a:rPr lang="en-US" smtClean="0"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27F1-4B08-CB4B-9C08-BB334E8886F7}" type="datetime1">
              <a:rPr lang="en-US" smtClean="0"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AF68-2145-C94F-A8D1-614AB3C13D3F}" type="datetime1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0A60-CFD2-8447-A6EA-4924E1C2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VIIRS TPW Status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Eva </a:t>
            </a:r>
            <a:r>
              <a:rPr lang="en-US" dirty="0" err="1" smtClean="0"/>
              <a:t>Borbas</a:t>
            </a:r>
            <a:r>
              <a:rPr lang="en-US" dirty="0" smtClean="0"/>
              <a:t> (PI), </a:t>
            </a:r>
            <a:r>
              <a:rPr lang="en-US" dirty="0" smtClean="0"/>
              <a:t>Zhenglong Li, Paul Menzel, and Laura </a:t>
            </a:r>
            <a:r>
              <a:rPr lang="en-US" dirty="0" err="1" smtClean="0"/>
              <a:t>Dobor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CIMSS/SSEC</a:t>
            </a:r>
          </a:p>
          <a:p>
            <a:r>
              <a:rPr lang="en-US" dirty="0" smtClean="0"/>
              <a:t>University of Wisconsin-Madison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603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MODIS Science Team Meeting, 6-10 June, 2016</a:t>
            </a:r>
          </a:p>
        </p:txBody>
      </p:sp>
    </p:spTree>
    <p:extLst>
      <p:ext uri="{BB962C8B-B14F-4D97-AF65-F5344CB8AC3E}">
        <p14:creationId xmlns:p14="http://schemas.microsoft.com/office/powerpoint/2010/main" val="345302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Validation </a:t>
            </a:r>
            <a:r>
              <a:rPr lang="en-US" dirty="0"/>
              <a:t>for 2012-</a:t>
            </a:r>
            <a:r>
              <a:rPr lang="en-US" dirty="0" smtClean="0"/>
              <a:t>2015 </a:t>
            </a:r>
            <a:r>
              <a:rPr lang="en-US" dirty="0"/>
              <a:t>with  </a:t>
            </a:r>
            <a:r>
              <a:rPr lang="en-US" dirty="0" smtClean="0"/>
              <a:t>TPW from ground</a:t>
            </a:r>
            <a:r>
              <a:rPr lang="en-US" dirty="0"/>
              <a:t>-based GPS </a:t>
            </a:r>
            <a:r>
              <a:rPr lang="en-US" dirty="0" smtClean="0"/>
              <a:t>network, </a:t>
            </a:r>
            <a:r>
              <a:rPr lang="en-US" dirty="0"/>
              <a:t>MWR, </a:t>
            </a:r>
            <a:r>
              <a:rPr lang="en-US" dirty="0" smtClean="0"/>
              <a:t>and </a:t>
            </a:r>
            <a:r>
              <a:rPr lang="en-US" dirty="0" smtClean="0"/>
              <a:t>RAOB (poster)</a:t>
            </a:r>
            <a:endParaRPr lang="en-US" dirty="0" smtClean="0"/>
          </a:p>
          <a:p>
            <a:r>
              <a:rPr lang="en-US" dirty="0" smtClean="0"/>
              <a:t>VIIRS </a:t>
            </a:r>
            <a:r>
              <a:rPr lang="en-US" dirty="0"/>
              <a:t>TPW L2 algorithm/products based on 6 min granules</a:t>
            </a:r>
          </a:p>
          <a:p>
            <a:pPr lvl="1"/>
            <a:r>
              <a:rPr lang="en-US" dirty="0"/>
              <a:t>Hole filling </a:t>
            </a:r>
          </a:p>
          <a:p>
            <a:pPr lvl="1"/>
            <a:r>
              <a:rPr lang="en-US" dirty="0" smtClean="0"/>
              <a:t>Smoothing</a:t>
            </a:r>
          </a:p>
          <a:p>
            <a:pPr lvl="1"/>
            <a:r>
              <a:rPr lang="en-US" dirty="0" smtClean="0"/>
              <a:t>Algorithm delivered</a:t>
            </a:r>
          </a:p>
          <a:p>
            <a:r>
              <a:rPr lang="en-US" dirty="0" smtClean="0"/>
              <a:t>Granule and one day global validation using MYD07</a:t>
            </a:r>
          </a:p>
          <a:p>
            <a:r>
              <a:rPr lang="en-US" dirty="0"/>
              <a:t>Ready for comprehensive validation</a:t>
            </a:r>
          </a:p>
          <a:p>
            <a:r>
              <a:rPr lang="en-US" dirty="0" smtClean="0"/>
              <a:t>Working on L3 algorithm as well as ATBD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2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w_rtvl_comparison_d20141015_0848_NUCAPS_smooth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" r="16122" b="12786"/>
          <a:stretch/>
        </p:blipFill>
        <p:spPr>
          <a:xfrm>
            <a:off x="1732318" y="3182059"/>
            <a:ext cx="3127248" cy="37216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80621"/>
            <a:ext cx="8229600" cy="699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Retrieval comparison</a:t>
            </a:r>
            <a:endParaRPr lang="en-US" sz="3200" dirty="0"/>
          </a:p>
        </p:txBody>
      </p:sp>
      <p:pic>
        <p:nvPicPr>
          <p:cNvPr id="9" name="Picture 8" descr="tpw_rtvl_comparison_d20141015_0848_VIIRS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t="1" r="16122" b="12786"/>
          <a:stretch/>
        </p:blipFill>
        <p:spPr>
          <a:xfrm>
            <a:off x="0" y="8411"/>
            <a:ext cx="3584448" cy="37216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9846" y="6419262"/>
            <a:ext cx="98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NUCAPS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82065" y="4113818"/>
            <a:ext cx="244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Retrieval Comparison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0065" y="4667816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0842~0854 UTC</a:t>
            </a:r>
          </a:p>
          <a:p>
            <a:r>
              <a:rPr lang="en-US" dirty="0" smtClean="0"/>
              <a:t>10/15/2014</a:t>
            </a:r>
            <a:endParaRPr lang="en-US" dirty="0"/>
          </a:p>
        </p:txBody>
      </p:sp>
      <p:pic>
        <p:nvPicPr>
          <p:cNvPr id="12" name="Picture 11" descr="tpw_rtvl_comparison_d20141015_0848_VN_smooth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6" t="1" r="14512" b="12786"/>
          <a:stretch/>
        </p:blipFill>
        <p:spPr>
          <a:xfrm>
            <a:off x="3567628" y="0"/>
            <a:ext cx="3218688" cy="3721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1828800"/>
            <a:ext cx="106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Unit: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1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004" y="460513"/>
            <a:ext cx="8229600" cy="784087"/>
          </a:xfrm>
        </p:spPr>
        <p:txBody>
          <a:bodyPr/>
          <a:lstStyle/>
          <a:p>
            <a:r>
              <a:rPr lang="en-US" dirty="0" smtClean="0"/>
              <a:t>Difference </a:t>
            </a:r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5" name="Content Placeholder 4" descr="diff_tpw_rtvl_comparison_d20141015_0848_VN_minus_N_smoothed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r="16544"/>
          <a:stretch>
            <a:fillRect/>
          </a:stretch>
        </p:blipFill>
        <p:spPr>
          <a:xfrm>
            <a:off x="457200" y="1244600"/>
            <a:ext cx="4038600" cy="4525963"/>
          </a:xfrm>
        </p:spPr>
      </p:pic>
      <p:pic>
        <p:nvPicPr>
          <p:cNvPr id="6" name="Content Placeholder 5" descr="diff_tpw_rtvl_comparison_d20141015_0848_VNsmoothed_minus_V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r="16544"/>
          <a:stretch>
            <a:fillRect/>
          </a:stretch>
        </p:blipFill>
        <p:spPr>
          <a:xfrm>
            <a:off x="4648200" y="1244600"/>
            <a:ext cx="4038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698500" y="5585897"/>
            <a:ext cx="106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Unit: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5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w_rtvl_comparison_d20141015_0848_NUCAPS_smooth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" r="16122" b="12786"/>
          <a:stretch/>
        </p:blipFill>
        <p:spPr>
          <a:xfrm>
            <a:off x="1732318" y="3182059"/>
            <a:ext cx="3127248" cy="37216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80621"/>
            <a:ext cx="8229600" cy="699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Retrieval comparison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693198" y="475391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20141015 09:20 UTC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3198" y="3609538"/>
            <a:ext cx="210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 of 60 is used!</a:t>
            </a:r>
            <a:endParaRPr lang="en-US" dirty="0"/>
          </a:p>
        </p:txBody>
      </p:sp>
      <p:pic>
        <p:nvPicPr>
          <p:cNvPr id="8" name="Picture 7" descr="tpw_rtvl_comparison_d20141015_0848_MYD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1" r="16120" b="12786"/>
          <a:stretch/>
        </p:blipFill>
        <p:spPr>
          <a:xfrm>
            <a:off x="4856144" y="3182059"/>
            <a:ext cx="3127248" cy="3721608"/>
          </a:xfrm>
          <a:prstGeom prst="rect">
            <a:avLst/>
          </a:prstGeom>
        </p:spPr>
      </p:pic>
      <p:pic>
        <p:nvPicPr>
          <p:cNvPr id="9" name="Picture 8" descr="tpw_rtvl_comparison_d20141015_0848_VIIRS_onl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t="1" r="16122" b="12786"/>
          <a:stretch/>
        </p:blipFill>
        <p:spPr>
          <a:xfrm>
            <a:off x="0" y="8411"/>
            <a:ext cx="3584448" cy="37216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9846" y="6419262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NUCAPS                                              MYD07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60041" y="1023602"/>
            <a:ext cx="244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Retrieval Comparison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0065" y="4667816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0842~0854 UTC</a:t>
            </a:r>
          </a:p>
          <a:p>
            <a:r>
              <a:rPr lang="en-US" dirty="0" smtClean="0"/>
              <a:t>10/15/2014</a:t>
            </a:r>
            <a:endParaRPr lang="en-US" dirty="0"/>
          </a:p>
        </p:txBody>
      </p:sp>
      <p:pic>
        <p:nvPicPr>
          <p:cNvPr id="12" name="Picture 11" descr="tpw_rtvl_comparison_d20141015_0848_VN_smoothe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6" t="1" r="14512" b="12786"/>
          <a:stretch/>
        </p:blipFill>
        <p:spPr>
          <a:xfrm>
            <a:off x="3567628" y="0"/>
            <a:ext cx="3218688" cy="3721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6399" y="2717800"/>
            <a:ext cx="106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Unit: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2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0132"/>
            <a:ext cx="362226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Histograms (smoothed)</a:t>
            </a:r>
            <a:endParaRPr lang="en-US" dirty="0"/>
          </a:p>
        </p:txBody>
      </p:sp>
      <p:pic>
        <p:nvPicPr>
          <p:cNvPr id="5" name="Picture 4" descr="hist_tpw_comparison_d20141015_0848_N_VS_M_smooth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6210" r="8013" b="3468"/>
          <a:stretch/>
        </p:blipFill>
        <p:spPr>
          <a:xfrm>
            <a:off x="22098" y="3500774"/>
            <a:ext cx="4285097" cy="3353171"/>
          </a:xfrm>
          <a:prstGeom prst="rect">
            <a:avLst/>
          </a:prstGeom>
        </p:spPr>
      </p:pic>
      <p:pic>
        <p:nvPicPr>
          <p:cNvPr id="6" name="Picture 5" descr="hist_tpw_comparison_d20141015_0848_V_VS_M_smooth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6210" r="8034" b="3468"/>
          <a:stretch/>
        </p:blipFill>
        <p:spPr>
          <a:xfrm>
            <a:off x="4859131" y="3493786"/>
            <a:ext cx="4271630" cy="3353171"/>
          </a:xfrm>
          <a:prstGeom prst="rect">
            <a:avLst/>
          </a:prstGeom>
        </p:spPr>
      </p:pic>
      <p:pic>
        <p:nvPicPr>
          <p:cNvPr id="7" name="Picture 6" descr="hist_tpw_comparison_d20141015_0848_VN_VS_M_smooth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6573" r="7306" b="3363"/>
          <a:stretch/>
        </p:blipFill>
        <p:spPr>
          <a:xfrm>
            <a:off x="3257830" y="150192"/>
            <a:ext cx="4333071" cy="3343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7217" y="1254785"/>
            <a:ext cx="6913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        VIIRS+NUCAPS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NUCAPS only                                        VIIRS only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536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L2 </a:t>
            </a:r>
            <a:r>
              <a:rPr lang="en-US" dirty="0" smtClean="0"/>
              <a:t>algorithm/products </a:t>
            </a:r>
            <a:r>
              <a:rPr lang="en-US" dirty="0"/>
              <a:t>based on 6 min granules</a:t>
            </a:r>
          </a:p>
          <a:p>
            <a:r>
              <a:rPr lang="en-US" dirty="0" smtClean="0"/>
              <a:t>NUCAPS holes filled and smoothed; </a:t>
            </a:r>
          </a:p>
          <a:p>
            <a:r>
              <a:rPr lang="en-US" dirty="0" smtClean="0"/>
              <a:t>VIIRS+NUCAPS adjusts both NUCAPS alone and VIIRS alone, information from both is a better product</a:t>
            </a:r>
          </a:p>
          <a:p>
            <a:r>
              <a:rPr lang="en-US" dirty="0" smtClean="0"/>
              <a:t>VIIRS+NUCAPS less affected by cloud and surface features</a:t>
            </a:r>
          </a:p>
          <a:p>
            <a:pPr lvl="0"/>
            <a:r>
              <a:rPr lang="en-US" dirty="0"/>
              <a:t>Apply STG software to build the global daily, and monthly VIIRS</a:t>
            </a:r>
            <a:r>
              <a:rPr lang="en-US" dirty="0" smtClean="0"/>
              <a:t>/NUCAPS  </a:t>
            </a:r>
            <a:r>
              <a:rPr lang="en-US" dirty="0"/>
              <a:t>L3 gridded TPW products</a:t>
            </a:r>
          </a:p>
          <a:p>
            <a:pPr lvl="0"/>
            <a:r>
              <a:rPr lang="en-US" dirty="0"/>
              <a:t>Compare VIIRS/NUCAPS TPW L3 global products to MOD07 L3, AIRS L3, and SSMI </a:t>
            </a:r>
            <a:endParaRPr lang="en-US" dirty="0" smtClean="0"/>
          </a:p>
          <a:p>
            <a:r>
              <a:rPr lang="en-US" dirty="0" smtClean="0"/>
              <a:t>Finalize ATBDs</a:t>
            </a:r>
          </a:p>
        </p:txBody>
      </p:sp>
    </p:spTree>
    <p:extLst>
      <p:ext uri="{BB962C8B-B14F-4D97-AF65-F5344CB8AC3E}">
        <p14:creationId xmlns:p14="http://schemas.microsoft.com/office/powerpoint/2010/main" val="58980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13153</TotalTime>
  <Words>211</Words>
  <Application>Microsoft Macintosh PowerPoint</Application>
  <PresentationFormat>On-screen Show (4:3)</PresentationFormat>
  <Paragraphs>52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VIIRS TPW Status report</vt:lpstr>
      <vt:lpstr>Overview</vt:lpstr>
      <vt:lpstr>Retrieval comparison</vt:lpstr>
      <vt:lpstr>Difference Images</vt:lpstr>
      <vt:lpstr>Retrieval comparison</vt:lpstr>
      <vt:lpstr>Histograms (smoothed)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attempt of spatial smoothing</dc:title>
  <dc:creator>Microsoft Office User</dc:creator>
  <cp:lastModifiedBy>Microsoft Office User</cp:lastModifiedBy>
  <cp:revision>111</cp:revision>
  <dcterms:created xsi:type="dcterms:W3CDTF">2016-04-13T19:44:53Z</dcterms:created>
  <dcterms:modified xsi:type="dcterms:W3CDTF">2016-06-08T13:19:04Z</dcterms:modified>
</cp:coreProperties>
</file>