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462" r:id="rId3"/>
    <p:sldId id="488" r:id="rId4"/>
    <p:sldId id="461" r:id="rId5"/>
    <p:sldId id="489" r:id="rId6"/>
    <p:sldId id="490" r:id="rId7"/>
    <p:sldId id="491" r:id="rId8"/>
    <p:sldId id="492" r:id="rId9"/>
    <p:sldId id="495" r:id="rId10"/>
    <p:sldId id="496" r:id="rId11"/>
    <p:sldId id="484" r:id="rId12"/>
    <p:sldId id="485" r:id="rId13"/>
    <p:sldId id="486" r:id="rId14"/>
    <p:sldId id="487" r:id="rId15"/>
    <p:sldId id="493" r:id="rId16"/>
    <p:sldId id="494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F52B"/>
    <a:srgbClr val="00FFFF"/>
    <a:srgbClr val="FF3300"/>
    <a:srgbClr val="FF00FF"/>
    <a:srgbClr val="FFFFCC"/>
    <a:srgbClr val="FFCC99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94568" autoAdjust="0"/>
  </p:normalViewPr>
  <p:slideViewPr>
    <p:cSldViewPr snapToGrid="0">
      <p:cViewPr varScale="1">
        <p:scale>
          <a:sx n="76" d="100"/>
          <a:sy n="76" d="100"/>
        </p:scale>
        <p:origin x="-25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wang1\AppData\Local\Microsoft\Windows\Temporary%20Internet%20Files\Content.Outlook\B5HV57M6\Egypt1_TerraNotrnd__AquaDtrnd%20(2)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wang1\Desktop\Yujie_Wang\yujie\PolCorr_Dessert\New_Coef\Egypt1_Dtrnd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wang1\Desktop\Yujie_Wang\yujie\PolCorr_Dessert\New_Coef\Egypt1_TerraX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wang1\Desktop\Yujie_Wang\yujie\PolCorr_Dessert\New_Coef\Egypt1_Dtrnd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aseline="0"/>
            </a:pPr>
            <a:r>
              <a:rPr lang="en-US" sz="1400" baseline="0" dirty="0"/>
              <a:t>Terra TOA </a:t>
            </a:r>
            <a:r>
              <a:rPr lang="en-US" sz="1400" baseline="0" dirty="0" smtClean="0"/>
              <a:t>refl. (Rn</a:t>
            </a:r>
            <a:r>
              <a:rPr lang="en-US" sz="1400" baseline="0" dirty="0"/>
              <a:t>), </a:t>
            </a:r>
            <a:r>
              <a:rPr lang="en-US" sz="1400" baseline="0" dirty="0" smtClean="0"/>
              <a:t>Egypt1, B1 </a:t>
            </a:r>
            <a:endParaRPr lang="en-US" sz="1400" baseline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Terra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17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050376529791929"/>
                  <c:y val="-0.344386482939633"/>
                </c:manualLayout>
              </c:layout>
              <c:numFmt formatCode="0.0000E+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Egypt1_TMS_TerraNotrnd!$A$2:$A$2234</c:f>
              <c:numCache>
                <c:formatCode>0.000</c:formatCode>
                <c:ptCount val="2233"/>
                <c:pt idx="0">
                  <c:v>0.0</c:v>
                </c:pt>
                <c:pt idx="1">
                  <c:v>0.00273972602739726</c:v>
                </c:pt>
                <c:pt idx="2">
                  <c:v>0.00547945205479452</c:v>
                </c:pt>
                <c:pt idx="3">
                  <c:v>0.00821917808219178</c:v>
                </c:pt>
                <c:pt idx="4">
                  <c:v>0.010958904109589</c:v>
                </c:pt>
                <c:pt idx="5">
                  <c:v>0.0164383561643836</c:v>
                </c:pt>
                <c:pt idx="6">
                  <c:v>0.0191780821917808</c:v>
                </c:pt>
                <c:pt idx="7">
                  <c:v>0.0219178082191781</c:v>
                </c:pt>
                <c:pt idx="8">
                  <c:v>0.0273972602739726</c:v>
                </c:pt>
                <c:pt idx="9">
                  <c:v>0.0383561643835616</c:v>
                </c:pt>
                <c:pt idx="10">
                  <c:v>0.0410958904109589</c:v>
                </c:pt>
                <c:pt idx="11">
                  <c:v>0.0438356164383562</c:v>
                </c:pt>
                <c:pt idx="12">
                  <c:v>0.0465753424657534</c:v>
                </c:pt>
                <c:pt idx="13">
                  <c:v>0.0547945205479452</c:v>
                </c:pt>
                <c:pt idx="14">
                  <c:v>0.0602739726027397</c:v>
                </c:pt>
                <c:pt idx="15">
                  <c:v>0.0657534246575343</c:v>
                </c:pt>
                <c:pt idx="16">
                  <c:v>0.0684931506849315</c:v>
                </c:pt>
                <c:pt idx="17">
                  <c:v>0.0794520547945206</c:v>
                </c:pt>
                <c:pt idx="18">
                  <c:v>0.0904109589041096</c:v>
                </c:pt>
                <c:pt idx="19">
                  <c:v>0.0931506849315068</c:v>
                </c:pt>
                <c:pt idx="20">
                  <c:v>0.0986301369863014</c:v>
                </c:pt>
                <c:pt idx="21">
                  <c:v>0.104109589041096</c:v>
                </c:pt>
                <c:pt idx="22">
                  <c:v>0.112328767123288</c:v>
                </c:pt>
                <c:pt idx="23">
                  <c:v>0.115068493150685</c:v>
                </c:pt>
                <c:pt idx="24">
                  <c:v>0.120547945205479</c:v>
                </c:pt>
                <c:pt idx="25">
                  <c:v>0.123287671232877</c:v>
                </c:pt>
                <c:pt idx="26">
                  <c:v>0.134246575342466</c:v>
                </c:pt>
                <c:pt idx="27">
                  <c:v>0.147945205479452</c:v>
                </c:pt>
                <c:pt idx="28">
                  <c:v>0.153424657534247</c:v>
                </c:pt>
                <c:pt idx="29">
                  <c:v>0.156164383561644</c:v>
                </c:pt>
                <c:pt idx="30">
                  <c:v>0.158904109589041</c:v>
                </c:pt>
                <c:pt idx="31">
                  <c:v>0.172602739726027</c:v>
                </c:pt>
                <c:pt idx="32">
                  <c:v>0.175342465753425</c:v>
                </c:pt>
                <c:pt idx="33">
                  <c:v>0.180821917808219</c:v>
                </c:pt>
                <c:pt idx="34">
                  <c:v>0.191780821917808</c:v>
                </c:pt>
                <c:pt idx="35">
                  <c:v>0.197260273972603</c:v>
                </c:pt>
                <c:pt idx="36">
                  <c:v>0.2</c:v>
                </c:pt>
                <c:pt idx="37">
                  <c:v>0.202739726027397</c:v>
                </c:pt>
                <c:pt idx="38">
                  <c:v>0.216438356164384</c:v>
                </c:pt>
                <c:pt idx="39">
                  <c:v>0.219178082191781</c:v>
                </c:pt>
                <c:pt idx="40">
                  <c:v>0.221917808219178</c:v>
                </c:pt>
                <c:pt idx="41">
                  <c:v>0.235616438356164</c:v>
                </c:pt>
                <c:pt idx="42">
                  <c:v>0.241095890410959</c:v>
                </c:pt>
                <c:pt idx="43">
                  <c:v>0.243835616438356</c:v>
                </c:pt>
                <c:pt idx="44">
                  <c:v>0.246575342465753</c:v>
                </c:pt>
                <c:pt idx="45">
                  <c:v>0.26027397260274</c:v>
                </c:pt>
                <c:pt idx="46">
                  <c:v>0.273972602739726</c:v>
                </c:pt>
                <c:pt idx="47">
                  <c:v>0.279452054794521</c:v>
                </c:pt>
                <c:pt idx="48">
                  <c:v>0.298630136986301</c:v>
                </c:pt>
                <c:pt idx="49">
                  <c:v>0.304109589041096</c:v>
                </c:pt>
                <c:pt idx="50">
                  <c:v>0.323287671232877</c:v>
                </c:pt>
                <c:pt idx="51">
                  <c:v>0.328767123287671</c:v>
                </c:pt>
                <c:pt idx="52">
                  <c:v>0.331506849315069</c:v>
                </c:pt>
                <c:pt idx="53">
                  <c:v>0.334246575342466</c:v>
                </c:pt>
                <c:pt idx="54">
                  <c:v>0.342465753424658</c:v>
                </c:pt>
                <c:pt idx="55">
                  <c:v>0.347945205479452</c:v>
                </c:pt>
                <c:pt idx="56">
                  <c:v>0.350684931506849</c:v>
                </c:pt>
                <c:pt idx="57">
                  <c:v>0.353424657534247</c:v>
                </c:pt>
                <c:pt idx="58">
                  <c:v>0.356164383561644</c:v>
                </c:pt>
                <c:pt idx="59">
                  <c:v>0.358904109589041</c:v>
                </c:pt>
                <c:pt idx="60">
                  <c:v>0.361643835616438</c:v>
                </c:pt>
                <c:pt idx="61">
                  <c:v>0.367123287671233</c:v>
                </c:pt>
                <c:pt idx="62">
                  <c:v>0.372602739726027</c:v>
                </c:pt>
                <c:pt idx="63">
                  <c:v>0.378082191780822</c:v>
                </c:pt>
                <c:pt idx="64">
                  <c:v>0.386301369863014</c:v>
                </c:pt>
                <c:pt idx="65">
                  <c:v>0.391780821917808</c:v>
                </c:pt>
                <c:pt idx="66">
                  <c:v>0.397260273972603</c:v>
                </c:pt>
                <c:pt idx="67">
                  <c:v>0.410958904109589</c:v>
                </c:pt>
                <c:pt idx="68">
                  <c:v>0.416438356164384</c:v>
                </c:pt>
                <c:pt idx="69">
                  <c:v>0.419178082191781</c:v>
                </c:pt>
                <c:pt idx="70">
                  <c:v>0.43013698630137</c:v>
                </c:pt>
                <c:pt idx="71">
                  <c:v>0.435616438356164</c:v>
                </c:pt>
                <c:pt idx="72">
                  <c:v>0.441095890410959</c:v>
                </c:pt>
                <c:pt idx="73">
                  <c:v>0.449315068493151</c:v>
                </c:pt>
                <c:pt idx="74">
                  <c:v>0.454794520547945</c:v>
                </c:pt>
                <c:pt idx="75">
                  <c:v>0.46027397260274</c:v>
                </c:pt>
                <c:pt idx="76">
                  <c:v>0.465753424657534</c:v>
                </c:pt>
                <c:pt idx="77">
                  <c:v>0.473972602739726</c:v>
                </c:pt>
                <c:pt idx="78">
                  <c:v>0.47945205479452</c:v>
                </c:pt>
                <c:pt idx="79">
                  <c:v>0.482191780821918</c:v>
                </c:pt>
                <c:pt idx="80">
                  <c:v>0.484931506849315</c:v>
                </c:pt>
                <c:pt idx="81">
                  <c:v>0.493150684931507</c:v>
                </c:pt>
                <c:pt idx="82">
                  <c:v>0.498630136986301</c:v>
                </c:pt>
                <c:pt idx="83">
                  <c:v>0.504109589041096</c:v>
                </c:pt>
                <c:pt idx="84">
                  <c:v>0.506849315068493</c:v>
                </c:pt>
                <c:pt idx="85">
                  <c:v>0.50958904109589</c:v>
                </c:pt>
                <c:pt idx="86">
                  <c:v>0.512328767123288</c:v>
                </c:pt>
                <c:pt idx="87">
                  <c:v>0.515068493150685</c:v>
                </c:pt>
                <c:pt idx="88">
                  <c:v>0.517808219178082</c:v>
                </c:pt>
                <c:pt idx="89">
                  <c:v>0.523287671232877</c:v>
                </c:pt>
                <c:pt idx="90">
                  <c:v>0.526027397260274</c:v>
                </c:pt>
                <c:pt idx="91">
                  <c:v>0.528767123287671</c:v>
                </c:pt>
                <c:pt idx="92">
                  <c:v>0.536986301369863</c:v>
                </c:pt>
                <c:pt idx="93">
                  <c:v>0.542465753424658</c:v>
                </c:pt>
                <c:pt idx="94">
                  <c:v>0.561643835616439</c:v>
                </c:pt>
                <c:pt idx="95">
                  <c:v>0.567123287671233</c:v>
                </c:pt>
                <c:pt idx="96">
                  <c:v>0.586301369863014</c:v>
                </c:pt>
                <c:pt idx="97">
                  <c:v>0.591780821917808</c:v>
                </c:pt>
                <c:pt idx="98">
                  <c:v>0.605479452054795</c:v>
                </c:pt>
                <c:pt idx="99">
                  <c:v>0.610958904109589</c:v>
                </c:pt>
                <c:pt idx="100">
                  <c:v>0.616438356164384</c:v>
                </c:pt>
                <c:pt idx="101">
                  <c:v>0.63013698630137</c:v>
                </c:pt>
                <c:pt idx="102">
                  <c:v>0.635616438356164</c:v>
                </c:pt>
                <c:pt idx="103">
                  <c:v>0.641095890410959</c:v>
                </c:pt>
                <c:pt idx="104">
                  <c:v>0.649315068493151</c:v>
                </c:pt>
                <c:pt idx="105">
                  <c:v>0.654794520547945</c:v>
                </c:pt>
                <c:pt idx="106">
                  <c:v>0.66027397260274</c:v>
                </c:pt>
                <c:pt idx="107">
                  <c:v>0.673972602739726</c:v>
                </c:pt>
                <c:pt idx="108">
                  <c:v>0.679452054794521</c:v>
                </c:pt>
                <c:pt idx="109">
                  <c:v>0.693150684931507</c:v>
                </c:pt>
                <c:pt idx="110">
                  <c:v>0.698630136986301</c:v>
                </c:pt>
                <c:pt idx="111">
                  <c:v>0.704109589041096</c:v>
                </c:pt>
                <c:pt idx="112">
                  <c:v>0.717808219178082</c:v>
                </c:pt>
                <c:pt idx="113">
                  <c:v>0.723287671232877</c:v>
                </c:pt>
                <c:pt idx="114">
                  <c:v>0.728767123287671</c:v>
                </c:pt>
                <c:pt idx="115">
                  <c:v>0.742465753424658</c:v>
                </c:pt>
                <c:pt idx="116">
                  <c:v>0.747945205479452</c:v>
                </c:pt>
                <c:pt idx="117">
                  <c:v>0.761643835616438</c:v>
                </c:pt>
                <c:pt idx="118">
                  <c:v>0.772602739726027</c:v>
                </c:pt>
                <c:pt idx="119">
                  <c:v>0.789041095890411</c:v>
                </c:pt>
                <c:pt idx="120">
                  <c:v>0.791780821917808</c:v>
                </c:pt>
                <c:pt idx="121">
                  <c:v>0.797260273972602</c:v>
                </c:pt>
                <c:pt idx="122">
                  <c:v>0.810958904109589</c:v>
                </c:pt>
                <c:pt idx="123">
                  <c:v>0.816438356164384</c:v>
                </c:pt>
                <c:pt idx="124">
                  <c:v>0.819178082191781</c:v>
                </c:pt>
                <c:pt idx="125">
                  <c:v>0.83013698630137</c:v>
                </c:pt>
                <c:pt idx="126">
                  <c:v>0.832876712328767</c:v>
                </c:pt>
                <c:pt idx="127">
                  <c:v>0.835616438356164</c:v>
                </c:pt>
                <c:pt idx="128">
                  <c:v>0.841095890410959</c:v>
                </c:pt>
                <c:pt idx="129">
                  <c:v>0.849315068493151</c:v>
                </c:pt>
                <c:pt idx="130">
                  <c:v>0.873972602739726</c:v>
                </c:pt>
                <c:pt idx="131">
                  <c:v>0.876712328767123</c:v>
                </c:pt>
                <c:pt idx="132">
                  <c:v>0.879452054794521</c:v>
                </c:pt>
                <c:pt idx="133">
                  <c:v>0.882191780821918</c:v>
                </c:pt>
                <c:pt idx="134">
                  <c:v>0.898630136986301</c:v>
                </c:pt>
                <c:pt idx="135">
                  <c:v>0.901369863013699</c:v>
                </c:pt>
                <c:pt idx="136">
                  <c:v>0.904109589041096</c:v>
                </c:pt>
                <c:pt idx="137">
                  <c:v>0.917808219178082</c:v>
                </c:pt>
                <c:pt idx="138">
                  <c:v>0.923287671232877</c:v>
                </c:pt>
                <c:pt idx="139">
                  <c:v>0.926027397260274</c:v>
                </c:pt>
                <c:pt idx="140">
                  <c:v>0.928767123287671</c:v>
                </c:pt>
                <c:pt idx="141">
                  <c:v>0.931506849315068</c:v>
                </c:pt>
                <c:pt idx="142">
                  <c:v>0.936986301369863</c:v>
                </c:pt>
                <c:pt idx="143">
                  <c:v>0.942465753424658</c:v>
                </c:pt>
                <c:pt idx="144">
                  <c:v>0.945205479452055</c:v>
                </c:pt>
                <c:pt idx="145">
                  <c:v>0.947945205479452</c:v>
                </c:pt>
                <c:pt idx="146">
                  <c:v>0.953424657534247</c:v>
                </c:pt>
                <c:pt idx="147">
                  <c:v>0.956164383561644</c:v>
                </c:pt>
                <c:pt idx="148">
                  <c:v>0.986301369863013</c:v>
                </c:pt>
                <c:pt idx="149">
                  <c:v>0.989041095890411</c:v>
                </c:pt>
                <c:pt idx="150">
                  <c:v>0.991780821917808</c:v>
                </c:pt>
                <c:pt idx="151">
                  <c:v>0.997260273972602</c:v>
                </c:pt>
                <c:pt idx="152">
                  <c:v>1.0</c:v>
                </c:pt>
                <c:pt idx="153">
                  <c:v>1.01095890410959</c:v>
                </c:pt>
                <c:pt idx="154">
                  <c:v>1.013698630136986</c:v>
                </c:pt>
                <c:pt idx="155">
                  <c:v>1.016438356164383</c:v>
                </c:pt>
                <c:pt idx="156">
                  <c:v>1.019178082191781</c:v>
                </c:pt>
                <c:pt idx="157">
                  <c:v>1.024657534246576</c:v>
                </c:pt>
                <c:pt idx="158">
                  <c:v>1.03013698630137</c:v>
                </c:pt>
                <c:pt idx="159">
                  <c:v>1.032876712328767</c:v>
                </c:pt>
                <c:pt idx="160">
                  <c:v>1.041095890410959</c:v>
                </c:pt>
                <c:pt idx="161">
                  <c:v>1.043835616438356</c:v>
                </c:pt>
                <c:pt idx="162">
                  <c:v>1.049315068493151</c:v>
                </c:pt>
                <c:pt idx="163">
                  <c:v>1.076712328767123</c:v>
                </c:pt>
                <c:pt idx="164">
                  <c:v>1.082191780821918</c:v>
                </c:pt>
                <c:pt idx="165">
                  <c:v>1.095890410958904</c:v>
                </c:pt>
                <c:pt idx="166">
                  <c:v>1.101369863013698</c:v>
                </c:pt>
                <c:pt idx="167">
                  <c:v>1.117808219178082</c:v>
                </c:pt>
                <c:pt idx="168">
                  <c:v>1.12054794520548</c:v>
                </c:pt>
                <c:pt idx="169">
                  <c:v>1.123287671232877</c:v>
                </c:pt>
                <c:pt idx="170">
                  <c:v>1.131506849315068</c:v>
                </c:pt>
                <c:pt idx="171">
                  <c:v>1.136986301369863</c:v>
                </c:pt>
                <c:pt idx="172">
                  <c:v>1.13972602739726</c:v>
                </c:pt>
                <c:pt idx="173">
                  <c:v>1.142465753424658</c:v>
                </c:pt>
                <c:pt idx="174">
                  <c:v>1.145205479452055</c:v>
                </c:pt>
                <c:pt idx="175">
                  <c:v>1.147945205479452</c:v>
                </c:pt>
                <c:pt idx="176">
                  <c:v>1.15068493150685</c:v>
                </c:pt>
                <c:pt idx="177">
                  <c:v>1.156164383561644</c:v>
                </c:pt>
                <c:pt idx="178">
                  <c:v>1.161643835616438</c:v>
                </c:pt>
                <c:pt idx="179">
                  <c:v>1.164383561643836</c:v>
                </c:pt>
                <c:pt idx="180">
                  <c:v>1.18082191780822</c:v>
                </c:pt>
                <c:pt idx="181">
                  <c:v>1.183561643835616</c:v>
                </c:pt>
                <c:pt idx="182">
                  <c:v>1.186301369863014</c:v>
                </c:pt>
                <c:pt idx="183">
                  <c:v>1.189041095890411</c:v>
                </c:pt>
                <c:pt idx="184">
                  <c:v>1.191780821917809</c:v>
                </c:pt>
                <c:pt idx="185">
                  <c:v>1.194520547945206</c:v>
                </c:pt>
                <c:pt idx="186">
                  <c:v>1.2</c:v>
                </c:pt>
                <c:pt idx="187">
                  <c:v>1.205479452054794</c:v>
                </c:pt>
                <c:pt idx="188">
                  <c:v>1.208219178082192</c:v>
                </c:pt>
                <c:pt idx="189">
                  <c:v>1.227397260273972</c:v>
                </c:pt>
                <c:pt idx="190">
                  <c:v>1.243835616438356</c:v>
                </c:pt>
                <c:pt idx="191">
                  <c:v>1.254794520547945</c:v>
                </c:pt>
                <c:pt idx="192">
                  <c:v>1.263013698630137</c:v>
                </c:pt>
                <c:pt idx="193">
                  <c:v>1.268493150684931</c:v>
                </c:pt>
                <c:pt idx="194">
                  <c:v>1.271232876712329</c:v>
                </c:pt>
                <c:pt idx="195">
                  <c:v>1.273972602739726</c:v>
                </c:pt>
                <c:pt idx="196">
                  <c:v>1.276712328767124</c:v>
                </c:pt>
                <c:pt idx="197">
                  <c:v>1.27945205479452</c:v>
                </c:pt>
                <c:pt idx="198">
                  <c:v>1.282191780821918</c:v>
                </c:pt>
                <c:pt idx="199">
                  <c:v>1.284931506849315</c:v>
                </c:pt>
                <c:pt idx="200">
                  <c:v>1.293150684931507</c:v>
                </c:pt>
                <c:pt idx="201">
                  <c:v>1.306849315068493</c:v>
                </c:pt>
                <c:pt idx="202">
                  <c:v>1.312328767123288</c:v>
                </c:pt>
                <c:pt idx="203">
                  <c:v>1.315068493150685</c:v>
                </c:pt>
                <c:pt idx="204">
                  <c:v>1.317808219178082</c:v>
                </c:pt>
                <c:pt idx="205">
                  <c:v>1.323287671232877</c:v>
                </c:pt>
                <c:pt idx="206">
                  <c:v>1.326027397260274</c:v>
                </c:pt>
                <c:pt idx="207">
                  <c:v>1.336986301369863</c:v>
                </c:pt>
                <c:pt idx="208">
                  <c:v>1.33972602739726</c:v>
                </c:pt>
                <c:pt idx="209">
                  <c:v>1.342465753424658</c:v>
                </c:pt>
                <c:pt idx="210">
                  <c:v>1.35068493150685</c:v>
                </c:pt>
                <c:pt idx="211">
                  <c:v>1.361643835616438</c:v>
                </c:pt>
                <c:pt idx="212">
                  <c:v>1.364383561643836</c:v>
                </c:pt>
                <c:pt idx="213">
                  <c:v>1.383561643835616</c:v>
                </c:pt>
                <c:pt idx="214">
                  <c:v>1.386301369863014</c:v>
                </c:pt>
                <c:pt idx="215">
                  <c:v>1.389041095890411</c:v>
                </c:pt>
                <c:pt idx="216">
                  <c:v>1.391780821917808</c:v>
                </c:pt>
                <c:pt idx="217">
                  <c:v>1.394520547945206</c:v>
                </c:pt>
                <c:pt idx="218">
                  <c:v>1.4</c:v>
                </c:pt>
                <c:pt idx="219">
                  <c:v>1.405479452054794</c:v>
                </c:pt>
                <c:pt idx="220">
                  <c:v>1.413698630136986</c:v>
                </c:pt>
                <c:pt idx="221">
                  <c:v>1.419178082191781</c:v>
                </c:pt>
                <c:pt idx="222">
                  <c:v>1.424657534246576</c:v>
                </c:pt>
                <c:pt idx="223">
                  <c:v>1.427397260273972</c:v>
                </c:pt>
                <c:pt idx="224">
                  <c:v>1.43013698630137</c:v>
                </c:pt>
                <c:pt idx="225">
                  <c:v>1.432876712328767</c:v>
                </c:pt>
                <c:pt idx="226">
                  <c:v>1.435616438356164</c:v>
                </c:pt>
                <c:pt idx="227">
                  <c:v>1.438356164383562</c:v>
                </c:pt>
                <c:pt idx="228">
                  <c:v>1.443835616438356</c:v>
                </c:pt>
                <c:pt idx="229">
                  <c:v>1.446575342465753</c:v>
                </c:pt>
                <c:pt idx="230">
                  <c:v>1.449315068493151</c:v>
                </c:pt>
                <c:pt idx="231">
                  <c:v>1.452054794520548</c:v>
                </c:pt>
                <c:pt idx="232">
                  <c:v>1.457534246575342</c:v>
                </c:pt>
                <c:pt idx="233">
                  <c:v>1.463013698630137</c:v>
                </c:pt>
                <c:pt idx="234">
                  <c:v>1.468493150684931</c:v>
                </c:pt>
                <c:pt idx="235">
                  <c:v>1.471232876712329</c:v>
                </c:pt>
                <c:pt idx="236">
                  <c:v>1.473972602739726</c:v>
                </c:pt>
                <c:pt idx="237">
                  <c:v>1.476712328767123</c:v>
                </c:pt>
                <c:pt idx="238">
                  <c:v>1.482191780821918</c:v>
                </c:pt>
                <c:pt idx="239">
                  <c:v>1.487671232876712</c:v>
                </c:pt>
                <c:pt idx="240">
                  <c:v>1.49041095890411</c:v>
                </c:pt>
                <c:pt idx="241">
                  <c:v>1.493150684931507</c:v>
                </c:pt>
                <c:pt idx="242">
                  <c:v>1.495890410958904</c:v>
                </c:pt>
                <c:pt idx="243">
                  <c:v>1.501369863013698</c:v>
                </c:pt>
                <c:pt idx="244">
                  <c:v>1.506849315068493</c:v>
                </c:pt>
                <c:pt idx="245">
                  <c:v>1.512328767123288</c:v>
                </c:pt>
                <c:pt idx="246">
                  <c:v>1.515068493150685</c:v>
                </c:pt>
                <c:pt idx="247">
                  <c:v>1.517808219178082</c:v>
                </c:pt>
                <c:pt idx="248">
                  <c:v>1.52054794520548</c:v>
                </c:pt>
                <c:pt idx="249">
                  <c:v>1.523287671232877</c:v>
                </c:pt>
                <c:pt idx="250">
                  <c:v>1.526027397260274</c:v>
                </c:pt>
                <c:pt idx="251">
                  <c:v>1.531506849315068</c:v>
                </c:pt>
                <c:pt idx="252">
                  <c:v>1.534246575342466</c:v>
                </c:pt>
                <c:pt idx="253">
                  <c:v>1.536986301369863</c:v>
                </c:pt>
                <c:pt idx="254">
                  <c:v>1.53972602739726</c:v>
                </c:pt>
                <c:pt idx="255">
                  <c:v>1.545205479452055</c:v>
                </c:pt>
                <c:pt idx="256">
                  <c:v>1.55068493150685</c:v>
                </c:pt>
                <c:pt idx="257">
                  <c:v>1.556164383561644</c:v>
                </c:pt>
                <c:pt idx="258">
                  <c:v>1.558904109589041</c:v>
                </c:pt>
                <c:pt idx="259">
                  <c:v>1.561643835616438</c:v>
                </c:pt>
                <c:pt idx="260">
                  <c:v>1.564383561643836</c:v>
                </c:pt>
                <c:pt idx="261">
                  <c:v>1.567123287671233</c:v>
                </c:pt>
                <c:pt idx="262">
                  <c:v>1.56986301369863</c:v>
                </c:pt>
                <c:pt idx="263">
                  <c:v>1.575342465753425</c:v>
                </c:pt>
                <c:pt idx="264">
                  <c:v>1.578082191780822</c:v>
                </c:pt>
                <c:pt idx="265">
                  <c:v>1.580821917808219</c:v>
                </c:pt>
                <c:pt idx="266">
                  <c:v>1.583561643835616</c:v>
                </c:pt>
                <c:pt idx="267">
                  <c:v>1.594520547945206</c:v>
                </c:pt>
                <c:pt idx="268">
                  <c:v>1.6</c:v>
                </c:pt>
                <c:pt idx="269">
                  <c:v>1.602739726027397</c:v>
                </c:pt>
                <c:pt idx="270">
                  <c:v>1.605479452054794</c:v>
                </c:pt>
                <c:pt idx="271">
                  <c:v>1.61095890410959</c:v>
                </c:pt>
                <c:pt idx="272">
                  <c:v>1.613698630136986</c:v>
                </c:pt>
                <c:pt idx="273">
                  <c:v>1.619178082191781</c:v>
                </c:pt>
                <c:pt idx="274">
                  <c:v>1.621917808219178</c:v>
                </c:pt>
                <c:pt idx="275">
                  <c:v>1.624657534246576</c:v>
                </c:pt>
                <c:pt idx="276">
                  <c:v>1.63013698630137</c:v>
                </c:pt>
                <c:pt idx="277">
                  <c:v>1.632876712328767</c:v>
                </c:pt>
                <c:pt idx="278">
                  <c:v>1.638356164383562</c:v>
                </c:pt>
                <c:pt idx="279">
                  <c:v>1.643835616438356</c:v>
                </c:pt>
                <c:pt idx="280">
                  <c:v>1.646575342465754</c:v>
                </c:pt>
                <c:pt idx="281">
                  <c:v>1.652054794520548</c:v>
                </c:pt>
                <c:pt idx="282">
                  <c:v>1.654794520547945</c:v>
                </c:pt>
                <c:pt idx="283">
                  <c:v>1.657534246575342</c:v>
                </c:pt>
                <c:pt idx="284">
                  <c:v>1.663013698630137</c:v>
                </c:pt>
                <c:pt idx="285">
                  <c:v>1.665753424657534</c:v>
                </c:pt>
                <c:pt idx="286">
                  <c:v>1.668493150684931</c:v>
                </c:pt>
                <c:pt idx="287">
                  <c:v>1.673972602739726</c:v>
                </c:pt>
                <c:pt idx="288">
                  <c:v>1.676712328767123</c:v>
                </c:pt>
                <c:pt idx="289">
                  <c:v>1.682191780821918</c:v>
                </c:pt>
                <c:pt idx="290">
                  <c:v>1.687671232876712</c:v>
                </c:pt>
                <c:pt idx="291">
                  <c:v>1.695890410958904</c:v>
                </c:pt>
                <c:pt idx="292">
                  <c:v>1.706849315068493</c:v>
                </c:pt>
                <c:pt idx="293">
                  <c:v>1.70958904109589</c:v>
                </c:pt>
                <c:pt idx="294">
                  <c:v>1.712328767123288</c:v>
                </c:pt>
                <c:pt idx="295">
                  <c:v>1.717808219178082</c:v>
                </c:pt>
                <c:pt idx="296">
                  <c:v>1.72054794520548</c:v>
                </c:pt>
                <c:pt idx="297">
                  <c:v>1.726027397260274</c:v>
                </c:pt>
                <c:pt idx="298">
                  <c:v>1.731506849315068</c:v>
                </c:pt>
                <c:pt idx="299">
                  <c:v>1.73972602739726</c:v>
                </c:pt>
                <c:pt idx="300">
                  <c:v>1.75068493150685</c:v>
                </c:pt>
                <c:pt idx="301">
                  <c:v>1.753424657534246</c:v>
                </c:pt>
                <c:pt idx="302">
                  <c:v>1.756164383561644</c:v>
                </c:pt>
                <c:pt idx="303">
                  <c:v>1.758904109589041</c:v>
                </c:pt>
                <c:pt idx="304">
                  <c:v>1.761643835616438</c:v>
                </c:pt>
                <c:pt idx="305">
                  <c:v>1.764383561643836</c:v>
                </c:pt>
                <c:pt idx="306">
                  <c:v>1.76986301369863</c:v>
                </c:pt>
                <c:pt idx="307">
                  <c:v>1.775342465753425</c:v>
                </c:pt>
                <c:pt idx="308">
                  <c:v>1.780821917808219</c:v>
                </c:pt>
                <c:pt idx="309">
                  <c:v>1.783561643835616</c:v>
                </c:pt>
                <c:pt idx="310">
                  <c:v>1.789041095890411</c:v>
                </c:pt>
                <c:pt idx="311">
                  <c:v>1.794520547945206</c:v>
                </c:pt>
                <c:pt idx="312">
                  <c:v>1.797260273972603</c:v>
                </c:pt>
                <c:pt idx="313">
                  <c:v>1.8</c:v>
                </c:pt>
                <c:pt idx="314">
                  <c:v>1.802739726027397</c:v>
                </c:pt>
                <c:pt idx="315">
                  <c:v>1.805479452054794</c:v>
                </c:pt>
                <c:pt idx="316">
                  <c:v>1.808219178082192</c:v>
                </c:pt>
                <c:pt idx="317">
                  <c:v>1.813698630136986</c:v>
                </c:pt>
                <c:pt idx="318">
                  <c:v>1.819178082191781</c:v>
                </c:pt>
                <c:pt idx="319">
                  <c:v>1.821917808219178</c:v>
                </c:pt>
                <c:pt idx="320">
                  <c:v>1.824657534246576</c:v>
                </c:pt>
                <c:pt idx="321">
                  <c:v>1.827397260273972</c:v>
                </c:pt>
                <c:pt idx="322">
                  <c:v>1.83013698630137</c:v>
                </c:pt>
                <c:pt idx="323">
                  <c:v>1.832876712328767</c:v>
                </c:pt>
                <c:pt idx="324">
                  <c:v>1.838356164383562</c:v>
                </c:pt>
                <c:pt idx="325">
                  <c:v>1.841095890410959</c:v>
                </c:pt>
                <c:pt idx="326">
                  <c:v>1.843835616438356</c:v>
                </c:pt>
                <c:pt idx="327">
                  <c:v>1.846575342465754</c:v>
                </c:pt>
                <c:pt idx="328">
                  <c:v>1.849315068493151</c:v>
                </c:pt>
                <c:pt idx="329">
                  <c:v>1.852054794520548</c:v>
                </c:pt>
                <c:pt idx="330">
                  <c:v>1.854794520547945</c:v>
                </c:pt>
                <c:pt idx="331">
                  <c:v>1.863013698630137</c:v>
                </c:pt>
                <c:pt idx="332">
                  <c:v>1.868493150684932</c:v>
                </c:pt>
                <c:pt idx="333">
                  <c:v>1.882191780821918</c:v>
                </c:pt>
                <c:pt idx="334">
                  <c:v>1.884931506849315</c:v>
                </c:pt>
                <c:pt idx="335">
                  <c:v>1.887671232876712</c:v>
                </c:pt>
                <c:pt idx="336">
                  <c:v>1.89041095890411</c:v>
                </c:pt>
                <c:pt idx="337">
                  <c:v>1.895890410958904</c:v>
                </c:pt>
                <c:pt idx="338">
                  <c:v>1.901369863013698</c:v>
                </c:pt>
                <c:pt idx="339">
                  <c:v>1.90958904109589</c:v>
                </c:pt>
                <c:pt idx="340">
                  <c:v>1.912328767123288</c:v>
                </c:pt>
                <c:pt idx="341">
                  <c:v>1.915068493150684</c:v>
                </c:pt>
                <c:pt idx="342">
                  <c:v>1.920547945205479</c:v>
                </c:pt>
                <c:pt idx="343">
                  <c:v>1.926027397260274</c:v>
                </c:pt>
                <c:pt idx="344">
                  <c:v>1.931506849315068</c:v>
                </c:pt>
                <c:pt idx="345">
                  <c:v>1.934246575342466</c:v>
                </c:pt>
                <c:pt idx="346">
                  <c:v>1.945205479452055</c:v>
                </c:pt>
                <c:pt idx="347">
                  <c:v>1.953424657534246</c:v>
                </c:pt>
                <c:pt idx="348">
                  <c:v>1.958904109589041</c:v>
                </c:pt>
                <c:pt idx="349">
                  <c:v>1.96986301369863</c:v>
                </c:pt>
                <c:pt idx="350">
                  <c:v>1.972602739726027</c:v>
                </c:pt>
                <c:pt idx="351">
                  <c:v>1.978082191780822</c:v>
                </c:pt>
                <c:pt idx="352">
                  <c:v>1.980821917808219</c:v>
                </c:pt>
                <c:pt idx="353">
                  <c:v>1.983561643835616</c:v>
                </c:pt>
                <c:pt idx="354">
                  <c:v>1.989041095890411</c:v>
                </c:pt>
                <c:pt idx="355">
                  <c:v>1.997260273972602</c:v>
                </c:pt>
                <c:pt idx="356">
                  <c:v>2.002739726027398</c:v>
                </c:pt>
                <c:pt idx="357">
                  <c:v>2.008219178082192</c:v>
                </c:pt>
                <c:pt idx="358">
                  <c:v>2.013698630136986</c:v>
                </c:pt>
                <c:pt idx="359">
                  <c:v>2.016438356164384</c:v>
                </c:pt>
                <c:pt idx="360">
                  <c:v>2.021917808219178</c:v>
                </c:pt>
                <c:pt idx="361">
                  <c:v>2.027397260273974</c:v>
                </c:pt>
                <c:pt idx="362">
                  <c:v>2.038356164383561</c:v>
                </c:pt>
                <c:pt idx="363">
                  <c:v>2.04109589041096</c:v>
                </c:pt>
                <c:pt idx="364">
                  <c:v>2.043835616438356</c:v>
                </c:pt>
                <c:pt idx="365">
                  <c:v>2.052054794520548</c:v>
                </c:pt>
                <c:pt idx="366">
                  <c:v>2.057534246575343</c:v>
                </c:pt>
                <c:pt idx="367">
                  <c:v>2.06027397260274</c:v>
                </c:pt>
                <c:pt idx="368">
                  <c:v>2.065753424657534</c:v>
                </c:pt>
                <c:pt idx="369">
                  <c:v>2.068493150684932</c:v>
                </c:pt>
                <c:pt idx="370">
                  <c:v>2.07123287671233</c:v>
                </c:pt>
                <c:pt idx="371">
                  <c:v>2.08219178082192</c:v>
                </c:pt>
                <c:pt idx="372">
                  <c:v>2.087671232876713</c:v>
                </c:pt>
                <c:pt idx="373">
                  <c:v>2.093150684931507</c:v>
                </c:pt>
                <c:pt idx="374">
                  <c:v>2.095890410958904</c:v>
                </c:pt>
                <c:pt idx="375">
                  <c:v>2.098630136986301</c:v>
                </c:pt>
                <c:pt idx="376">
                  <c:v>2.104109589041096</c:v>
                </c:pt>
                <c:pt idx="377">
                  <c:v>2.115068493150684</c:v>
                </c:pt>
                <c:pt idx="378">
                  <c:v>2.134246575342466</c:v>
                </c:pt>
                <c:pt idx="379">
                  <c:v>2.13972602739726</c:v>
                </c:pt>
                <c:pt idx="380">
                  <c:v>2.147945205479452</c:v>
                </c:pt>
                <c:pt idx="381">
                  <c:v>2.150684931506849</c:v>
                </c:pt>
                <c:pt idx="382">
                  <c:v>2.172602739726027</c:v>
                </c:pt>
                <c:pt idx="383">
                  <c:v>2.194520547945206</c:v>
                </c:pt>
                <c:pt idx="384">
                  <c:v>2.197260273972603</c:v>
                </c:pt>
                <c:pt idx="385">
                  <c:v>2.2</c:v>
                </c:pt>
                <c:pt idx="386">
                  <c:v>2.202739726027397</c:v>
                </c:pt>
                <c:pt idx="387">
                  <c:v>2.208219178082192</c:v>
                </c:pt>
                <c:pt idx="388">
                  <c:v>2.213698630136986</c:v>
                </c:pt>
                <c:pt idx="389">
                  <c:v>2.216438356164383</c:v>
                </c:pt>
                <c:pt idx="390">
                  <c:v>2.219178082191781</c:v>
                </c:pt>
                <c:pt idx="391">
                  <c:v>2.227397260273973</c:v>
                </c:pt>
                <c:pt idx="392">
                  <c:v>2.232876712328767</c:v>
                </c:pt>
                <c:pt idx="393">
                  <c:v>2.235616438356164</c:v>
                </c:pt>
                <c:pt idx="394">
                  <c:v>2.238356164383561</c:v>
                </c:pt>
                <c:pt idx="395">
                  <c:v>2.24109589041096</c:v>
                </c:pt>
                <c:pt idx="396">
                  <c:v>2.243835616438356</c:v>
                </c:pt>
                <c:pt idx="397">
                  <c:v>2.246575342465754</c:v>
                </c:pt>
                <c:pt idx="398">
                  <c:v>2.257534246575343</c:v>
                </c:pt>
                <c:pt idx="399">
                  <c:v>2.263013698630137</c:v>
                </c:pt>
                <c:pt idx="400">
                  <c:v>2.265753424657534</c:v>
                </c:pt>
                <c:pt idx="401">
                  <c:v>2.28219178082192</c:v>
                </c:pt>
                <c:pt idx="402">
                  <c:v>2.284931506849316</c:v>
                </c:pt>
                <c:pt idx="403">
                  <c:v>2.287671232876713</c:v>
                </c:pt>
                <c:pt idx="404">
                  <c:v>2.301369863013698</c:v>
                </c:pt>
                <c:pt idx="405">
                  <c:v>2.315068493150683</c:v>
                </c:pt>
                <c:pt idx="406">
                  <c:v>2.32054794520548</c:v>
                </c:pt>
                <c:pt idx="407">
                  <c:v>2.323287671232877</c:v>
                </c:pt>
                <c:pt idx="408">
                  <c:v>2.331506849315068</c:v>
                </c:pt>
                <c:pt idx="409">
                  <c:v>2.334246575342465</c:v>
                </c:pt>
                <c:pt idx="410">
                  <c:v>2.33972602739726</c:v>
                </c:pt>
                <c:pt idx="411">
                  <c:v>2.345205479452054</c:v>
                </c:pt>
                <c:pt idx="412">
                  <c:v>2.347945205479452</c:v>
                </c:pt>
                <c:pt idx="413">
                  <c:v>2.350684931506848</c:v>
                </c:pt>
                <c:pt idx="414">
                  <c:v>2.353424657534247</c:v>
                </c:pt>
                <c:pt idx="415">
                  <c:v>2.358904109589041</c:v>
                </c:pt>
                <c:pt idx="416">
                  <c:v>2.364383561643836</c:v>
                </c:pt>
                <c:pt idx="417">
                  <c:v>2.36986301369863</c:v>
                </c:pt>
                <c:pt idx="418">
                  <c:v>2.375342465753424</c:v>
                </c:pt>
                <c:pt idx="419">
                  <c:v>2.378082191780821</c:v>
                </c:pt>
                <c:pt idx="420">
                  <c:v>2.383561643835617</c:v>
                </c:pt>
                <c:pt idx="421">
                  <c:v>2.389041095890411</c:v>
                </c:pt>
                <c:pt idx="422">
                  <c:v>2.394520547945206</c:v>
                </c:pt>
                <c:pt idx="423">
                  <c:v>2.397260273972602</c:v>
                </c:pt>
                <c:pt idx="424">
                  <c:v>2.4</c:v>
                </c:pt>
                <c:pt idx="425">
                  <c:v>2.402739726027398</c:v>
                </c:pt>
                <c:pt idx="426">
                  <c:v>2.408219178082192</c:v>
                </c:pt>
                <c:pt idx="427">
                  <c:v>2.410958904109588</c:v>
                </c:pt>
                <c:pt idx="428">
                  <c:v>2.413698630136986</c:v>
                </c:pt>
                <c:pt idx="429">
                  <c:v>2.421917808219178</c:v>
                </c:pt>
                <c:pt idx="430">
                  <c:v>2.427397260273973</c:v>
                </c:pt>
                <c:pt idx="431">
                  <c:v>2.438356164383561</c:v>
                </c:pt>
                <c:pt idx="432">
                  <c:v>2.441095890410959</c:v>
                </c:pt>
                <c:pt idx="433">
                  <c:v>2.446575342465754</c:v>
                </c:pt>
                <c:pt idx="434">
                  <c:v>2.452054794520547</c:v>
                </c:pt>
                <c:pt idx="435">
                  <c:v>2.454794520547946</c:v>
                </c:pt>
                <c:pt idx="436">
                  <c:v>2.457534246575343</c:v>
                </c:pt>
                <c:pt idx="437">
                  <c:v>2.46027397260274</c:v>
                </c:pt>
                <c:pt idx="438">
                  <c:v>2.465753424657534</c:v>
                </c:pt>
                <c:pt idx="439">
                  <c:v>2.471232876712329</c:v>
                </c:pt>
                <c:pt idx="440">
                  <c:v>2.476712328767123</c:v>
                </c:pt>
                <c:pt idx="441">
                  <c:v>2.47945205479452</c:v>
                </c:pt>
                <c:pt idx="442">
                  <c:v>2.482191780821918</c:v>
                </c:pt>
                <c:pt idx="443">
                  <c:v>2.49041095890411</c:v>
                </c:pt>
                <c:pt idx="444">
                  <c:v>2.495890410958903</c:v>
                </c:pt>
                <c:pt idx="445">
                  <c:v>2.501369863013699</c:v>
                </c:pt>
                <c:pt idx="446">
                  <c:v>2.504109589041096</c:v>
                </c:pt>
                <c:pt idx="447">
                  <c:v>2.506849315068493</c:v>
                </c:pt>
                <c:pt idx="448">
                  <c:v>2.509589041095891</c:v>
                </c:pt>
                <c:pt idx="449">
                  <c:v>2.515068493150684</c:v>
                </c:pt>
                <c:pt idx="450">
                  <c:v>2.52054794520548</c:v>
                </c:pt>
                <c:pt idx="451">
                  <c:v>2.523287671232877</c:v>
                </c:pt>
                <c:pt idx="452">
                  <c:v>2.526027397260274</c:v>
                </c:pt>
                <c:pt idx="453">
                  <c:v>2.528767123287671</c:v>
                </c:pt>
                <c:pt idx="454">
                  <c:v>2.534246575342466</c:v>
                </c:pt>
                <c:pt idx="455">
                  <c:v>2.53972602739726</c:v>
                </c:pt>
                <c:pt idx="456">
                  <c:v>2.542465753424658</c:v>
                </c:pt>
                <c:pt idx="457">
                  <c:v>2.545205479452055</c:v>
                </c:pt>
                <c:pt idx="458">
                  <c:v>2.547945205479452</c:v>
                </c:pt>
                <c:pt idx="459">
                  <c:v>2.553424657534247</c:v>
                </c:pt>
                <c:pt idx="460">
                  <c:v>2.558904109589041</c:v>
                </c:pt>
                <c:pt idx="461">
                  <c:v>2.564383561643836</c:v>
                </c:pt>
                <c:pt idx="462">
                  <c:v>2.567123287671233</c:v>
                </c:pt>
                <c:pt idx="463">
                  <c:v>2.56986301369863</c:v>
                </c:pt>
                <c:pt idx="464">
                  <c:v>2.572602739726027</c:v>
                </c:pt>
                <c:pt idx="465">
                  <c:v>2.575342465753424</c:v>
                </c:pt>
                <c:pt idx="466">
                  <c:v>2.578082191780822</c:v>
                </c:pt>
                <c:pt idx="467">
                  <c:v>2.583561643835617</c:v>
                </c:pt>
                <c:pt idx="468">
                  <c:v>2.586301369863014</c:v>
                </c:pt>
                <c:pt idx="469">
                  <c:v>2.589041095890411</c:v>
                </c:pt>
                <c:pt idx="470">
                  <c:v>2.591780821917808</c:v>
                </c:pt>
                <c:pt idx="471">
                  <c:v>2.594520547945206</c:v>
                </c:pt>
                <c:pt idx="472">
                  <c:v>2.597260273972603</c:v>
                </c:pt>
                <c:pt idx="473">
                  <c:v>2.602739726027398</c:v>
                </c:pt>
                <c:pt idx="474">
                  <c:v>2.608219178082192</c:v>
                </c:pt>
                <c:pt idx="475">
                  <c:v>2.610958904109588</c:v>
                </c:pt>
                <c:pt idx="476">
                  <c:v>2.613698630136986</c:v>
                </c:pt>
                <c:pt idx="477">
                  <c:v>2.616438356164383</c:v>
                </c:pt>
                <c:pt idx="478">
                  <c:v>2.619178082191781</c:v>
                </c:pt>
                <c:pt idx="479">
                  <c:v>2.621917808219178</c:v>
                </c:pt>
                <c:pt idx="480">
                  <c:v>2.627397260273974</c:v>
                </c:pt>
                <c:pt idx="481">
                  <c:v>2.63013698630137</c:v>
                </c:pt>
                <c:pt idx="482">
                  <c:v>2.632876712328767</c:v>
                </c:pt>
                <c:pt idx="483">
                  <c:v>2.635616438356164</c:v>
                </c:pt>
                <c:pt idx="484">
                  <c:v>2.646575342465754</c:v>
                </c:pt>
                <c:pt idx="485">
                  <c:v>2.652054794520548</c:v>
                </c:pt>
                <c:pt idx="486">
                  <c:v>2.654794520547945</c:v>
                </c:pt>
                <c:pt idx="487">
                  <c:v>2.665753424657534</c:v>
                </c:pt>
                <c:pt idx="488">
                  <c:v>2.67123287671233</c:v>
                </c:pt>
                <c:pt idx="489">
                  <c:v>2.673972602739726</c:v>
                </c:pt>
                <c:pt idx="490">
                  <c:v>2.676712328767123</c:v>
                </c:pt>
                <c:pt idx="491">
                  <c:v>2.68219178082192</c:v>
                </c:pt>
                <c:pt idx="492">
                  <c:v>2.684931506849315</c:v>
                </c:pt>
                <c:pt idx="493">
                  <c:v>2.690410958904109</c:v>
                </c:pt>
                <c:pt idx="494">
                  <c:v>2.695890410958904</c:v>
                </c:pt>
                <c:pt idx="495">
                  <c:v>2.715068493150684</c:v>
                </c:pt>
                <c:pt idx="496">
                  <c:v>2.717808219178082</c:v>
                </c:pt>
                <c:pt idx="497">
                  <c:v>2.72054794520548</c:v>
                </c:pt>
                <c:pt idx="498">
                  <c:v>2.726027397260274</c:v>
                </c:pt>
                <c:pt idx="499">
                  <c:v>2.728767123287671</c:v>
                </c:pt>
                <c:pt idx="500">
                  <c:v>2.734246575342466</c:v>
                </c:pt>
                <c:pt idx="501">
                  <c:v>2.73972602739726</c:v>
                </c:pt>
                <c:pt idx="502">
                  <c:v>2.758904109589041</c:v>
                </c:pt>
                <c:pt idx="503">
                  <c:v>2.764383561643836</c:v>
                </c:pt>
                <c:pt idx="504">
                  <c:v>2.76986301369863</c:v>
                </c:pt>
                <c:pt idx="505">
                  <c:v>2.775342465753424</c:v>
                </c:pt>
                <c:pt idx="506">
                  <c:v>2.778082191780821</c:v>
                </c:pt>
                <c:pt idx="507">
                  <c:v>2.786301369863014</c:v>
                </c:pt>
                <c:pt idx="508">
                  <c:v>2.789041095890411</c:v>
                </c:pt>
                <c:pt idx="509">
                  <c:v>2.802739726027397</c:v>
                </c:pt>
                <c:pt idx="510">
                  <c:v>2.805479452054794</c:v>
                </c:pt>
                <c:pt idx="511">
                  <c:v>2.810958904109588</c:v>
                </c:pt>
                <c:pt idx="512">
                  <c:v>2.816438356164383</c:v>
                </c:pt>
                <c:pt idx="513">
                  <c:v>2.821917808219179</c:v>
                </c:pt>
                <c:pt idx="514">
                  <c:v>2.827397260273973</c:v>
                </c:pt>
                <c:pt idx="515">
                  <c:v>2.83013698630137</c:v>
                </c:pt>
                <c:pt idx="516">
                  <c:v>2.835616438356163</c:v>
                </c:pt>
                <c:pt idx="517">
                  <c:v>2.846575342465754</c:v>
                </c:pt>
                <c:pt idx="518">
                  <c:v>2.84931506849315</c:v>
                </c:pt>
                <c:pt idx="519">
                  <c:v>2.852054794520547</c:v>
                </c:pt>
                <c:pt idx="520">
                  <c:v>2.871232876712329</c:v>
                </c:pt>
                <c:pt idx="521">
                  <c:v>2.882191780821918</c:v>
                </c:pt>
                <c:pt idx="522">
                  <c:v>2.884931506849315</c:v>
                </c:pt>
                <c:pt idx="523">
                  <c:v>2.893150684931507</c:v>
                </c:pt>
                <c:pt idx="524">
                  <c:v>2.895890410958904</c:v>
                </c:pt>
                <c:pt idx="525">
                  <c:v>2.904109589041096</c:v>
                </c:pt>
                <c:pt idx="526">
                  <c:v>2.90958904109589</c:v>
                </c:pt>
                <c:pt idx="527">
                  <c:v>2.915068493150684</c:v>
                </c:pt>
                <c:pt idx="528">
                  <c:v>2.917808219178082</c:v>
                </c:pt>
                <c:pt idx="529">
                  <c:v>2.92054794520548</c:v>
                </c:pt>
                <c:pt idx="530">
                  <c:v>2.928767123287671</c:v>
                </c:pt>
                <c:pt idx="531">
                  <c:v>2.934246575342465</c:v>
                </c:pt>
                <c:pt idx="532">
                  <c:v>2.93972602739726</c:v>
                </c:pt>
                <c:pt idx="533">
                  <c:v>2.95890410958904</c:v>
                </c:pt>
                <c:pt idx="534">
                  <c:v>2.961643835616438</c:v>
                </c:pt>
                <c:pt idx="535">
                  <c:v>2.964383561643836</c:v>
                </c:pt>
                <c:pt idx="536">
                  <c:v>2.967123287671233</c:v>
                </c:pt>
                <c:pt idx="537">
                  <c:v>2.978082191780822</c:v>
                </c:pt>
                <c:pt idx="538">
                  <c:v>2.983561643835617</c:v>
                </c:pt>
                <c:pt idx="539">
                  <c:v>2.986301369863014</c:v>
                </c:pt>
                <c:pt idx="540">
                  <c:v>2.989041095890411</c:v>
                </c:pt>
                <c:pt idx="541">
                  <c:v>2.991780821917808</c:v>
                </c:pt>
                <c:pt idx="542">
                  <c:v>3.005479452054795</c:v>
                </c:pt>
                <c:pt idx="543">
                  <c:v>3.010958904109588</c:v>
                </c:pt>
                <c:pt idx="544">
                  <c:v>3.013698630136986</c:v>
                </c:pt>
                <c:pt idx="545">
                  <c:v>3.016438356164384</c:v>
                </c:pt>
                <c:pt idx="546">
                  <c:v>3.024657534246575</c:v>
                </c:pt>
                <c:pt idx="547">
                  <c:v>3.027397260273974</c:v>
                </c:pt>
                <c:pt idx="548">
                  <c:v>3.03013698630137</c:v>
                </c:pt>
                <c:pt idx="549">
                  <c:v>3.035616438356164</c:v>
                </c:pt>
                <c:pt idx="550">
                  <c:v>3.04109589041096</c:v>
                </c:pt>
                <c:pt idx="551">
                  <c:v>3.046575342465754</c:v>
                </c:pt>
                <c:pt idx="552">
                  <c:v>3.06027397260274</c:v>
                </c:pt>
                <c:pt idx="553">
                  <c:v>3.068493150684932</c:v>
                </c:pt>
                <c:pt idx="554">
                  <c:v>3.076712328767123</c:v>
                </c:pt>
                <c:pt idx="555">
                  <c:v>3.07945205479452</c:v>
                </c:pt>
                <c:pt idx="556">
                  <c:v>3.084931506849315</c:v>
                </c:pt>
                <c:pt idx="557">
                  <c:v>3.093150684931507</c:v>
                </c:pt>
                <c:pt idx="558">
                  <c:v>3.095890410958904</c:v>
                </c:pt>
                <c:pt idx="559">
                  <c:v>3.101369863013699</c:v>
                </c:pt>
                <c:pt idx="560">
                  <c:v>3.109589041095891</c:v>
                </c:pt>
                <c:pt idx="561">
                  <c:v>3.112328767123288</c:v>
                </c:pt>
                <c:pt idx="562">
                  <c:v>3.115068493150684</c:v>
                </c:pt>
                <c:pt idx="563">
                  <c:v>3.128767123287671</c:v>
                </c:pt>
                <c:pt idx="564">
                  <c:v>3.134246575342466</c:v>
                </c:pt>
                <c:pt idx="565">
                  <c:v>3.136986301369863</c:v>
                </c:pt>
                <c:pt idx="566">
                  <c:v>3.142465753424657</c:v>
                </c:pt>
                <c:pt idx="567">
                  <c:v>3.158904109589041</c:v>
                </c:pt>
                <c:pt idx="568">
                  <c:v>3.167123287671234</c:v>
                </c:pt>
                <c:pt idx="569">
                  <c:v>3.172602739726027</c:v>
                </c:pt>
                <c:pt idx="570">
                  <c:v>3.178082191780821</c:v>
                </c:pt>
                <c:pt idx="571">
                  <c:v>3.191780821917808</c:v>
                </c:pt>
                <c:pt idx="572">
                  <c:v>3.197260273972603</c:v>
                </c:pt>
                <c:pt idx="573">
                  <c:v>3.2</c:v>
                </c:pt>
                <c:pt idx="574">
                  <c:v>3.202739726027397</c:v>
                </c:pt>
                <c:pt idx="575">
                  <c:v>3.205479452054794</c:v>
                </c:pt>
                <c:pt idx="576">
                  <c:v>3.208219178082192</c:v>
                </c:pt>
                <c:pt idx="577">
                  <c:v>3.210958904109588</c:v>
                </c:pt>
                <c:pt idx="578">
                  <c:v>3.216438356164383</c:v>
                </c:pt>
                <c:pt idx="579">
                  <c:v>3.221917808219178</c:v>
                </c:pt>
                <c:pt idx="580">
                  <c:v>3.224657534246576</c:v>
                </c:pt>
                <c:pt idx="581">
                  <c:v>3.227397260273973</c:v>
                </c:pt>
                <c:pt idx="582">
                  <c:v>3.23013698630137</c:v>
                </c:pt>
                <c:pt idx="583">
                  <c:v>3.232876712328767</c:v>
                </c:pt>
                <c:pt idx="584">
                  <c:v>3.24109589041096</c:v>
                </c:pt>
                <c:pt idx="585">
                  <c:v>3.243835616438356</c:v>
                </c:pt>
                <c:pt idx="586">
                  <c:v>3.246575342465754</c:v>
                </c:pt>
                <c:pt idx="587">
                  <c:v>3.249315068493151</c:v>
                </c:pt>
                <c:pt idx="588">
                  <c:v>3.252054794520548</c:v>
                </c:pt>
                <c:pt idx="589">
                  <c:v>3.254794520547945</c:v>
                </c:pt>
                <c:pt idx="590">
                  <c:v>3.26027397260274</c:v>
                </c:pt>
                <c:pt idx="591">
                  <c:v>3.263013698630137</c:v>
                </c:pt>
                <c:pt idx="592">
                  <c:v>3.265753424657534</c:v>
                </c:pt>
                <c:pt idx="593">
                  <c:v>3.268493150684932</c:v>
                </c:pt>
                <c:pt idx="594">
                  <c:v>3.27123287671233</c:v>
                </c:pt>
                <c:pt idx="595">
                  <c:v>3.273972602739726</c:v>
                </c:pt>
                <c:pt idx="596">
                  <c:v>3.276712328767123</c:v>
                </c:pt>
                <c:pt idx="597">
                  <c:v>3.27945205479452</c:v>
                </c:pt>
                <c:pt idx="598">
                  <c:v>3.284931506849316</c:v>
                </c:pt>
                <c:pt idx="599">
                  <c:v>3.287671232876713</c:v>
                </c:pt>
                <c:pt idx="600">
                  <c:v>3.290410958904109</c:v>
                </c:pt>
                <c:pt idx="601">
                  <c:v>3.295890410958904</c:v>
                </c:pt>
                <c:pt idx="602">
                  <c:v>3.309589041095891</c:v>
                </c:pt>
                <c:pt idx="603">
                  <c:v>3.328767123287671</c:v>
                </c:pt>
                <c:pt idx="604">
                  <c:v>3.334246575342465</c:v>
                </c:pt>
                <c:pt idx="605">
                  <c:v>3.336986301369862</c:v>
                </c:pt>
                <c:pt idx="606">
                  <c:v>3.353424657534247</c:v>
                </c:pt>
                <c:pt idx="607">
                  <c:v>3.356164383561643</c:v>
                </c:pt>
                <c:pt idx="608">
                  <c:v>3.358904109589041</c:v>
                </c:pt>
                <c:pt idx="609">
                  <c:v>3.361643835616438</c:v>
                </c:pt>
                <c:pt idx="610">
                  <c:v>3.367123287671233</c:v>
                </c:pt>
                <c:pt idx="611">
                  <c:v>3.372602739726026</c:v>
                </c:pt>
                <c:pt idx="612">
                  <c:v>3.375342465753424</c:v>
                </c:pt>
                <c:pt idx="613">
                  <c:v>3.378082191780821</c:v>
                </c:pt>
                <c:pt idx="614">
                  <c:v>3.380821917808219</c:v>
                </c:pt>
                <c:pt idx="615">
                  <c:v>3.383561643835617</c:v>
                </c:pt>
                <c:pt idx="616">
                  <c:v>3.391780821917808</c:v>
                </c:pt>
                <c:pt idx="617">
                  <c:v>3.397260273972602</c:v>
                </c:pt>
                <c:pt idx="618">
                  <c:v>3.4</c:v>
                </c:pt>
                <c:pt idx="619">
                  <c:v>3.402739726027398</c:v>
                </c:pt>
                <c:pt idx="620">
                  <c:v>3.408219178082192</c:v>
                </c:pt>
                <c:pt idx="621">
                  <c:v>3.410958904109588</c:v>
                </c:pt>
                <c:pt idx="622">
                  <c:v>3.416438356164383</c:v>
                </c:pt>
                <c:pt idx="623">
                  <c:v>3.419178082191781</c:v>
                </c:pt>
                <c:pt idx="624">
                  <c:v>3.421917808219178</c:v>
                </c:pt>
                <c:pt idx="625">
                  <c:v>3.441095890410959</c:v>
                </c:pt>
                <c:pt idx="626">
                  <c:v>3.443835616438357</c:v>
                </c:pt>
                <c:pt idx="627">
                  <c:v>3.454794520547946</c:v>
                </c:pt>
                <c:pt idx="628">
                  <c:v>3.46027397260274</c:v>
                </c:pt>
                <c:pt idx="629">
                  <c:v>3.463013698630137</c:v>
                </c:pt>
                <c:pt idx="630">
                  <c:v>3.465753424657534</c:v>
                </c:pt>
                <c:pt idx="631">
                  <c:v>3.473972602739726</c:v>
                </c:pt>
                <c:pt idx="632">
                  <c:v>3.47945205479452</c:v>
                </c:pt>
                <c:pt idx="633">
                  <c:v>3.484931506849315</c:v>
                </c:pt>
                <c:pt idx="634">
                  <c:v>3.498630136986301</c:v>
                </c:pt>
                <c:pt idx="635">
                  <c:v>3.504109589041096</c:v>
                </c:pt>
                <c:pt idx="636">
                  <c:v>3.506849315068493</c:v>
                </c:pt>
                <c:pt idx="637">
                  <c:v>3.512328767123288</c:v>
                </c:pt>
                <c:pt idx="638">
                  <c:v>3.517808219178082</c:v>
                </c:pt>
                <c:pt idx="639">
                  <c:v>3.523287671232877</c:v>
                </c:pt>
                <c:pt idx="640">
                  <c:v>3.528767123287671</c:v>
                </c:pt>
                <c:pt idx="641">
                  <c:v>3.542465753424658</c:v>
                </c:pt>
                <c:pt idx="642">
                  <c:v>3.547945205479452</c:v>
                </c:pt>
                <c:pt idx="643">
                  <c:v>3.564383561643836</c:v>
                </c:pt>
                <c:pt idx="644">
                  <c:v>3.572602739726027</c:v>
                </c:pt>
                <c:pt idx="645">
                  <c:v>3.586301369863014</c:v>
                </c:pt>
                <c:pt idx="646">
                  <c:v>3.591780821917808</c:v>
                </c:pt>
                <c:pt idx="647">
                  <c:v>3.594520547945206</c:v>
                </c:pt>
                <c:pt idx="648">
                  <c:v>3.597260273972603</c:v>
                </c:pt>
                <c:pt idx="649">
                  <c:v>3.6</c:v>
                </c:pt>
                <c:pt idx="650">
                  <c:v>3.605479452054794</c:v>
                </c:pt>
                <c:pt idx="651">
                  <c:v>3.610958904109588</c:v>
                </c:pt>
                <c:pt idx="652">
                  <c:v>3.616438356164383</c:v>
                </c:pt>
                <c:pt idx="653">
                  <c:v>3.619178082191781</c:v>
                </c:pt>
                <c:pt idx="654">
                  <c:v>3.621917808219178</c:v>
                </c:pt>
                <c:pt idx="655">
                  <c:v>3.627397260273974</c:v>
                </c:pt>
                <c:pt idx="656">
                  <c:v>3.63013698630137</c:v>
                </c:pt>
                <c:pt idx="657">
                  <c:v>3.635616438356164</c:v>
                </c:pt>
                <c:pt idx="658">
                  <c:v>3.638356164383561</c:v>
                </c:pt>
                <c:pt idx="659">
                  <c:v>3.64109589041096</c:v>
                </c:pt>
                <c:pt idx="660">
                  <c:v>3.654794520547945</c:v>
                </c:pt>
                <c:pt idx="661">
                  <c:v>3.66027397260274</c:v>
                </c:pt>
                <c:pt idx="662">
                  <c:v>3.663013698630137</c:v>
                </c:pt>
                <c:pt idx="663">
                  <c:v>3.665753424657534</c:v>
                </c:pt>
                <c:pt idx="664">
                  <c:v>3.668493150684932</c:v>
                </c:pt>
                <c:pt idx="665">
                  <c:v>3.673972602739726</c:v>
                </c:pt>
                <c:pt idx="666">
                  <c:v>3.67945205479452</c:v>
                </c:pt>
                <c:pt idx="667">
                  <c:v>3.68219178082192</c:v>
                </c:pt>
                <c:pt idx="668">
                  <c:v>3.684931506849315</c:v>
                </c:pt>
                <c:pt idx="669">
                  <c:v>3.690410958904109</c:v>
                </c:pt>
                <c:pt idx="670">
                  <c:v>3.693150684931507</c:v>
                </c:pt>
                <c:pt idx="671">
                  <c:v>3.698630136986301</c:v>
                </c:pt>
                <c:pt idx="672">
                  <c:v>3.704109589041096</c:v>
                </c:pt>
                <c:pt idx="673">
                  <c:v>3.706849315068493</c:v>
                </c:pt>
                <c:pt idx="674">
                  <c:v>3.709589041095891</c:v>
                </c:pt>
                <c:pt idx="675">
                  <c:v>3.717808219178082</c:v>
                </c:pt>
                <c:pt idx="676">
                  <c:v>3.723287671232877</c:v>
                </c:pt>
                <c:pt idx="677">
                  <c:v>3.726027397260274</c:v>
                </c:pt>
                <c:pt idx="678">
                  <c:v>3.731506849315068</c:v>
                </c:pt>
                <c:pt idx="679">
                  <c:v>3.734246575342466</c:v>
                </c:pt>
                <c:pt idx="680">
                  <c:v>3.736986301369863</c:v>
                </c:pt>
                <c:pt idx="681">
                  <c:v>3.742465753424657</c:v>
                </c:pt>
                <c:pt idx="682">
                  <c:v>3.747945205479452</c:v>
                </c:pt>
                <c:pt idx="683">
                  <c:v>3.750684931506849</c:v>
                </c:pt>
                <c:pt idx="684">
                  <c:v>3.753424657534247</c:v>
                </c:pt>
                <c:pt idx="685">
                  <c:v>3.76986301369863</c:v>
                </c:pt>
                <c:pt idx="686">
                  <c:v>3.772602739726027</c:v>
                </c:pt>
                <c:pt idx="687">
                  <c:v>3.775342465753424</c:v>
                </c:pt>
                <c:pt idx="688">
                  <c:v>3.778082191780821</c:v>
                </c:pt>
                <c:pt idx="689">
                  <c:v>3.78082191780822</c:v>
                </c:pt>
                <c:pt idx="690">
                  <c:v>3.786301369863014</c:v>
                </c:pt>
                <c:pt idx="691">
                  <c:v>3.791780821917808</c:v>
                </c:pt>
                <c:pt idx="692">
                  <c:v>3.810958904109588</c:v>
                </c:pt>
                <c:pt idx="693">
                  <c:v>3.813698630136986</c:v>
                </c:pt>
                <c:pt idx="694">
                  <c:v>3.816438356164383</c:v>
                </c:pt>
                <c:pt idx="695">
                  <c:v>3.81917808219178</c:v>
                </c:pt>
                <c:pt idx="696">
                  <c:v>3.824657534246575</c:v>
                </c:pt>
                <c:pt idx="697">
                  <c:v>3.827397260273973</c:v>
                </c:pt>
                <c:pt idx="698">
                  <c:v>3.838356164383561</c:v>
                </c:pt>
                <c:pt idx="699">
                  <c:v>3.841095890410959</c:v>
                </c:pt>
                <c:pt idx="700">
                  <c:v>3.854794520547945</c:v>
                </c:pt>
                <c:pt idx="701">
                  <c:v>3.857534246575343</c:v>
                </c:pt>
                <c:pt idx="702">
                  <c:v>3.860273972602739</c:v>
                </c:pt>
                <c:pt idx="703">
                  <c:v>3.863013698630137</c:v>
                </c:pt>
                <c:pt idx="704">
                  <c:v>3.868493150684932</c:v>
                </c:pt>
                <c:pt idx="705">
                  <c:v>3.87945205479452</c:v>
                </c:pt>
                <c:pt idx="706">
                  <c:v>3.882191780821918</c:v>
                </c:pt>
                <c:pt idx="707">
                  <c:v>3.884931506849315</c:v>
                </c:pt>
                <c:pt idx="708">
                  <c:v>3.890410958904109</c:v>
                </c:pt>
                <c:pt idx="709">
                  <c:v>3.898630136986301</c:v>
                </c:pt>
                <c:pt idx="710">
                  <c:v>3.901369863013698</c:v>
                </c:pt>
                <c:pt idx="711">
                  <c:v>3.906849315068493</c:v>
                </c:pt>
                <c:pt idx="712">
                  <c:v>3.923287671232877</c:v>
                </c:pt>
                <c:pt idx="713">
                  <c:v>3.926027397260274</c:v>
                </c:pt>
                <c:pt idx="714">
                  <c:v>3.931506849315069</c:v>
                </c:pt>
                <c:pt idx="715">
                  <c:v>3.942465753424658</c:v>
                </c:pt>
                <c:pt idx="716">
                  <c:v>3.945205479452054</c:v>
                </c:pt>
                <c:pt idx="717">
                  <c:v>3.947945205479452</c:v>
                </c:pt>
                <c:pt idx="718">
                  <c:v>3.953424657534247</c:v>
                </c:pt>
                <c:pt idx="719">
                  <c:v>3.961643835616438</c:v>
                </c:pt>
                <c:pt idx="720">
                  <c:v>3.969863013698629</c:v>
                </c:pt>
                <c:pt idx="721">
                  <c:v>3.972602739726027</c:v>
                </c:pt>
                <c:pt idx="722">
                  <c:v>3.975342465753424</c:v>
                </c:pt>
                <c:pt idx="723">
                  <c:v>3.994520547945206</c:v>
                </c:pt>
                <c:pt idx="724">
                  <c:v>3.997260273972603</c:v>
                </c:pt>
                <c:pt idx="725">
                  <c:v>4.013698630136986</c:v>
                </c:pt>
                <c:pt idx="726">
                  <c:v>4.016438356164382</c:v>
                </c:pt>
                <c:pt idx="727">
                  <c:v>4.019178082191781</c:v>
                </c:pt>
                <c:pt idx="728">
                  <c:v>4.03013698630137</c:v>
                </c:pt>
                <c:pt idx="729">
                  <c:v>4.032876712328767</c:v>
                </c:pt>
                <c:pt idx="730">
                  <c:v>4.041095890410959</c:v>
                </c:pt>
                <c:pt idx="731">
                  <c:v>4.054794520547944</c:v>
                </c:pt>
                <c:pt idx="732">
                  <c:v>4.05753424657534</c:v>
                </c:pt>
                <c:pt idx="733">
                  <c:v>4.06027397260274</c:v>
                </c:pt>
                <c:pt idx="734">
                  <c:v>4.063013698630137</c:v>
                </c:pt>
                <c:pt idx="735">
                  <c:v>4.065753424657534</c:v>
                </c:pt>
                <c:pt idx="736">
                  <c:v>4.068493150684931</c:v>
                </c:pt>
                <c:pt idx="737">
                  <c:v>4.07123287671233</c:v>
                </c:pt>
                <c:pt idx="738">
                  <c:v>4.073972602739726</c:v>
                </c:pt>
                <c:pt idx="739">
                  <c:v>4.076712328767123</c:v>
                </c:pt>
                <c:pt idx="740">
                  <c:v>4.082191780821918</c:v>
                </c:pt>
                <c:pt idx="741">
                  <c:v>4.084931506849315</c:v>
                </c:pt>
                <c:pt idx="742">
                  <c:v>4.087671232876711</c:v>
                </c:pt>
                <c:pt idx="743">
                  <c:v>4.090410958904108</c:v>
                </c:pt>
                <c:pt idx="744">
                  <c:v>4.1013698630137</c:v>
                </c:pt>
                <c:pt idx="745">
                  <c:v>4.11780821917808</c:v>
                </c:pt>
                <c:pt idx="746">
                  <c:v>4.120547945205478</c:v>
                </c:pt>
                <c:pt idx="747">
                  <c:v>4.123287671232877</c:v>
                </c:pt>
                <c:pt idx="748">
                  <c:v>4.145205479452055</c:v>
                </c:pt>
                <c:pt idx="749">
                  <c:v>4.164383561643834</c:v>
                </c:pt>
                <c:pt idx="750">
                  <c:v>4.167123287671232</c:v>
                </c:pt>
                <c:pt idx="751">
                  <c:v>4.16986301369863</c:v>
                </c:pt>
                <c:pt idx="752">
                  <c:v>4.175342465753426</c:v>
                </c:pt>
                <c:pt idx="753">
                  <c:v>4.186301369863012</c:v>
                </c:pt>
                <c:pt idx="754">
                  <c:v>4.197260273972603</c:v>
                </c:pt>
                <c:pt idx="755">
                  <c:v>4.205479452054795</c:v>
                </c:pt>
                <c:pt idx="756">
                  <c:v>4.208219178082191</c:v>
                </c:pt>
                <c:pt idx="757">
                  <c:v>4.210958904109589</c:v>
                </c:pt>
                <c:pt idx="758">
                  <c:v>4.216438356164383</c:v>
                </c:pt>
                <c:pt idx="759">
                  <c:v>4.232876712328767</c:v>
                </c:pt>
                <c:pt idx="760">
                  <c:v>4.235616438356164</c:v>
                </c:pt>
                <c:pt idx="761">
                  <c:v>4.249315068493151</c:v>
                </c:pt>
                <c:pt idx="762">
                  <c:v>4.254794520547945</c:v>
                </c:pt>
                <c:pt idx="763">
                  <c:v>4.273972602739727</c:v>
                </c:pt>
                <c:pt idx="764">
                  <c:v>4.276712328767124</c:v>
                </c:pt>
                <c:pt idx="765">
                  <c:v>4.279452054794522</c:v>
                </c:pt>
                <c:pt idx="766">
                  <c:v>4.284931506849314</c:v>
                </c:pt>
                <c:pt idx="767">
                  <c:v>4.298630136986302</c:v>
                </c:pt>
                <c:pt idx="768">
                  <c:v>4.3013698630137</c:v>
                </c:pt>
                <c:pt idx="769">
                  <c:v>4.304109589041095</c:v>
                </c:pt>
                <c:pt idx="770">
                  <c:v>4.312328767123287</c:v>
                </c:pt>
                <c:pt idx="771">
                  <c:v>4.331506849315067</c:v>
                </c:pt>
                <c:pt idx="772">
                  <c:v>4.334246575342466</c:v>
                </c:pt>
                <c:pt idx="773">
                  <c:v>4.336986301369863</c:v>
                </c:pt>
                <c:pt idx="774">
                  <c:v>4.33972602739726</c:v>
                </c:pt>
                <c:pt idx="775">
                  <c:v>4.342465753424658</c:v>
                </c:pt>
                <c:pt idx="776">
                  <c:v>4.345205479452055</c:v>
                </c:pt>
                <c:pt idx="777">
                  <c:v>4.361643835616438</c:v>
                </c:pt>
                <c:pt idx="778">
                  <c:v>4.364383561643836</c:v>
                </c:pt>
                <c:pt idx="779">
                  <c:v>4.36986301369863</c:v>
                </c:pt>
                <c:pt idx="780">
                  <c:v>4.375342465753426</c:v>
                </c:pt>
                <c:pt idx="781">
                  <c:v>4.383561643835616</c:v>
                </c:pt>
                <c:pt idx="782">
                  <c:v>4.386301369863013</c:v>
                </c:pt>
                <c:pt idx="783">
                  <c:v>4.389041095890411</c:v>
                </c:pt>
                <c:pt idx="784">
                  <c:v>4.391780821917807</c:v>
                </c:pt>
                <c:pt idx="785">
                  <c:v>4.394520547945204</c:v>
                </c:pt>
                <c:pt idx="786">
                  <c:v>4.4</c:v>
                </c:pt>
                <c:pt idx="787">
                  <c:v>4.405479452054795</c:v>
                </c:pt>
                <c:pt idx="788">
                  <c:v>4.410958904109589</c:v>
                </c:pt>
                <c:pt idx="789">
                  <c:v>4.413698630136986</c:v>
                </c:pt>
                <c:pt idx="790">
                  <c:v>4.416438356164384</c:v>
                </c:pt>
                <c:pt idx="791">
                  <c:v>4.43013698630137</c:v>
                </c:pt>
                <c:pt idx="792">
                  <c:v>4.432876712328767</c:v>
                </c:pt>
                <c:pt idx="793">
                  <c:v>4.438356164383563</c:v>
                </c:pt>
                <c:pt idx="794">
                  <c:v>4.443835616438355</c:v>
                </c:pt>
                <c:pt idx="795">
                  <c:v>4.449315068493151</c:v>
                </c:pt>
                <c:pt idx="796">
                  <c:v>4.452054794520548</c:v>
                </c:pt>
                <c:pt idx="797">
                  <c:v>4.454794520547944</c:v>
                </c:pt>
                <c:pt idx="798">
                  <c:v>4.45753424657534</c:v>
                </c:pt>
                <c:pt idx="799">
                  <c:v>4.463013698630137</c:v>
                </c:pt>
                <c:pt idx="800">
                  <c:v>4.468493150684932</c:v>
                </c:pt>
                <c:pt idx="801">
                  <c:v>4.473972602739727</c:v>
                </c:pt>
                <c:pt idx="802">
                  <c:v>4.476712328767123</c:v>
                </c:pt>
                <c:pt idx="803">
                  <c:v>4.47945205479452</c:v>
                </c:pt>
                <c:pt idx="804">
                  <c:v>4.482191780821918</c:v>
                </c:pt>
                <c:pt idx="805">
                  <c:v>4.487671232876711</c:v>
                </c:pt>
                <c:pt idx="806">
                  <c:v>4.493150684931507</c:v>
                </c:pt>
                <c:pt idx="807">
                  <c:v>4.495890410958904</c:v>
                </c:pt>
                <c:pt idx="808">
                  <c:v>4.498630136986302</c:v>
                </c:pt>
                <c:pt idx="809">
                  <c:v>4.5013698630137</c:v>
                </c:pt>
                <c:pt idx="810">
                  <c:v>4.504109589041096</c:v>
                </c:pt>
                <c:pt idx="811">
                  <c:v>4.506849315068493</c:v>
                </c:pt>
                <c:pt idx="812">
                  <c:v>4.512328767123288</c:v>
                </c:pt>
                <c:pt idx="813">
                  <c:v>4.515068493150686</c:v>
                </c:pt>
                <c:pt idx="814">
                  <c:v>4.517808219178081</c:v>
                </c:pt>
                <c:pt idx="815">
                  <c:v>4.520547945205479</c:v>
                </c:pt>
                <c:pt idx="816">
                  <c:v>4.526027397260274</c:v>
                </c:pt>
                <c:pt idx="817">
                  <c:v>4.531506849315067</c:v>
                </c:pt>
                <c:pt idx="818">
                  <c:v>4.536986301369863</c:v>
                </c:pt>
                <c:pt idx="819">
                  <c:v>4.53972602739726</c:v>
                </c:pt>
                <c:pt idx="820">
                  <c:v>4.542465753424658</c:v>
                </c:pt>
                <c:pt idx="821">
                  <c:v>4.545205479452055</c:v>
                </c:pt>
                <c:pt idx="822">
                  <c:v>4.547945205479452</c:v>
                </c:pt>
                <c:pt idx="823">
                  <c:v>4.550684931506848</c:v>
                </c:pt>
                <c:pt idx="824">
                  <c:v>4.556164383561644</c:v>
                </c:pt>
                <c:pt idx="825">
                  <c:v>4.55890410958904</c:v>
                </c:pt>
                <c:pt idx="826">
                  <c:v>4.561643835616438</c:v>
                </c:pt>
                <c:pt idx="827">
                  <c:v>4.564383561643836</c:v>
                </c:pt>
                <c:pt idx="828">
                  <c:v>4.567123287671232</c:v>
                </c:pt>
                <c:pt idx="829">
                  <c:v>4.569863013698632</c:v>
                </c:pt>
                <c:pt idx="830">
                  <c:v>4.575342465753426</c:v>
                </c:pt>
                <c:pt idx="831">
                  <c:v>4.580821917808218</c:v>
                </c:pt>
                <c:pt idx="832">
                  <c:v>4.586301369863014</c:v>
                </c:pt>
                <c:pt idx="833">
                  <c:v>4.589041095890411</c:v>
                </c:pt>
                <c:pt idx="834">
                  <c:v>4.594520547945204</c:v>
                </c:pt>
                <c:pt idx="835">
                  <c:v>4.6</c:v>
                </c:pt>
                <c:pt idx="836">
                  <c:v>4.602739726027396</c:v>
                </c:pt>
                <c:pt idx="837">
                  <c:v>4.605479452054794</c:v>
                </c:pt>
                <c:pt idx="838">
                  <c:v>4.608219178082192</c:v>
                </c:pt>
                <c:pt idx="839">
                  <c:v>4.610958904109588</c:v>
                </c:pt>
                <c:pt idx="840">
                  <c:v>4.619178082191781</c:v>
                </c:pt>
                <c:pt idx="841">
                  <c:v>4.621917808219178</c:v>
                </c:pt>
                <c:pt idx="842">
                  <c:v>4.624657534246574</c:v>
                </c:pt>
                <c:pt idx="843">
                  <c:v>4.62739726027397</c:v>
                </c:pt>
                <c:pt idx="844">
                  <c:v>4.63013698630137</c:v>
                </c:pt>
                <c:pt idx="845">
                  <c:v>4.635616438356164</c:v>
                </c:pt>
                <c:pt idx="846">
                  <c:v>4.638356164383562</c:v>
                </c:pt>
                <c:pt idx="847">
                  <c:v>4.643835616438356</c:v>
                </c:pt>
                <c:pt idx="848">
                  <c:v>4.649315068493149</c:v>
                </c:pt>
                <c:pt idx="849">
                  <c:v>4.654794520547943</c:v>
                </c:pt>
                <c:pt idx="850">
                  <c:v>4.657534246575339</c:v>
                </c:pt>
                <c:pt idx="851">
                  <c:v>4.663013698630137</c:v>
                </c:pt>
                <c:pt idx="852">
                  <c:v>4.668493150684932</c:v>
                </c:pt>
                <c:pt idx="853">
                  <c:v>4.673972602739726</c:v>
                </c:pt>
                <c:pt idx="854">
                  <c:v>4.67945205479452</c:v>
                </c:pt>
                <c:pt idx="855">
                  <c:v>4.682191780821918</c:v>
                </c:pt>
                <c:pt idx="856">
                  <c:v>4.687671232876712</c:v>
                </c:pt>
                <c:pt idx="857">
                  <c:v>4.690410958904109</c:v>
                </c:pt>
                <c:pt idx="858">
                  <c:v>4.693150684931507</c:v>
                </c:pt>
                <c:pt idx="859">
                  <c:v>4.695890410958903</c:v>
                </c:pt>
                <c:pt idx="860">
                  <c:v>4.6986301369863</c:v>
                </c:pt>
                <c:pt idx="861">
                  <c:v>4.706849315068493</c:v>
                </c:pt>
                <c:pt idx="862">
                  <c:v>4.712328767123288</c:v>
                </c:pt>
                <c:pt idx="863">
                  <c:v>4.731506849315068</c:v>
                </c:pt>
                <c:pt idx="864">
                  <c:v>4.736986301369863</c:v>
                </c:pt>
                <c:pt idx="865">
                  <c:v>4.742465753424658</c:v>
                </c:pt>
                <c:pt idx="866">
                  <c:v>4.745205479452054</c:v>
                </c:pt>
                <c:pt idx="867">
                  <c:v>4.750684931506848</c:v>
                </c:pt>
                <c:pt idx="868">
                  <c:v>4.756164383561644</c:v>
                </c:pt>
                <c:pt idx="869">
                  <c:v>4.76164383561644</c:v>
                </c:pt>
                <c:pt idx="870">
                  <c:v>4.775342465753427</c:v>
                </c:pt>
                <c:pt idx="871">
                  <c:v>4.778082191780823</c:v>
                </c:pt>
                <c:pt idx="872">
                  <c:v>4.780821917808218</c:v>
                </c:pt>
                <c:pt idx="873">
                  <c:v>4.786301369863014</c:v>
                </c:pt>
                <c:pt idx="874">
                  <c:v>4.794520547945203</c:v>
                </c:pt>
                <c:pt idx="875">
                  <c:v>4.8</c:v>
                </c:pt>
                <c:pt idx="876">
                  <c:v>4.802739726027396</c:v>
                </c:pt>
                <c:pt idx="877">
                  <c:v>4.805479452054795</c:v>
                </c:pt>
                <c:pt idx="878">
                  <c:v>4.819178082191781</c:v>
                </c:pt>
                <c:pt idx="879">
                  <c:v>4.821917808219177</c:v>
                </c:pt>
                <c:pt idx="880">
                  <c:v>4.824657534246574</c:v>
                </c:pt>
                <c:pt idx="881">
                  <c:v>4.843835616438355</c:v>
                </c:pt>
                <c:pt idx="882">
                  <c:v>4.846575342465751</c:v>
                </c:pt>
                <c:pt idx="883">
                  <c:v>4.84931506849315</c:v>
                </c:pt>
                <c:pt idx="884">
                  <c:v>4.854794520547943</c:v>
                </c:pt>
                <c:pt idx="885">
                  <c:v>4.85753424657534</c:v>
                </c:pt>
                <c:pt idx="886">
                  <c:v>4.865753424657535</c:v>
                </c:pt>
                <c:pt idx="887">
                  <c:v>4.868493150684931</c:v>
                </c:pt>
                <c:pt idx="888">
                  <c:v>4.87123287671233</c:v>
                </c:pt>
                <c:pt idx="889">
                  <c:v>4.873972602739726</c:v>
                </c:pt>
                <c:pt idx="890">
                  <c:v>4.887671232876712</c:v>
                </c:pt>
                <c:pt idx="891">
                  <c:v>4.890410958904108</c:v>
                </c:pt>
                <c:pt idx="892">
                  <c:v>4.893150684931507</c:v>
                </c:pt>
                <c:pt idx="893">
                  <c:v>4.895890410958903</c:v>
                </c:pt>
                <c:pt idx="894">
                  <c:v>4.906849315068493</c:v>
                </c:pt>
                <c:pt idx="895">
                  <c:v>4.920547945205478</c:v>
                </c:pt>
                <c:pt idx="896">
                  <c:v>4.936986301369863</c:v>
                </c:pt>
                <c:pt idx="897">
                  <c:v>4.93972602739726</c:v>
                </c:pt>
                <c:pt idx="898">
                  <c:v>4.942465753424658</c:v>
                </c:pt>
                <c:pt idx="899">
                  <c:v>4.945205479452055</c:v>
                </c:pt>
                <c:pt idx="900">
                  <c:v>4.947945205479451</c:v>
                </c:pt>
                <c:pt idx="901">
                  <c:v>4.950684931506848</c:v>
                </c:pt>
                <c:pt idx="902">
                  <c:v>4.953424657534247</c:v>
                </c:pt>
                <c:pt idx="903">
                  <c:v>4.956164383561645</c:v>
                </c:pt>
                <c:pt idx="904">
                  <c:v>4.96164383561644</c:v>
                </c:pt>
                <c:pt idx="905">
                  <c:v>4.967123287671233</c:v>
                </c:pt>
                <c:pt idx="906">
                  <c:v>4.96986301369863</c:v>
                </c:pt>
                <c:pt idx="907">
                  <c:v>4.975342465753427</c:v>
                </c:pt>
                <c:pt idx="908">
                  <c:v>4.978082191780823</c:v>
                </c:pt>
                <c:pt idx="909">
                  <c:v>4.980821917808218</c:v>
                </c:pt>
                <c:pt idx="910">
                  <c:v>4.983561643835617</c:v>
                </c:pt>
                <c:pt idx="911">
                  <c:v>4.989041095890412</c:v>
                </c:pt>
                <c:pt idx="912">
                  <c:v>4.991780821917808</c:v>
                </c:pt>
                <c:pt idx="913">
                  <c:v>5.0</c:v>
                </c:pt>
                <c:pt idx="914">
                  <c:v>5.005479452054795</c:v>
                </c:pt>
                <c:pt idx="915">
                  <c:v>5.008219178082192</c:v>
                </c:pt>
                <c:pt idx="916">
                  <c:v>5.010958904109589</c:v>
                </c:pt>
                <c:pt idx="917">
                  <c:v>5.013698630136986</c:v>
                </c:pt>
                <c:pt idx="918">
                  <c:v>5.019178082191781</c:v>
                </c:pt>
                <c:pt idx="919">
                  <c:v>5.021917808219177</c:v>
                </c:pt>
                <c:pt idx="920">
                  <c:v>5.032876712328767</c:v>
                </c:pt>
                <c:pt idx="921">
                  <c:v>5.038356164383562</c:v>
                </c:pt>
                <c:pt idx="922">
                  <c:v>5.041095890410959</c:v>
                </c:pt>
                <c:pt idx="923">
                  <c:v>5.049315068493151</c:v>
                </c:pt>
                <c:pt idx="924">
                  <c:v>5.065753424657534</c:v>
                </c:pt>
                <c:pt idx="925">
                  <c:v>5.068493150684931</c:v>
                </c:pt>
                <c:pt idx="926">
                  <c:v>5.076712328767123</c:v>
                </c:pt>
                <c:pt idx="927">
                  <c:v>5.082191780821918</c:v>
                </c:pt>
                <c:pt idx="928">
                  <c:v>5.084931506849315</c:v>
                </c:pt>
                <c:pt idx="929">
                  <c:v>5.090410958904108</c:v>
                </c:pt>
                <c:pt idx="930">
                  <c:v>5.095890410958904</c:v>
                </c:pt>
                <c:pt idx="931">
                  <c:v>5.106849315068493</c:v>
                </c:pt>
                <c:pt idx="932">
                  <c:v>5.10958904109589</c:v>
                </c:pt>
                <c:pt idx="933">
                  <c:v>5.112328767123286</c:v>
                </c:pt>
                <c:pt idx="934">
                  <c:v>5.115068493150686</c:v>
                </c:pt>
                <c:pt idx="935">
                  <c:v>5.11780821917808</c:v>
                </c:pt>
                <c:pt idx="936">
                  <c:v>5.120547945205478</c:v>
                </c:pt>
                <c:pt idx="937">
                  <c:v>5.126027397260274</c:v>
                </c:pt>
                <c:pt idx="938">
                  <c:v>5.128767123287672</c:v>
                </c:pt>
                <c:pt idx="939">
                  <c:v>5.131506849315068</c:v>
                </c:pt>
                <c:pt idx="940">
                  <c:v>5.134246575342465</c:v>
                </c:pt>
                <c:pt idx="941">
                  <c:v>5.13972602739726</c:v>
                </c:pt>
                <c:pt idx="942">
                  <c:v>5.153424657534246</c:v>
                </c:pt>
                <c:pt idx="943">
                  <c:v>5.156164383561645</c:v>
                </c:pt>
                <c:pt idx="944">
                  <c:v>5.15890410958904</c:v>
                </c:pt>
                <c:pt idx="945">
                  <c:v>5.16986301369863</c:v>
                </c:pt>
                <c:pt idx="946">
                  <c:v>5.172602739726028</c:v>
                </c:pt>
                <c:pt idx="947">
                  <c:v>5.175342465753426</c:v>
                </c:pt>
                <c:pt idx="948">
                  <c:v>5.189041095890411</c:v>
                </c:pt>
                <c:pt idx="949">
                  <c:v>5.194520547945204</c:v>
                </c:pt>
                <c:pt idx="950">
                  <c:v>5.197260273972603</c:v>
                </c:pt>
                <c:pt idx="951">
                  <c:v>5.2</c:v>
                </c:pt>
                <c:pt idx="952">
                  <c:v>5.202739726027398</c:v>
                </c:pt>
                <c:pt idx="953">
                  <c:v>5.210958904109589</c:v>
                </c:pt>
                <c:pt idx="954">
                  <c:v>5.213698630136986</c:v>
                </c:pt>
                <c:pt idx="955">
                  <c:v>5.216438356164383</c:v>
                </c:pt>
                <c:pt idx="956">
                  <c:v>5.219178082191781</c:v>
                </c:pt>
                <c:pt idx="957">
                  <c:v>5.221917808219177</c:v>
                </c:pt>
                <c:pt idx="958">
                  <c:v>5.224657534246576</c:v>
                </c:pt>
                <c:pt idx="959">
                  <c:v>5.227397260273972</c:v>
                </c:pt>
                <c:pt idx="960">
                  <c:v>5.238356164383562</c:v>
                </c:pt>
                <c:pt idx="961">
                  <c:v>5.241095890410959</c:v>
                </c:pt>
                <c:pt idx="962">
                  <c:v>5.246575342465753</c:v>
                </c:pt>
                <c:pt idx="963">
                  <c:v>5.252054794520548</c:v>
                </c:pt>
                <c:pt idx="964">
                  <c:v>5.257534246575339</c:v>
                </c:pt>
                <c:pt idx="965">
                  <c:v>5.276712328767124</c:v>
                </c:pt>
                <c:pt idx="966">
                  <c:v>5.282191780821917</c:v>
                </c:pt>
                <c:pt idx="967">
                  <c:v>5.287671232876711</c:v>
                </c:pt>
                <c:pt idx="968">
                  <c:v>5.290410958904109</c:v>
                </c:pt>
                <c:pt idx="969">
                  <c:v>5.295890410958904</c:v>
                </c:pt>
                <c:pt idx="970">
                  <c:v>5.3013698630137</c:v>
                </c:pt>
                <c:pt idx="971">
                  <c:v>5.304109589041095</c:v>
                </c:pt>
                <c:pt idx="972">
                  <c:v>5.306849315068493</c:v>
                </c:pt>
                <c:pt idx="973">
                  <c:v>5.309589041095889</c:v>
                </c:pt>
                <c:pt idx="974">
                  <c:v>5.312328767123287</c:v>
                </c:pt>
                <c:pt idx="975">
                  <c:v>5.326027397260274</c:v>
                </c:pt>
                <c:pt idx="976">
                  <c:v>5.328767123287672</c:v>
                </c:pt>
                <c:pt idx="977">
                  <c:v>5.331506849315067</c:v>
                </c:pt>
                <c:pt idx="978">
                  <c:v>5.345205479452055</c:v>
                </c:pt>
                <c:pt idx="979">
                  <c:v>5.350684931506849</c:v>
                </c:pt>
                <c:pt idx="980">
                  <c:v>5.356164383561644</c:v>
                </c:pt>
                <c:pt idx="981">
                  <c:v>5.378082191780823</c:v>
                </c:pt>
                <c:pt idx="982">
                  <c:v>5.383561643835616</c:v>
                </c:pt>
                <c:pt idx="983">
                  <c:v>5.402739726027397</c:v>
                </c:pt>
                <c:pt idx="984">
                  <c:v>5.408219178082192</c:v>
                </c:pt>
                <c:pt idx="985">
                  <c:v>5.413698630136986</c:v>
                </c:pt>
                <c:pt idx="986">
                  <c:v>5.416438356164384</c:v>
                </c:pt>
                <c:pt idx="987">
                  <c:v>5.419178082191781</c:v>
                </c:pt>
                <c:pt idx="988">
                  <c:v>5.427397260273971</c:v>
                </c:pt>
                <c:pt idx="989">
                  <c:v>5.432876712328767</c:v>
                </c:pt>
                <c:pt idx="990">
                  <c:v>5.438356164383563</c:v>
                </c:pt>
                <c:pt idx="991">
                  <c:v>5.446575342465753</c:v>
                </c:pt>
                <c:pt idx="992">
                  <c:v>5.452054794520548</c:v>
                </c:pt>
                <c:pt idx="993">
                  <c:v>5.45753424657534</c:v>
                </c:pt>
                <c:pt idx="994">
                  <c:v>5.46027397260274</c:v>
                </c:pt>
                <c:pt idx="995">
                  <c:v>5.463013698630137</c:v>
                </c:pt>
                <c:pt idx="996">
                  <c:v>5.465753424657535</c:v>
                </c:pt>
                <c:pt idx="997">
                  <c:v>5.47123287671233</c:v>
                </c:pt>
                <c:pt idx="998">
                  <c:v>5.476712328767123</c:v>
                </c:pt>
                <c:pt idx="999">
                  <c:v>5.47945205479452</c:v>
                </c:pt>
                <c:pt idx="1000">
                  <c:v>5.482191780821918</c:v>
                </c:pt>
                <c:pt idx="1001">
                  <c:v>5.49041095890411</c:v>
                </c:pt>
                <c:pt idx="1002">
                  <c:v>5.493150684931507</c:v>
                </c:pt>
                <c:pt idx="1003">
                  <c:v>5.5013698630137</c:v>
                </c:pt>
                <c:pt idx="1004">
                  <c:v>5.504109589041096</c:v>
                </c:pt>
                <c:pt idx="1005">
                  <c:v>5.509589041095889</c:v>
                </c:pt>
                <c:pt idx="1006">
                  <c:v>5.515068493150686</c:v>
                </c:pt>
                <c:pt idx="1007">
                  <c:v>5.520547945205479</c:v>
                </c:pt>
                <c:pt idx="1008">
                  <c:v>5.523287671232877</c:v>
                </c:pt>
                <c:pt idx="1009">
                  <c:v>5.526027397260274</c:v>
                </c:pt>
                <c:pt idx="1010">
                  <c:v>5.534246575342466</c:v>
                </c:pt>
                <c:pt idx="1011">
                  <c:v>5.53972602739726</c:v>
                </c:pt>
                <c:pt idx="1012">
                  <c:v>5.545205479452055</c:v>
                </c:pt>
                <c:pt idx="1013">
                  <c:v>5.547945205479452</c:v>
                </c:pt>
                <c:pt idx="1014">
                  <c:v>5.553424657534245</c:v>
                </c:pt>
                <c:pt idx="1015">
                  <c:v>5.55890410958904</c:v>
                </c:pt>
                <c:pt idx="1016">
                  <c:v>5.564383561643836</c:v>
                </c:pt>
                <c:pt idx="1017">
                  <c:v>5.567123287671232</c:v>
                </c:pt>
                <c:pt idx="1018">
                  <c:v>5.569863013698632</c:v>
                </c:pt>
                <c:pt idx="1019">
                  <c:v>5.572602739726028</c:v>
                </c:pt>
                <c:pt idx="1020">
                  <c:v>5.575342465753426</c:v>
                </c:pt>
                <c:pt idx="1021">
                  <c:v>5.578082191780823</c:v>
                </c:pt>
                <c:pt idx="1022">
                  <c:v>5.583561643835616</c:v>
                </c:pt>
                <c:pt idx="1023">
                  <c:v>5.589041095890411</c:v>
                </c:pt>
                <c:pt idx="1024">
                  <c:v>5.591780821917808</c:v>
                </c:pt>
                <c:pt idx="1025">
                  <c:v>5.597260273972603</c:v>
                </c:pt>
                <c:pt idx="1026">
                  <c:v>5.6</c:v>
                </c:pt>
                <c:pt idx="1027">
                  <c:v>5.602739726027396</c:v>
                </c:pt>
                <c:pt idx="1028">
                  <c:v>5.608219178082192</c:v>
                </c:pt>
                <c:pt idx="1029">
                  <c:v>5.610958904109588</c:v>
                </c:pt>
                <c:pt idx="1030">
                  <c:v>5.613698630136985</c:v>
                </c:pt>
                <c:pt idx="1031">
                  <c:v>5.616438356164383</c:v>
                </c:pt>
                <c:pt idx="1032">
                  <c:v>5.621917808219178</c:v>
                </c:pt>
                <c:pt idx="1033">
                  <c:v>5.62739726027397</c:v>
                </c:pt>
                <c:pt idx="1034">
                  <c:v>5.632876712328767</c:v>
                </c:pt>
                <c:pt idx="1035">
                  <c:v>5.635616438356164</c:v>
                </c:pt>
                <c:pt idx="1036">
                  <c:v>5.638356164383562</c:v>
                </c:pt>
                <c:pt idx="1037">
                  <c:v>5.641095890410958</c:v>
                </c:pt>
                <c:pt idx="1038">
                  <c:v>5.643835616438356</c:v>
                </c:pt>
                <c:pt idx="1039">
                  <c:v>5.646575342465751</c:v>
                </c:pt>
                <c:pt idx="1040">
                  <c:v>5.652054794520548</c:v>
                </c:pt>
                <c:pt idx="1041">
                  <c:v>5.657534246575339</c:v>
                </c:pt>
                <c:pt idx="1042">
                  <c:v>5.671232876712328</c:v>
                </c:pt>
                <c:pt idx="1043">
                  <c:v>5.695890410958903</c:v>
                </c:pt>
                <c:pt idx="1044">
                  <c:v>5.7013698630137</c:v>
                </c:pt>
                <c:pt idx="1045">
                  <c:v>5.706849315068493</c:v>
                </c:pt>
                <c:pt idx="1046">
                  <c:v>5.715068493150686</c:v>
                </c:pt>
                <c:pt idx="1047">
                  <c:v>5.720547945205478</c:v>
                </c:pt>
                <c:pt idx="1048">
                  <c:v>5.723287671232876</c:v>
                </c:pt>
                <c:pt idx="1049">
                  <c:v>5.726027397260274</c:v>
                </c:pt>
                <c:pt idx="1050">
                  <c:v>5.734246575342466</c:v>
                </c:pt>
                <c:pt idx="1051">
                  <c:v>5.739726027397261</c:v>
                </c:pt>
                <c:pt idx="1052">
                  <c:v>5.742465753424658</c:v>
                </c:pt>
                <c:pt idx="1053">
                  <c:v>5.745205479452054</c:v>
                </c:pt>
                <c:pt idx="1054">
                  <c:v>5.75890410958904</c:v>
                </c:pt>
                <c:pt idx="1055">
                  <c:v>5.764383561643836</c:v>
                </c:pt>
                <c:pt idx="1056">
                  <c:v>5.76986301369863</c:v>
                </c:pt>
                <c:pt idx="1057">
                  <c:v>5.789041095890412</c:v>
                </c:pt>
                <c:pt idx="1058">
                  <c:v>5.794520547945203</c:v>
                </c:pt>
                <c:pt idx="1059">
                  <c:v>5.808219178082192</c:v>
                </c:pt>
                <c:pt idx="1060">
                  <c:v>5.813698630136987</c:v>
                </c:pt>
                <c:pt idx="1061">
                  <c:v>5.827397260273972</c:v>
                </c:pt>
                <c:pt idx="1062">
                  <c:v>5.83013698630137</c:v>
                </c:pt>
                <c:pt idx="1063">
                  <c:v>5.832876712328767</c:v>
                </c:pt>
                <c:pt idx="1064">
                  <c:v>5.852054794520548</c:v>
                </c:pt>
                <c:pt idx="1065">
                  <c:v>5.85753424657534</c:v>
                </c:pt>
                <c:pt idx="1066">
                  <c:v>5.87123287671233</c:v>
                </c:pt>
                <c:pt idx="1067">
                  <c:v>5.873972602739726</c:v>
                </c:pt>
                <c:pt idx="1068">
                  <c:v>5.876712328767123</c:v>
                </c:pt>
                <c:pt idx="1069">
                  <c:v>5.890410958904108</c:v>
                </c:pt>
                <c:pt idx="1070">
                  <c:v>5.895890410958903</c:v>
                </c:pt>
                <c:pt idx="1071">
                  <c:v>5.8986301369863</c:v>
                </c:pt>
                <c:pt idx="1072">
                  <c:v>5.904109589041096</c:v>
                </c:pt>
                <c:pt idx="1073">
                  <c:v>5.906849315068493</c:v>
                </c:pt>
                <c:pt idx="1074">
                  <c:v>5.915068493150687</c:v>
                </c:pt>
                <c:pt idx="1075">
                  <c:v>5.923287671232877</c:v>
                </c:pt>
                <c:pt idx="1076">
                  <c:v>5.93972602739726</c:v>
                </c:pt>
                <c:pt idx="1077">
                  <c:v>5.942465753424658</c:v>
                </c:pt>
                <c:pt idx="1078">
                  <c:v>5.945205479452055</c:v>
                </c:pt>
                <c:pt idx="1079">
                  <c:v>5.956164383561645</c:v>
                </c:pt>
                <c:pt idx="1080">
                  <c:v>5.96164383561644</c:v>
                </c:pt>
                <c:pt idx="1081">
                  <c:v>5.983561643835617</c:v>
                </c:pt>
                <c:pt idx="1082">
                  <c:v>5.986301369863014</c:v>
                </c:pt>
                <c:pt idx="1083">
                  <c:v>5.989041095890412</c:v>
                </c:pt>
                <c:pt idx="1084">
                  <c:v>5.991780821917808</c:v>
                </c:pt>
                <c:pt idx="1085">
                  <c:v>5.994520547945203</c:v>
                </c:pt>
                <c:pt idx="1086">
                  <c:v>6.005479452054795</c:v>
                </c:pt>
                <c:pt idx="1087">
                  <c:v>6.008219178082192</c:v>
                </c:pt>
                <c:pt idx="1088">
                  <c:v>6.010958904109589</c:v>
                </c:pt>
                <c:pt idx="1089">
                  <c:v>6.013698630136986</c:v>
                </c:pt>
                <c:pt idx="1090">
                  <c:v>6.016438356164382</c:v>
                </c:pt>
                <c:pt idx="1091">
                  <c:v>6.027397260273972</c:v>
                </c:pt>
                <c:pt idx="1092">
                  <c:v>6.049315068493151</c:v>
                </c:pt>
                <c:pt idx="1093">
                  <c:v>6.052054794520548</c:v>
                </c:pt>
                <c:pt idx="1094">
                  <c:v>6.073972602739726</c:v>
                </c:pt>
                <c:pt idx="1095">
                  <c:v>6.079452054794522</c:v>
                </c:pt>
                <c:pt idx="1096">
                  <c:v>6.084931506849315</c:v>
                </c:pt>
                <c:pt idx="1097">
                  <c:v>6.090410958904108</c:v>
                </c:pt>
                <c:pt idx="1098">
                  <c:v>6.093150684931507</c:v>
                </c:pt>
                <c:pt idx="1099">
                  <c:v>6.095890410958904</c:v>
                </c:pt>
                <c:pt idx="1100">
                  <c:v>6.0986301369863</c:v>
                </c:pt>
                <c:pt idx="1101">
                  <c:v>6.10958904109589</c:v>
                </c:pt>
                <c:pt idx="1102">
                  <c:v>6.115068493150686</c:v>
                </c:pt>
                <c:pt idx="1103">
                  <c:v>6.11780821917808</c:v>
                </c:pt>
                <c:pt idx="1104">
                  <c:v>6.123287671232877</c:v>
                </c:pt>
                <c:pt idx="1105">
                  <c:v>6.14794520547945</c:v>
                </c:pt>
                <c:pt idx="1106">
                  <c:v>6.153424657534246</c:v>
                </c:pt>
                <c:pt idx="1107">
                  <c:v>6.15890410958904</c:v>
                </c:pt>
                <c:pt idx="1108">
                  <c:v>6.167123287671232</c:v>
                </c:pt>
                <c:pt idx="1109">
                  <c:v>6.178082191780823</c:v>
                </c:pt>
                <c:pt idx="1110">
                  <c:v>6.191780821917807</c:v>
                </c:pt>
                <c:pt idx="1111">
                  <c:v>6.197260273972603</c:v>
                </c:pt>
                <c:pt idx="1112">
                  <c:v>6.202739726027398</c:v>
                </c:pt>
                <c:pt idx="1113">
                  <c:v>6.205479452054795</c:v>
                </c:pt>
                <c:pt idx="1114">
                  <c:v>6.210958904109589</c:v>
                </c:pt>
                <c:pt idx="1115">
                  <c:v>6.221917808219177</c:v>
                </c:pt>
                <c:pt idx="1116">
                  <c:v>6.224657534246576</c:v>
                </c:pt>
                <c:pt idx="1117">
                  <c:v>6.252054794520548</c:v>
                </c:pt>
                <c:pt idx="1118">
                  <c:v>6.268493150684932</c:v>
                </c:pt>
                <c:pt idx="1119">
                  <c:v>6.27123287671233</c:v>
                </c:pt>
                <c:pt idx="1120">
                  <c:v>6.284931506849314</c:v>
                </c:pt>
                <c:pt idx="1121">
                  <c:v>6.290410958904109</c:v>
                </c:pt>
                <c:pt idx="1122">
                  <c:v>6.295890410958904</c:v>
                </c:pt>
                <c:pt idx="1123">
                  <c:v>6.304109589041095</c:v>
                </c:pt>
                <c:pt idx="1124">
                  <c:v>6.320547945205479</c:v>
                </c:pt>
                <c:pt idx="1125">
                  <c:v>6.323287671232877</c:v>
                </c:pt>
                <c:pt idx="1126">
                  <c:v>6.364383561643836</c:v>
                </c:pt>
                <c:pt idx="1127">
                  <c:v>6.367123287671232</c:v>
                </c:pt>
                <c:pt idx="1128">
                  <c:v>6.372602739726028</c:v>
                </c:pt>
                <c:pt idx="1129">
                  <c:v>6.380821917808218</c:v>
                </c:pt>
                <c:pt idx="1130">
                  <c:v>6.391780821917807</c:v>
                </c:pt>
                <c:pt idx="1131">
                  <c:v>6.397260273972603</c:v>
                </c:pt>
                <c:pt idx="1132">
                  <c:v>6.4</c:v>
                </c:pt>
                <c:pt idx="1133">
                  <c:v>6.405479452054795</c:v>
                </c:pt>
                <c:pt idx="1134">
                  <c:v>6.410958904109589</c:v>
                </c:pt>
                <c:pt idx="1135">
                  <c:v>6.416438356164384</c:v>
                </c:pt>
                <c:pt idx="1136">
                  <c:v>6.421917808219177</c:v>
                </c:pt>
                <c:pt idx="1137">
                  <c:v>6.424657534246576</c:v>
                </c:pt>
                <c:pt idx="1138">
                  <c:v>6.43013698630137</c:v>
                </c:pt>
                <c:pt idx="1139">
                  <c:v>6.432876712328767</c:v>
                </c:pt>
                <c:pt idx="1140">
                  <c:v>6.435616438356165</c:v>
                </c:pt>
                <c:pt idx="1141">
                  <c:v>6.441095890410959</c:v>
                </c:pt>
                <c:pt idx="1142">
                  <c:v>6.443835616438355</c:v>
                </c:pt>
                <c:pt idx="1143">
                  <c:v>6.446575342465753</c:v>
                </c:pt>
                <c:pt idx="1144">
                  <c:v>6.449315068493151</c:v>
                </c:pt>
                <c:pt idx="1145">
                  <c:v>6.452054794520548</c:v>
                </c:pt>
                <c:pt idx="1146">
                  <c:v>6.454794520547944</c:v>
                </c:pt>
                <c:pt idx="1147">
                  <c:v>6.46027397260274</c:v>
                </c:pt>
                <c:pt idx="1148">
                  <c:v>6.465753424657535</c:v>
                </c:pt>
                <c:pt idx="1149">
                  <c:v>6.468493150684932</c:v>
                </c:pt>
                <c:pt idx="1150">
                  <c:v>6.47123287671233</c:v>
                </c:pt>
                <c:pt idx="1151">
                  <c:v>6.473972602739727</c:v>
                </c:pt>
                <c:pt idx="1152">
                  <c:v>6.476712328767123</c:v>
                </c:pt>
                <c:pt idx="1153">
                  <c:v>6.47945205479452</c:v>
                </c:pt>
                <c:pt idx="1154">
                  <c:v>6.484931506849314</c:v>
                </c:pt>
                <c:pt idx="1155">
                  <c:v>6.487671232876711</c:v>
                </c:pt>
                <c:pt idx="1156">
                  <c:v>6.49041095890411</c:v>
                </c:pt>
                <c:pt idx="1157">
                  <c:v>6.493150684931507</c:v>
                </c:pt>
                <c:pt idx="1158">
                  <c:v>6.495890410958904</c:v>
                </c:pt>
                <c:pt idx="1159">
                  <c:v>6.498630136986302</c:v>
                </c:pt>
                <c:pt idx="1160">
                  <c:v>6.504109589041096</c:v>
                </c:pt>
                <c:pt idx="1161">
                  <c:v>6.509589041095889</c:v>
                </c:pt>
                <c:pt idx="1162">
                  <c:v>6.512328767123288</c:v>
                </c:pt>
                <c:pt idx="1163">
                  <c:v>6.515068493150686</c:v>
                </c:pt>
                <c:pt idx="1164">
                  <c:v>6.517808219178081</c:v>
                </c:pt>
                <c:pt idx="1165">
                  <c:v>6.520547945205479</c:v>
                </c:pt>
                <c:pt idx="1166">
                  <c:v>6.523287671232877</c:v>
                </c:pt>
                <c:pt idx="1167">
                  <c:v>6.528767123287671</c:v>
                </c:pt>
                <c:pt idx="1168">
                  <c:v>6.531506849315067</c:v>
                </c:pt>
                <c:pt idx="1169">
                  <c:v>6.536986301369863</c:v>
                </c:pt>
                <c:pt idx="1170">
                  <c:v>6.542465753424658</c:v>
                </c:pt>
                <c:pt idx="1171">
                  <c:v>6.547945205479452</c:v>
                </c:pt>
                <c:pt idx="1172">
                  <c:v>6.553424657534245</c:v>
                </c:pt>
                <c:pt idx="1173">
                  <c:v>6.556164383561644</c:v>
                </c:pt>
                <c:pt idx="1174">
                  <c:v>6.561643835616438</c:v>
                </c:pt>
                <c:pt idx="1175">
                  <c:v>6.564383561643836</c:v>
                </c:pt>
                <c:pt idx="1176">
                  <c:v>6.567123287671232</c:v>
                </c:pt>
                <c:pt idx="1177">
                  <c:v>6.572602739726028</c:v>
                </c:pt>
                <c:pt idx="1178">
                  <c:v>6.575342465753426</c:v>
                </c:pt>
                <c:pt idx="1179">
                  <c:v>6.578082191780823</c:v>
                </c:pt>
                <c:pt idx="1180">
                  <c:v>6.580821917808218</c:v>
                </c:pt>
                <c:pt idx="1181">
                  <c:v>6.583561643835616</c:v>
                </c:pt>
                <c:pt idx="1182">
                  <c:v>6.586301369863014</c:v>
                </c:pt>
                <c:pt idx="1183">
                  <c:v>6.591780821917808</c:v>
                </c:pt>
                <c:pt idx="1184">
                  <c:v>6.597260273972603</c:v>
                </c:pt>
                <c:pt idx="1185">
                  <c:v>6.6</c:v>
                </c:pt>
                <c:pt idx="1186">
                  <c:v>6.602739726027396</c:v>
                </c:pt>
                <c:pt idx="1187">
                  <c:v>6.610958904109588</c:v>
                </c:pt>
                <c:pt idx="1188">
                  <c:v>6.616438356164383</c:v>
                </c:pt>
                <c:pt idx="1189">
                  <c:v>6.619178082191781</c:v>
                </c:pt>
                <c:pt idx="1190">
                  <c:v>6.621917808219178</c:v>
                </c:pt>
                <c:pt idx="1191">
                  <c:v>6.624657534246574</c:v>
                </c:pt>
                <c:pt idx="1192">
                  <c:v>6.635616438356164</c:v>
                </c:pt>
                <c:pt idx="1193">
                  <c:v>6.641095890410958</c:v>
                </c:pt>
                <c:pt idx="1194">
                  <c:v>6.646575342465751</c:v>
                </c:pt>
                <c:pt idx="1195">
                  <c:v>6.652054794520548</c:v>
                </c:pt>
                <c:pt idx="1196">
                  <c:v>6.654794520547943</c:v>
                </c:pt>
                <c:pt idx="1197">
                  <c:v>6.66027397260274</c:v>
                </c:pt>
                <c:pt idx="1198">
                  <c:v>6.665753424657535</c:v>
                </c:pt>
                <c:pt idx="1199">
                  <c:v>6.671232876712328</c:v>
                </c:pt>
                <c:pt idx="1200">
                  <c:v>6.673972602739726</c:v>
                </c:pt>
                <c:pt idx="1201">
                  <c:v>6.684931506849313</c:v>
                </c:pt>
                <c:pt idx="1202">
                  <c:v>6.690410958904109</c:v>
                </c:pt>
                <c:pt idx="1203">
                  <c:v>6.693150684931507</c:v>
                </c:pt>
                <c:pt idx="1204">
                  <c:v>6.695890410958903</c:v>
                </c:pt>
                <c:pt idx="1205">
                  <c:v>6.6986301369863</c:v>
                </c:pt>
                <c:pt idx="1206">
                  <c:v>6.704109589041096</c:v>
                </c:pt>
                <c:pt idx="1207">
                  <c:v>6.70958904109589</c:v>
                </c:pt>
                <c:pt idx="1208">
                  <c:v>6.712328767123288</c:v>
                </c:pt>
                <c:pt idx="1209">
                  <c:v>6.715068493150686</c:v>
                </c:pt>
                <c:pt idx="1210">
                  <c:v>6.723287671232876</c:v>
                </c:pt>
                <c:pt idx="1211">
                  <c:v>6.728767123287671</c:v>
                </c:pt>
                <c:pt idx="1212">
                  <c:v>6.731506849315068</c:v>
                </c:pt>
                <c:pt idx="1213">
                  <c:v>6.736986301369863</c:v>
                </c:pt>
                <c:pt idx="1214">
                  <c:v>6.747945205479451</c:v>
                </c:pt>
                <c:pt idx="1215">
                  <c:v>6.753424657534246</c:v>
                </c:pt>
                <c:pt idx="1216">
                  <c:v>6.75890410958904</c:v>
                </c:pt>
                <c:pt idx="1217">
                  <c:v>6.767123287671232</c:v>
                </c:pt>
                <c:pt idx="1218">
                  <c:v>6.772602739726027</c:v>
                </c:pt>
                <c:pt idx="1219">
                  <c:v>6.778082191780823</c:v>
                </c:pt>
                <c:pt idx="1220">
                  <c:v>6.791780821917809</c:v>
                </c:pt>
                <c:pt idx="1221">
                  <c:v>6.794520547945203</c:v>
                </c:pt>
                <c:pt idx="1222">
                  <c:v>6.797260273972603</c:v>
                </c:pt>
                <c:pt idx="1223">
                  <c:v>6.802739726027396</c:v>
                </c:pt>
                <c:pt idx="1224">
                  <c:v>6.816438356164384</c:v>
                </c:pt>
                <c:pt idx="1225">
                  <c:v>6.821917808219177</c:v>
                </c:pt>
                <c:pt idx="1226">
                  <c:v>6.824657534246574</c:v>
                </c:pt>
                <c:pt idx="1227">
                  <c:v>6.827397260273972</c:v>
                </c:pt>
                <c:pt idx="1228">
                  <c:v>6.83013698630137</c:v>
                </c:pt>
                <c:pt idx="1229">
                  <c:v>6.835616438356165</c:v>
                </c:pt>
                <c:pt idx="1230">
                  <c:v>6.838356164383562</c:v>
                </c:pt>
                <c:pt idx="1231">
                  <c:v>6.841095890410958</c:v>
                </c:pt>
                <c:pt idx="1232">
                  <c:v>6.843835616438355</c:v>
                </c:pt>
                <c:pt idx="1233">
                  <c:v>6.846575342465751</c:v>
                </c:pt>
                <c:pt idx="1234">
                  <c:v>6.84931506849315</c:v>
                </c:pt>
                <c:pt idx="1235">
                  <c:v>6.852054794520548</c:v>
                </c:pt>
                <c:pt idx="1236">
                  <c:v>6.854794520547943</c:v>
                </c:pt>
                <c:pt idx="1237">
                  <c:v>6.86027397260274</c:v>
                </c:pt>
                <c:pt idx="1238">
                  <c:v>6.863013698630137</c:v>
                </c:pt>
                <c:pt idx="1239">
                  <c:v>6.865753424657535</c:v>
                </c:pt>
                <c:pt idx="1240">
                  <c:v>6.879452054794522</c:v>
                </c:pt>
                <c:pt idx="1241">
                  <c:v>6.882191780821918</c:v>
                </c:pt>
                <c:pt idx="1242">
                  <c:v>6.884931506849313</c:v>
                </c:pt>
                <c:pt idx="1243">
                  <c:v>6.887671232876712</c:v>
                </c:pt>
                <c:pt idx="1244">
                  <c:v>6.904109589041096</c:v>
                </c:pt>
                <c:pt idx="1245">
                  <c:v>6.909589041095891</c:v>
                </c:pt>
                <c:pt idx="1246">
                  <c:v>6.915068493150687</c:v>
                </c:pt>
                <c:pt idx="1247">
                  <c:v>6.923287671232877</c:v>
                </c:pt>
                <c:pt idx="1248">
                  <c:v>6.926027397260274</c:v>
                </c:pt>
                <c:pt idx="1249">
                  <c:v>6.928767123287672</c:v>
                </c:pt>
                <c:pt idx="1250">
                  <c:v>6.931506849315069</c:v>
                </c:pt>
                <c:pt idx="1251">
                  <c:v>6.934246575342466</c:v>
                </c:pt>
                <c:pt idx="1252">
                  <c:v>6.936986301369863</c:v>
                </c:pt>
                <c:pt idx="1253">
                  <c:v>6.942465753424658</c:v>
                </c:pt>
                <c:pt idx="1254">
                  <c:v>6.947945205479451</c:v>
                </c:pt>
                <c:pt idx="1255">
                  <c:v>6.950684931506848</c:v>
                </c:pt>
                <c:pt idx="1256">
                  <c:v>6.953424657534247</c:v>
                </c:pt>
                <c:pt idx="1257">
                  <c:v>6.95890410958904</c:v>
                </c:pt>
                <c:pt idx="1258">
                  <c:v>6.967123287671233</c:v>
                </c:pt>
                <c:pt idx="1259">
                  <c:v>6.96986301369863</c:v>
                </c:pt>
                <c:pt idx="1260">
                  <c:v>6.972602739726028</c:v>
                </c:pt>
                <c:pt idx="1261">
                  <c:v>6.975342465753427</c:v>
                </c:pt>
                <c:pt idx="1262">
                  <c:v>6.978082191780823</c:v>
                </c:pt>
                <c:pt idx="1263">
                  <c:v>6.980821917808218</c:v>
                </c:pt>
                <c:pt idx="1264">
                  <c:v>6.991780821917808</c:v>
                </c:pt>
                <c:pt idx="1265">
                  <c:v>6.997260273972603</c:v>
                </c:pt>
                <c:pt idx="1266">
                  <c:v>7.002739726027396</c:v>
                </c:pt>
                <c:pt idx="1267">
                  <c:v>7.005479452054795</c:v>
                </c:pt>
                <c:pt idx="1268">
                  <c:v>7.008219178082192</c:v>
                </c:pt>
                <c:pt idx="1269">
                  <c:v>7.010958904109589</c:v>
                </c:pt>
                <c:pt idx="1270">
                  <c:v>7.013698630136986</c:v>
                </c:pt>
                <c:pt idx="1271">
                  <c:v>7.016438356164382</c:v>
                </c:pt>
                <c:pt idx="1272">
                  <c:v>7.019178082191781</c:v>
                </c:pt>
                <c:pt idx="1273">
                  <c:v>7.021917808219177</c:v>
                </c:pt>
                <c:pt idx="1274">
                  <c:v>7.024657534246574</c:v>
                </c:pt>
                <c:pt idx="1275">
                  <c:v>7.03013698630137</c:v>
                </c:pt>
                <c:pt idx="1276">
                  <c:v>7.038356164383562</c:v>
                </c:pt>
                <c:pt idx="1277">
                  <c:v>7.041095890410959</c:v>
                </c:pt>
                <c:pt idx="1278">
                  <c:v>7.043835616438355</c:v>
                </c:pt>
                <c:pt idx="1279">
                  <c:v>7.05753424657534</c:v>
                </c:pt>
                <c:pt idx="1280">
                  <c:v>7.06027397260274</c:v>
                </c:pt>
                <c:pt idx="1281">
                  <c:v>7.063013698630137</c:v>
                </c:pt>
                <c:pt idx="1282">
                  <c:v>7.068493150684931</c:v>
                </c:pt>
                <c:pt idx="1283">
                  <c:v>7.073972602739726</c:v>
                </c:pt>
                <c:pt idx="1284">
                  <c:v>7.082191780821918</c:v>
                </c:pt>
                <c:pt idx="1285">
                  <c:v>7.087671232876711</c:v>
                </c:pt>
                <c:pt idx="1286">
                  <c:v>7.090410958904108</c:v>
                </c:pt>
                <c:pt idx="1287">
                  <c:v>7.093150684931507</c:v>
                </c:pt>
                <c:pt idx="1288">
                  <c:v>7.0986301369863</c:v>
                </c:pt>
                <c:pt idx="1289">
                  <c:v>7.1013698630137</c:v>
                </c:pt>
                <c:pt idx="1290">
                  <c:v>7.104109589041095</c:v>
                </c:pt>
                <c:pt idx="1291">
                  <c:v>7.106849315068493</c:v>
                </c:pt>
                <c:pt idx="1292">
                  <c:v>7.10958904109589</c:v>
                </c:pt>
                <c:pt idx="1293">
                  <c:v>7.112328767123286</c:v>
                </c:pt>
                <c:pt idx="1294">
                  <c:v>7.115068493150686</c:v>
                </c:pt>
                <c:pt idx="1295">
                  <c:v>7.123287671232877</c:v>
                </c:pt>
                <c:pt idx="1296">
                  <c:v>7.126027397260274</c:v>
                </c:pt>
                <c:pt idx="1297">
                  <c:v>7.128767123287672</c:v>
                </c:pt>
                <c:pt idx="1298">
                  <c:v>7.131506849315068</c:v>
                </c:pt>
                <c:pt idx="1299">
                  <c:v>7.142465753424657</c:v>
                </c:pt>
                <c:pt idx="1300">
                  <c:v>7.145205479452055</c:v>
                </c:pt>
                <c:pt idx="1301">
                  <c:v>7.14794520547945</c:v>
                </c:pt>
                <c:pt idx="1302">
                  <c:v>7.156164383561645</c:v>
                </c:pt>
                <c:pt idx="1303">
                  <c:v>7.161643835616438</c:v>
                </c:pt>
                <c:pt idx="1304">
                  <c:v>7.167123287671232</c:v>
                </c:pt>
                <c:pt idx="1305">
                  <c:v>7.16986301369863</c:v>
                </c:pt>
                <c:pt idx="1306">
                  <c:v>7.172602739726028</c:v>
                </c:pt>
                <c:pt idx="1307">
                  <c:v>7.175342465753426</c:v>
                </c:pt>
                <c:pt idx="1308">
                  <c:v>7.178082191780823</c:v>
                </c:pt>
                <c:pt idx="1309">
                  <c:v>7.191780821917807</c:v>
                </c:pt>
                <c:pt idx="1310">
                  <c:v>7.194520547945204</c:v>
                </c:pt>
                <c:pt idx="1311">
                  <c:v>7.2</c:v>
                </c:pt>
                <c:pt idx="1312">
                  <c:v>7.213698630136986</c:v>
                </c:pt>
                <c:pt idx="1313">
                  <c:v>7.216438356164383</c:v>
                </c:pt>
                <c:pt idx="1314">
                  <c:v>7.219178082191781</c:v>
                </c:pt>
                <c:pt idx="1315">
                  <c:v>7.224657534246576</c:v>
                </c:pt>
                <c:pt idx="1316">
                  <c:v>7.235616438356164</c:v>
                </c:pt>
                <c:pt idx="1317">
                  <c:v>7.238356164383562</c:v>
                </c:pt>
                <c:pt idx="1318">
                  <c:v>7.246575342465753</c:v>
                </c:pt>
                <c:pt idx="1319">
                  <c:v>7.249315068493151</c:v>
                </c:pt>
                <c:pt idx="1320">
                  <c:v>7.254794520547945</c:v>
                </c:pt>
                <c:pt idx="1321">
                  <c:v>7.26027397260274</c:v>
                </c:pt>
                <c:pt idx="1322">
                  <c:v>7.263013698630137</c:v>
                </c:pt>
                <c:pt idx="1323">
                  <c:v>7.268493150684932</c:v>
                </c:pt>
                <c:pt idx="1324">
                  <c:v>7.273972602739727</c:v>
                </c:pt>
                <c:pt idx="1325">
                  <c:v>7.298630136986302</c:v>
                </c:pt>
                <c:pt idx="1326">
                  <c:v>7.304109589041095</c:v>
                </c:pt>
                <c:pt idx="1327">
                  <c:v>7.309589041095889</c:v>
                </c:pt>
                <c:pt idx="1328">
                  <c:v>7.312328767123287</c:v>
                </c:pt>
                <c:pt idx="1329">
                  <c:v>7.323287671232877</c:v>
                </c:pt>
                <c:pt idx="1330">
                  <c:v>7.331506849315067</c:v>
                </c:pt>
                <c:pt idx="1331">
                  <c:v>7.336986301369863</c:v>
                </c:pt>
                <c:pt idx="1332">
                  <c:v>7.342465753424658</c:v>
                </c:pt>
                <c:pt idx="1333">
                  <c:v>7.345205479452055</c:v>
                </c:pt>
                <c:pt idx="1334">
                  <c:v>7.34794520547945</c:v>
                </c:pt>
                <c:pt idx="1335">
                  <c:v>7.356164383561644</c:v>
                </c:pt>
                <c:pt idx="1336">
                  <c:v>7.361643835616438</c:v>
                </c:pt>
                <c:pt idx="1337">
                  <c:v>7.364383561643836</c:v>
                </c:pt>
                <c:pt idx="1338">
                  <c:v>7.367123287671232</c:v>
                </c:pt>
                <c:pt idx="1339">
                  <c:v>7.372602739726028</c:v>
                </c:pt>
                <c:pt idx="1340">
                  <c:v>7.380821917808218</c:v>
                </c:pt>
                <c:pt idx="1341">
                  <c:v>7.386301369863013</c:v>
                </c:pt>
                <c:pt idx="1342">
                  <c:v>7.4</c:v>
                </c:pt>
                <c:pt idx="1343">
                  <c:v>7.408219178082192</c:v>
                </c:pt>
                <c:pt idx="1344">
                  <c:v>7.410958904109589</c:v>
                </c:pt>
                <c:pt idx="1345">
                  <c:v>7.413698630136986</c:v>
                </c:pt>
                <c:pt idx="1346">
                  <c:v>7.416438356164384</c:v>
                </c:pt>
                <c:pt idx="1347">
                  <c:v>7.419178082191781</c:v>
                </c:pt>
                <c:pt idx="1348">
                  <c:v>7.424657534246576</c:v>
                </c:pt>
                <c:pt idx="1349">
                  <c:v>7.43013698630137</c:v>
                </c:pt>
                <c:pt idx="1350">
                  <c:v>7.435616438356165</c:v>
                </c:pt>
                <c:pt idx="1351">
                  <c:v>7.438356164383563</c:v>
                </c:pt>
                <c:pt idx="1352">
                  <c:v>7.441095890410959</c:v>
                </c:pt>
                <c:pt idx="1353">
                  <c:v>7.443835616438355</c:v>
                </c:pt>
                <c:pt idx="1354">
                  <c:v>7.449315068493151</c:v>
                </c:pt>
                <c:pt idx="1355">
                  <c:v>7.452054794520548</c:v>
                </c:pt>
                <c:pt idx="1356">
                  <c:v>7.454794520547944</c:v>
                </c:pt>
                <c:pt idx="1357">
                  <c:v>7.45753424657534</c:v>
                </c:pt>
                <c:pt idx="1358">
                  <c:v>7.463013698630137</c:v>
                </c:pt>
                <c:pt idx="1359">
                  <c:v>7.468493150684932</c:v>
                </c:pt>
                <c:pt idx="1360">
                  <c:v>7.473972602739727</c:v>
                </c:pt>
                <c:pt idx="1361">
                  <c:v>7.47945205479452</c:v>
                </c:pt>
                <c:pt idx="1362">
                  <c:v>7.484931506849314</c:v>
                </c:pt>
                <c:pt idx="1363">
                  <c:v>7.487671232876711</c:v>
                </c:pt>
                <c:pt idx="1364">
                  <c:v>7.493150684931507</c:v>
                </c:pt>
                <c:pt idx="1365">
                  <c:v>7.498630136986302</c:v>
                </c:pt>
                <c:pt idx="1366">
                  <c:v>7.5013698630137</c:v>
                </c:pt>
                <c:pt idx="1367">
                  <c:v>7.506849315068493</c:v>
                </c:pt>
                <c:pt idx="1368">
                  <c:v>7.512328767123288</c:v>
                </c:pt>
                <c:pt idx="1369">
                  <c:v>7.517808219178081</c:v>
                </c:pt>
                <c:pt idx="1370">
                  <c:v>7.520547945205479</c:v>
                </c:pt>
                <c:pt idx="1371">
                  <c:v>7.523287671232877</c:v>
                </c:pt>
                <c:pt idx="1372">
                  <c:v>7.526027397260274</c:v>
                </c:pt>
                <c:pt idx="1373">
                  <c:v>7.528767123287671</c:v>
                </c:pt>
                <c:pt idx="1374">
                  <c:v>7.531506849315067</c:v>
                </c:pt>
                <c:pt idx="1375">
                  <c:v>7.53972602739726</c:v>
                </c:pt>
                <c:pt idx="1376">
                  <c:v>7.550684931506848</c:v>
                </c:pt>
                <c:pt idx="1377">
                  <c:v>7.556164383561644</c:v>
                </c:pt>
                <c:pt idx="1378">
                  <c:v>7.561643835616438</c:v>
                </c:pt>
                <c:pt idx="1379">
                  <c:v>7.567123287671232</c:v>
                </c:pt>
                <c:pt idx="1380">
                  <c:v>7.572602739726028</c:v>
                </c:pt>
                <c:pt idx="1381">
                  <c:v>7.575342465753426</c:v>
                </c:pt>
                <c:pt idx="1382">
                  <c:v>7.580821917808218</c:v>
                </c:pt>
                <c:pt idx="1383">
                  <c:v>7.583561643835616</c:v>
                </c:pt>
                <c:pt idx="1384">
                  <c:v>7.586301369863014</c:v>
                </c:pt>
                <c:pt idx="1385">
                  <c:v>7.589041095890411</c:v>
                </c:pt>
                <c:pt idx="1386">
                  <c:v>7.594520547945204</c:v>
                </c:pt>
                <c:pt idx="1387">
                  <c:v>7.6</c:v>
                </c:pt>
                <c:pt idx="1388">
                  <c:v>7.602739726027396</c:v>
                </c:pt>
                <c:pt idx="1389">
                  <c:v>7.605479452054794</c:v>
                </c:pt>
                <c:pt idx="1390">
                  <c:v>7.608219178082192</c:v>
                </c:pt>
                <c:pt idx="1391">
                  <c:v>7.610958904109588</c:v>
                </c:pt>
                <c:pt idx="1392">
                  <c:v>7.613698630136985</c:v>
                </c:pt>
                <c:pt idx="1393">
                  <c:v>7.616438356164383</c:v>
                </c:pt>
                <c:pt idx="1394">
                  <c:v>7.619178082191781</c:v>
                </c:pt>
                <c:pt idx="1395">
                  <c:v>7.624657534246574</c:v>
                </c:pt>
                <c:pt idx="1396">
                  <c:v>7.63013698630137</c:v>
                </c:pt>
                <c:pt idx="1397">
                  <c:v>7.635616438356164</c:v>
                </c:pt>
                <c:pt idx="1398">
                  <c:v>7.638356164383562</c:v>
                </c:pt>
                <c:pt idx="1399">
                  <c:v>7.643835616438356</c:v>
                </c:pt>
                <c:pt idx="1400">
                  <c:v>7.649315068493149</c:v>
                </c:pt>
                <c:pt idx="1401">
                  <c:v>7.652054794520548</c:v>
                </c:pt>
                <c:pt idx="1402">
                  <c:v>7.654794520547943</c:v>
                </c:pt>
                <c:pt idx="1403">
                  <c:v>7.66027397260274</c:v>
                </c:pt>
                <c:pt idx="1404">
                  <c:v>7.663013698630137</c:v>
                </c:pt>
                <c:pt idx="1405">
                  <c:v>7.668493150684932</c:v>
                </c:pt>
                <c:pt idx="1406">
                  <c:v>7.673972602739726</c:v>
                </c:pt>
                <c:pt idx="1407">
                  <c:v>7.676712328767123</c:v>
                </c:pt>
                <c:pt idx="1408">
                  <c:v>7.67945205479452</c:v>
                </c:pt>
                <c:pt idx="1409">
                  <c:v>7.682191780821918</c:v>
                </c:pt>
                <c:pt idx="1410">
                  <c:v>7.687671232876712</c:v>
                </c:pt>
                <c:pt idx="1411">
                  <c:v>7.693150684931507</c:v>
                </c:pt>
                <c:pt idx="1412">
                  <c:v>7.695890410958903</c:v>
                </c:pt>
                <c:pt idx="1413">
                  <c:v>7.6986301369863</c:v>
                </c:pt>
                <c:pt idx="1414">
                  <c:v>7.706849315068493</c:v>
                </c:pt>
                <c:pt idx="1415">
                  <c:v>7.70958904109589</c:v>
                </c:pt>
                <c:pt idx="1416">
                  <c:v>7.712328767123288</c:v>
                </c:pt>
                <c:pt idx="1417">
                  <c:v>7.715068493150686</c:v>
                </c:pt>
                <c:pt idx="1418">
                  <c:v>7.717808219178082</c:v>
                </c:pt>
                <c:pt idx="1419">
                  <c:v>7.720547945205478</c:v>
                </c:pt>
                <c:pt idx="1420">
                  <c:v>7.723287671232876</c:v>
                </c:pt>
                <c:pt idx="1421">
                  <c:v>7.726027397260274</c:v>
                </c:pt>
                <c:pt idx="1422">
                  <c:v>7.731506849315068</c:v>
                </c:pt>
                <c:pt idx="1423">
                  <c:v>7.736986301369863</c:v>
                </c:pt>
                <c:pt idx="1424">
                  <c:v>7.739726027397261</c:v>
                </c:pt>
                <c:pt idx="1425">
                  <c:v>7.742465753424658</c:v>
                </c:pt>
                <c:pt idx="1426">
                  <c:v>7.750684931506848</c:v>
                </c:pt>
                <c:pt idx="1427">
                  <c:v>7.756164383561644</c:v>
                </c:pt>
                <c:pt idx="1428">
                  <c:v>7.76986301369863</c:v>
                </c:pt>
                <c:pt idx="1429">
                  <c:v>7.775342465753427</c:v>
                </c:pt>
                <c:pt idx="1430">
                  <c:v>7.780821917808218</c:v>
                </c:pt>
                <c:pt idx="1431">
                  <c:v>7.786301369863014</c:v>
                </c:pt>
                <c:pt idx="1432">
                  <c:v>7.8</c:v>
                </c:pt>
                <c:pt idx="1433">
                  <c:v>7.813698630136987</c:v>
                </c:pt>
                <c:pt idx="1434">
                  <c:v>7.819178082191781</c:v>
                </c:pt>
                <c:pt idx="1435">
                  <c:v>7.843835616438355</c:v>
                </c:pt>
                <c:pt idx="1436">
                  <c:v>7.846575342465751</c:v>
                </c:pt>
                <c:pt idx="1437">
                  <c:v>7.84931506849315</c:v>
                </c:pt>
                <c:pt idx="1438">
                  <c:v>7.852054794520548</c:v>
                </c:pt>
                <c:pt idx="1439">
                  <c:v>7.868493150684931</c:v>
                </c:pt>
                <c:pt idx="1440">
                  <c:v>7.87123287671233</c:v>
                </c:pt>
                <c:pt idx="1441">
                  <c:v>7.873972602739726</c:v>
                </c:pt>
                <c:pt idx="1442">
                  <c:v>7.879452054794522</c:v>
                </c:pt>
                <c:pt idx="1443">
                  <c:v>7.890410958904108</c:v>
                </c:pt>
                <c:pt idx="1444">
                  <c:v>7.895890410958903</c:v>
                </c:pt>
                <c:pt idx="1445">
                  <c:v>7.9013698630137</c:v>
                </c:pt>
                <c:pt idx="1446">
                  <c:v>7.906849315068493</c:v>
                </c:pt>
                <c:pt idx="1447">
                  <c:v>7.915068493150687</c:v>
                </c:pt>
                <c:pt idx="1448">
                  <c:v>7.926027397260274</c:v>
                </c:pt>
                <c:pt idx="1449">
                  <c:v>7.934246575342466</c:v>
                </c:pt>
                <c:pt idx="1450">
                  <c:v>7.936986301369863</c:v>
                </c:pt>
                <c:pt idx="1451">
                  <c:v>7.93972602739726</c:v>
                </c:pt>
                <c:pt idx="1452">
                  <c:v>7.942465753424658</c:v>
                </c:pt>
                <c:pt idx="1453">
                  <c:v>7.945205479452055</c:v>
                </c:pt>
                <c:pt idx="1454">
                  <c:v>7.96164383561644</c:v>
                </c:pt>
                <c:pt idx="1455">
                  <c:v>7.96986301369863</c:v>
                </c:pt>
                <c:pt idx="1456">
                  <c:v>7.972602739726028</c:v>
                </c:pt>
                <c:pt idx="1457">
                  <c:v>7.975342465753427</c:v>
                </c:pt>
                <c:pt idx="1458">
                  <c:v>7.980821917808218</c:v>
                </c:pt>
                <c:pt idx="1459">
                  <c:v>7.983561643835617</c:v>
                </c:pt>
                <c:pt idx="1460">
                  <c:v>7.986301369863014</c:v>
                </c:pt>
                <c:pt idx="1461">
                  <c:v>7.989041095890412</c:v>
                </c:pt>
                <c:pt idx="1462">
                  <c:v>7.991780821917808</c:v>
                </c:pt>
                <c:pt idx="1463">
                  <c:v>7.994520547945203</c:v>
                </c:pt>
                <c:pt idx="1464">
                  <c:v>8.0</c:v>
                </c:pt>
                <c:pt idx="1465">
                  <c:v>8.005479452054794</c:v>
                </c:pt>
                <c:pt idx="1466">
                  <c:v>8.010958904109588</c:v>
                </c:pt>
                <c:pt idx="1467">
                  <c:v>8.013698630136987</c:v>
                </c:pt>
                <c:pt idx="1468">
                  <c:v>8.016438356164385</c:v>
                </c:pt>
                <c:pt idx="1469">
                  <c:v>8.019178082191777</c:v>
                </c:pt>
                <c:pt idx="1470">
                  <c:v>8.021917808219179</c:v>
                </c:pt>
                <c:pt idx="1471">
                  <c:v>8.024657534246575</c:v>
                </c:pt>
                <c:pt idx="1472">
                  <c:v>8.02739726027397</c:v>
                </c:pt>
                <c:pt idx="1473">
                  <c:v>8.03013698630137</c:v>
                </c:pt>
                <c:pt idx="1474">
                  <c:v>8.035616438356164</c:v>
                </c:pt>
                <c:pt idx="1475">
                  <c:v>8.038356164383559</c:v>
                </c:pt>
                <c:pt idx="1476">
                  <c:v>8.046575342465752</c:v>
                </c:pt>
                <c:pt idx="1477">
                  <c:v>8.057534246575347</c:v>
                </c:pt>
                <c:pt idx="1478">
                  <c:v>8.063013698630135</c:v>
                </c:pt>
                <c:pt idx="1479">
                  <c:v>8.065753424657535</c:v>
                </c:pt>
                <c:pt idx="1480">
                  <c:v>8.068493150684933</c:v>
                </c:pt>
                <c:pt idx="1481">
                  <c:v>8.07123287671233</c:v>
                </c:pt>
                <c:pt idx="1482">
                  <c:v>8.07945205479452</c:v>
                </c:pt>
                <c:pt idx="1483">
                  <c:v>8.09041095890411</c:v>
                </c:pt>
                <c:pt idx="1484">
                  <c:v>8.10958904109589</c:v>
                </c:pt>
                <c:pt idx="1485">
                  <c:v>8.12054794520548</c:v>
                </c:pt>
                <c:pt idx="1486">
                  <c:v>8.126027397260273</c:v>
                </c:pt>
                <c:pt idx="1487">
                  <c:v>8.134246575342466</c:v>
                </c:pt>
                <c:pt idx="1488">
                  <c:v>8.136986301369862</c:v>
                </c:pt>
                <c:pt idx="1489">
                  <c:v>8.145205479452054</c:v>
                </c:pt>
                <c:pt idx="1490">
                  <c:v>8.15068493150685</c:v>
                </c:pt>
                <c:pt idx="1491">
                  <c:v>8.153424657534248</c:v>
                </c:pt>
                <c:pt idx="1492">
                  <c:v>8.158904109589043</c:v>
                </c:pt>
                <c:pt idx="1493">
                  <c:v>8.16164383561644</c:v>
                </c:pt>
                <c:pt idx="1494">
                  <c:v>8.175342465753424</c:v>
                </c:pt>
                <c:pt idx="1495">
                  <c:v>8.17808219178082</c:v>
                </c:pt>
                <c:pt idx="1496">
                  <c:v>8.183561643835617</c:v>
                </c:pt>
                <c:pt idx="1497">
                  <c:v>8.197260273972601</c:v>
                </c:pt>
                <c:pt idx="1498">
                  <c:v>8.200000000000001</c:v>
                </c:pt>
                <c:pt idx="1499">
                  <c:v>8.2027397260274</c:v>
                </c:pt>
                <c:pt idx="1500">
                  <c:v>8.205479452054793</c:v>
                </c:pt>
                <c:pt idx="1501">
                  <c:v>8.20821917808219</c:v>
                </c:pt>
                <c:pt idx="1502">
                  <c:v>8.219178082191778</c:v>
                </c:pt>
                <c:pt idx="1503">
                  <c:v>8.221917808219176</c:v>
                </c:pt>
                <c:pt idx="1504">
                  <c:v>8.224657534246573</c:v>
                </c:pt>
                <c:pt idx="1505">
                  <c:v>8.227397260273971</c:v>
                </c:pt>
                <c:pt idx="1506">
                  <c:v>8.232876712328767</c:v>
                </c:pt>
                <c:pt idx="1507">
                  <c:v>8.238356164383559</c:v>
                </c:pt>
                <c:pt idx="1508">
                  <c:v>8.241095890410957</c:v>
                </c:pt>
                <c:pt idx="1509">
                  <c:v>8.243835616438357</c:v>
                </c:pt>
                <c:pt idx="1510">
                  <c:v>8.246575342465752</c:v>
                </c:pt>
                <c:pt idx="1511">
                  <c:v>8.257534246575346</c:v>
                </c:pt>
                <c:pt idx="1512">
                  <c:v>8.263013698630136</c:v>
                </c:pt>
                <c:pt idx="1513">
                  <c:v>8.265753424657532</c:v>
                </c:pt>
                <c:pt idx="1514">
                  <c:v>8.26849315068493</c:v>
                </c:pt>
                <c:pt idx="1515">
                  <c:v>8.276712328767123</c:v>
                </c:pt>
                <c:pt idx="1516">
                  <c:v>8.282191780821918</c:v>
                </c:pt>
                <c:pt idx="1517">
                  <c:v>8.284931506849314</c:v>
                </c:pt>
                <c:pt idx="1518">
                  <c:v>8.287671232876713</c:v>
                </c:pt>
                <c:pt idx="1519">
                  <c:v>8.29041095890411</c:v>
                </c:pt>
                <c:pt idx="1520">
                  <c:v>8.293150684931502</c:v>
                </c:pt>
                <c:pt idx="1521">
                  <c:v>8.295890410958904</c:v>
                </c:pt>
                <c:pt idx="1522">
                  <c:v>8.301369863013701</c:v>
                </c:pt>
                <c:pt idx="1523">
                  <c:v>8.30958904109589</c:v>
                </c:pt>
                <c:pt idx="1524">
                  <c:v>8.315068493150685</c:v>
                </c:pt>
                <c:pt idx="1525">
                  <c:v>8.33150684931507</c:v>
                </c:pt>
                <c:pt idx="1526">
                  <c:v>8.336986301369865</c:v>
                </c:pt>
                <c:pt idx="1527">
                  <c:v>8.33972602739726</c:v>
                </c:pt>
                <c:pt idx="1528">
                  <c:v>8.35342465753425</c:v>
                </c:pt>
                <c:pt idx="1529">
                  <c:v>8.356164383561646</c:v>
                </c:pt>
                <c:pt idx="1530">
                  <c:v>8.35890410958904</c:v>
                </c:pt>
                <c:pt idx="1531">
                  <c:v>8.364383561643835</c:v>
                </c:pt>
                <c:pt idx="1532">
                  <c:v>8.36986301369863</c:v>
                </c:pt>
                <c:pt idx="1533">
                  <c:v>8.372602739726028</c:v>
                </c:pt>
                <c:pt idx="1534">
                  <c:v>8.375342465753425</c:v>
                </c:pt>
                <c:pt idx="1535">
                  <c:v>8.378082191780821</c:v>
                </c:pt>
                <c:pt idx="1536">
                  <c:v>8.38082191780822</c:v>
                </c:pt>
                <c:pt idx="1537">
                  <c:v>8.383561643835616</c:v>
                </c:pt>
                <c:pt idx="1538">
                  <c:v>8.389041095890412</c:v>
                </c:pt>
                <c:pt idx="1539">
                  <c:v>8.394520547945207</c:v>
                </c:pt>
                <c:pt idx="1540">
                  <c:v>8.408219178082191</c:v>
                </c:pt>
                <c:pt idx="1541">
                  <c:v>8.413698630136986</c:v>
                </c:pt>
                <c:pt idx="1542">
                  <c:v>8.416438356164384</c:v>
                </c:pt>
                <c:pt idx="1543">
                  <c:v>8.419178082191779</c:v>
                </c:pt>
                <c:pt idx="1544">
                  <c:v>8.421917808219176</c:v>
                </c:pt>
                <c:pt idx="1545">
                  <c:v>8.42739726027397</c:v>
                </c:pt>
                <c:pt idx="1546">
                  <c:v>8.432876712328768</c:v>
                </c:pt>
                <c:pt idx="1547">
                  <c:v>8.43835616438356</c:v>
                </c:pt>
                <c:pt idx="1548">
                  <c:v>8.443835616438356</c:v>
                </c:pt>
                <c:pt idx="1549">
                  <c:v>8.446575342465751</c:v>
                </c:pt>
                <c:pt idx="1550">
                  <c:v>8.45205479452055</c:v>
                </c:pt>
                <c:pt idx="1551">
                  <c:v>8.457534246575345</c:v>
                </c:pt>
                <c:pt idx="1552">
                  <c:v>8.46027397260274</c:v>
                </c:pt>
                <c:pt idx="1553">
                  <c:v>8.463013698630137</c:v>
                </c:pt>
                <c:pt idx="1554">
                  <c:v>8.465753424657533</c:v>
                </c:pt>
                <c:pt idx="1555">
                  <c:v>8.49041095890411</c:v>
                </c:pt>
                <c:pt idx="1556">
                  <c:v>8.495890410958905</c:v>
                </c:pt>
                <c:pt idx="1557">
                  <c:v>8.501369863013698</c:v>
                </c:pt>
                <c:pt idx="1558">
                  <c:v>8.504109589041096</c:v>
                </c:pt>
                <c:pt idx="1559">
                  <c:v>8.506849315068496</c:v>
                </c:pt>
                <c:pt idx="1560">
                  <c:v>8.509589041095892</c:v>
                </c:pt>
                <c:pt idx="1561">
                  <c:v>8.515068493150682</c:v>
                </c:pt>
                <c:pt idx="1562">
                  <c:v>8.52054794520548</c:v>
                </c:pt>
                <c:pt idx="1563">
                  <c:v>8.526027397260273</c:v>
                </c:pt>
                <c:pt idx="1564">
                  <c:v>8.534246575342466</c:v>
                </c:pt>
                <c:pt idx="1565">
                  <c:v>8.536986301369864</c:v>
                </c:pt>
                <c:pt idx="1566">
                  <c:v>8.53972602739726</c:v>
                </c:pt>
                <c:pt idx="1567">
                  <c:v>8.545205479452052</c:v>
                </c:pt>
                <c:pt idx="1568">
                  <c:v>8.547945205479451</c:v>
                </c:pt>
                <c:pt idx="1569">
                  <c:v>8.550684931506854</c:v>
                </c:pt>
                <c:pt idx="1570">
                  <c:v>8.55342465753425</c:v>
                </c:pt>
                <c:pt idx="1571">
                  <c:v>8.558904109589045</c:v>
                </c:pt>
                <c:pt idx="1572">
                  <c:v>8.564383561643835</c:v>
                </c:pt>
                <c:pt idx="1573">
                  <c:v>8.56986301369863</c:v>
                </c:pt>
                <c:pt idx="1574">
                  <c:v>8.57260273972603</c:v>
                </c:pt>
                <c:pt idx="1575">
                  <c:v>8.583561643835617</c:v>
                </c:pt>
                <c:pt idx="1576">
                  <c:v>8.58904109589041</c:v>
                </c:pt>
                <c:pt idx="1577">
                  <c:v>8.591780821917808</c:v>
                </c:pt>
                <c:pt idx="1578">
                  <c:v>8.608219178082191</c:v>
                </c:pt>
                <c:pt idx="1579">
                  <c:v>8.613698630136985</c:v>
                </c:pt>
                <c:pt idx="1580">
                  <c:v>8.616438356164385</c:v>
                </c:pt>
                <c:pt idx="1581">
                  <c:v>8.619178082191777</c:v>
                </c:pt>
                <c:pt idx="1582">
                  <c:v>8.621917808219177</c:v>
                </c:pt>
                <c:pt idx="1583">
                  <c:v>8.624657534246575</c:v>
                </c:pt>
                <c:pt idx="1584">
                  <c:v>8.627397260273971</c:v>
                </c:pt>
                <c:pt idx="1585">
                  <c:v>8.63287671232877</c:v>
                </c:pt>
                <c:pt idx="1586">
                  <c:v>8.635616438356164</c:v>
                </c:pt>
                <c:pt idx="1587">
                  <c:v>8.638356164383559</c:v>
                </c:pt>
                <c:pt idx="1588">
                  <c:v>8.65205479452055</c:v>
                </c:pt>
                <c:pt idx="1589">
                  <c:v>8.657534246575346</c:v>
                </c:pt>
                <c:pt idx="1590">
                  <c:v>8.663013698630134</c:v>
                </c:pt>
                <c:pt idx="1591">
                  <c:v>8.67123287671233</c:v>
                </c:pt>
                <c:pt idx="1592">
                  <c:v>8.676712328767125</c:v>
                </c:pt>
                <c:pt idx="1593">
                  <c:v>8.67945205479452</c:v>
                </c:pt>
                <c:pt idx="1594">
                  <c:v>8.682191780821918</c:v>
                </c:pt>
                <c:pt idx="1595">
                  <c:v>8.684931506849316</c:v>
                </c:pt>
                <c:pt idx="1596">
                  <c:v>8.687671232876711</c:v>
                </c:pt>
                <c:pt idx="1597">
                  <c:v>8.695890410958904</c:v>
                </c:pt>
                <c:pt idx="1598">
                  <c:v>8.701369863013697</c:v>
                </c:pt>
                <c:pt idx="1599">
                  <c:v>8.704109589041095</c:v>
                </c:pt>
                <c:pt idx="1600">
                  <c:v>8.706849315068495</c:v>
                </c:pt>
                <c:pt idx="1601">
                  <c:v>8.712328767123285</c:v>
                </c:pt>
                <c:pt idx="1602">
                  <c:v>8.72054794520548</c:v>
                </c:pt>
                <c:pt idx="1603">
                  <c:v>8.723287671232873</c:v>
                </c:pt>
                <c:pt idx="1604">
                  <c:v>8.726027397260273</c:v>
                </c:pt>
                <c:pt idx="1605">
                  <c:v>8.73150684931507</c:v>
                </c:pt>
                <c:pt idx="1606">
                  <c:v>8.73972602739726</c:v>
                </c:pt>
                <c:pt idx="1607">
                  <c:v>8.745205479452053</c:v>
                </c:pt>
                <c:pt idx="1608">
                  <c:v>8.74794520547945</c:v>
                </c:pt>
                <c:pt idx="1609">
                  <c:v>8.75068493150685</c:v>
                </c:pt>
                <c:pt idx="1610">
                  <c:v>8.761643835616437</c:v>
                </c:pt>
                <c:pt idx="1611">
                  <c:v>8.764383561643836</c:v>
                </c:pt>
                <c:pt idx="1612">
                  <c:v>8.767123287671231</c:v>
                </c:pt>
                <c:pt idx="1613">
                  <c:v>8.76986301369863</c:v>
                </c:pt>
                <c:pt idx="1614">
                  <c:v>8.775342465753424</c:v>
                </c:pt>
                <c:pt idx="1615">
                  <c:v>8.783561643835615</c:v>
                </c:pt>
                <c:pt idx="1616">
                  <c:v>8.789041095890411</c:v>
                </c:pt>
                <c:pt idx="1617">
                  <c:v>8.791780821917806</c:v>
                </c:pt>
                <c:pt idx="1618">
                  <c:v>8.794520547945205</c:v>
                </c:pt>
                <c:pt idx="1619">
                  <c:v>8.808219178082193</c:v>
                </c:pt>
                <c:pt idx="1620">
                  <c:v>8.810958904109588</c:v>
                </c:pt>
                <c:pt idx="1621">
                  <c:v>8.813698630136986</c:v>
                </c:pt>
                <c:pt idx="1622">
                  <c:v>8.81917808219178</c:v>
                </c:pt>
                <c:pt idx="1623">
                  <c:v>8.824657534246576</c:v>
                </c:pt>
                <c:pt idx="1624">
                  <c:v>8.832876712328768</c:v>
                </c:pt>
                <c:pt idx="1625">
                  <c:v>8.835616438356165</c:v>
                </c:pt>
                <c:pt idx="1626">
                  <c:v>8.83835616438356</c:v>
                </c:pt>
                <c:pt idx="1627">
                  <c:v>8.843835616438356</c:v>
                </c:pt>
                <c:pt idx="1628">
                  <c:v>8.846575342465753</c:v>
                </c:pt>
                <c:pt idx="1629">
                  <c:v>8.85205479452055</c:v>
                </c:pt>
                <c:pt idx="1630">
                  <c:v>8.854794520547947</c:v>
                </c:pt>
                <c:pt idx="1631">
                  <c:v>8.857534246575346</c:v>
                </c:pt>
                <c:pt idx="1632">
                  <c:v>8.863013698630137</c:v>
                </c:pt>
                <c:pt idx="1633">
                  <c:v>8.865753424657533</c:v>
                </c:pt>
                <c:pt idx="1634">
                  <c:v>8.87123287671233</c:v>
                </c:pt>
                <c:pt idx="1635">
                  <c:v>8.876712328767124</c:v>
                </c:pt>
                <c:pt idx="1636">
                  <c:v>8.87945205479452</c:v>
                </c:pt>
                <c:pt idx="1637">
                  <c:v>8.88219178082192</c:v>
                </c:pt>
                <c:pt idx="1638">
                  <c:v>8.884931506849316</c:v>
                </c:pt>
                <c:pt idx="1639">
                  <c:v>8.887671232876712</c:v>
                </c:pt>
                <c:pt idx="1640">
                  <c:v>8.89041095890411</c:v>
                </c:pt>
                <c:pt idx="1641">
                  <c:v>8.895890410958907</c:v>
                </c:pt>
                <c:pt idx="1642">
                  <c:v>8.898630136986303</c:v>
                </c:pt>
                <c:pt idx="1643">
                  <c:v>8.901369863013698</c:v>
                </c:pt>
                <c:pt idx="1644">
                  <c:v>8.904109589041096</c:v>
                </c:pt>
                <c:pt idx="1645">
                  <c:v>8.906849315068496</c:v>
                </c:pt>
                <c:pt idx="1646">
                  <c:v>8.90958904109589</c:v>
                </c:pt>
                <c:pt idx="1647">
                  <c:v>8.92054794520548</c:v>
                </c:pt>
                <c:pt idx="1648">
                  <c:v>8.923287671232876</c:v>
                </c:pt>
                <c:pt idx="1649">
                  <c:v>8.926027397260275</c:v>
                </c:pt>
                <c:pt idx="1650">
                  <c:v>8.934246575342466</c:v>
                </c:pt>
                <c:pt idx="1651">
                  <c:v>8.93972602739726</c:v>
                </c:pt>
                <c:pt idx="1652">
                  <c:v>8.945205479452053</c:v>
                </c:pt>
                <c:pt idx="1653">
                  <c:v>8.947945205479451</c:v>
                </c:pt>
                <c:pt idx="1654">
                  <c:v>8.95068493150685</c:v>
                </c:pt>
                <c:pt idx="1655">
                  <c:v>8.95342465753425</c:v>
                </c:pt>
                <c:pt idx="1656">
                  <c:v>8.95890410958904</c:v>
                </c:pt>
                <c:pt idx="1657">
                  <c:v>8.964383561643835</c:v>
                </c:pt>
                <c:pt idx="1658">
                  <c:v>8.96986301369863</c:v>
                </c:pt>
                <c:pt idx="1659">
                  <c:v>8.97260273972603</c:v>
                </c:pt>
                <c:pt idx="1660">
                  <c:v>8.978082191780821</c:v>
                </c:pt>
                <c:pt idx="1661">
                  <c:v>8.98082191780822</c:v>
                </c:pt>
                <c:pt idx="1662">
                  <c:v>8.983561643835615</c:v>
                </c:pt>
                <c:pt idx="1663">
                  <c:v>8.986301369863014</c:v>
                </c:pt>
                <c:pt idx="1664">
                  <c:v>8.98904109589041</c:v>
                </c:pt>
                <c:pt idx="1665">
                  <c:v>8.991780821917808</c:v>
                </c:pt>
                <c:pt idx="1666">
                  <c:v>9.010958904109588</c:v>
                </c:pt>
                <c:pt idx="1667">
                  <c:v>9.013698630136987</c:v>
                </c:pt>
                <c:pt idx="1668">
                  <c:v>9.016438356164385</c:v>
                </c:pt>
                <c:pt idx="1669">
                  <c:v>9.019178082191777</c:v>
                </c:pt>
                <c:pt idx="1670">
                  <c:v>9.021917808219179</c:v>
                </c:pt>
                <c:pt idx="1671">
                  <c:v>9.02739726027397</c:v>
                </c:pt>
                <c:pt idx="1672">
                  <c:v>9.03013698630137</c:v>
                </c:pt>
                <c:pt idx="1673">
                  <c:v>9.032876712328766</c:v>
                </c:pt>
                <c:pt idx="1674">
                  <c:v>9.035616438356164</c:v>
                </c:pt>
                <c:pt idx="1675">
                  <c:v>9.038356164383559</c:v>
                </c:pt>
                <c:pt idx="1676">
                  <c:v>9.046575342465752</c:v>
                </c:pt>
                <c:pt idx="1677">
                  <c:v>9.052054794520548</c:v>
                </c:pt>
                <c:pt idx="1678">
                  <c:v>9.054794520547948</c:v>
                </c:pt>
                <c:pt idx="1679">
                  <c:v>9.057534246575347</c:v>
                </c:pt>
                <c:pt idx="1680">
                  <c:v>9.06027397260274</c:v>
                </c:pt>
                <c:pt idx="1681">
                  <c:v>9.063013698630135</c:v>
                </c:pt>
                <c:pt idx="1682">
                  <c:v>9.065753424657535</c:v>
                </c:pt>
                <c:pt idx="1683">
                  <c:v>9.068493150684933</c:v>
                </c:pt>
                <c:pt idx="1684">
                  <c:v>9.07123287671233</c:v>
                </c:pt>
                <c:pt idx="1685">
                  <c:v>9.073972602739724</c:v>
                </c:pt>
                <c:pt idx="1686">
                  <c:v>9.076712328767122</c:v>
                </c:pt>
                <c:pt idx="1687">
                  <c:v>9.07945205479452</c:v>
                </c:pt>
                <c:pt idx="1688">
                  <c:v>9.09041095890411</c:v>
                </c:pt>
                <c:pt idx="1689">
                  <c:v>9.093150684931503</c:v>
                </c:pt>
                <c:pt idx="1690">
                  <c:v>9.098630136986303</c:v>
                </c:pt>
                <c:pt idx="1691">
                  <c:v>9.134246575342466</c:v>
                </c:pt>
                <c:pt idx="1692">
                  <c:v>9.136986301369862</c:v>
                </c:pt>
                <c:pt idx="1693">
                  <c:v>9.142465753424657</c:v>
                </c:pt>
                <c:pt idx="1694">
                  <c:v>9.158904109589043</c:v>
                </c:pt>
                <c:pt idx="1695">
                  <c:v>9.16164383561644</c:v>
                </c:pt>
                <c:pt idx="1696">
                  <c:v>9.164383561643834</c:v>
                </c:pt>
                <c:pt idx="1697">
                  <c:v>9.17808219178082</c:v>
                </c:pt>
                <c:pt idx="1698">
                  <c:v>9.183561643835617</c:v>
                </c:pt>
                <c:pt idx="1699">
                  <c:v>9.186301369863013</c:v>
                </c:pt>
                <c:pt idx="1700">
                  <c:v>9.189041095890411</c:v>
                </c:pt>
                <c:pt idx="1701">
                  <c:v>9.2027397260274</c:v>
                </c:pt>
                <c:pt idx="1702">
                  <c:v>9.205479452054793</c:v>
                </c:pt>
                <c:pt idx="1703">
                  <c:v>9.20821917808219</c:v>
                </c:pt>
                <c:pt idx="1704">
                  <c:v>9.210958904109587</c:v>
                </c:pt>
                <c:pt idx="1705">
                  <c:v>9.216438356164385</c:v>
                </c:pt>
                <c:pt idx="1706">
                  <c:v>9.221917808219176</c:v>
                </c:pt>
                <c:pt idx="1707">
                  <c:v>9.227397260273971</c:v>
                </c:pt>
                <c:pt idx="1708">
                  <c:v>9.23013698630137</c:v>
                </c:pt>
                <c:pt idx="1709">
                  <c:v>9.232876712328767</c:v>
                </c:pt>
                <c:pt idx="1710">
                  <c:v>9.235616438356164</c:v>
                </c:pt>
                <c:pt idx="1711">
                  <c:v>9.241095890410957</c:v>
                </c:pt>
                <c:pt idx="1712">
                  <c:v>9.25205479452055</c:v>
                </c:pt>
                <c:pt idx="1713">
                  <c:v>9.265753424657532</c:v>
                </c:pt>
                <c:pt idx="1714">
                  <c:v>9.276712328767123</c:v>
                </c:pt>
                <c:pt idx="1715">
                  <c:v>9.282191780821918</c:v>
                </c:pt>
                <c:pt idx="1716">
                  <c:v>9.29041095890411</c:v>
                </c:pt>
                <c:pt idx="1717">
                  <c:v>9.315068493150685</c:v>
                </c:pt>
                <c:pt idx="1718">
                  <c:v>9.317808219178083</c:v>
                </c:pt>
                <c:pt idx="1719">
                  <c:v>9.32054794520548</c:v>
                </c:pt>
                <c:pt idx="1720">
                  <c:v>9.336986301369865</c:v>
                </c:pt>
                <c:pt idx="1721">
                  <c:v>9.33972602739726</c:v>
                </c:pt>
                <c:pt idx="1722">
                  <c:v>9.345205479452055</c:v>
                </c:pt>
                <c:pt idx="1723">
                  <c:v>9.347945205479451</c:v>
                </c:pt>
                <c:pt idx="1724">
                  <c:v>9.35342465753425</c:v>
                </c:pt>
                <c:pt idx="1725">
                  <c:v>9.35890410958904</c:v>
                </c:pt>
                <c:pt idx="1726">
                  <c:v>9.36164383561644</c:v>
                </c:pt>
                <c:pt idx="1727">
                  <c:v>9.364383561643835</c:v>
                </c:pt>
                <c:pt idx="1728">
                  <c:v>9.372602739726028</c:v>
                </c:pt>
                <c:pt idx="1729">
                  <c:v>9.378082191780821</c:v>
                </c:pt>
                <c:pt idx="1730">
                  <c:v>9.38082191780822</c:v>
                </c:pt>
                <c:pt idx="1731">
                  <c:v>9.386301369863014</c:v>
                </c:pt>
                <c:pt idx="1732">
                  <c:v>9.391780821917807</c:v>
                </c:pt>
                <c:pt idx="1733">
                  <c:v>9.397260273972602</c:v>
                </c:pt>
                <c:pt idx="1734">
                  <c:v>9.402739726027398</c:v>
                </c:pt>
                <c:pt idx="1735">
                  <c:v>9.43013698630137</c:v>
                </c:pt>
                <c:pt idx="1736">
                  <c:v>9.435616438356166</c:v>
                </c:pt>
                <c:pt idx="1737">
                  <c:v>9.441095890410958</c:v>
                </c:pt>
                <c:pt idx="1738">
                  <c:v>9.446575342465751</c:v>
                </c:pt>
                <c:pt idx="1739">
                  <c:v>9.449315068493149</c:v>
                </c:pt>
                <c:pt idx="1740">
                  <c:v>9.45205479452055</c:v>
                </c:pt>
                <c:pt idx="1741">
                  <c:v>9.45479452054795</c:v>
                </c:pt>
                <c:pt idx="1742">
                  <c:v>9.457534246575345</c:v>
                </c:pt>
                <c:pt idx="1743">
                  <c:v>9.46027397260274</c:v>
                </c:pt>
                <c:pt idx="1744">
                  <c:v>9.465753424657533</c:v>
                </c:pt>
                <c:pt idx="1745">
                  <c:v>9.468493150684933</c:v>
                </c:pt>
                <c:pt idx="1746">
                  <c:v>9.47123287671233</c:v>
                </c:pt>
                <c:pt idx="1747">
                  <c:v>9.473972602739725</c:v>
                </c:pt>
                <c:pt idx="1748">
                  <c:v>9.479452054794522</c:v>
                </c:pt>
                <c:pt idx="1749">
                  <c:v>9.48493150684932</c:v>
                </c:pt>
                <c:pt idx="1750">
                  <c:v>9.49041095890411</c:v>
                </c:pt>
                <c:pt idx="1751">
                  <c:v>9.493150684931505</c:v>
                </c:pt>
                <c:pt idx="1752">
                  <c:v>9.495890410958905</c:v>
                </c:pt>
                <c:pt idx="1753">
                  <c:v>9.498630136986303</c:v>
                </c:pt>
                <c:pt idx="1754">
                  <c:v>9.501369863013698</c:v>
                </c:pt>
                <c:pt idx="1755">
                  <c:v>9.504109589041096</c:v>
                </c:pt>
                <c:pt idx="1756">
                  <c:v>9.509589041095892</c:v>
                </c:pt>
                <c:pt idx="1757">
                  <c:v>9.512328767123286</c:v>
                </c:pt>
                <c:pt idx="1758">
                  <c:v>9.515068493150682</c:v>
                </c:pt>
                <c:pt idx="1759">
                  <c:v>9.517808219178082</c:v>
                </c:pt>
                <c:pt idx="1760">
                  <c:v>9.523287671232875</c:v>
                </c:pt>
                <c:pt idx="1761">
                  <c:v>9.52876712328767</c:v>
                </c:pt>
                <c:pt idx="1762">
                  <c:v>9.534246575342466</c:v>
                </c:pt>
                <c:pt idx="1763">
                  <c:v>9.536986301369864</c:v>
                </c:pt>
                <c:pt idx="1764">
                  <c:v>9.547945205479451</c:v>
                </c:pt>
                <c:pt idx="1765">
                  <c:v>9.55342465753425</c:v>
                </c:pt>
                <c:pt idx="1766">
                  <c:v>9.556164383561645</c:v>
                </c:pt>
                <c:pt idx="1767">
                  <c:v>9.57260273972603</c:v>
                </c:pt>
                <c:pt idx="1768">
                  <c:v>9.578082191780821</c:v>
                </c:pt>
                <c:pt idx="1769">
                  <c:v>9.58082191780822</c:v>
                </c:pt>
                <c:pt idx="1770">
                  <c:v>9.591780821917808</c:v>
                </c:pt>
                <c:pt idx="1771">
                  <c:v>9.597260273972603</c:v>
                </c:pt>
                <c:pt idx="1772">
                  <c:v>9.6</c:v>
                </c:pt>
                <c:pt idx="1773">
                  <c:v>9.6027397260274</c:v>
                </c:pt>
                <c:pt idx="1774">
                  <c:v>9.605479452054794</c:v>
                </c:pt>
                <c:pt idx="1775">
                  <c:v>9.616438356164385</c:v>
                </c:pt>
                <c:pt idx="1776">
                  <c:v>9.621917808219177</c:v>
                </c:pt>
                <c:pt idx="1777">
                  <c:v>9.624657534246575</c:v>
                </c:pt>
                <c:pt idx="1778">
                  <c:v>9.635616438356164</c:v>
                </c:pt>
                <c:pt idx="1779">
                  <c:v>9.641095890410957</c:v>
                </c:pt>
                <c:pt idx="1780">
                  <c:v>9.643835616438355</c:v>
                </c:pt>
                <c:pt idx="1781">
                  <c:v>9.646575342465754</c:v>
                </c:pt>
                <c:pt idx="1782">
                  <c:v>9.649315068493147</c:v>
                </c:pt>
                <c:pt idx="1783">
                  <c:v>9.660273972602738</c:v>
                </c:pt>
                <c:pt idx="1784">
                  <c:v>9.668493150684932</c:v>
                </c:pt>
                <c:pt idx="1785">
                  <c:v>9.67123287671233</c:v>
                </c:pt>
                <c:pt idx="1786">
                  <c:v>9.676712328767125</c:v>
                </c:pt>
                <c:pt idx="1787">
                  <c:v>9.67945205479452</c:v>
                </c:pt>
                <c:pt idx="1788">
                  <c:v>9.687671232876711</c:v>
                </c:pt>
                <c:pt idx="1789">
                  <c:v>9.69041095890411</c:v>
                </c:pt>
                <c:pt idx="1790">
                  <c:v>9.704109589041095</c:v>
                </c:pt>
                <c:pt idx="1791">
                  <c:v>9.70958904109589</c:v>
                </c:pt>
                <c:pt idx="1792">
                  <c:v>9.712328767123285</c:v>
                </c:pt>
                <c:pt idx="1793">
                  <c:v>9.715068493150683</c:v>
                </c:pt>
                <c:pt idx="1794">
                  <c:v>9.728767123287669</c:v>
                </c:pt>
                <c:pt idx="1795">
                  <c:v>9.73150684931507</c:v>
                </c:pt>
                <c:pt idx="1796">
                  <c:v>9.734246575342465</c:v>
                </c:pt>
                <c:pt idx="1797">
                  <c:v>9.736986301369862</c:v>
                </c:pt>
                <c:pt idx="1798">
                  <c:v>9.73972602739726</c:v>
                </c:pt>
                <c:pt idx="1799">
                  <c:v>9.742465753424657</c:v>
                </c:pt>
                <c:pt idx="1800">
                  <c:v>9.74794520547945</c:v>
                </c:pt>
                <c:pt idx="1801">
                  <c:v>9.753424657534248</c:v>
                </c:pt>
                <c:pt idx="1802">
                  <c:v>9.756164383561644</c:v>
                </c:pt>
                <c:pt idx="1803">
                  <c:v>9.758904109589042</c:v>
                </c:pt>
                <c:pt idx="1804">
                  <c:v>9.767123287671231</c:v>
                </c:pt>
                <c:pt idx="1805">
                  <c:v>9.76986301369863</c:v>
                </c:pt>
                <c:pt idx="1806">
                  <c:v>9.772602739726028</c:v>
                </c:pt>
                <c:pt idx="1807">
                  <c:v>9.775342465753424</c:v>
                </c:pt>
                <c:pt idx="1808">
                  <c:v>9.77808219178082</c:v>
                </c:pt>
                <c:pt idx="1809">
                  <c:v>9.78082191780822</c:v>
                </c:pt>
                <c:pt idx="1810">
                  <c:v>9.783561643835615</c:v>
                </c:pt>
                <c:pt idx="1811">
                  <c:v>9.786301369863013</c:v>
                </c:pt>
                <c:pt idx="1812">
                  <c:v>9.789041095890411</c:v>
                </c:pt>
                <c:pt idx="1813">
                  <c:v>9.791780821917806</c:v>
                </c:pt>
                <c:pt idx="1814">
                  <c:v>9.794520547945205</c:v>
                </c:pt>
                <c:pt idx="1815">
                  <c:v>9.810958904109588</c:v>
                </c:pt>
                <c:pt idx="1816">
                  <c:v>9.816438356164386</c:v>
                </c:pt>
                <c:pt idx="1817">
                  <c:v>9.81917808219178</c:v>
                </c:pt>
                <c:pt idx="1818">
                  <c:v>9.821917808219176</c:v>
                </c:pt>
                <c:pt idx="1819">
                  <c:v>9.824657534246576</c:v>
                </c:pt>
                <c:pt idx="1820">
                  <c:v>9.827397260273971</c:v>
                </c:pt>
                <c:pt idx="1821">
                  <c:v>9.832876712328768</c:v>
                </c:pt>
                <c:pt idx="1822">
                  <c:v>9.843835616438356</c:v>
                </c:pt>
                <c:pt idx="1823">
                  <c:v>9.85205479452055</c:v>
                </c:pt>
                <c:pt idx="1824">
                  <c:v>9.854794520547947</c:v>
                </c:pt>
                <c:pt idx="1825">
                  <c:v>9.86027397260274</c:v>
                </c:pt>
                <c:pt idx="1826">
                  <c:v>9.863013698630137</c:v>
                </c:pt>
                <c:pt idx="1827">
                  <c:v>9.865753424657533</c:v>
                </c:pt>
                <c:pt idx="1828">
                  <c:v>9.868493150684933</c:v>
                </c:pt>
                <c:pt idx="1829">
                  <c:v>9.87945205479452</c:v>
                </c:pt>
                <c:pt idx="1830">
                  <c:v>9.884931506849316</c:v>
                </c:pt>
                <c:pt idx="1831">
                  <c:v>9.887671232876712</c:v>
                </c:pt>
                <c:pt idx="1832">
                  <c:v>9.89041095890411</c:v>
                </c:pt>
                <c:pt idx="1833">
                  <c:v>9.893150684931506</c:v>
                </c:pt>
                <c:pt idx="1834">
                  <c:v>9.898630136986303</c:v>
                </c:pt>
                <c:pt idx="1835">
                  <c:v>9.901369863013698</c:v>
                </c:pt>
                <c:pt idx="1836">
                  <c:v>9.906849315068496</c:v>
                </c:pt>
                <c:pt idx="1837">
                  <c:v>9.90958904109589</c:v>
                </c:pt>
                <c:pt idx="1838">
                  <c:v>9.912328767123288</c:v>
                </c:pt>
                <c:pt idx="1839">
                  <c:v>9.915068493150683</c:v>
                </c:pt>
                <c:pt idx="1840">
                  <c:v>9.926027397260275</c:v>
                </c:pt>
                <c:pt idx="1841">
                  <c:v>9.93972602739726</c:v>
                </c:pt>
                <c:pt idx="1842">
                  <c:v>9.94246575342466</c:v>
                </c:pt>
                <c:pt idx="1843">
                  <c:v>9.947945205479451</c:v>
                </c:pt>
                <c:pt idx="1844">
                  <c:v>9.95068493150685</c:v>
                </c:pt>
                <c:pt idx="1845">
                  <c:v>9.95342465753425</c:v>
                </c:pt>
                <c:pt idx="1846">
                  <c:v>9.956164383561645</c:v>
                </c:pt>
                <c:pt idx="1847">
                  <c:v>9.95890410958904</c:v>
                </c:pt>
                <c:pt idx="1848">
                  <c:v>9.96986301369863</c:v>
                </c:pt>
                <c:pt idx="1849">
                  <c:v>9.97260273972603</c:v>
                </c:pt>
                <c:pt idx="1850">
                  <c:v>9.975342465753423</c:v>
                </c:pt>
                <c:pt idx="1851">
                  <c:v>9.98082191780822</c:v>
                </c:pt>
                <c:pt idx="1852">
                  <c:v>9.983561643835615</c:v>
                </c:pt>
                <c:pt idx="1853">
                  <c:v>9.991780821917808</c:v>
                </c:pt>
                <c:pt idx="1854">
                  <c:v>10.0</c:v>
                </c:pt>
                <c:pt idx="1855">
                  <c:v>10.01095890410959</c:v>
                </c:pt>
                <c:pt idx="1856">
                  <c:v>10.01917808219178</c:v>
                </c:pt>
                <c:pt idx="1857">
                  <c:v>10.02191780821918</c:v>
                </c:pt>
                <c:pt idx="1858">
                  <c:v>10.02465753424658</c:v>
                </c:pt>
                <c:pt idx="1859">
                  <c:v>10.03835616438356</c:v>
                </c:pt>
                <c:pt idx="1860">
                  <c:v>10.04109589041096</c:v>
                </c:pt>
                <c:pt idx="1861">
                  <c:v>10.04383561643836</c:v>
                </c:pt>
                <c:pt idx="1862">
                  <c:v>10.04657534246575</c:v>
                </c:pt>
                <c:pt idx="1863">
                  <c:v>10.05205479452055</c:v>
                </c:pt>
                <c:pt idx="1864">
                  <c:v>10.05479452054795</c:v>
                </c:pt>
                <c:pt idx="1865">
                  <c:v>10.06027397260274</c:v>
                </c:pt>
                <c:pt idx="1866">
                  <c:v>10.06301369863014</c:v>
                </c:pt>
                <c:pt idx="1867">
                  <c:v>10.06575342465753</c:v>
                </c:pt>
                <c:pt idx="1868">
                  <c:v>10.06849315068493</c:v>
                </c:pt>
                <c:pt idx="1869">
                  <c:v>10.08767123287671</c:v>
                </c:pt>
                <c:pt idx="1870">
                  <c:v>10.09041095890411</c:v>
                </c:pt>
                <c:pt idx="1871">
                  <c:v>10.1041095890411</c:v>
                </c:pt>
                <c:pt idx="1872">
                  <c:v>10.10958904109589</c:v>
                </c:pt>
                <c:pt idx="1873">
                  <c:v>10.11232876712329</c:v>
                </c:pt>
                <c:pt idx="1874">
                  <c:v>10.12328767123287</c:v>
                </c:pt>
                <c:pt idx="1875">
                  <c:v>10.13424657534247</c:v>
                </c:pt>
                <c:pt idx="1876">
                  <c:v>10.13698630136986</c:v>
                </c:pt>
                <c:pt idx="1877">
                  <c:v>10.13972602739726</c:v>
                </c:pt>
                <c:pt idx="1878">
                  <c:v>10.14246575342466</c:v>
                </c:pt>
                <c:pt idx="1879">
                  <c:v>10.15342465753425</c:v>
                </c:pt>
                <c:pt idx="1880">
                  <c:v>10.16438356164383</c:v>
                </c:pt>
                <c:pt idx="1881">
                  <c:v>10.16712328767123</c:v>
                </c:pt>
                <c:pt idx="1882">
                  <c:v>10.17260273972603</c:v>
                </c:pt>
                <c:pt idx="1883">
                  <c:v>10.17534246575342</c:v>
                </c:pt>
                <c:pt idx="1884">
                  <c:v>10.17808219178082</c:v>
                </c:pt>
                <c:pt idx="1885">
                  <c:v>10.18082191780822</c:v>
                </c:pt>
                <c:pt idx="1886">
                  <c:v>10.18630136986301</c:v>
                </c:pt>
                <c:pt idx="1887">
                  <c:v>10.19178082191781</c:v>
                </c:pt>
                <c:pt idx="1888">
                  <c:v>10.19452054794521</c:v>
                </c:pt>
                <c:pt idx="1889">
                  <c:v>10.1972602739726</c:v>
                </c:pt>
                <c:pt idx="1890">
                  <c:v>10.2</c:v>
                </c:pt>
                <c:pt idx="1891">
                  <c:v>10.21643835616439</c:v>
                </c:pt>
                <c:pt idx="1892">
                  <c:v>10.22191780821918</c:v>
                </c:pt>
                <c:pt idx="1893">
                  <c:v>10.23013698630137</c:v>
                </c:pt>
                <c:pt idx="1894">
                  <c:v>10.23561643835616</c:v>
                </c:pt>
                <c:pt idx="1895">
                  <c:v>10.24109589041096</c:v>
                </c:pt>
                <c:pt idx="1896">
                  <c:v>10.24383561643836</c:v>
                </c:pt>
                <c:pt idx="1897">
                  <c:v>10.25479452054795</c:v>
                </c:pt>
                <c:pt idx="1898">
                  <c:v>10.26575342465753</c:v>
                </c:pt>
                <c:pt idx="1899">
                  <c:v>10.26849315068493</c:v>
                </c:pt>
                <c:pt idx="1900">
                  <c:v>10.28219178082192</c:v>
                </c:pt>
                <c:pt idx="1901">
                  <c:v>10.28493150684932</c:v>
                </c:pt>
                <c:pt idx="1902">
                  <c:v>10.28767123287671</c:v>
                </c:pt>
                <c:pt idx="1903">
                  <c:v>10.29041095890411</c:v>
                </c:pt>
                <c:pt idx="1904">
                  <c:v>10.2931506849315</c:v>
                </c:pt>
                <c:pt idx="1905">
                  <c:v>10.2986301369863</c:v>
                </c:pt>
                <c:pt idx="1906">
                  <c:v>10.3013698630137</c:v>
                </c:pt>
                <c:pt idx="1907">
                  <c:v>10.3041095890411</c:v>
                </c:pt>
                <c:pt idx="1908">
                  <c:v>10.3068493150685</c:v>
                </c:pt>
                <c:pt idx="1909">
                  <c:v>10.31780821917808</c:v>
                </c:pt>
                <c:pt idx="1910">
                  <c:v>10.32328767123287</c:v>
                </c:pt>
                <c:pt idx="1911">
                  <c:v>10.32602739726027</c:v>
                </c:pt>
                <c:pt idx="1912">
                  <c:v>10.32876712328767</c:v>
                </c:pt>
                <c:pt idx="1913">
                  <c:v>10.33150684931507</c:v>
                </c:pt>
                <c:pt idx="1914">
                  <c:v>10.34520547945205</c:v>
                </c:pt>
                <c:pt idx="1915">
                  <c:v>10.34794520547945</c:v>
                </c:pt>
                <c:pt idx="1916">
                  <c:v>10.35068493150685</c:v>
                </c:pt>
                <c:pt idx="1917">
                  <c:v>10.35342465753425</c:v>
                </c:pt>
                <c:pt idx="1918">
                  <c:v>10.36712328767123</c:v>
                </c:pt>
                <c:pt idx="1919">
                  <c:v>10.37534246575342</c:v>
                </c:pt>
                <c:pt idx="1920">
                  <c:v>10.38082191780822</c:v>
                </c:pt>
                <c:pt idx="1921">
                  <c:v>10.38630136986301</c:v>
                </c:pt>
                <c:pt idx="1922">
                  <c:v>10.4054794520548</c:v>
                </c:pt>
                <c:pt idx="1923">
                  <c:v>10.41095890410959</c:v>
                </c:pt>
                <c:pt idx="1924">
                  <c:v>10.41643835616439</c:v>
                </c:pt>
                <c:pt idx="1925">
                  <c:v>10.43013698630137</c:v>
                </c:pt>
                <c:pt idx="1926">
                  <c:v>10.43561643835617</c:v>
                </c:pt>
                <c:pt idx="1927">
                  <c:v>10.43835616438356</c:v>
                </c:pt>
                <c:pt idx="1928">
                  <c:v>10.44383561643836</c:v>
                </c:pt>
                <c:pt idx="1929">
                  <c:v>10.44931506849315</c:v>
                </c:pt>
                <c:pt idx="1930">
                  <c:v>10.45479452054795</c:v>
                </c:pt>
                <c:pt idx="1931">
                  <c:v>10.45753424657535</c:v>
                </c:pt>
                <c:pt idx="1932">
                  <c:v>10.46027397260274</c:v>
                </c:pt>
                <c:pt idx="1933">
                  <c:v>10.46301369863014</c:v>
                </c:pt>
                <c:pt idx="1934">
                  <c:v>10.46575342465753</c:v>
                </c:pt>
                <c:pt idx="1935">
                  <c:v>10.46849315068493</c:v>
                </c:pt>
                <c:pt idx="1936">
                  <c:v>10.47397260273972</c:v>
                </c:pt>
                <c:pt idx="1937">
                  <c:v>10.47671232876712</c:v>
                </c:pt>
                <c:pt idx="1938">
                  <c:v>10.47945205479452</c:v>
                </c:pt>
                <c:pt idx="1939">
                  <c:v>10.48219178082192</c:v>
                </c:pt>
                <c:pt idx="1940">
                  <c:v>10.48767123287671</c:v>
                </c:pt>
                <c:pt idx="1941">
                  <c:v>10.49315068493151</c:v>
                </c:pt>
                <c:pt idx="1942">
                  <c:v>10.5013698630137</c:v>
                </c:pt>
                <c:pt idx="1943">
                  <c:v>10.5068493150685</c:v>
                </c:pt>
                <c:pt idx="1944">
                  <c:v>10.51232876712329</c:v>
                </c:pt>
                <c:pt idx="1945">
                  <c:v>10.51780821917808</c:v>
                </c:pt>
                <c:pt idx="1946">
                  <c:v>10.52054794520548</c:v>
                </c:pt>
                <c:pt idx="1947">
                  <c:v>10.52328767123288</c:v>
                </c:pt>
                <c:pt idx="1948">
                  <c:v>10.52602739726027</c:v>
                </c:pt>
                <c:pt idx="1949">
                  <c:v>10.53150684931507</c:v>
                </c:pt>
                <c:pt idx="1950">
                  <c:v>10.53698630136986</c:v>
                </c:pt>
                <c:pt idx="1951">
                  <c:v>10.54246575342466</c:v>
                </c:pt>
                <c:pt idx="1952">
                  <c:v>10.55616438356165</c:v>
                </c:pt>
                <c:pt idx="1953">
                  <c:v>10.56164383561644</c:v>
                </c:pt>
                <c:pt idx="1954">
                  <c:v>10.56438356164383</c:v>
                </c:pt>
                <c:pt idx="1955">
                  <c:v>10.56712328767123</c:v>
                </c:pt>
                <c:pt idx="1956">
                  <c:v>10.56986301369863</c:v>
                </c:pt>
                <c:pt idx="1957">
                  <c:v>10.58082191780822</c:v>
                </c:pt>
                <c:pt idx="1958">
                  <c:v>10.58630136986301</c:v>
                </c:pt>
                <c:pt idx="1959">
                  <c:v>10.58904109589041</c:v>
                </c:pt>
                <c:pt idx="1960">
                  <c:v>10.59178082191781</c:v>
                </c:pt>
                <c:pt idx="1961">
                  <c:v>10.5972602739726</c:v>
                </c:pt>
                <c:pt idx="1962">
                  <c:v>10.6</c:v>
                </c:pt>
                <c:pt idx="1963">
                  <c:v>10.60547945205479</c:v>
                </c:pt>
                <c:pt idx="1964">
                  <c:v>10.60821917808219</c:v>
                </c:pt>
                <c:pt idx="1965">
                  <c:v>10.61095890410959</c:v>
                </c:pt>
                <c:pt idx="1966">
                  <c:v>10.61369863013699</c:v>
                </c:pt>
                <c:pt idx="1967">
                  <c:v>10.62465753424657</c:v>
                </c:pt>
                <c:pt idx="1968">
                  <c:v>10.63013698630137</c:v>
                </c:pt>
                <c:pt idx="1969">
                  <c:v>10.64383561643836</c:v>
                </c:pt>
                <c:pt idx="1970">
                  <c:v>10.64931506849315</c:v>
                </c:pt>
                <c:pt idx="1971">
                  <c:v>10.65205479452055</c:v>
                </c:pt>
                <c:pt idx="1972">
                  <c:v>10.65479452054795</c:v>
                </c:pt>
                <c:pt idx="1973">
                  <c:v>10.66849315068493</c:v>
                </c:pt>
                <c:pt idx="1974">
                  <c:v>10.67397260273972</c:v>
                </c:pt>
                <c:pt idx="1975">
                  <c:v>10.67671232876712</c:v>
                </c:pt>
                <c:pt idx="1976">
                  <c:v>10.67945205479452</c:v>
                </c:pt>
                <c:pt idx="1977">
                  <c:v>10.68767123287671</c:v>
                </c:pt>
                <c:pt idx="1978">
                  <c:v>10.6931506849315</c:v>
                </c:pt>
                <c:pt idx="1979">
                  <c:v>10.69589041095891</c:v>
                </c:pt>
                <c:pt idx="1980">
                  <c:v>10.6986301369863</c:v>
                </c:pt>
                <c:pt idx="1981">
                  <c:v>10.7013698630137</c:v>
                </c:pt>
                <c:pt idx="1982">
                  <c:v>10.7041095890411</c:v>
                </c:pt>
                <c:pt idx="1983">
                  <c:v>10.7068493150685</c:v>
                </c:pt>
                <c:pt idx="1984">
                  <c:v>10.71232876712329</c:v>
                </c:pt>
                <c:pt idx="1985">
                  <c:v>10.71506849315068</c:v>
                </c:pt>
                <c:pt idx="1986">
                  <c:v>10.71780821917808</c:v>
                </c:pt>
                <c:pt idx="1987">
                  <c:v>10.72054794520548</c:v>
                </c:pt>
                <c:pt idx="1988">
                  <c:v>10.72328767123287</c:v>
                </c:pt>
                <c:pt idx="1989">
                  <c:v>10.72876712328767</c:v>
                </c:pt>
                <c:pt idx="1990">
                  <c:v>10.73150684931507</c:v>
                </c:pt>
                <c:pt idx="1991">
                  <c:v>10.73698630136986</c:v>
                </c:pt>
                <c:pt idx="1992">
                  <c:v>10.73972602739726</c:v>
                </c:pt>
                <c:pt idx="1993">
                  <c:v>10.74246575342466</c:v>
                </c:pt>
                <c:pt idx="1994">
                  <c:v>10.74520547945205</c:v>
                </c:pt>
                <c:pt idx="1995">
                  <c:v>10.74794520547945</c:v>
                </c:pt>
                <c:pt idx="1996">
                  <c:v>10.75068493150685</c:v>
                </c:pt>
                <c:pt idx="1997">
                  <c:v>10.75342465753425</c:v>
                </c:pt>
                <c:pt idx="1998">
                  <c:v>10.75616438356164</c:v>
                </c:pt>
                <c:pt idx="1999">
                  <c:v>10.76164383561644</c:v>
                </c:pt>
                <c:pt idx="2000">
                  <c:v>10.76438356164383</c:v>
                </c:pt>
                <c:pt idx="2001">
                  <c:v>10.77534246575342</c:v>
                </c:pt>
                <c:pt idx="2002">
                  <c:v>10.78082191780822</c:v>
                </c:pt>
                <c:pt idx="2003">
                  <c:v>10.78356164383562</c:v>
                </c:pt>
                <c:pt idx="2004">
                  <c:v>10.78630136986301</c:v>
                </c:pt>
                <c:pt idx="2005">
                  <c:v>10.78904109589041</c:v>
                </c:pt>
                <c:pt idx="2006">
                  <c:v>10.8</c:v>
                </c:pt>
                <c:pt idx="2007">
                  <c:v>10.8054794520548</c:v>
                </c:pt>
                <c:pt idx="2008">
                  <c:v>10.80821917808219</c:v>
                </c:pt>
                <c:pt idx="2009">
                  <c:v>10.81095890410959</c:v>
                </c:pt>
                <c:pt idx="2010">
                  <c:v>10.82465753424658</c:v>
                </c:pt>
                <c:pt idx="2011">
                  <c:v>10.82739726027397</c:v>
                </c:pt>
                <c:pt idx="2012">
                  <c:v>10.84931506849315</c:v>
                </c:pt>
                <c:pt idx="2013">
                  <c:v>10.85205479452055</c:v>
                </c:pt>
                <c:pt idx="2014">
                  <c:v>10.85479452054795</c:v>
                </c:pt>
                <c:pt idx="2015">
                  <c:v>10.86849315068493</c:v>
                </c:pt>
                <c:pt idx="2016">
                  <c:v>10.87123287671233</c:v>
                </c:pt>
                <c:pt idx="2017">
                  <c:v>10.87397260273973</c:v>
                </c:pt>
                <c:pt idx="2018">
                  <c:v>10.87945205479452</c:v>
                </c:pt>
                <c:pt idx="2019">
                  <c:v>10.88219178082192</c:v>
                </c:pt>
                <c:pt idx="2020">
                  <c:v>10.88767123287671</c:v>
                </c:pt>
                <c:pt idx="2021">
                  <c:v>10.92876712328767</c:v>
                </c:pt>
                <c:pt idx="2022">
                  <c:v>10.93150684931507</c:v>
                </c:pt>
                <c:pt idx="2023">
                  <c:v>10.94520547945205</c:v>
                </c:pt>
                <c:pt idx="2024">
                  <c:v>10.95616438356165</c:v>
                </c:pt>
                <c:pt idx="2025">
                  <c:v>10.95890410958904</c:v>
                </c:pt>
                <c:pt idx="2026">
                  <c:v>10.96164383561644</c:v>
                </c:pt>
                <c:pt idx="2027">
                  <c:v>10.96712328767123</c:v>
                </c:pt>
                <c:pt idx="2028">
                  <c:v>10.98082191780822</c:v>
                </c:pt>
                <c:pt idx="2029">
                  <c:v>10.98356164383562</c:v>
                </c:pt>
                <c:pt idx="2030">
                  <c:v>10.99452054794521</c:v>
                </c:pt>
                <c:pt idx="2031">
                  <c:v>11.0</c:v>
                </c:pt>
                <c:pt idx="2032">
                  <c:v>11.0027397260274</c:v>
                </c:pt>
                <c:pt idx="2033">
                  <c:v>11.0054794520548</c:v>
                </c:pt>
                <c:pt idx="2034">
                  <c:v>11.00821917808219</c:v>
                </c:pt>
                <c:pt idx="2035">
                  <c:v>11.01095890410959</c:v>
                </c:pt>
                <c:pt idx="2036">
                  <c:v>11.01369863013699</c:v>
                </c:pt>
                <c:pt idx="2037">
                  <c:v>11.01917808219178</c:v>
                </c:pt>
                <c:pt idx="2038">
                  <c:v>11.02465753424658</c:v>
                </c:pt>
                <c:pt idx="2039">
                  <c:v>11.02739726027397</c:v>
                </c:pt>
                <c:pt idx="2040">
                  <c:v>11.03835616438356</c:v>
                </c:pt>
                <c:pt idx="2041">
                  <c:v>11.04383561643836</c:v>
                </c:pt>
                <c:pt idx="2042">
                  <c:v>11.04657534246575</c:v>
                </c:pt>
                <c:pt idx="2043">
                  <c:v>11.04931506849315</c:v>
                </c:pt>
                <c:pt idx="2044">
                  <c:v>11.05205479452055</c:v>
                </c:pt>
                <c:pt idx="2045">
                  <c:v>11.05479452054795</c:v>
                </c:pt>
                <c:pt idx="2046">
                  <c:v>11.05753424657535</c:v>
                </c:pt>
                <c:pt idx="2047">
                  <c:v>11.07123287671233</c:v>
                </c:pt>
                <c:pt idx="2048">
                  <c:v>11.07397260273972</c:v>
                </c:pt>
                <c:pt idx="2049">
                  <c:v>11.07671232876712</c:v>
                </c:pt>
                <c:pt idx="2050">
                  <c:v>11.08767123287671</c:v>
                </c:pt>
                <c:pt idx="2051">
                  <c:v>11.0931506849315</c:v>
                </c:pt>
                <c:pt idx="2052">
                  <c:v>11.1013698630137</c:v>
                </c:pt>
                <c:pt idx="2053">
                  <c:v>11.1068493150685</c:v>
                </c:pt>
                <c:pt idx="2054">
                  <c:v>11.11232876712329</c:v>
                </c:pt>
                <c:pt idx="2055">
                  <c:v>11.11506849315068</c:v>
                </c:pt>
                <c:pt idx="2056">
                  <c:v>11.11780821917808</c:v>
                </c:pt>
                <c:pt idx="2057">
                  <c:v>11.12054794520548</c:v>
                </c:pt>
                <c:pt idx="2058">
                  <c:v>11.12328767123287</c:v>
                </c:pt>
                <c:pt idx="2059">
                  <c:v>11.13150684931507</c:v>
                </c:pt>
                <c:pt idx="2060">
                  <c:v>11.13424657534247</c:v>
                </c:pt>
                <c:pt idx="2061">
                  <c:v>11.13698630136986</c:v>
                </c:pt>
                <c:pt idx="2062">
                  <c:v>11.13972602739726</c:v>
                </c:pt>
                <c:pt idx="2063">
                  <c:v>11.14520547945205</c:v>
                </c:pt>
                <c:pt idx="2064">
                  <c:v>11.15616438356165</c:v>
                </c:pt>
                <c:pt idx="2065">
                  <c:v>11.15890410958904</c:v>
                </c:pt>
                <c:pt idx="2066">
                  <c:v>11.16164383561644</c:v>
                </c:pt>
                <c:pt idx="2067">
                  <c:v>11.16438356164383</c:v>
                </c:pt>
                <c:pt idx="2068">
                  <c:v>11.17534246575342</c:v>
                </c:pt>
                <c:pt idx="2069">
                  <c:v>11.18082191780822</c:v>
                </c:pt>
                <c:pt idx="2070">
                  <c:v>11.18904109589041</c:v>
                </c:pt>
                <c:pt idx="2071">
                  <c:v>11.19452054794521</c:v>
                </c:pt>
                <c:pt idx="2072">
                  <c:v>11.2</c:v>
                </c:pt>
                <c:pt idx="2073">
                  <c:v>11.2027397260274</c:v>
                </c:pt>
                <c:pt idx="2074">
                  <c:v>11.20547945205479</c:v>
                </c:pt>
                <c:pt idx="2075">
                  <c:v>11.21917808219178</c:v>
                </c:pt>
                <c:pt idx="2076">
                  <c:v>11.22191780821918</c:v>
                </c:pt>
                <c:pt idx="2077">
                  <c:v>11.22465753424657</c:v>
                </c:pt>
                <c:pt idx="2078">
                  <c:v>11.22739726027397</c:v>
                </c:pt>
                <c:pt idx="2079">
                  <c:v>11.23013698630137</c:v>
                </c:pt>
                <c:pt idx="2080">
                  <c:v>11.23287671232877</c:v>
                </c:pt>
                <c:pt idx="2081">
                  <c:v>11.23561643835616</c:v>
                </c:pt>
                <c:pt idx="2082">
                  <c:v>11.23835616438356</c:v>
                </c:pt>
                <c:pt idx="2083">
                  <c:v>11.24383561643836</c:v>
                </c:pt>
                <c:pt idx="2084">
                  <c:v>11.25753424657535</c:v>
                </c:pt>
                <c:pt idx="2085">
                  <c:v>11.26301369863014</c:v>
                </c:pt>
                <c:pt idx="2086">
                  <c:v>11.26575342465753</c:v>
                </c:pt>
                <c:pt idx="2087">
                  <c:v>11.26849315068493</c:v>
                </c:pt>
                <c:pt idx="2088">
                  <c:v>11.27397260273972</c:v>
                </c:pt>
                <c:pt idx="2089">
                  <c:v>11.27671232876712</c:v>
                </c:pt>
                <c:pt idx="2090">
                  <c:v>11.28493150684932</c:v>
                </c:pt>
                <c:pt idx="2091">
                  <c:v>11.28767123287671</c:v>
                </c:pt>
                <c:pt idx="2092">
                  <c:v>11.2958904109589</c:v>
                </c:pt>
                <c:pt idx="2093">
                  <c:v>11.2986301369863</c:v>
                </c:pt>
                <c:pt idx="2094">
                  <c:v>11.3013698630137</c:v>
                </c:pt>
                <c:pt idx="2095">
                  <c:v>11.3068493150685</c:v>
                </c:pt>
                <c:pt idx="2096">
                  <c:v>11.31232876712329</c:v>
                </c:pt>
                <c:pt idx="2097">
                  <c:v>11.31780821917808</c:v>
                </c:pt>
                <c:pt idx="2098">
                  <c:v>11.32602739726027</c:v>
                </c:pt>
                <c:pt idx="2099">
                  <c:v>11.33150684931507</c:v>
                </c:pt>
                <c:pt idx="2100">
                  <c:v>11.33424657534247</c:v>
                </c:pt>
                <c:pt idx="2101">
                  <c:v>11.33698630136987</c:v>
                </c:pt>
                <c:pt idx="2102">
                  <c:v>11.33972602739726</c:v>
                </c:pt>
                <c:pt idx="2103">
                  <c:v>11.35342465753425</c:v>
                </c:pt>
                <c:pt idx="2104">
                  <c:v>11.35616438356165</c:v>
                </c:pt>
                <c:pt idx="2105">
                  <c:v>11.35890410958904</c:v>
                </c:pt>
                <c:pt idx="2106">
                  <c:v>11.36164383561644</c:v>
                </c:pt>
                <c:pt idx="2107">
                  <c:v>11.36438356164384</c:v>
                </c:pt>
                <c:pt idx="2108">
                  <c:v>11.36986301369863</c:v>
                </c:pt>
                <c:pt idx="2109">
                  <c:v>11.37808219178082</c:v>
                </c:pt>
                <c:pt idx="2110">
                  <c:v>11.38082191780822</c:v>
                </c:pt>
                <c:pt idx="2111">
                  <c:v>11.38904109589041</c:v>
                </c:pt>
                <c:pt idx="2112">
                  <c:v>11.39452054794521</c:v>
                </c:pt>
                <c:pt idx="2113">
                  <c:v>11.3972602739726</c:v>
                </c:pt>
                <c:pt idx="2114">
                  <c:v>11.4</c:v>
                </c:pt>
                <c:pt idx="2115">
                  <c:v>11.4027397260274</c:v>
                </c:pt>
                <c:pt idx="2116">
                  <c:v>11.4054794520548</c:v>
                </c:pt>
                <c:pt idx="2117">
                  <c:v>11.40821917808219</c:v>
                </c:pt>
                <c:pt idx="2118">
                  <c:v>11.41369863013699</c:v>
                </c:pt>
                <c:pt idx="2119">
                  <c:v>11.41917808219178</c:v>
                </c:pt>
                <c:pt idx="2120">
                  <c:v>11.42191780821918</c:v>
                </c:pt>
                <c:pt idx="2121">
                  <c:v>11.42465753424658</c:v>
                </c:pt>
                <c:pt idx="2122">
                  <c:v>11.43287671232877</c:v>
                </c:pt>
                <c:pt idx="2123">
                  <c:v>11.43835616438356</c:v>
                </c:pt>
                <c:pt idx="2124">
                  <c:v>11.44109589041096</c:v>
                </c:pt>
                <c:pt idx="2125">
                  <c:v>11.44383561643836</c:v>
                </c:pt>
                <c:pt idx="2126">
                  <c:v>11.44657534246575</c:v>
                </c:pt>
                <c:pt idx="2127">
                  <c:v>11.44931506849315</c:v>
                </c:pt>
                <c:pt idx="2128">
                  <c:v>11.45205479452055</c:v>
                </c:pt>
                <c:pt idx="2129">
                  <c:v>11.45753424657535</c:v>
                </c:pt>
                <c:pt idx="2130">
                  <c:v>11.46301369863014</c:v>
                </c:pt>
                <c:pt idx="2131">
                  <c:v>11.46575342465753</c:v>
                </c:pt>
                <c:pt idx="2132">
                  <c:v>11.46849315068493</c:v>
                </c:pt>
                <c:pt idx="2133">
                  <c:v>11.47123287671233</c:v>
                </c:pt>
                <c:pt idx="2134">
                  <c:v>11.47671232876712</c:v>
                </c:pt>
                <c:pt idx="2135">
                  <c:v>11.48219178082192</c:v>
                </c:pt>
                <c:pt idx="2136">
                  <c:v>11.48493150684932</c:v>
                </c:pt>
                <c:pt idx="2137">
                  <c:v>11.48767123287671</c:v>
                </c:pt>
                <c:pt idx="2138">
                  <c:v>11.49041095890411</c:v>
                </c:pt>
                <c:pt idx="2139">
                  <c:v>11.49589041095891</c:v>
                </c:pt>
                <c:pt idx="2140">
                  <c:v>11.5013698630137</c:v>
                </c:pt>
                <c:pt idx="2141">
                  <c:v>11.5068493150685</c:v>
                </c:pt>
                <c:pt idx="2142">
                  <c:v>11.50958904109589</c:v>
                </c:pt>
                <c:pt idx="2143">
                  <c:v>11.51506849315068</c:v>
                </c:pt>
                <c:pt idx="2144">
                  <c:v>11.52054794520548</c:v>
                </c:pt>
                <c:pt idx="2145">
                  <c:v>11.52602739726027</c:v>
                </c:pt>
                <c:pt idx="2146">
                  <c:v>11.52876712328767</c:v>
                </c:pt>
                <c:pt idx="2147">
                  <c:v>11.53150684931507</c:v>
                </c:pt>
                <c:pt idx="2148">
                  <c:v>11.53424657534247</c:v>
                </c:pt>
                <c:pt idx="2149">
                  <c:v>11.53972602739726</c:v>
                </c:pt>
                <c:pt idx="2150">
                  <c:v>11.54520547945205</c:v>
                </c:pt>
                <c:pt idx="2151">
                  <c:v>11.55068493150685</c:v>
                </c:pt>
                <c:pt idx="2152">
                  <c:v>11.55342465753425</c:v>
                </c:pt>
                <c:pt idx="2153">
                  <c:v>11.56438356164383</c:v>
                </c:pt>
                <c:pt idx="2154">
                  <c:v>11.56986301369863</c:v>
                </c:pt>
                <c:pt idx="2155">
                  <c:v>11.57260273972603</c:v>
                </c:pt>
                <c:pt idx="2156">
                  <c:v>11.57534246575342</c:v>
                </c:pt>
                <c:pt idx="2157">
                  <c:v>11.57808219178082</c:v>
                </c:pt>
                <c:pt idx="2158">
                  <c:v>11.58356164383562</c:v>
                </c:pt>
                <c:pt idx="2159">
                  <c:v>11.58904109589041</c:v>
                </c:pt>
                <c:pt idx="2160">
                  <c:v>11.59452054794521</c:v>
                </c:pt>
                <c:pt idx="2161">
                  <c:v>11.5972602739726</c:v>
                </c:pt>
                <c:pt idx="2162">
                  <c:v>11.6</c:v>
                </c:pt>
                <c:pt idx="2163">
                  <c:v>11.6027397260274</c:v>
                </c:pt>
                <c:pt idx="2164">
                  <c:v>11.60821917808219</c:v>
                </c:pt>
                <c:pt idx="2165">
                  <c:v>11.61369863013699</c:v>
                </c:pt>
                <c:pt idx="2166">
                  <c:v>11.61643835616439</c:v>
                </c:pt>
                <c:pt idx="2167">
                  <c:v>11.61917808219178</c:v>
                </c:pt>
                <c:pt idx="2168">
                  <c:v>11.62191780821918</c:v>
                </c:pt>
                <c:pt idx="2169">
                  <c:v>11.62465753424657</c:v>
                </c:pt>
                <c:pt idx="2170">
                  <c:v>11.62739726027397</c:v>
                </c:pt>
                <c:pt idx="2171">
                  <c:v>11.63287671232877</c:v>
                </c:pt>
                <c:pt idx="2172">
                  <c:v>11.64109589041096</c:v>
                </c:pt>
                <c:pt idx="2173">
                  <c:v>11.64657534246575</c:v>
                </c:pt>
                <c:pt idx="2174">
                  <c:v>11.65205479452055</c:v>
                </c:pt>
                <c:pt idx="2175">
                  <c:v>11.65753424657535</c:v>
                </c:pt>
                <c:pt idx="2176">
                  <c:v>11.66027397260274</c:v>
                </c:pt>
                <c:pt idx="2177">
                  <c:v>11.66301369863013</c:v>
                </c:pt>
                <c:pt idx="2178">
                  <c:v>11.66575342465753</c:v>
                </c:pt>
                <c:pt idx="2179">
                  <c:v>11.66849315068493</c:v>
                </c:pt>
                <c:pt idx="2180">
                  <c:v>11.67123287671233</c:v>
                </c:pt>
                <c:pt idx="2181">
                  <c:v>11.67671232876712</c:v>
                </c:pt>
                <c:pt idx="2182">
                  <c:v>11.68219178082192</c:v>
                </c:pt>
                <c:pt idx="2183">
                  <c:v>11.68493150684932</c:v>
                </c:pt>
                <c:pt idx="2184">
                  <c:v>11.68767123287671</c:v>
                </c:pt>
                <c:pt idx="2185">
                  <c:v>11.69041095890411</c:v>
                </c:pt>
                <c:pt idx="2186">
                  <c:v>11.69589041095891</c:v>
                </c:pt>
                <c:pt idx="2187">
                  <c:v>11.7013698630137</c:v>
                </c:pt>
                <c:pt idx="2188">
                  <c:v>11.7041095890411</c:v>
                </c:pt>
                <c:pt idx="2189">
                  <c:v>11.7068493150685</c:v>
                </c:pt>
                <c:pt idx="2190">
                  <c:v>11.7095890410959</c:v>
                </c:pt>
                <c:pt idx="2191">
                  <c:v>11.71232876712329</c:v>
                </c:pt>
                <c:pt idx="2192">
                  <c:v>11.72054794520548</c:v>
                </c:pt>
                <c:pt idx="2193">
                  <c:v>11.72602739726027</c:v>
                </c:pt>
                <c:pt idx="2194">
                  <c:v>11.72876712328767</c:v>
                </c:pt>
                <c:pt idx="2195">
                  <c:v>11.73150684931507</c:v>
                </c:pt>
                <c:pt idx="2196">
                  <c:v>11.73424657534247</c:v>
                </c:pt>
                <c:pt idx="2197">
                  <c:v>11.74520547945205</c:v>
                </c:pt>
                <c:pt idx="2198">
                  <c:v>11.74794520547945</c:v>
                </c:pt>
                <c:pt idx="2199">
                  <c:v>11.75342465753425</c:v>
                </c:pt>
                <c:pt idx="2200">
                  <c:v>11.76438356164383</c:v>
                </c:pt>
                <c:pt idx="2201">
                  <c:v>11.76986301369863</c:v>
                </c:pt>
                <c:pt idx="2202">
                  <c:v>11.77534246575342</c:v>
                </c:pt>
                <c:pt idx="2203">
                  <c:v>11.78904109589041</c:v>
                </c:pt>
                <c:pt idx="2204">
                  <c:v>11.79178082191781</c:v>
                </c:pt>
                <c:pt idx="2205">
                  <c:v>11.79452054794521</c:v>
                </c:pt>
                <c:pt idx="2206">
                  <c:v>11.7972602739726</c:v>
                </c:pt>
                <c:pt idx="2207">
                  <c:v>11.81369863013699</c:v>
                </c:pt>
                <c:pt idx="2208">
                  <c:v>11.81643835616439</c:v>
                </c:pt>
                <c:pt idx="2209">
                  <c:v>11.81917808219178</c:v>
                </c:pt>
                <c:pt idx="2210">
                  <c:v>11.83287671232877</c:v>
                </c:pt>
                <c:pt idx="2211">
                  <c:v>11.83561643835617</c:v>
                </c:pt>
                <c:pt idx="2212">
                  <c:v>11.83835616438356</c:v>
                </c:pt>
                <c:pt idx="2213">
                  <c:v>11.87671232876712</c:v>
                </c:pt>
                <c:pt idx="2214">
                  <c:v>11.87945205479452</c:v>
                </c:pt>
                <c:pt idx="2215">
                  <c:v>11.88219178082192</c:v>
                </c:pt>
                <c:pt idx="2216">
                  <c:v>11.9013698630137</c:v>
                </c:pt>
                <c:pt idx="2217">
                  <c:v>11.9041095890411</c:v>
                </c:pt>
                <c:pt idx="2218">
                  <c:v>11.91232876712329</c:v>
                </c:pt>
                <c:pt idx="2219">
                  <c:v>11.92054794520548</c:v>
                </c:pt>
                <c:pt idx="2220">
                  <c:v>11.92328767123288</c:v>
                </c:pt>
                <c:pt idx="2221">
                  <c:v>11.92602739726027</c:v>
                </c:pt>
                <c:pt idx="2222">
                  <c:v>11.93698630136987</c:v>
                </c:pt>
                <c:pt idx="2223">
                  <c:v>11.95342465753425</c:v>
                </c:pt>
                <c:pt idx="2224">
                  <c:v>11.95616438356165</c:v>
                </c:pt>
                <c:pt idx="2225">
                  <c:v>11.97260273972603</c:v>
                </c:pt>
                <c:pt idx="2226">
                  <c:v>11.97534246575342</c:v>
                </c:pt>
                <c:pt idx="2227">
                  <c:v>11.98082191780822</c:v>
                </c:pt>
                <c:pt idx="2228">
                  <c:v>11.99452054794521</c:v>
                </c:pt>
                <c:pt idx="2229">
                  <c:v>11.9972602739726</c:v>
                </c:pt>
                <c:pt idx="2230">
                  <c:v>12.0</c:v>
                </c:pt>
                <c:pt idx="2231">
                  <c:v>12.0027397260274</c:v>
                </c:pt>
                <c:pt idx="2232">
                  <c:v>12.0054794520548</c:v>
                </c:pt>
              </c:numCache>
            </c:numRef>
          </c:xVal>
          <c:yVal>
            <c:numRef>
              <c:f>Egypt1_TMS_TerraNotrnd!$E$2:$E$2234</c:f>
              <c:numCache>
                <c:formatCode>General</c:formatCode>
                <c:ptCount val="2233"/>
                <c:pt idx="0">
                  <c:v>0.4498</c:v>
                </c:pt>
                <c:pt idx="1">
                  <c:v>0.4511</c:v>
                </c:pt>
                <c:pt idx="2">
                  <c:v>0.4513</c:v>
                </c:pt>
                <c:pt idx="3">
                  <c:v>0.4608</c:v>
                </c:pt>
                <c:pt idx="4">
                  <c:v>0.472</c:v>
                </c:pt>
                <c:pt idx="5">
                  <c:v>0.4664</c:v>
                </c:pt>
                <c:pt idx="6">
                  <c:v>0.4675</c:v>
                </c:pt>
                <c:pt idx="7">
                  <c:v>0.4569</c:v>
                </c:pt>
                <c:pt idx="8">
                  <c:v>0.449</c:v>
                </c:pt>
                <c:pt idx="9">
                  <c:v>0.4305</c:v>
                </c:pt>
                <c:pt idx="10">
                  <c:v>0.4466</c:v>
                </c:pt>
                <c:pt idx="11">
                  <c:v>0.4307</c:v>
                </c:pt>
                <c:pt idx="12">
                  <c:v>0.4252</c:v>
                </c:pt>
                <c:pt idx="13">
                  <c:v>0.4575</c:v>
                </c:pt>
                <c:pt idx="14">
                  <c:v>0.4574</c:v>
                </c:pt>
                <c:pt idx="15">
                  <c:v>0.4545</c:v>
                </c:pt>
                <c:pt idx="16">
                  <c:v>0.45</c:v>
                </c:pt>
                <c:pt idx="17">
                  <c:v>0.4653</c:v>
                </c:pt>
                <c:pt idx="18">
                  <c:v>0.4459</c:v>
                </c:pt>
                <c:pt idx="19">
                  <c:v>0.4561</c:v>
                </c:pt>
                <c:pt idx="20">
                  <c:v>0.4591</c:v>
                </c:pt>
                <c:pt idx="21">
                  <c:v>0.4588</c:v>
                </c:pt>
                <c:pt idx="22">
                  <c:v>0.4268</c:v>
                </c:pt>
                <c:pt idx="23">
                  <c:v>0.444</c:v>
                </c:pt>
                <c:pt idx="24">
                  <c:v>0.4609</c:v>
                </c:pt>
                <c:pt idx="25">
                  <c:v>0.4619</c:v>
                </c:pt>
                <c:pt idx="26">
                  <c:v>0.4551</c:v>
                </c:pt>
                <c:pt idx="27">
                  <c:v>0.4586</c:v>
                </c:pt>
                <c:pt idx="28">
                  <c:v>0.4625</c:v>
                </c:pt>
                <c:pt idx="29">
                  <c:v>0.4442</c:v>
                </c:pt>
                <c:pt idx="30">
                  <c:v>0.453</c:v>
                </c:pt>
                <c:pt idx="31">
                  <c:v>0.4521</c:v>
                </c:pt>
                <c:pt idx="32">
                  <c:v>0.445</c:v>
                </c:pt>
                <c:pt idx="33">
                  <c:v>0.4495</c:v>
                </c:pt>
                <c:pt idx="34">
                  <c:v>0.4504</c:v>
                </c:pt>
                <c:pt idx="35">
                  <c:v>0.4499</c:v>
                </c:pt>
                <c:pt idx="36">
                  <c:v>0.4422</c:v>
                </c:pt>
                <c:pt idx="37">
                  <c:v>0.4501</c:v>
                </c:pt>
                <c:pt idx="38">
                  <c:v>0.453</c:v>
                </c:pt>
                <c:pt idx="39">
                  <c:v>0.4375</c:v>
                </c:pt>
                <c:pt idx="40">
                  <c:v>0.4483</c:v>
                </c:pt>
                <c:pt idx="41">
                  <c:v>0.4548</c:v>
                </c:pt>
                <c:pt idx="42">
                  <c:v>0.455</c:v>
                </c:pt>
                <c:pt idx="43">
                  <c:v>0.4405</c:v>
                </c:pt>
                <c:pt idx="44">
                  <c:v>0.4528</c:v>
                </c:pt>
                <c:pt idx="45">
                  <c:v>0.4613</c:v>
                </c:pt>
                <c:pt idx="46">
                  <c:v>0.4598</c:v>
                </c:pt>
                <c:pt idx="47">
                  <c:v>0.4602</c:v>
                </c:pt>
                <c:pt idx="48">
                  <c:v>0.4598</c:v>
                </c:pt>
                <c:pt idx="49">
                  <c:v>0.4622</c:v>
                </c:pt>
                <c:pt idx="50">
                  <c:v>0.4591</c:v>
                </c:pt>
                <c:pt idx="51">
                  <c:v>0.4628</c:v>
                </c:pt>
                <c:pt idx="52">
                  <c:v>0.4422</c:v>
                </c:pt>
                <c:pt idx="53">
                  <c:v>0.4661</c:v>
                </c:pt>
                <c:pt idx="54">
                  <c:v>0.4587</c:v>
                </c:pt>
                <c:pt idx="55">
                  <c:v>0.4552</c:v>
                </c:pt>
                <c:pt idx="56">
                  <c:v>0.4436</c:v>
                </c:pt>
                <c:pt idx="57">
                  <c:v>0.4658</c:v>
                </c:pt>
                <c:pt idx="58">
                  <c:v>0.4519</c:v>
                </c:pt>
                <c:pt idx="59">
                  <c:v>0.4533</c:v>
                </c:pt>
                <c:pt idx="60">
                  <c:v>0.4553</c:v>
                </c:pt>
                <c:pt idx="61">
                  <c:v>0.4501</c:v>
                </c:pt>
                <c:pt idx="62">
                  <c:v>0.4514</c:v>
                </c:pt>
                <c:pt idx="63">
                  <c:v>0.4462</c:v>
                </c:pt>
                <c:pt idx="64">
                  <c:v>0.4496</c:v>
                </c:pt>
                <c:pt idx="65">
                  <c:v>0.4489</c:v>
                </c:pt>
                <c:pt idx="66">
                  <c:v>0.4535</c:v>
                </c:pt>
                <c:pt idx="67">
                  <c:v>0.4455</c:v>
                </c:pt>
                <c:pt idx="68">
                  <c:v>0.4434</c:v>
                </c:pt>
                <c:pt idx="69">
                  <c:v>0.4404</c:v>
                </c:pt>
                <c:pt idx="70">
                  <c:v>0.4475</c:v>
                </c:pt>
                <c:pt idx="71">
                  <c:v>0.4566</c:v>
                </c:pt>
                <c:pt idx="72">
                  <c:v>0.455</c:v>
                </c:pt>
                <c:pt idx="73">
                  <c:v>0.457</c:v>
                </c:pt>
                <c:pt idx="74">
                  <c:v>0.4521</c:v>
                </c:pt>
                <c:pt idx="75">
                  <c:v>0.4493</c:v>
                </c:pt>
                <c:pt idx="76">
                  <c:v>0.45</c:v>
                </c:pt>
                <c:pt idx="77">
                  <c:v>0.4469</c:v>
                </c:pt>
                <c:pt idx="78">
                  <c:v>0.4506</c:v>
                </c:pt>
                <c:pt idx="79">
                  <c:v>0.4398</c:v>
                </c:pt>
                <c:pt idx="80">
                  <c:v>0.4559</c:v>
                </c:pt>
                <c:pt idx="81">
                  <c:v>0.4526</c:v>
                </c:pt>
                <c:pt idx="82">
                  <c:v>0.4476</c:v>
                </c:pt>
                <c:pt idx="83">
                  <c:v>0.4476</c:v>
                </c:pt>
                <c:pt idx="84">
                  <c:v>0.4449</c:v>
                </c:pt>
                <c:pt idx="85">
                  <c:v>0.4485</c:v>
                </c:pt>
                <c:pt idx="86">
                  <c:v>0.4552</c:v>
                </c:pt>
                <c:pt idx="87">
                  <c:v>0.4491</c:v>
                </c:pt>
                <c:pt idx="88">
                  <c:v>0.4543</c:v>
                </c:pt>
                <c:pt idx="89">
                  <c:v>0.4526</c:v>
                </c:pt>
                <c:pt idx="90">
                  <c:v>0.441</c:v>
                </c:pt>
                <c:pt idx="91">
                  <c:v>0.4556</c:v>
                </c:pt>
                <c:pt idx="92">
                  <c:v>0.4526</c:v>
                </c:pt>
                <c:pt idx="93">
                  <c:v>0.4506</c:v>
                </c:pt>
                <c:pt idx="94">
                  <c:v>0.4591</c:v>
                </c:pt>
                <c:pt idx="95">
                  <c:v>0.4476</c:v>
                </c:pt>
                <c:pt idx="96">
                  <c:v>0.4541</c:v>
                </c:pt>
                <c:pt idx="97">
                  <c:v>0.4489</c:v>
                </c:pt>
                <c:pt idx="98">
                  <c:v>0.4576</c:v>
                </c:pt>
                <c:pt idx="99">
                  <c:v>0.4493</c:v>
                </c:pt>
                <c:pt idx="100">
                  <c:v>0.4558</c:v>
                </c:pt>
                <c:pt idx="101">
                  <c:v>0.4523</c:v>
                </c:pt>
                <c:pt idx="102">
                  <c:v>0.4496</c:v>
                </c:pt>
                <c:pt idx="103">
                  <c:v>0.4493</c:v>
                </c:pt>
                <c:pt idx="104">
                  <c:v>0.4523</c:v>
                </c:pt>
                <c:pt idx="105">
                  <c:v>0.4468</c:v>
                </c:pt>
                <c:pt idx="106">
                  <c:v>0.4512</c:v>
                </c:pt>
                <c:pt idx="107">
                  <c:v>0.4494</c:v>
                </c:pt>
                <c:pt idx="108">
                  <c:v>0.4579</c:v>
                </c:pt>
                <c:pt idx="109">
                  <c:v>0.4526</c:v>
                </c:pt>
                <c:pt idx="110">
                  <c:v>0.4461</c:v>
                </c:pt>
                <c:pt idx="111">
                  <c:v>0.4481</c:v>
                </c:pt>
                <c:pt idx="112">
                  <c:v>0.4531</c:v>
                </c:pt>
                <c:pt idx="113">
                  <c:v>0.4487</c:v>
                </c:pt>
                <c:pt idx="114">
                  <c:v>0.4466</c:v>
                </c:pt>
                <c:pt idx="115">
                  <c:v>0.451</c:v>
                </c:pt>
                <c:pt idx="116">
                  <c:v>0.4466</c:v>
                </c:pt>
                <c:pt idx="117">
                  <c:v>0.453</c:v>
                </c:pt>
                <c:pt idx="118">
                  <c:v>0.4452</c:v>
                </c:pt>
                <c:pt idx="119">
                  <c:v>0.433</c:v>
                </c:pt>
                <c:pt idx="120">
                  <c:v>0.4489</c:v>
                </c:pt>
                <c:pt idx="121">
                  <c:v>0.445</c:v>
                </c:pt>
                <c:pt idx="122">
                  <c:v>0.4423</c:v>
                </c:pt>
                <c:pt idx="123">
                  <c:v>0.4418</c:v>
                </c:pt>
                <c:pt idx="124">
                  <c:v>0.4436</c:v>
                </c:pt>
                <c:pt idx="125">
                  <c:v>0.4474</c:v>
                </c:pt>
                <c:pt idx="126">
                  <c:v>0.4433</c:v>
                </c:pt>
                <c:pt idx="127">
                  <c:v>0.44</c:v>
                </c:pt>
                <c:pt idx="128">
                  <c:v>0.4476</c:v>
                </c:pt>
                <c:pt idx="129">
                  <c:v>0.454</c:v>
                </c:pt>
                <c:pt idx="130">
                  <c:v>0.448</c:v>
                </c:pt>
                <c:pt idx="131">
                  <c:v>0.4382</c:v>
                </c:pt>
                <c:pt idx="132">
                  <c:v>0.4458</c:v>
                </c:pt>
                <c:pt idx="133">
                  <c:v>0.4481</c:v>
                </c:pt>
                <c:pt idx="134">
                  <c:v>0.4466</c:v>
                </c:pt>
                <c:pt idx="135">
                  <c:v>0.4481</c:v>
                </c:pt>
                <c:pt idx="136">
                  <c:v>0.4417</c:v>
                </c:pt>
                <c:pt idx="137">
                  <c:v>0.4484</c:v>
                </c:pt>
                <c:pt idx="138">
                  <c:v>0.4463</c:v>
                </c:pt>
                <c:pt idx="139">
                  <c:v>0.4459</c:v>
                </c:pt>
                <c:pt idx="140">
                  <c:v>0.4474</c:v>
                </c:pt>
                <c:pt idx="141">
                  <c:v>0.4488</c:v>
                </c:pt>
                <c:pt idx="142">
                  <c:v>0.4487</c:v>
                </c:pt>
                <c:pt idx="143">
                  <c:v>0.436</c:v>
                </c:pt>
                <c:pt idx="144">
                  <c:v>0.4426</c:v>
                </c:pt>
                <c:pt idx="145">
                  <c:v>0.445</c:v>
                </c:pt>
                <c:pt idx="146">
                  <c:v>0.4427</c:v>
                </c:pt>
                <c:pt idx="147">
                  <c:v>0.4508</c:v>
                </c:pt>
                <c:pt idx="148">
                  <c:v>0.4424</c:v>
                </c:pt>
                <c:pt idx="149">
                  <c:v>0.4478</c:v>
                </c:pt>
                <c:pt idx="150">
                  <c:v>0.4451</c:v>
                </c:pt>
                <c:pt idx="151">
                  <c:v>0.4422</c:v>
                </c:pt>
                <c:pt idx="152">
                  <c:v>0.4535</c:v>
                </c:pt>
                <c:pt idx="153">
                  <c:v>0.4407</c:v>
                </c:pt>
                <c:pt idx="154">
                  <c:v>0.4457</c:v>
                </c:pt>
                <c:pt idx="155">
                  <c:v>0.4452</c:v>
                </c:pt>
                <c:pt idx="156">
                  <c:v>0.4471</c:v>
                </c:pt>
                <c:pt idx="157">
                  <c:v>0.4449</c:v>
                </c:pt>
                <c:pt idx="158">
                  <c:v>0.4399</c:v>
                </c:pt>
                <c:pt idx="159">
                  <c:v>0.4424</c:v>
                </c:pt>
                <c:pt idx="160">
                  <c:v>0.4474</c:v>
                </c:pt>
                <c:pt idx="161">
                  <c:v>0.4516</c:v>
                </c:pt>
                <c:pt idx="162">
                  <c:v>0.4454</c:v>
                </c:pt>
                <c:pt idx="163">
                  <c:v>0.4549</c:v>
                </c:pt>
                <c:pt idx="164">
                  <c:v>0.4602</c:v>
                </c:pt>
                <c:pt idx="165">
                  <c:v>0.4423</c:v>
                </c:pt>
                <c:pt idx="166">
                  <c:v>0.448</c:v>
                </c:pt>
                <c:pt idx="167">
                  <c:v>0.4486</c:v>
                </c:pt>
                <c:pt idx="168">
                  <c:v>0.4529</c:v>
                </c:pt>
                <c:pt idx="169">
                  <c:v>0.4532</c:v>
                </c:pt>
                <c:pt idx="170">
                  <c:v>0.463</c:v>
                </c:pt>
                <c:pt idx="171">
                  <c:v>0.4511</c:v>
                </c:pt>
                <c:pt idx="172">
                  <c:v>0.4315</c:v>
                </c:pt>
                <c:pt idx="173">
                  <c:v>0.4311</c:v>
                </c:pt>
                <c:pt idx="174">
                  <c:v>0.4313</c:v>
                </c:pt>
                <c:pt idx="175">
                  <c:v>0.4457</c:v>
                </c:pt>
                <c:pt idx="176">
                  <c:v>0.4516</c:v>
                </c:pt>
                <c:pt idx="177">
                  <c:v>0.4489</c:v>
                </c:pt>
                <c:pt idx="178">
                  <c:v>0.4461</c:v>
                </c:pt>
                <c:pt idx="179">
                  <c:v>0.4536</c:v>
                </c:pt>
                <c:pt idx="180">
                  <c:v>0.4509</c:v>
                </c:pt>
                <c:pt idx="181">
                  <c:v>0.4615</c:v>
                </c:pt>
                <c:pt idx="182">
                  <c:v>0.4567</c:v>
                </c:pt>
                <c:pt idx="183">
                  <c:v>0.4554</c:v>
                </c:pt>
                <c:pt idx="184">
                  <c:v>0.457</c:v>
                </c:pt>
                <c:pt idx="185">
                  <c:v>0.4587</c:v>
                </c:pt>
                <c:pt idx="186">
                  <c:v>0.4584</c:v>
                </c:pt>
                <c:pt idx="187">
                  <c:v>0.4521</c:v>
                </c:pt>
                <c:pt idx="188">
                  <c:v>0.4464</c:v>
                </c:pt>
                <c:pt idx="189">
                  <c:v>0.4452</c:v>
                </c:pt>
                <c:pt idx="190">
                  <c:v>0.4549</c:v>
                </c:pt>
                <c:pt idx="191">
                  <c:v>0.4533</c:v>
                </c:pt>
                <c:pt idx="192">
                  <c:v>0.4496</c:v>
                </c:pt>
                <c:pt idx="193">
                  <c:v>0.4458</c:v>
                </c:pt>
                <c:pt idx="194">
                  <c:v>0.4445</c:v>
                </c:pt>
                <c:pt idx="195">
                  <c:v>0.4549</c:v>
                </c:pt>
                <c:pt idx="196">
                  <c:v>0.4444</c:v>
                </c:pt>
                <c:pt idx="197">
                  <c:v>0.4474</c:v>
                </c:pt>
                <c:pt idx="198">
                  <c:v>0.4517</c:v>
                </c:pt>
                <c:pt idx="199">
                  <c:v>0.4512</c:v>
                </c:pt>
                <c:pt idx="200">
                  <c:v>0.4504</c:v>
                </c:pt>
                <c:pt idx="201">
                  <c:v>0.453</c:v>
                </c:pt>
                <c:pt idx="202">
                  <c:v>0.45</c:v>
                </c:pt>
                <c:pt idx="203">
                  <c:v>0.4443</c:v>
                </c:pt>
                <c:pt idx="204">
                  <c:v>0.4594</c:v>
                </c:pt>
                <c:pt idx="205">
                  <c:v>0.4562</c:v>
                </c:pt>
                <c:pt idx="206">
                  <c:v>0.4568</c:v>
                </c:pt>
                <c:pt idx="207">
                  <c:v>0.456</c:v>
                </c:pt>
                <c:pt idx="208">
                  <c:v>0.4504</c:v>
                </c:pt>
                <c:pt idx="209">
                  <c:v>0.4547</c:v>
                </c:pt>
                <c:pt idx="210">
                  <c:v>0.4531</c:v>
                </c:pt>
                <c:pt idx="211">
                  <c:v>0.4556</c:v>
                </c:pt>
                <c:pt idx="212">
                  <c:v>0.4496</c:v>
                </c:pt>
                <c:pt idx="213">
                  <c:v>0.4446</c:v>
                </c:pt>
                <c:pt idx="214">
                  <c:v>0.4546</c:v>
                </c:pt>
                <c:pt idx="215">
                  <c:v>0.4482</c:v>
                </c:pt>
                <c:pt idx="216">
                  <c:v>0.4474</c:v>
                </c:pt>
                <c:pt idx="217">
                  <c:v>0.4457</c:v>
                </c:pt>
                <c:pt idx="218">
                  <c:v>0.4474</c:v>
                </c:pt>
                <c:pt idx="219">
                  <c:v>0.4514</c:v>
                </c:pt>
                <c:pt idx="220">
                  <c:v>0.4575</c:v>
                </c:pt>
                <c:pt idx="221">
                  <c:v>0.4514</c:v>
                </c:pt>
                <c:pt idx="222">
                  <c:v>0.4529</c:v>
                </c:pt>
                <c:pt idx="223">
                  <c:v>0.4467</c:v>
                </c:pt>
                <c:pt idx="224">
                  <c:v>0.4506</c:v>
                </c:pt>
                <c:pt idx="225">
                  <c:v>0.4524</c:v>
                </c:pt>
                <c:pt idx="226">
                  <c:v>0.4499</c:v>
                </c:pt>
                <c:pt idx="227">
                  <c:v>0.4551</c:v>
                </c:pt>
                <c:pt idx="228">
                  <c:v>0.4541</c:v>
                </c:pt>
                <c:pt idx="229">
                  <c:v>0.4402</c:v>
                </c:pt>
                <c:pt idx="230">
                  <c:v>0.4603</c:v>
                </c:pt>
                <c:pt idx="231">
                  <c:v>0.4543</c:v>
                </c:pt>
                <c:pt idx="232">
                  <c:v>0.454</c:v>
                </c:pt>
                <c:pt idx="233">
                  <c:v>0.451</c:v>
                </c:pt>
                <c:pt idx="234">
                  <c:v>0.4519</c:v>
                </c:pt>
                <c:pt idx="235">
                  <c:v>0.4504</c:v>
                </c:pt>
                <c:pt idx="236">
                  <c:v>0.4556</c:v>
                </c:pt>
                <c:pt idx="237">
                  <c:v>0.4561</c:v>
                </c:pt>
                <c:pt idx="238">
                  <c:v>0.4566</c:v>
                </c:pt>
                <c:pt idx="239">
                  <c:v>0.454</c:v>
                </c:pt>
                <c:pt idx="240">
                  <c:v>0.4444</c:v>
                </c:pt>
                <c:pt idx="241">
                  <c:v>0.4584</c:v>
                </c:pt>
                <c:pt idx="242">
                  <c:v>0.453</c:v>
                </c:pt>
                <c:pt idx="243">
                  <c:v>0.4568</c:v>
                </c:pt>
                <c:pt idx="244">
                  <c:v>0.4489</c:v>
                </c:pt>
                <c:pt idx="245">
                  <c:v>0.4498</c:v>
                </c:pt>
                <c:pt idx="246">
                  <c:v>0.4455</c:v>
                </c:pt>
                <c:pt idx="247">
                  <c:v>0.4544</c:v>
                </c:pt>
                <c:pt idx="248">
                  <c:v>0.4593</c:v>
                </c:pt>
                <c:pt idx="249">
                  <c:v>0.4523</c:v>
                </c:pt>
                <c:pt idx="250">
                  <c:v>0.458</c:v>
                </c:pt>
                <c:pt idx="251">
                  <c:v>0.4516</c:v>
                </c:pt>
                <c:pt idx="252">
                  <c:v>0.4415</c:v>
                </c:pt>
                <c:pt idx="253">
                  <c:v>0.4513</c:v>
                </c:pt>
                <c:pt idx="254">
                  <c:v>0.4391</c:v>
                </c:pt>
                <c:pt idx="255">
                  <c:v>0.4522</c:v>
                </c:pt>
                <c:pt idx="256">
                  <c:v>0.4537</c:v>
                </c:pt>
                <c:pt idx="257">
                  <c:v>0.4528</c:v>
                </c:pt>
                <c:pt idx="258">
                  <c:v>0.4432</c:v>
                </c:pt>
                <c:pt idx="259">
                  <c:v>0.4536</c:v>
                </c:pt>
                <c:pt idx="260">
                  <c:v>0.4468</c:v>
                </c:pt>
                <c:pt idx="261">
                  <c:v>0.4421</c:v>
                </c:pt>
                <c:pt idx="262">
                  <c:v>0.447</c:v>
                </c:pt>
                <c:pt idx="263">
                  <c:v>0.4419</c:v>
                </c:pt>
                <c:pt idx="264">
                  <c:v>0.4272</c:v>
                </c:pt>
                <c:pt idx="265">
                  <c:v>0.4536</c:v>
                </c:pt>
                <c:pt idx="266">
                  <c:v>0.4485</c:v>
                </c:pt>
                <c:pt idx="267">
                  <c:v>0.4458</c:v>
                </c:pt>
                <c:pt idx="268">
                  <c:v>0.4438</c:v>
                </c:pt>
                <c:pt idx="269">
                  <c:v>0.4437</c:v>
                </c:pt>
                <c:pt idx="270">
                  <c:v>0.4412</c:v>
                </c:pt>
                <c:pt idx="271">
                  <c:v>0.4447</c:v>
                </c:pt>
                <c:pt idx="272">
                  <c:v>0.4522</c:v>
                </c:pt>
                <c:pt idx="273">
                  <c:v>0.4472</c:v>
                </c:pt>
                <c:pt idx="274">
                  <c:v>0.4384</c:v>
                </c:pt>
                <c:pt idx="275">
                  <c:v>0.4524</c:v>
                </c:pt>
                <c:pt idx="276">
                  <c:v>0.4517</c:v>
                </c:pt>
                <c:pt idx="277">
                  <c:v>0.4502</c:v>
                </c:pt>
                <c:pt idx="278">
                  <c:v>0.4532</c:v>
                </c:pt>
                <c:pt idx="279">
                  <c:v>0.4482</c:v>
                </c:pt>
                <c:pt idx="280">
                  <c:v>0.4441</c:v>
                </c:pt>
                <c:pt idx="281">
                  <c:v>0.4546</c:v>
                </c:pt>
                <c:pt idx="282">
                  <c:v>0.4519</c:v>
                </c:pt>
                <c:pt idx="283">
                  <c:v>0.4562</c:v>
                </c:pt>
                <c:pt idx="284">
                  <c:v>0.4503</c:v>
                </c:pt>
                <c:pt idx="285">
                  <c:v>0.4404</c:v>
                </c:pt>
                <c:pt idx="286">
                  <c:v>0.4529</c:v>
                </c:pt>
                <c:pt idx="287">
                  <c:v>0.4477</c:v>
                </c:pt>
                <c:pt idx="288">
                  <c:v>0.4479</c:v>
                </c:pt>
                <c:pt idx="289">
                  <c:v>0.4481</c:v>
                </c:pt>
                <c:pt idx="290">
                  <c:v>0.4476</c:v>
                </c:pt>
                <c:pt idx="291">
                  <c:v>0.451</c:v>
                </c:pt>
                <c:pt idx="292">
                  <c:v>0.4549</c:v>
                </c:pt>
                <c:pt idx="293">
                  <c:v>0.442</c:v>
                </c:pt>
                <c:pt idx="294">
                  <c:v>0.4573</c:v>
                </c:pt>
                <c:pt idx="295">
                  <c:v>0.4547</c:v>
                </c:pt>
                <c:pt idx="296">
                  <c:v>0.4492</c:v>
                </c:pt>
                <c:pt idx="297">
                  <c:v>0.4516</c:v>
                </c:pt>
                <c:pt idx="298">
                  <c:v>0.4497</c:v>
                </c:pt>
                <c:pt idx="299">
                  <c:v>0.4575</c:v>
                </c:pt>
                <c:pt idx="300">
                  <c:v>0.4416</c:v>
                </c:pt>
                <c:pt idx="301">
                  <c:v>0.4386</c:v>
                </c:pt>
                <c:pt idx="302">
                  <c:v>0.4475</c:v>
                </c:pt>
                <c:pt idx="303">
                  <c:v>0.4498</c:v>
                </c:pt>
                <c:pt idx="304">
                  <c:v>0.4498</c:v>
                </c:pt>
                <c:pt idx="305">
                  <c:v>0.4559</c:v>
                </c:pt>
                <c:pt idx="306">
                  <c:v>0.4505</c:v>
                </c:pt>
                <c:pt idx="307">
                  <c:v>0.4499</c:v>
                </c:pt>
                <c:pt idx="308">
                  <c:v>0.4435</c:v>
                </c:pt>
                <c:pt idx="309">
                  <c:v>0.4587</c:v>
                </c:pt>
                <c:pt idx="310">
                  <c:v>0.4528</c:v>
                </c:pt>
                <c:pt idx="311">
                  <c:v>0.4461</c:v>
                </c:pt>
                <c:pt idx="312">
                  <c:v>0.4255</c:v>
                </c:pt>
                <c:pt idx="313">
                  <c:v>0.4444</c:v>
                </c:pt>
                <c:pt idx="314">
                  <c:v>0.4401</c:v>
                </c:pt>
                <c:pt idx="315">
                  <c:v>0.4465</c:v>
                </c:pt>
                <c:pt idx="316">
                  <c:v>0.4479</c:v>
                </c:pt>
                <c:pt idx="317">
                  <c:v>0.4489</c:v>
                </c:pt>
                <c:pt idx="318">
                  <c:v>0.4451</c:v>
                </c:pt>
                <c:pt idx="319">
                  <c:v>0.4309</c:v>
                </c:pt>
                <c:pt idx="320">
                  <c:v>0.4467</c:v>
                </c:pt>
                <c:pt idx="321">
                  <c:v>0.4387</c:v>
                </c:pt>
                <c:pt idx="322">
                  <c:v>0.4415</c:v>
                </c:pt>
                <c:pt idx="323">
                  <c:v>0.4448</c:v>
                </c:pt>
                <c:pt idx="324">
                  <c:v>0.4435</c:v>
                </c:pt>
                <c:pt idx="325">
                  <c:v>0.4153</c:v>
                </c:pt>
                <c:pt idx="326">
                  <c:v>0.4387</c:v>
                </c:pt>
                <c:pt idx="327">
                  <c:v>0.4341</c:v>
                </c:pt>
                <c:pt idx="328">
                  <c:v>0.4443</c:v>
                </c:pt>
                <c:pt idx="329">
                  <c:v>0.4545</c:v>
                </c:pt>
                <c:pt idx="330">
                  <c:v>0.4449</c:v>
                </c:pt>
                <c:pt idx="331">
                  <c:v>0.4445</c:v>
                </c:pt>
                <c:pt idx="332">
                  <c:v>0.4435</c:v>
                </c:pt>
                <c:pt idx="333">
                  <c:v>0.4536</c:v>
                </c:pt>
                <c:pt idx="334">
                  <c:v>0.4472</c:v>
                </c:pt>
                <c:pt idx="335">
                  <c:v>0.4455</c:v>
                </c:pt>
                <c:pt idx="336">
                  <c:v>0.453</c:v>
                </c:pt>
                <c:pt idx="337">
                  <c:v>0.4535</c:v>
                </c:pt>
                <c:pt idx="338">
                  <c:v>0.4525</c:v>
                </c:pt>
                <c:pt idx="339">
                  <c:v>0.45</c:v>
                </c:pt>
                <c:pt idx="340">
                  <c:v>0.4463</c:v>
                </c:pt>
                <c:pt idx="341">
                  <c:v>0.4525</c:v>
                </c:pt>
                <c:pt idx="342">
                  <c:v>0.4537</c:v>
                </c:pt>
                <c:pt idx="343">
                  <c:v>0.4456</c:v>
                </c:pt>
                <c:pt idx="344">
                  <c:v>0.4473</c:v>
                </c:pt>
                <c:pt idx="345">
                  <c:v>0.444</c:v>
                </c:pt>
                <c:pt idx="346">
                  <c:v>0.4531</c:v>
                </c:pt>
                <c:pt idx="347">
                  <c:v>0.4464</c:v>
                </c:pt>
                <c:pt idx="348">
                  <c:v>0.4401</c:v>
                </c:pt>
                <c:pt idx="349">
                  <c:v>0.4516</c:v>
                </c:pt>
                <c:pt idx="350">
                  <c:v>0.4561</c:v>
                </c:pt>
                <c:pt idx="351">
                  <c:v>0.4595</c:v>
                </c:pt>
                <c:pt idx="352">
                  <c:v>0.4518</c:v>
                </c:pt>
                <c:pt idx="353">
                  <c:v>0.4548</c:v>
                </c:pt>
                <c:pt idx="354">
                  <c:v>0.4539</c:v>
                </c:pt>
                <c:pt idx="355">
                  <c:v>0.4673</c:v>
                </c:pt>
                <c:pt idx="356">
                  <c:v>0.4529</c:v>
                </c:pt>
                <c:pt idx="357">
                  <c:v>0.4616</c:v>
                </c:pt>
                <c:pt idx="358">
                  <c:v>0.4516</c:v>
                </c:pt>
                <c:pt idx="359">
                  <c:v>0.4516</c:v>
                </c:pt>
                <c:pt idx="360">
                  <c:v>0.457</c:v>
                </c:pt>
                <c:pt idx="361">
                  <c:v>0.4586</c:v>
                </c:pt>
                <c:pt idx="362">
                  <c:v>0.4476</c:v>
                </c:pt>
                <c:pt idx="363">
                  <c:v>0.4498</c:v>
                </c:pt>
                <c:pt idx="364">
                  <c:v>0.4465</c:v>
                </c:pt>
                <c:pt idx="365">
                  <c:v>0.4521</c:v>
                </c:pt>
                <c:pt idx="366">
                  <c:v>0.4582</c:v>
                </c:pt>
                <c:pt idx="367">
                  <c:v>0.4555</c:v>
                </c:pt>
                <c:pt idx="368">
                  <c:v>0.4488</c:v>
                </c:pt>
                <c:pt idx="369">
                  <c:v>0.4477</c:v>
                </c:pt>
                <c:pt idx="370">
                  <c:v>0.4645</c:v>
                </c:pt>
                <c:pt idx="371">
                  <c:v>0.4236</c:v>
                </c:pt>
                <c:pt idx="372">
                  <c:v>0.4394</c:v>
                </c:pt>
                <c:pt idx="373">
                  <c:v>0.4462</c:v>
                </c:pt>
                <c:pt idx="374">
                  <c:v>0.4523</c:v>
                </c:pt>
                <c:pt idx="375">
                  <c:v>0.4244</c:v>
                </c:pt>
                <c:pt idx="376">
                  <c:v>0.4174</c:v>
                </c:pt>
                <c:pt idx="377">
                  <c:v>0.4465</c:v>
                </c:pt>
                <c:pt idx="378">
                  <c:v>0.4615</c:v>
                </c:pt>
                <c:pt idx="379">
                  <c:v>0.464</c:v>
                </c:pt>
                <c:pt idx="380">
                  <c:v>0.4165</c:v>
                </c:pt>
                <c:pt idx="381">
                  <c:v>0.4322</c:v>
                </c:pt>
                <c:pt idx="382">
                  <c:v>0.4512</c:v>
                </c:pt>
                <c:pt idx="383">
                  <c:v>0.4403</c:v>
                </c:pt>
                <c:pt idx="384">
                  <c:v>0.4463</c:v>
                </c:pt>
                <c:pt idx="385">
                  <c:v>0.4544</c:v>
                </c:pt>
                <c:pt idx="386">
                  <c:v>0.4562</c:v>
                </c:pt>
                <c:pt idx="387">
                  <c:v>0.4422</c:v>
                </c:pt>
                <c:pt idx="388">
                  <c:v>0.4449</c:v>
                </c:pt>
                <c:pt idx="389">
                  <c:v>0.4404</c:v>
                </c:pt>
                <c:pt idx="390">
                  <c:v>0.4455</c:v>
                </c:pt>
                <c:pt idx="391">
                  <c:v>0.4485</c:v>
                </c:pt>
                <c:pt idx="392">
                  <c:v>0.4462</c:v>
                </c:pt>
                <c:pt idx="393">
                  <c:v>0.4192</c:v>
                </c:pt>
                <c:pt idx="394">
                  <c:v>0.4485</c:v>
                </c:pt>
                <c:pt idx="395">
                  <c:v>0.4365</c:v>
                </c:pt>
                <c:pt idx="396">
                  <c:v>0.4461</c:v>
                </c:pt>
                <c:pt idx="397">
                  <c:v>0.4447</c:v>
                </c:pt>
                <c:pt idx="398">
                  <c:v>0.4501</c:v>
                </c:pt>
                <c:pt idx="399">
                  <c:v>0.4473</c:v>
                </c:pt>
                <c:pt idx="400">
                  <c:v>0.4431</c:v>
                </c:pt>
                <c:pt idx="401">
                  <c:v>0.4486</c:v>
                </c:pt>
                <c:pt idx="402">
                  <c:v>0.4458</c:v>
                </c:pt>
                <c:pt idx="403">
                  <c:v>0.4565</c:v>
                </c:pt>
                <c:pt idx="404">
                  <c:v>0.452</c:v>
                </c:pt>
                <c:pt idx="405">
                  <c:v>0.4592</c:v>
                </c:pt>
                <c:pt idx="406">
                  <c:v>0.4569</c:v>
                </c:pt>
                <c:pt idx="407">
                  <c:v>0.4352</c:v>
                </c:pt>
                <c:pt idx="408">
                  <c:v>0.4566</c:v>
                </c:pt>
                <c:pt idx="409">
                  <c:v>0.4551</c:v>
                </c:pt>
                <c:pt idx="410">
                  <c:v>0.4561</c:v>
                </c:pt>
                <c:pt idx="411">
                  <c:v>0.4579</c:v>
                </c:pt>
                <c:pt idx="412">
                  <c:v>0.4438</c:v>
                </c:pt>
                <c:pt idx="413">
                  <c:v>0.4553</c:v>
                </c:pt>
                <c:pt idx="414">
                  <c:v>0.4527</c:v>
                </c:pt>
                <c:pt idx="415">
                  <c:v>0.4517</c:v>
                </c:pt>
                <c:pt idx="416">
                  <c:v>0.4463</c:v>
                </c:pt>
                <c:pt idx="417">
                  <c:v>0.4472</c:v>
                </c:pt>
                <c:pt idx="418">
                  <c:v>0.44</c:v>
                </c:pt>
                <c:pt idx="419">
                  <c:v>0.4452</c:v>
                </c:pt>
                <c:pt idx="420">
                  <c:v>0.4478</c:v>
                </c:pt>
                <c:pt idx="421">
                  <c:v>0.4479</c:v>
                </c:pt>
                <c:pt idx="422">
                  <c:v>0.4485</c:v>
                </c:pt>
                <c:pt idx="423">
                  <c:v>0.4503</c:v>
                </c:pt>
                <c:pt idx="424">
                  <c:v>0.4482</c:v>
                </c:pt>
                <c:pt idx="425">
                  <c:v>0.4471</c:v>
                </c:pt>
                <c:pt idx="426">
                  <c:v>0.4404</c:v>
                </c:pt>
                <c:pt idx="427">
                  <c:v>0.4331</c:v>
                </c:pt>
                <c:pt idx="428">
                  <c:v>0.4466</c:v>
                </c:pt>
                <c:pt idx="429">
                  <c:v>0.446</c:v>
                </c:pt>
                <c:pt idx="430">
                  <c:v>0.4272</c:v>
                </c:pt>
                <c:pt idx="431">
                  <c:v>0.4478</c:v>
                </c:pt>
                <c:pt idx="432">
                  <c:v>0.445</c:v>
                </c:pt>
                <c:pt idx="433">
                  <c:v>0.4504</c:v>
                </c:pt>
                <c:pt idx="434">
                  <c:v>0.4423</c:v>
                </c:pt>
                <c:pt idx="435">
                  <c:v>0.4315</c:v>
                </c:pt>
                <c:pt idx="436">
                  <c:v>0.4469</c:v>
                </c:pt>
                <c:pt idx="437">
                  <c:v>0.4374</c:v>
                </c:pt>
                <c:pt idx="438">
                  <c:v>0.4482</c:v>
                </c:pt>
                <c:pt idx="439">
                  <c:v>0.4443</c:v>
                </c:pt>
                <c:pt idx="440">
                  <c:v>0.4478</c:v>
                </c:pt>
                <c:pt idx="441">
                  <c:v>0.4392</c:v>
                </c:pt>
                <c:pt idx="442">
                  <c:v>0.4495</c:v>
                </c:pt>
                <c:pt idx="443">
                  <c:v>0.4481</c:v>
                </c:pt>
                <c:pt idx="444">
                  <c:v>0.4423</c:v>
                </c:pt>
                <c:pt idx="445">
                  <c:v>0.4477</c:v>
                </c:pt>
                <c:pt idx="446">
                  <c:v>0.4412</c:v>
                </c:pt>
                <c:pt idx="447">
                  <c:v>0.4355</c:v>
                </c:pt>
                <c:pt idx="448">
                  <c:v>0.4477</c:v>
                </c:pt>
                <c:pt idx="449">
                  <c:v>0.4428</c:v>
                </c:pt>
                <c:pt idx="450">
                  <c:v>0.4396</c:v>
                </c:pt>
                <c:pt idx="451">
                  <c:v>0.434</c:v>
                </c:pt>
                <c:pt idx="452">
                  <c:v>0.4458</c:v>
                </c:pt>
                <c:pt idx="453">
                  <c:v>0.4424</c:v>
                </c:pt>
                <c:pt idx="454">
                  <c:v>0.447</c:v>
                </c:pt>
                <c:pt idx="455">
                  <c:v>0.4443</c:v>
                </c:pt>
                <c:pt idx="456">
                  <c:v>0.4302</c:v>
                </c:pt>
                <c:pt idx="457">
                  <c:v>0.4495</c:v>
                </c:pt>
                <c:pt idx="458">
                  <c:v>0.4403</c:v>
                </c:pt>
                <c:pt idx="459">
                  <c:v>0.4467</c:v>
                </c:pt>
                <c:pt idx="460">
                  <c:v>0.4399</c:v>
                </c:pt>
                <c:pt idx="461">
                  <c:v>0.4383</c:v>
                </c:pt>
                <c:pt idx="462">
                  <c:v>0.4355</c:v>
                </c:pt>
                <c:pt idx="463">
                  <c:v>0.4386</c:v>
                </c:pt>
                <c:pt idx="464">
                  <c:v>0.4365</c:v>
                </c:pt>
                <c:pt idx="465">
                  <c:v>0.4395</c:v>
                </c:pt>
                <c:pt idx="466">
                  <c:v>0.4443</c:v>
                </c:pt>
                <c:pt idx="467">
                  <c:v>0.4367</c:v>
                </c:pt>
                <c:pt idx="468">
                  <c:v>0.4308</c:v>
                </c:pt>
                <c:pt idx="469">
                  <c:v>0.4416</c:v>
                </c:pt>
                <c:pt idx="470">
                  <c:v>0.4359</c:v>
                </c:pt>
                <c:pt idx="471">
                  <c:v>0.4332</c:v>
                </c:pt>
                <c:pt idx="472">
                  <c:v>0.4419</c:v>
                </c:pt>
                <c:pt idx="473">
                  <c:v>0.4452</c:v>
                </c:pt>
                <c:pt idx="474">
                  <c:v>0.4445</c:v>
                </c:pt>
                <c:pt idx="475">
                  <c:v>0.4377</c:v>
                </c:pt>
                <c:pt idx="476">
                  <c:v>0.4472</c:v>
                </c:pt>
                <c:pt idx="477">
                  <c:v>0.443</c:v>
                </c:pt>
                <c:pt idx="478">
                  <c:v>0.4458</c:v>
                </c:pt>
                <c:pt idx="479">
                  <c:v>0.443</c:v>
                </c:pt>
                <c:pt idx="480">
                  <c:v>0.4412</c:v>
                </c:pt>
                <c:pt idx="481">
                  <c:v>0.4371</c:v>
                </c:pt>
                <c:pt idx="482">
                  <c:v>0.4439</c:v>
                </c:pt>
                <c:pt idx="483">
                  <c:v>0.4458</c:v>
                </c:pt>
                <c:pt idx="484">
                  <c:v>0.4391</c:v>
                </c:pt>
                <c:pt idx="485">
                  <c:v>0.4349</c:v>
                </c:pt>
                <c:pt idx="486">
                  <c:v>0.4414</c:v>
                </c:pt>
                <c:pt idx="487">
                  <c:v>0.4478</c:v>
                </c:pt>
                <c:pt idx="488">
                  <c:v>0.4402</c:v>
                </c:pt>
                <c:pt idx="489">
                  <c:v>0.4313</c:v>
                </c:pt>
                <c:pt idx="490">
                  <c:v>0.4384</c:v>
                </c:pt>
                <c:pt idx="491">
                  <c:v>0.4498</c:v>
                </c:pt>
                <c:pt idx="492">
                  <c:v>0.445</c:v>
                </c:pt>
                <c:pt idx="493">
                  <c:v>0.4509</c:v>
                </c:pt>
                <c:pt idx="494">
                  <c:v>0.4486</c:v>
                </c:pt>
                <c:pt idx="495">
                  <c:v>0.4498</c:v>
                </c:pt>
                <c:pt idx="496">
                  <c:v>0.4233</c:v>
                </c:pt>
                <c:pt idx="497">
                  <c:v>0.4475</c:v>
                </c:pt>
                <c:pt idx="498">
                  <c:v>0.443</c:v>
                </c:pt>
                <c:pt idx="499">
                  <c:v>0.4444</c:v>
                </c:pt>
                <c:pt idx="500">
                  <c:v>0.4499</c:v>
                </c:pt>
                <c:pt idx="501">
                  <c:v>0.4499</c:v>
                </c:pt>
                <c:pt idx="502">
                  <c:v>0.4463</c:v>
                </c:pt>
                <c:pt idx="503">
                  <c:v>0.4415</c:v>
                </c:pt>
                <c:pt idx="504">
                  <c:v>0.447</c:v>
                </c:pt>
                <c:pt idx="505">
                  <c:v>0.451</c:v>
                </c:pt>
                <c:pt idx="506">
                  <c:v>0.4431</c:v>
                </c:pt>
                <c:pt idx="507">
                  <c:v>0.4345</c:v>
                </c:pt>
                <c:pt idx="508">
                  <c:v>0.4485</c:v>
                </c:pt>
                <c:pt idx="509">
                  <c:v>0.4452</c:v>
                </c:pt>
                <c:pt idx="510">
                  <c:v>0.4334</c:v>
                </c:pt>
                <c:pt idx="511">
                  <c:v>0.4403</c:v>
                </c:pt>
                <c:pt idx="512">
                  <c:v>0.4448</c:v>
                </c:pt>
                <c:pt idx="513">
                  <c:v>0.4461</c:v>
                </c:pt>
                <c:pt idx="514">
                  <c:v>0.4463</c:v>
                </c:pt>
                <c:pt idx="515">
                  <c:v>0.4334</c:v>
                </c:pt>
                <c:pt idx="516">
                  <c:v>0.4425</c:v>
                </c:pt>
                <c:pt idx="517">
                  <c:v>0.445</c:v>
                </c:pt>
                <c:pt idx="518">
                  <c:v>0.4314</c:v>
                </c:pt>
                <c:pt idx="519">
                  <c:v>0.4453</c:v>
                </c:pt>
                <c:pt idx="520">
                  <c:v>0.442</c:v>
                </c:pt>
                <c:pt idx="521">
                  <c:v>0.4483</c:v>
                </c:pt>
                <c:pt idx="522">
                  <c:v>0.4473</c:v>
                </c:pt>
                <c:pt idx="523">
                  <c:v>0.4389</c:v>
                </c:pt>
                <c:pt idx="524">
                  <c:v>0.4401</c:v>
                </c:pt>
                <c:pt idx="525">
                  <c:v>0.4509</c:v>
                </c:pt>
                <c:pt idx="526">
                  <c:v>0.4491</c:v>
                </c:pt>
                <c:pt idx="527">
                  <c:v>0.4341</c:v>
                </c:pt>
                <c:pt idx="528">
                  <c:v>0.4305</c:v>
                </c:pt>
                <c:pt idx="529">
                  <c:v>0.4382</c:v>
                </c:pt>
                <c:pt idx="530">
                  <c:v>0.4504</c:v>
                </c:pt>
                <c:pt idx="531">
                  <c:v>0.4467</c:v>
                </c:pt>
                <c:pt idx="532">
                  <c:v>0.4406</c:v>
                </c:pt>
                <c:pt idx="533">
                  <c:v>0.4565</c:v>
                </c:pt>
                <c:pt idx="534">
                  <c:v>0.4485</c:v>
                </c:pt>
                <c:pt idx="535">
                  <c:v>0.4374</c:v>
                </c:pt>
                <c:pt idx="536">
                  <c:v>0.4608</c:v>
                </c:pt>
                <c:pt idx="537">
                  <c:v>0.4645</c:v>
                </c:pt>
                <c:pt idx="538">
                  <c:v>0.4406</c:v>
                </c:pt>
                <c:pt idx="539">
                  <c:v>0.4532</c:v>
                </c:pt>
                <c:pt idx="540">
                  <c:v>0.4521</c:v>
                </c:pt>
                <c:pt idx="541">
                  <c:v>0.4541</c:v>
                </c:pt>
                <c:pt idx="542">
                  <c:v>0.4458</c:v>
                </c:pt>
                <c:pt idx="543">
                  <c:v>0.4518</c:v>
                </c:pt>
                <c:pt idx="544">
                  <c:v>0.4435</c:v>
                </c:pt>
                <c:pt idx="545">
                  <c:v>0.4418</c:v>
                </c:pt>
                <c:pt idx="546">
                  <c:v>0.4521</c:v>
                </c:pt>
                <c:pt idx="547">
                  <c:v>0.4347</c:v>
                </c:pt>
                <c:pt idx="548">
                  <c:v>0.4543</c:v>
                </c:pt>
                <c:pt idx="549">
                  <c:v>0.449</c:v>
                </c:pt>
                <c:pt idx="550">
                  <c:v>0.4467</c:v>
                </c:pt>
                <c:pt idx="551">
                  <c:v>0.4426</c:v>
                </c:pt>
                <c:pt idx="552">
                  <c:v>0.4302</c:v>
                </c:pt>
                <c:pt idx="553">
                  <c:v>0.4456</c:v>
                </c:pt>
                <c:pt idx="554">
                  <c:v>0.4478</c:v>
                </c:pt>
                <c:pt idx="555">
                  <c:v>0.4486</c:v>
                </c:pt>
                <c:pt idx="556">
                  <c:v>0.441</c:v>
                </c:pt>
                <c:pt idx="557">
                  <c:v>0.4453</c:v>
                </c:pt>
                <c:pt idx="558">
                  <c:v>0.4404</c:v>
                </c:pt>
                <c:pt idx="559">
                  <c:v>0.4503</c:v>
                </c:pt>
                <c:pt idx="560">
                  <c:v>0.4488</c:v>
                </c:pt>
                <c:pt idx="561">
                  <c:v>0.4335</c:v>
                </c:pt>
                <c:pt idx="562">
                  <c:v>0.4539</c:v>
                </c:pt>
                <c:pt idx="563">
                  <c:v>0.4597</c:v>
                </c:pt>
                <c:pt idx="564">
                  <c:v>0.4441</c:v>
                </c:pt>
                <c:pt idx="565">
                  <c:v>0.4395</c:v>
                </c:pt>
                <c:pt idx="566">
                  <c:v>0.4393</c:v>
                </c:pt>
                <c:pt idx="567">
                  <c:v>0.4437</c:v>
                </c:pt>
                <c:pt idx="568">
                  <c:v>0.4583</c:v>
                </c:pt>
                <c:pt idx="569">
                  <c:v>0.4522</c:v>
                </c:pt>
                <c:pt idx="570">
                  <c:v>0.4419</c:v>
                </c:pt>
                <c:pt idx="571">
                  <c:v>0.4569</c:v>
                </c:pt>
                <c:pt idx="572">
                  <c:v>0.4451</c:v>
                </c:pt>
                <c:pt idx="573">
                  <c:v>0.45</c:v>
                </c:pt>
                <c:pt idx="574">
                  <c:v>0.4401</c:v>
                </c:pt>
                <c:pt idx="575">
                  <c:v>0.4518</c:v>
                </c:pt>
                <c:pt idx="576">
                  <c:v>0.4506</c:v>
                </c:pt>
                <c:pt idx="577">
                  <c:v>0.4482</c:v>
                </c:pt>
                <c:pt idx="578">
                  <c:v>0.451</c:v>
                </c:pt>
                <c:pt idx="579">
                  <c:v>0.4474</c:v>
                </c:pt>
                <c:pt idx="580">
                  <c:v>0.4415</c:v>
                </c:pt>
                <c:pt idx="581">
                  <c:v>0.4447</c:v>
                </c:pt>
                <c:pt idx="582">
                  <c:v>0.4473</c:v>
                </c:pt>
                <c:pt idx="583">
                  <c:v>0.4482</c:v>
                </c:pt>
                <c:pt idx="584">
                  <c:v>0.4498</c:v>
                </c:pt>
                <c:pt idx="585">
                  <c:v>0.4241</c:v>
                </c:pt>
                <c:pt idx="586">
                  <c:v>0.4463</c:v>
                </c:pt>
                <c:pt idx="587">
                  <c:v>0.4376</c:v>
                </c:pt>
                <c:pt idx="588">
                  <c:v>0.4552</c:v>
                </c:pt>
                <c:pt idx="589">
                  <c:v>0.4498</c:v>
                </c:pt>
                <c:pt idx="590">
                  <c:v>0.4546</c:v>
                </c:pt>
                <c:pt idx="591">
                  <c:v>0.4439</c:v>
                </c:pt>
                <c:pt idx="592">
                  <c:v>0.4565</c:v>
                </c:pt>
                <c:pt idx="593">
                  <c:v>0.4415</c:v>
                </c:pt>
                <c:pt idx="594">
                  <c:v>0.4504</c:v>
                </c:pt>
                <c:pt idx="595">
                  <c:v>0.4454</c:v>
                </c:pt>
                <c:pt idx="596">
                  <c:v>0.4469</c:v>
                </c:pt>
                <c:pt idx="597">
                  <c:v>0.446</c:v>
                </c:pt>
                <c:pt idx="598">
                  <c:v>0.446</c:v>
                </c:pt>
                <c:pt idx="599">
                  <c:v>0.4322</c:v>
                </c:pt>
                <c:pt idx="600">
                  <c:v>0.4515</c:v>
                </c:pt>
                <c:pt idx="601">
                  <c:v>0.4489</c:v>
                </c:pt>
                <c:pt idx="602">
                  <c:v>0.4437</c:v>
                </c:pt>
                <c:pt idx="603">
                  <c:v>0.4451</c:v>
                </c:pt>
                <c:pt idx="604">
                  <c:v>0.444</c:v>
                </c:pt>
                <c:pt idx="605">
                  <c:v>0.4365</c:v>
                </c:pt>
                <c:pt idx="606">
                  <c:v>0.4568</c:v>
                </c:pt>
                <c:pt idx="607">
                  <c:v>0.4327</c:v>
                </c:pt>
                <c:pt idx="608">
                  <c:v>0.4499</c:v>
                </c:pt>
                <c:pt idx="609">
                  <c:v>0.4467</c:v>
                </c:pt>
                <c:pt idx="610">
                  <c:v>0.4526</c:v>
                </c:pt>
                <c:pt idx="611">
                  <c:v>0.4498</c:v>
                </c:pt>
                <c:pt idx="612">
                  <c:v>0.4272</c:v>
                </c:pt>
                <c:pt idx="613">
                  <c:v>0.4606</c:v>
                </c:pt>
                <c:pt idx="614">
                  <c:v>0.4393</c:v>
                </c:pt>
                <c:pt idx="615">
                  <c:v>0.4408</c:v>
                </c:pt>
                <c:pt idx="616">
                  <c:v>0.443</c:v>
                </c:pt>
                <c:pt idx="617">
                  <c:v>0.4321</c:v>
                </c:pt>
                <c:pt idx="618">
                  <c:v>0.4361</c:v>
                </c:pt>
                <c:pt idx="619">
                  <c:v>0.4406</c:v>
                </c:pt>
                <c:pt idx="620">
                  <c:v>0.4462</c:v>
                </c:pt>
                <c:pt idx="621">
                  <c:v>0.4503</c:v>
                </c:pt>
                <c:pt idx="622">
                  <c:v>0.4471</c:v>
                </c:pt>
                <c:pt idx="623">
                  <c:v>0.4261</c:v>
                </c:pt>
                <c:pt idx="624">
                  <c:v>0.4555</c:v>
                </c:pt>
                <c:pt idx="625">
                  <c:v>0.458</c:v>
                </c:pt>
                <c:pt idx="626">
                  <c:v>0.4377</c:v>
                </c:pt>
                <c:pt idx="627">
                  <c:v>0.4569</c:v>
                </c:pt>
                <c:pt idx="628">
                  <c:v>0.4527</c:v>
                </c:pt>
                <c:pt idx="629">
                  <c:v>0.4384</c:v>
                </c:pt>
                <c:pt idx="630">
                  <c:v>0.4609</c:v>
                </c:pt>
                <c:pt idx="631">
                  <c:v>0.4534</c:v>
                </c:pt>
                <c:pt idx="632">
                  <c:v>0.449</c:v>
                </c:pt>
                <c:pt idx="633">
                  <c:v>0.4457</c:v>
                </c:pt>
                <c:pt idx="634">
                  <c:v>0.4518</c:v>
                </c:pt>
                <c:pt idx="635">
                  <c:v>0.4511</c:v>
                </c:pt>
                <c:pt idx="636">
                  <c:v>0.4371</c:v>
                </c:pt>
                <c:pt idx="637">
                  <c:v>0.448</c:v>
                </c:pt>
                <c:pt idx="638">
                  <c:v>0.4537</c:v>
                </c:pt>
                <c:pt idx="639">
                  <c:v>0.4491</c:v>
                </c:pt>
                <c:pt idx="640">
                  <c:v>0.4475</c:v>
                </c:pt>
                <c:pt idx="641">
                  <c:v>0.4505</c:v>
                </c:pt>
                <c:pt idx="642">
                  <c:v>0.4461</c:v>
                </c:pt>
                <c:pt idx="643">
                  <c:v>0.4465</c:v>
                </c:pt>
                <c:pt idx="644">
                  <c:v>0.4445</c:v>
                </c:pt>
                <c:pt idx="645">
                  <c:v>0.4493</c:v>
                </c:pt>
                <c:pt idx="646">
                  <c:v>0.4429</c:v>
                </c:pt>
                <c:pt idx="647">
                  <c:v>0.4353</c:v>
                </c:pt>
                <c:pt idx="648">
                  <c:v>0.4458</c:v>
                </c:pt>
                <c:pt idx="649">
                  <c:v>0.4443</c:v>
                </c:pt>
                <c:pt idx="650">
                  <c:v>0.448</c:v>
                </c:pt>
                <c:pt idx="651">
                  <c:v>0.4463</c:v>
                </c:pt>
                <c:pt idx="652">
                  <c:v>0.445</c:v>
                </c:pt>
                <c:pt idx="653">
                  <c:v>0.4477</c:v>
                </c:pt>
                <c:pt idx="654">
                  <c:v>0.4431</c:v>
                </c:pt>
                <c:pt idx="655">
                  <c:v>0.4516</c:v>
                </c:pt>
                <c:pt idx="656">
                  <c:v>0.455</c:v>
                </c:pt>
                <c:pt idx="657">
                  <c:v>0.4412</c:v>
                </c:pt>
                <c:pt idx="658">
                  <c:v>0.4279</c:v>
                </c:pt>
                <c:pt idx="659">
                  <c:v>0.4397</c:v>
                </c:pt>
                <c:pt idx="660">
                  <c:v>0.4547</c:v>
                </c:pt>
                <c:pt idx="661">
                  <c:v>0.4386</c:v>
                </c:pt>
                <c:pt idx="662">
                  <c:v>0.4429</c:v>
                </c:pt>
                <c:pt idx="663">
                  <c:v>0.4487</c:v>
                </c:pt>
                <c:pt idx="664">
                  <c:v>0.4514</c:v>
                </c:pt>
                <c:pt idx="665">
                  <c:v>0.4552</c:v>
                </c:pt>
                <c:pt idx="666">
                  <c:v>0.4499</c:v>
                </c:pt>
                <c:pt idx="667">
                  <c:v>0.4365</c:v>
                </c:pt>
                <c:pt idx="668">
                  <c:v>0.4453</c:v>
                </c:pt>
                <c:pt idx="669">
                  <c:v>0.4442</c:v>
                </c:pt>
                <c:pt idx="670">
                  <c:v>0.445</c:v>
                </c:pt>
                <c:pt idx="671">
                  <c:v>0.4497</c:v>
                </c:pt>
                <c:pt idx="672">
                  <c:v>0.4476</c:v>
                </c:pt>
                <c:pt idx="673">
                  <c:v>0.4371</c:v>
                </c:pt>
                <c:pt idx="674">
                  <c:v>0.4429</c:v>
                </c:pt>
                <c:pt idx="675">
                  <c:v>0.4528</c:v>
                </c:pt>
                <c:pt idx="676">
                  <c:v>0.4466</c:v>
                </c:pt>
                <c:pt idx="677">
                  <c:v>0.426</c:v>
                </c:pt>
                <c:pt idx="678">
                  <c:v>0.4369</c:v>
                </c:pt>
                <c:pt idx="679">
                  <c:v>0.4528</c:v>
                </c:pt>
                <c:pt idx="680">
                  <c:v>0.45</c:v>
                </c:pt>
                <c:pt idx="681">
                  <c:v>0.453</c:v>
                </c:pt>
                <c:pt idx="682">
                  <c:v>0.4522</c:v>
                </c:pt>
                <c:pt idx="683">
                  <c:v>0.4392</c:v>
                </c:pt>
                <c:pt idx="684">
                  <c:v>0.4468</c:v>
                </c:pt>
                <c:pt idx="685">
                  <c:v>0.4272</c:v>
                </c:pt>
                <c:pt idx="686">
                  <c:v>0.4619</c:v>
                </c:pt>
                <c:pt idx="687">
                  <c:v>0.4415</c:v>
                </c:pt>
                <c:pt idx="688">
                  <c:v>0.4447</c:v>
                </c:pt>
                <c:pt idx="689">
                  <c:v>0.4468</c:v>
                </c:pt>
                <c:pt idx="690">
                  <c:v>0.4475</c:v>
                </c:pt>
                <c:pt idx="691">
                  <c:v>0.4443</c:v>
                </c:pt>
                <c:pt idx="692">
                  <c:v>0.4473</c:v>
                </c:pt>
                <c:pt idx="693">
                  <c:v>0.4434</c:v>
                </c:pt>
                <c:pt idx="694">
                  <c:v>0.4468</c:v>
                </c:pt>
                <c:pt idx="695">
                  <c:v>0.4493</c:v>
                </c:pt>
                <c:pt idx="696">
                  <c:v>0.4573</c:v>
                </c:pt>
                <c:pt idx="697">
                  <c:v>0.4526</c:v>
                </c:pt>
                <c:pt idx="698">
                  <c:v>0.4574</c:v>
                </c:pt>
                <c:pt idx="699">
                  <c:v>0.4553</c:v>
                </c:pt>
                <c:pt idx="700">
                  <c:v>0.4497</c:v>
                </c:pt>
                <c:pt idx="701">
                  <c:v>0.4396</c:v>
                </c:pt>
                <c:pt idx="702">
                  <c:v>0.452</c:v>
                </c:pt>
                <c:pt idx="703">
                  <c:v>0.4547</c:v>
                </c:pt>
                <c:pt idx="704">
                  <c:v>0.4576</c:v>
                </c:pt>
                <c:pt idx="705">
                  <c:v>0.4492</c:v>
                </c:pt>
                <c:pt idx="706">
                  <c:v>0.4516</c:v>
                </c:pt>
                <c:pt idx="707">
                  <c:v>0.4495</c:v>
                </c:pt>
                <c:pt idx="708">
                  <c:v>0.4506</c:v>
                </c:pt>
                <c:pt idx="709">
                  <c:v>0.4524</c:v>
                </c:pt>
                <c:pt idx="710">
                  <c:v>0.4523</c:v>
                </c:pt>
                <c:pt idx="711">
                  <c:v>0.4452</c:v>
                </c:pt>
                <c:pt idx="712">
                  <c:v>0.4447</c:v>
                </c:pt>
                <c:pt idx="713">
                  <c:v>0.4462</c:v>
                </c:pt>
                <c:pt idx="714">
                  <c:v>0.4466</c:v>
                </c:pt>
                <c:pt idx="715">
                  <c:v>0.4488</c:v>
                </c:pt>
                <c:pt idx="716">
                  <c:v>0.4179</c:v>
                </c:pt>
                <c:pt idx="717">
                  <c:v>0.4514</c:v>
                </c:pt>
                <c:pt idx="718">
                  <c:v>0.4538</c:v>
                </c:pt>
                <c:pt idx="719">
                  <c:v>0.4589</c:v>
                </c:pt>
                <c:pt idx="720">
                  <c:v>0.463</c:v>
                </c:pt>
                <c:pt idx="721">
                  <c:v>0.4487</c:v>
                </c:pt>
                <c:pt idx="722">
                  <c:v>0.4634</c:v>
                </c:pt>
                <c:pt idx="723">
                  <c:v>0.4647</c:v>
                </c:pt>
                <c:pt idx="724">
                  <c:v>0.4591</c:v>
                </c:pt>
                <c:pt idx="725">
                  <c:v>0.4678</c:v>
                </c:pt>
                <c:pt idx="726">
                  <c:v>0.4618</c:v>
                </c:pt>
                <c:pt idx="727">
                  <c:v>0.4647</c:v>
                </c:pt>
                <c:pt idx="728">
                  <c:v>0.457</c:v>
                </c:pt>
                <c:pt idx="729">
                  <c:v>0.4438</c:v>
                </c:pt>
                <c:pt idx="730">
                  <c:v>0.4313</c:v>
                </c:pt>
                <c:pt idx="731">
                  <c:v>0.4366</c:v>
                </c:pt>
                <c:pt idx="732">
                  <c:v>0.4451</c:v>
                </c:pt>
                <c:pt idx="733">
                  <c:v>0.445</c:v>
                </c:pt>
                <c:pt idx="734">
                  <c:v>0.4503</c:v>
                </c:pt>
                <c:pt idx="735">
                  <c:v>0.4474</c:v>
                </c:pt>
                <c:pt idx="736">
                  <c:v>0.4514</c:v>
                </c:pt>
                <c:pt idx="737">
                  <c:v>0.4424</c:v>
                </c:pt>
                <c:pt idx="738">
                  <c:v>0.4436</c:v>
                </c:pt>
                <c:pt idx="739">
                  <c:v>0.4374</c:v>
                </c:pt>
                <c:pt idx="740">
                  <c:v>0.4384</c:v>
                </c:pt>
                <c:pt idx="741">
                  <c:v>0.4298</c:v>
                </c:pt>
                <c:pt idx="742">
                  <c:v>0.4375</c:v>
                </c:pt>
                <c:pt idx="743">
                  <c:v>0.4411</c:v>
                </c:pt>
                <c:pt idx="744">
                  <c:v>0.4485</c:v>
                </c:pt>
                <c:pt idx="745">
                  <c:v>0.4526</c:v>
                </c:pt>
                <c:pt idx="746">
                  <c:v>0.4504</c:v>
                </c:pt>
                <c:pt idx="747">
                  <c:v>0.4483</c:v>
                </c:pt>
                <c:pt idx="748">
                  <c:v>0.4654</c:v>
                </c:pt>
                <c:pt idx="749">
                  <c:v>0.4486</c:v>
                </c:pt>
                <c:pt idx="750">
                  <c:v>0.449</c:v>
                </c:pt>
                <c:pt idx="751">
                  <c:v>0.4522</c:v>
                </c:pt>
                <c:pt idx="752">
                  <c:v>0.4516</c:v>
                </c:pt>
                <c:pt idx="753">
                  <c:v>0.4438</c:v>
                </c:pt>
                <c:pt idx="754">
                  <c:v>0.4439</c:v>
                </c:pt>
                <c:pt idx="755">
                  <c:v>0.4458</c:v>
                </c:pt>
                <c:pt idx="756">
                  <c:v>0.4315</c:v>
                </c:pt>
                <c:pt idx="757">
                  <c:v>0.4339</c:v>
                </c:pt>
                <c:pt idx="758">
                  <c:v>0.447</c:v>
                </c:pt>
                <c:pt idx="759">
                  <c:v>0.4451</c:v>
                </c:pt>
                <c:pt idx="760">
                  <c:v>0.4566</c:v>
                </c:pt>
                <c:pt idx="761">
                  <c:v>0.4589</c:v>
                </c:pt>
                <c:pt idx="762">
                  <c:v>0.4578</c:v>
                </c:pt>
                <c:pt idx="763">
                  <c:v>0.4487</c:v>
                </c:pt>
                <c:pt idx="764">
                  <c:v>0.4353</c:v>
                </c:pt>
                <c:pt idx="765">
                  <c:v>0.4496</c:v>
                </c:pt>
                <c:pt idx="766">
                  <c:v>0.4482</c:v>
                </c:pt>
                <c:pt idx="767">
                  <c:v>0.4503</c:v>
                </c:pt>
                <c:pt idx="768">
                  <c:v>0.4542</c:v>
                </c:pt>
                <c:pt idx="769">
                  <c:v>0.4545</c:v>
                </c:pt>
                <c:pt idx="770">
                  <c:v>0.4551</c:v>
                </c:pt>
                <c:pt idx="771">
                  <c:v>0.4574</c:v>
                </c:pt>
                <c:pt idx="772">
                  <c:v>0.4297</c:v>
                </c:pt>
                <c:pt idx="773">
                  <c:v>0.4528</c:v>
                </c:pt>
                <c:pt idx="774">
                  <c:v>0.4385</c:v>
                </c:pt>
                <c:pt idx="775">
                  <c:v>0.4611</c:v>
                </c:pt>
                <c:pt idx="776">
                  <c:v>0.4445</c:v>
                </c:pt>
                <c:pt idx="777">
                  <c:v>0.4593</c:v>
                </c:pt>
                <c:pt idx="778">
                  <c:v>0.4465</c:v>
                </c:pt>
                <c:pt idx="779">
                  <c:v>0.4532</c:v>
                </c:pt>
                <c:pt idx="780">
                  <c:v>0.4515</c:v>
                </c:pt>
                <c:pt idx="781">
                  <c:v>0.4407</c:v>
                </c:pt>
                <c:pt idx="782">
                  <c:v>0.4571</c:v>
                </c:pt>
                <c:pt idx="783">
                  <c:v>0.4397</c:v>
                </c:pt>
                <c:pt idx="784">
                  <c:v>0.4421</c:v>
                </c:pt>
                <c:pt idx="785">
                  <c:v>0.4477</c:v>
                </c:pt>
                <c:pt idx="786">
                  <c:v>0.4469</c:v>
                </c:pt>
                <c:pt idx="787">
                  <c:v>0.4438</c:v>
                </c:pt>
                <c:pt idx="788">
                  <c:v>0.4446</c:v>
                </c:pt>
                <c:pt idx="789">
                  <c:v>0.445</c:v>
                </c:pt>
                <c:pt idx="790">
                  <c:v>0.4438</c:v>
                </c:pt>
                <c:pt idx="791">
                  <c:v>0.456</c:v>
                </c:pt>
                <c:pt idx="792">
                  <c:v>0.4421</c:v>
                </c:pt>
                <c:pt idx="793">
                  <c:v>0.4478</c:v>
                </c:pt>
                <c:pt idx="794">
                  <c:v>0.4437</c:v>
                </c:pt>
                <c:pt idx="795">
                  <c:v>0.4441</c:v>
                </c:pt>
                <c:pt idx="796">
                  <c:v>0.4389</c:v>
                </c:pt>
                <c:pt idx="797">
                  <c:v>0.4455</c:v>
                </c:pt>
                <c:pt idx="798">
                  <c:v>0.4437</c:v>
                </c:pt>
                <c:pt idx="799">
                  <c:v>0.45</c:v>
                </c:pt>
                <c:pt idx="800">
                  <c:v>0.4474</c:v>
                </c:pt>
                <c:pt idx="801">
                  <c:v>0.4533</c:v>
                </c:pt>
                <c:pt idx="802">
                  <c:v>0.4432</c:v>
                </c:pt>
                <c:pt idx="803">
                  <c:v>0.4475</c:v>
                </c:pt>
                <c:pt idx="804">
                  <c:v>0.452</c:v>
                </c:pt>
                <c:pt idx="805">
                  <c:v>0.4481</c:v>
                </c:pt>
                <c:pt idx="806">
                  <c:v>0.4468</c:v>
                </c:pt>
                <c:pt idx="807">
                  <c:v>0.4394</c:v>
                </c:pt>
                <c:pt idx="808">
                  <c:v>0.44</c:v>
                </c:pt>
                <c:pt idx="809">
                  <c:v>0.4464</c:v>
                </c:pt>
                <c:pt idx="810">
                  <c:v>0.4455</c:v>
                </c:pt>
                <c:pt idx="811">
                  <c:v>0.4514</c:v>
                </c:pt>
                <c:pt idx="812">
                  <c:v>0.4481</c:v>
                </c:pt>
                <c:pt idx="813">
                  <c:v>0.433</c:v>
                </c:pt>
                <c:pt idx="814">
                  <c:v>0.4532</c:v>
                </c:pt>
                <c:pt idx="815">
                  <c:v>0.4465</c:v>
                </c:pt>
                <c:pt idx="816">
                  <c:v>0.4502</c:v>
                </c:pt>
                <c:pt idx="817">
                  <c:v>0.4449</c:v>
                </c:pt>
                <c:pt idx="818">
                  <c:v>0.4432</c:v>
                </c:pt>
                <c:pt idx="819">
                  <c:v>0.4439</c:v>
                </c:pt>
                <c:pt idx="820">
                  <c:v>0.4449</c:v>
                </c:pt>
                <c:pt idx="821">
                  <c:v>0.4476</c:v>
                </c:pt>
                <c:pt idx="822">
                  <c:v>0.4434</c:v>
                </c:pt>
                <c:pt idx="823">
                  <c:v>0.4474</c:v>
                </c:pt>
                <c:pt idx="824">
                  <c:v>0.4391</c:v>
                </c:pt>
                <c:pt idx="825">
                  <c:v>0.4291</c:v>
                </c:pt>
                <c:pt idx="826">
                  <c:v>0.4453</c:v>
                </c:pt>
                <c:pt idx="827">
                  <c:v>0.441</c:v>
                </c:pt>
                <c:pt idx="828">
                  <c:v>0.4411</c:v>
                </c:pt>
                <c:pt idx="829">
                  <c:v>0.4442</c:v>
                </c:pt>
                <c:pt idx="830">
                  <c:v>0.4352</c:v>
                </c:pt>
                <c:pt idx="831">
                  <c:v>0.4404</c:v>
                </c:pt>
                <c:pt idx="832">
                  <c:v>0.4423</c:v>
                </c:pt>
                <c:pt idx="833">
                  <c:v>0.4443</c:v>
                </c:pt>
                <c:pt idx="834">
                  <c:v>0.4466</c:v>
                </c:pt>
                <c:pt idx="835">
                  <c:v>0.4358</c:v>
                </c:pt>
                <c:pt idx="836">
                  <c:v>0.4373</c:v>
                </c:pt>
                <c:pt idx="837">
                  <c:v>0.4406</c:v>
                </c:pt>
                <c:pt idx="838">
                  <c:v>0.4426</c:v>
                </c:pt>
                <c:pt idx="839">
                  <c:v>0.4389</c:v>
                </c:pt>
                <c:pt idx="840">
                  <c:v>0.4422</c:v>
                </c:pt>
                <c:pt idx="841">
                  <c:v>0.4462</c:v>
                </c:pt>
                <c:pt idx="842">
                  <c:v>0.4459</c:v>
                </c:pt>
                <c:pt idx="843">
                  <c:v>0.4357</c:v>
                </c:pt>
                <c:pt idx="844">
                  <c:v>0.4435</c:v>
                </c:pt>
                <c:pt idx="845">
                  <c:v>0.4439</c:v>
                </c:pt>
                <c:pt idx="846">
                  <c:v>0.4492</c:v>
                </c:pt>
                <c:pt idx="847">
                  <c:v>0.4339</c:v>
                </c:pt>
                <c:pt idx="848">
                  <c:v>0.4337</c:v>
                </c:pt>
                <c:pt idx="849">
                  <c:v>0.4407</c:v>
                </c:pt>
                <c:pt idx="850">
                  <c:v>0.4429</c:v>
                </c:pt>
                <c:pt idx="851">
                  <c:v>0.4413</c:v>
                </c:pt>
                <c:pt idx="852">
                  <c:v>0.4392</c:v>
                </c:pt>
                <c:pt idx="853">
                  <c:v>0.4437</c:v>
                </c:pt>
                <c:pt idx="854">
                  <c:v>0.4449</c:v>
                </c:pt>
                <c:pt idx="855">
                  <c:v>0.448</c:v>
                </c:pt>
                <c:pt idx="856">
                  <c:v>0.4441</c:v>
                </c:pt>
                <c:pt idx="857">
                  <c:v>0.4284</c:v>
                </c:pt>
                <c:pt idx="858">
                  <c:v>0.452</c:v>
                </c:pt>
                <c:pt idx="859">
                  <c:v>0.444</c:v>
                </c:pt>
                <c:pt idx="860">
                  <c:v>0.4525</c:v>
                </c:pt>
                <c:pt idx="861">
                  <c:v>0.4546</c:v>
                </c:pt>
                <c:pt idx="862">
                  <c:v>0.4506</c:v>
                </c:pt>
                <c:pt idx="863">
                  <c:v>0.452</c:v>
                </c:pt>
                <c:pt idx="864">
                  <c:v>0.454</c:v>
                </c:pt>
                <c:pt idx="865">
                  <c:v>0.4486</c:v>
                </c:pt>
                <c:pt idx="866">
                  <c:v>0.4552</c:v>
                </c:pt>
                <c:pt idx="867">
                  <c:v>0.4549</c:v>
                </c:pt>
                <c:pt idx="868">
                  <c:v>0.448</c:v>
                </c:pt>
                <c:pt idx="869">
                  <c:v>0.4488</c:v>
                </c:pt>
                <c:pt idx="870">
                  <c:v>0.448</c:v>
                </c:pt>
                <c:pt idx="871">
                  <c:v>0.4369</c:v>
                </c:pt>
                <c:pt idx="872">
                  <c:v>0.4443</c:v>
                </c:pt>
                <c:pt idx="873">
                  <c:v>0.4497</c:v>
                </c:pt>
                <c:pt idx="874">
                  <c:v>0.4512</c:v>
                </c:pt>
                <c:pt idx="875">
                  <c:v>0.4484</c:v>
                </c:pt>
                <c:pt idx="876">
                  <c:v>0.4453</c:v>
                </c:pt>
                <c:pt idx="877">
                  <c:v>0.464</c:v>
                </c:pt>
                <c:pt idx="878">
                  <c:v>0.4558</c:v>
                </c:pt>
                <c:pt idx="879">
                  <c:v>0.4389</c:v>
                </c:pt>
                <c:pt idx="880">
                  <c:v>0.4493</c:v>
                </c:pt>
                <c:pt idx="881">
                  <c:v>0.4536</c:v>
                </c:pt>
                <c:pt idx="882">
                  <c:v>0.4495</c:v>
                </c:pt>
                <c:pt idx="883">
                  <c:v>0.4532</c:v>
                </c:pt>
                <c:pt idx="884">
                  <c:v>0.4517</c:v>
                </c:pt>
                <c:pt idx="885">
                  <c:v>0.4603</c:v>
                </c:pt>
                <c:pt idx="886">
                  <c:v>0.4464</c:v>
                </c:pt>
                <c:pt idx="887">
                  <c:v>0.4515</c:v>
                </c:pt>
                <c:pt idx="888">
                  <c:v>0.4621</c:v>
                </c:pt>
                <c:pt idx="889">
                  <c:v>0.4596</c:v>
                </c:pt>
                <c:pt idx="890">
                  <c:v>0.4545</c:v>
                </c:pt>
                <c:pt idx="891">
                  <c:v>0.4573</c:v>
                </c:pt>
                <c:pt idx="892">
                  <c:v>0.4545</c:v>
                </c:pt>
                <c:pt idx="893">
                  <c:v>0.4582</c:v>
                </c:pt>
                <c:pt idx="894">
                  <c:v>0.4489</c:v>
                </c:pt>
                <c:pt idx="895">
                  <c:v>0.4588</c:v>
                </c:pt>
                <c:pt idx="896">
                  <c:v>0.4522</c:v>
                </c:pt>
                <c:pt idx="897">
                  <c:v>0.463</c:v>
                </c:pt>
                <c:pt idx="898">
                  <c:v>0.4636</c:v>
                </c:pt>
                <c:pt idx="899">
                  <c:v>0.4651</c:v>
                </c:pt>
                <c:pt idx="900">
                  <c:v>0.4694</c:v>
                </c:pt>
                <c:pt idx="901">
                  <c:v>0.4583</c:v>
                </c:pt>
                <c:pt idx="902">
                  <c:v>0.4675</c:v>
                </c:pt>
                <c:pt idx="903">
                  <c:v>0.4573</c:v>
                </c:pt>
                <c:pt idx="904">
                  <c:v>0.4612</c:v>
                </c:pt>
                <c:pt idx="905">
                  <c:v>0.4603</c:v>
                </c:pt>
                <c:pt idx="906">
                  <c:v>0.4594</c:v>
                </c:pt>
                <c:pt idx="907">
                  <c:v>0.4515</c:v>
                </c:pt>
                <c:pt idx="908">
                  <c:v>0.4522</c:v>
                </c:pt>
                <c:pt idx="909">
                  <c:v>0.4521</c:v>
                </c:pt>
                <c:pt idx="910">
                  <c:v>0.4489</c:v>
                </c:pt>
                <c:pt idx="911">
                  <c:v>0.4593</c:v>
                </c:pt>
                <c:pt idx="912">
                  <c:v>0.4577</c:v>
                </c:pt>
                <c:pt idx="913">
                  <c:v>0.4589</c:v>
                </c:pt>
                <c:pt idx="914">
                  <c:v>0.4619</c:v>
                </c:pt>
                <c:pt idx="915">
                  <c:v>0.4664</c:v>
                </c:pt>
                <c:pt idx="916">
                  <c:v>0.4633</c:v>
                </c:pt>
                <c:pt idx="917">
                  <c:v>0.4616</c:v>
                </c:pt>
                <c:pt idx="918">
                  <c:v>0.4277</c:v>
                </c:pt>
                <c:pt idx="919">
                  <c:v>0.4254</c:v>
                </c:pt>
                <c:pt idx="920">
                  <c:v>0.455</c:v>
                </c:pt>
                <c:pt idx="921">
                  <c:v>0.4544</c:v>
                </c:pt>
                <c:pt idx="922">
                  <c:v>0.4569</c:v>
                </c:pt>
                <c:pt idx="923">
                  <c:v>0.4566</c:v>
                </c:pt>
                <c:pt idx="924">
                  <c:v>0.465</c:v>
                </c:pt>
                <c:pt idx="925">
                  <c:v>0.4548</c:v>
                </c:pt>
                <c:pt idx="926">
                  <c:v>0.4661</c:v>
                </c:pt>
                <c:pt idx="927">
                  <c:v>0.4633</c:v>
                </c:pt>
                <c:pt idx="928">
                  <c:v>0.4714</c:v>
                </c:pt>
                <c:pt idx="929">
                  <c:v>0.4762</c:v>
                </c:pt>
                <c:pt idx="930">
                  <c:v>0.4682</c:v>
                </c:pt>
                <c:pt idx="931">
                  <c:v>0.4524</c:v>
                </c:pt>
                <c:pt idx="932">
                  <c:v>0.4698</c:v>
                </c:pt>
                <c:pt idx="933">
                  <c:v>0.4516</c:v>
                </c:pt>
                <c:pt idx="934">
                  <c:v>0.4723</c:v>
                </c:pt>
                <c:pt idx="935">
                  <c:v>0.4597</c:v>
                </c:pt>
                <c:pt idx="936">
                  <c:v>0.4631</c:v>
                </c:pt>
                <c:pt idx="937">
                  <c:v>0.4546</c:v>
                </c:pt>
                <c:pt idx="938">
                  <c:v>0.4508</c:v>
                </c:pt>
                <c:pt idx="939">
                  <c:v>0.4482</c:v>
                </c:pt>
                <c:pt idx="940">
                  <c:v>0.4589</c:v>
                </c:pt>
                <c:pt idx="941">
                  <c:v>0.4626</c:v>
                </c:pt>
                <c:pt idx="942">
                  <c:v>0.4479</c:v>
                </c:pt>
                <c:pt idx="943">
                  <c:v>0.459</c:v>
                </c:pt>
                <c:pt idx="944">
                  <c:v>0.4616</c:v>
                </c:pt>
                <c:pt idx="945">
                  <c:v>0.4512</c:v>
                </c:pt>
                <c:pt idx="946">
                  <c:v>0.4444</c:v>
                </c:pt>
                <c:pt idx="947">
                  <c:v>0.4483</c:v>
                </c:pt>
                <c:pt idx="948">
                  <c:v>0.4495</c:v>
                </c:pt>
                <c:pt idx="949">
                  <c:v>0.446</c:v>
                </c:pt>
                <c:pt idx="950">
                  <c:v>0.4484</c:v>
                </c:pt>
                <c:pt idx="951">
                  <c:v>0.4532</c:v>
                </c:pt>
                <c:pt idx="952">
                  <c:v>0.4586</c:v>
                </c:pt>
                <c:pt idx="953">
                  <c:v>0.4551</c:v>
                </c:pt>
                <c:pt idx="954">
                  <c:v>0.4442</c:v>
                </c:pt>
                <c:pt idx="955">
                  <c:v>0.4358</c:v>
                </c:pt>
                <c:pt idx="956">
                  <c:v>0.4524</c:v>
                </c:pt>
                <c:pt idx="957">
                  <c:v>0.4534</c:v>
                </c:pt>
                <c:pt idx="958">
                  <c:v>0.4604</c:v>
                </c:pt>
                <c:pt idx="959">
                  <c:v>0.4656</c:v>
                </c:pt>
                <c:pt idx="960">
                  <c:v>0.4646</c:v>
                </c:pt>
                <c:pt idx="961">
                  <c:v>0.4499</c:v>
                </c:pt>
                <c:pt idx="962">
                  <c:v>0.4511</c:v>
                </c:pt>
                <c:pt idx="963">
                  <c:v>0.4529</c:v>
                </c:pt>
                <c:pt idx="964">
                  <c:v>0.4545</c:v>
                </c:pt>
                <c:pt idx="965">
                  <c:v>0.4521</c:v>
                </c:pt>
                <c:pt idx="966">
                  <c:v>0.4424</c:v>
                </c:pt>
                <c:pt idx="967">
                  <c:v>0.4505</c:v>
                </c:pt>
                <c:pt idx="968">
                  <c:v>0.4478</c:v>
                </c:pt>
                <c:pt idx="969">
                  <c:v>0.4578</c:v>
                </c:pt>
                <c:pt idx="970">
                  <c:v>0.4551</c:v>
                </c:pt>
                <c:pt idx="971">
                  <c:v>0.4369</c:v>
                </c:pt>
                <c:pt idx="972">
                  <c:v>0.4555</c:v>
                </c:pt>
                <c:pt idx="973">
                  <c:v>0.4443</c:v>
                </c:pt>
                <c:pt idx="974">
                  <c:v>0.4494</c:v>
                </c:pt>
                <c:pt idx="975">
                  <c:v>0.4505</c:v>
                </c:pt>
                <c:pt idx="976">
                  <c:v>0.4408</c:v>
                </c:pt>
                <c:pt idx="977">
                  <c:v>0.451</c:v>
                </c:pt>
                <c:pt idx="978">
                  <c:v>0.4443</c:v>
                </c:pt>
                <c:pt idx="979">
                  <c:v>0.4439</c:v>
                </c:pt>
                <c:pt idx="980">
                  <c:v>0.4498</c:v>
                </c:pt>
                <c:pt idx="981">
                  <c:v>0.4427</c:v>
                </c:pt>
                <c:pt idx="982">
                  <c:v>0.448</c:v>
                </c:pt>
                <c:pt idx="983">
                  <c:v>0.4526</c:v>
                </c:pt>
                <c:pt idx="984">
                  <c:v>0.4487</c:v>
                </c:pt>
                <c:pt idx="985">
                  <c:v>0.4492</c:v>
                </c:pt>
                <c:pt idx="986">
                  <c:v>0.4473</c:v>
                </c:pt>
                <c:pt idx="987">
                  <c:v>0.4452</c:v>
                </c:pt>
                <c:pt idx="988">
                  <c:v>0.4551</c:v>
                </c:pt>
                <c:pt idx="989">
                  <c:v>0.4464</c:v>
                </c:pt>
                <c:pt idx="990">
                  <c:v>0.4498</c:v>
                </c:pt>
                <c:pt idx="991">
                  <c:v>0.455</c:v>
                </c:pt>
                <c:pt idx="992">
                  <c:v>0.4569</c:v>
                </c:pt>
                <c:pt idx="993">
                  <c:v>0.4579</c:v>
                </c:pt>
                <c:pt idx="994">
                  <c:v>0.4441</c:v>
                </c:pt>
                <c:pt idx="995">
                  <c:v>0.4606</c:v>
                </c:pt>
                <c:pt idx="996">
                  <c:v>0.4501</c:v>
                </c:pt>
                <c:pt idx="997">
                  <c:v>0.455</c:v>
                </c:pt>
                <c:pt idx="998">
                  <c:v>0.4489</c:v>
                </c:pt>
                <c:pt idx="999">
                  <c:v>0.4343</c:v>
                </c:pt>
                <c:pt idx="1000">
                  <c:v>0.4475</c:v>
                </c:pt>
                <c:pt idx="1001">
                  <c:v>0.449</c:v>
                </c:pt>
                <c:pt idx="1002">
                  <c:v>0.4437</c:v>
                </c:pt>
                <c:pt idx="1003">
                  <c:v>0.4443</c:v>
                </c:pt>
                <c:pt idx="1004">
                  <c:v>0.4447</c:v>
                </c:pt>
                <c:pt idx="1005">
                  <c:v>0.4503</c:v>
                </c:pt>
                <c:pt idx="1006">
                  <c:v>0.4524</c:v>
                </c:pt>
                <c:pt idx="1007">
                  <c:v>0.4468</c:v>
                </c:pt>
                <c:pt idx="1008">
                  <c:v>0.4457</c:v>
                </c:pt>
                <c:pt idx="1009">
                  <c:v>0.4493</c:v>
                </c:pt>
                <c:pt idx="1010">
                  <c:v>0.4536</c:v>
                </c:pt>
                <c:pt idx="1011">
                  <c:v>0.452</c:v>
                </c:pt>
                <c:pt idx="1012">
                  <c:v>0.4468</c:v>
                </c:pt>
                <c:pt idx="1013">
                  <c:v>0.4437</c:v>
                </c:pt>
                <c:pt idx="1014">
                  <c:v>0.4517</c:v>
                </c:pt>
                <c:pt idx="1015">
                  <c:v>0.4508</c:v>
                </c:pt>
                <c:pt idx="1016">
                  <c:v>0.4415</c:v>
                </c:pt>
                <c:pt idx="1017">
                  <c:v>0.4417</c:v>
                </c:pt>
                <c:pt idx="1018">
                  <c:v>0.4498</c:v>
                </c:pt>
                <c:pt idx="1019">
                  <c:v>0.4465</c:v>
                </c:pt>
                <c:pt idx="1020">
                  <c:v>0.4429</c:v>
                </c:pt>
                <c:pt idx="1021">
                  <c:v>0.4485</c:v>
                </c:pt>
                <c:pt idx="1022">
                  <c:v>0.4486</c:v>
                </c:pt>
                <c:pt idx="1023">
                  <c:v>0.4428</c:v>
                </c:pt>
                <c:pt idx="1024">
                  <c:v>0.4397</c:v>
                </c:pt>
                <c:pt idx="1025">
                  <c:v>0.4468</c:v>
                </c:pt>
                <c:pt idx="1026">
                  <c:v>0.4389</c:v>
                </c:pt>
                <c:pt idx="1027">
                  <c:v>0.4487</c:v>
                </c:pt>
                <c:pt idx="1028">
                  <c:v>0.4403</c:v>
                </c:pt>
                <c:pt idx="1029">
                  <c:v>0.4375</c:v>
                </c:pt>
                <c:pt idx="1030">
                  <c:v>0.4397</c:v>
                </c:pt>
                <c:pt idx="1031">
                  <c:v>0.4436</c:v>
                </c:pt>
                <c:pt idx="1032">
                  <c:v>0.4499</c:v>
                </c:pt>
                <c:pt idx="1033">
                  <c:v>0.4387</c:v>
                </c:pt>
                <c:pt idx="1034">
                  <c:v>0.4352</c:v>
                </c:pt>
                <c:pt idx="1035">
                  <c:v>0.4362</c:v>
                </c:pt>
                <c:pt idx="1036">
                  <c:v>0.4402</c:v>
                </c:pt>
                <c:pt idx="1037">
                  <c:v>0.4307</c:v>
                </c:pt>
                <c:pt idx="1038">
                  <c:v>0.4231</c:v>
                </c:pt>
                <c:pt idx="1039">
                  <c:v>0.4406</c:v>
                </c:pt>
                <c:pt idx="1040">
                  <c:v>0.4286</c:v>
                </c:pt>
                <c:pt idx="1041">
                  <c:v>0.4307</c:v>
                </c:pt>
                <c:pt idx="1042">
                  <c:v>0.4408</c:v>
                </c:pt>
                <c:pt idx="1043">
                  <c:v>0.4503</c:v>
                </c:pt>
                <c:pt idx="1044">
                  <c:v>0.4501</c:v>
                </c:pt>
                <c:pt idx="1045">
                  <c:v>0.4508</c:v>
                </c:pt>
                <c:pt idx="1046">
                  <c:v>0.4491</c:v>
                </c:pt>
                <c:pt idx="1047">
                  <c:v>0.4512</c:v>
                </c:pt>
                <c:pt idx="1048">
                  <c:v>0.4432</c:v>
                </c:pt>
                <c:pt idx="1049">
                  <c:v>0.446</c:v>
                </c:pt>
                <c:pt idx="1050">
                  <c:v>0.4548</c:v>
                </c:pt>
                <c:pt idx="1051">
                  <c:v>0.448</c:v>
                </c:pt>
                <c:pt idx="1052">
                  <c:v>0.4297</c:v>
                </c:pt>
                <c:pt idx="1053">
                  <c:v>0.4459</c:v>
                </c:pt>
                <c:pt idx="1054">
                  <c:v>0.4548</c:v>
                </c:pt>
                <c:pt idx="1055">
                  <c:v>0.4513</c:v>
                </c:pt>
                <c:pt idx="1056">
                  <c:v>0.4485</c:v>
                </c:pt>
                <c:pt idx="1057">
                  <c:v>0.4448</c:v>
                </c:pt>
                <c:pt idx="1058">
                  <c:v>0.4469</c:v>
                </c:pt>
                <c:pt idx="1059">
                  <c:v>0.448</c:v>
                </c:pt>
                <c:pt idx="1060">
                  <c:v>0.4429</c:v>
                </c:pt>
                <c:pt idx="1061">
                  <c:v>0.4494</c:v>
                </c:pt>
                <c:pt idx="1062">
                  <c:v>0.4332</c:v>
                </c:pt>
                <c:pt idx="1063">
                  <c:v>0.4468</c:v>
                </c:pt>
                <c:pt idx="1064">
                  <c:v>0.446</c:v>
                </c:pt>
                <c:pt idx="1065">
                  <c:v>0.4424</c:v>
                </c:pt>
                <c:pt idx="1066">
                  <c:v>0.4538</c:v>
                </c:pt>
                <c:pt idx="1067">
                  <c:v>0.4566</c:v>
                </c:pt>
                <c:pt idx="1068">
                  <c:v>0.4566</c:v>
                </c:pt>
                <c:pt idx="1069">
                  <c:v>0.4533</c:v>
                </c:pt>
                <c:pt idx="1070">
                  <c:v>0.4535</c:v>
                </c:pt>
                <c:pt idx="1071">
                  <c:v>0.4503</c:v>
                </c:pt>
                <c:pt idx="1072">
                  <c:v>0.4565</c:v>
                </c:pt>
                <c:pt idx="1073">
                  <c:v>0.4559</c:v>
                </c:pt>
                <c:pt idx="1074">
                  <c:v>0.4548</c:v>
                </c:pt>
                <c:pt idx="1075">
                  <c:v>0.4423</c:v>
                </c:pt>
                <c:pt idx="1076">
                  <c:v>0.4519</c:v>
                </c:pt>
                <c:pt idx="1077">
                  <c:v>0.4541</c:v>
                </c:pt>
                <c:pt idx="1078">
                  <c:v>0.4508</c:v>
                </c:pt>
                <c:pt idx="1079">
                  <c:v>0.4473</c:v>
                </c:pt>
                <c:pt idx="1080">
                  <c:v>0.4417</c:v>
                </c:pt>
                <c:pt idx="1081">
                  <c:v>0.4533</c:v>
                </c:pt>
                <c:pt idx="1082">
                  <c:v>0.4513</c:v>
                </c:pt>
                <c:pt idx="1083">
                  <c:v>0.4553</c:v>
                </c:pt>
                <c:pt idx="1084">
                  <c:v>0.4579</c:v>
                </c:pt>
                <c:pt idx="1085">
                  <c:v>0.4595</c:v>
                </c:pt>
                <c:pt idx="1086">
                  <c:v>0.4459</c:v>
                </c:pt>
                <c:pt idx="1087">
                  <c:v>0.4531</c:v>
                </c:pt>
                <c:pt idx="1088">
                  <c:v>0.4614</c:v>
                </c:pt>
                <c:pt idx="1089">
                  <c:v>0.4663</c:v>
                </c:pt>
                <c:pt idx="1090">
                  <c:v>0.4685</c:v>
                </c:pt>
                <c:pt idx="1091">
                  <c:v>0.4359</c:v>
                </c:pt>
                <c:pt idx="1092">
                  <c:v>0.4478</c:v>
                </c:pt>
                <c:pt idx="1093">
                  <c:v>0.4479</c:v>
                </c:pt>
                <c:pt idx="1094">
                  <c:v>0.4679</c:v>
                </c:pt>
                <c:pt idx="1095">
                  <c:v>0.4675</c:v>
                </c:pt>
                <c:pt idx="1096">
                  <c:v>0.459</c:v>
                </c:pt>
                <c:pt idx="1097">
                  <c:v>0.4478</c:v>
                </c:pt>
                <c:pt idx="1098">
                  <c:v>0.4475</c:v>
                </c:pt>
                <c:pt idx="1099">
                  <c:v>0.4426</c:v>
                </c:pt>
                <c:pt idx="1100">
                  <c:v>0.4635</c:v>
                </c:pt>
                <c:pt idx="1101">
                  <c:v>0.4423</c:v>
                </c:pt>
                <c:pt idx="1102">
                  <c:v>0.451</c:v>
                </c:pt>
                <c:pt idx="1103">
                  <c:v>0.4539</c:v>
                </c:pt>
                <c:pt idx="1104">
                  <c:v>0.4576</c:v>
                </c:pt>
                <c:pt idx="1105">
                  <c:v>0.4567</c:v>
                </c:pt>
                <c:pt idx="1106">
                  <c:v>0.4549</c:v>
                </c:pt>
                <c:pt idx="1107">
                  <c:v>0.4474</c:v>
                </c:pt>
                <c:pt idx="1108">
                  <c:v>0.456</c:v>
                </c:pt>
                <c:pt idx="1109">
                  <c:v>0.4543</c:v>
                </c:pt>
                <c:pt idx="1110">
                  <c:v>0.4561</c:v>
                </c:pt>
                <c:pt idx="1111">
                  <c:v>0.4532</c:v>
                </c:pt>
                <c:pt idx="1112">
                  <c:v>0.4523</c:v>
                </c:pt>
                <c:pt idx="1113">
                  <c:v>0.4447</c:v>
                </c:pt>
                <c:pt idx="1114">
                  <c:v>0.446</c:v>
                </c:pt>
                <c:pt idx="1115">
                  <c:v>0.4518</c:v>
                </c:pt>
                <c:pt idx="1116">
                  <c:v>0.4428</c:v>
                </c:pt>
                <c:pt idx="1117">
                  <c:v>0.4498</c:v>
                </c:pt>
                <c:pt idx="1118">
                  <c:v>0.4322</c:v>
                </c:pt>
                <c:pt idx="1119">
                  <c:v>0.4521</c:v>
                </c:pt>
                <c:pt idx="1120">
                  <c:v>0.4428</c:v>
                </c:pt>
                <c:pt idx="1121">
                  <c:v>0.4579</c:v>
                </c:pt>
                <c:pt idx="1122">
                  <c:v>0.4528</c:v>
                </c:pt>
                <c:pt idx="1123">
                  <c:v>0.4514</c:v>
                </c:pt>
                <c:pt idx="1124">
                  <c:v>0.451</c:v>
                </c:pt>
                <c:pt idx="1125">
                  <c:v>0.4499</c:v>
                </c:pt>
                <c:pt idx="1126">
                  <c:v>0.4459</c:v>
                </c:pt>
                <c:pt idx="1127">
                  <c:v>0.4516</c:v>
                </c:pt>
                <c:pt idx="1128">
                  <c:v>0.451</c:v>
                </c:pt>
                <c:pt idx="1129">
                  <c:v>0.4541</c:v>
                </c:pt>
                <c:pt idx="1130">
                  <c:v>0.4486</c:v>
                </c:pt>
                <c:pt idx="1131">
                  <c:v>0.4421</c:v>
                </c:pt>
                <c:pt idx="1132">
                  <c:v>0.4429</c:v>
                </c:pt>
                <c:pt idx="1133">
                  <c:v>0.4442</c:v>
                </c:pt>
                <c:pt idx="1134">
                  <c:v>0.4553</c:v>
                </c:pt>
                <c:pt idx="1135">
                  <c:v>0.4495</c:v>
                </c:pt>
                <c:pt idx="1136">
                  <c:v>0.4526</c:v>
                </c:pt>
                <c:pt idx="1137">
                  <c:v>0.4448</c:v>
                </c:pt>
                <c:pt idx="1138">
                  <c:v>0.4464</c:v>
                </c:pt>
                <c:pt idx="1139">
                  <c:v>0.4468</c:v>
                </c:pt>
                <c:pt idx="1140">
                  <c:v>0.4524</c:v>
                </c:pt>
                <c:pt idx="1141">
                  <c:v>0.4417</c:v>
                </c:pt>
                <c:pt idx="1142">
                  <c:v>0.4341</c:v>
                </c:pt>
                <c:pt idx="1143">
                  <c:v>0.4449</c:v>
                </c:pt>
                <c:pt idx="1144">
                  <c:v>0.4447</c:v>
                </c:pt>
                <c:pt idx="1145">
                  <c:v>0.4406</c:v>
                </c:pt>
                <c:pt idx="1146">
                  <c:v>0.4477</c:v>
                </c:pt>
                <c:pt idx="1147">
                  <c:v>0.4459</c:v>
                </c:pt>
                <c:pt idx="1148">
                  <c:v>0.4436</c:v>
                </c:pt>
                <c:pt idx="1149">
                  <c:v>0.4431</c:v>
                </c:pt>
                <c:pt idx="1150">
                  <c:v>0.4412</c:v>
                </c:pt>
                <c:pt idx="1151">
                  <c:v>0.4438</c:v>
                </c:pt>
                <c:pt idx="1152">
                  <c:v>0.4414</c:v>
                </c:pt>
                <c:pt idx="1153">
                  <c:v>0.444</c:v>
                </c:pt>
                <c:pt idx="1154">
                  <c:v>0.4445</c:v>
                </c:pt>
                <c:pt idx="1155">
                  <c:v>0.4375</c:v>
                </c:pt>
                <c:pt idx="1156">
                  <c:v>0.4491</c:v>
                </c:pt>
                <c:pt idx="1157">
                  <c:v>0.4414</c:v>
                </c:pt>
                <c:pt idx="1158">
                  <c:v>0.4389</c:v>
                </c:pt>
                <c:pt idx="1159">
                  <c:v>0.451</c:v>
                </c:pt>
                <c:pt idx="1160">
                  <c:v>0.4392</c:v>
                </c:pt>
                <c:pt idx="1161">
                  <c:v>0.4435</c:v>
                </c:pt>
                <c:pt idx="1162">
                  <c:v>0.4398</c:v>
                </c:pt>
                <c:pt idx="1163">
                  <c:v>0.4411</c:v>
                </c:pt>
                <c:pt idx="1164">
                  <c:v>0.4453</c:v>
                </c:pt>
                <c:pt idx="1165">
                  <c:v>0.4442</c:v>
                </c:pt>
                <c:pt idx="1166">
                  <c:v>0.4482</c:v>
                </c:pt>
                <c:pt idx="1167">
                  <c:v>0.4437</c:v>
                </c:pt>
                <c:pt idx="1168">
                  <c:v>0.4294</c:v>
                </c:pt>
                <c:pt idx="1169">
                  <c:v>0.4497</c:v>
                </c:pt>
                <c:pt idx="1170">
                  <c:v>0.4545</c:v>
                </c:pt>
                <c:pt idx="1171">
                  <c:v>0.4448</c:v>
                </c:pt>
                <c:pt idx="1172">
                  <c:v>0.4463</c:v>
                </c:pt>
                <c:pt idx="1173">
                  <c:v>0.4366</c:v>
                </c:pt>
                <c:pt idx="1174">
                  <c:v>0.4498</c:v>
                </c:pt>
                <c:pt idx="1175">
                  <c:v>0.4458</c:v>
                </c:pt>
                <c:pt idx="1176">
                  <c:v>0.4512</c:v>
                </c:pt>
                <c:pt idx="1177">
                  <c:v>0.4469</c:v>
                </c:pt>
                <c:pt idx="1178">
                  <c:v>0.4314</c:v>
                </c:pt>
                <c:pt idx="1179">
                  <c:v>0.4457</c:v>
                </c:pt>
                <c:pt idx="1180">
                  <c:v>0.4407</c:v>
                </c:pt>
                <c:pt idx="1181">
                  <c:v>0.4453</c:v>
                </c:pt>
                <c:pt idx="1182">
                  <c:v>0.4476</c:v>
                </c:pt>
                <c:pt idx="1183">
                  <c:v>0.4438</c:v>
                </c:pt>
                <c:pt idx="1184">
                  <c:v>0.4409</c:v>
                </c:pt>
                <c:pt idx="1185">
                  <c:v>0.4391</c:v>
                </c:pt>
                <c:pt idx="1186">
                  <c:v>0.4423</c:v>
                </c:pt>
                <c:pt idx="1187">
                  <c:v>0.4457</c:v>
                </c:pt>
                <c:pt idx="1188">
                  <c:v>0.4419</c:v>
                </c:pt>
                <c:pt idx="1189">
                  <c:v>0.4305</c:v>
                </c:pt>
                <c:pt idx="1190">
                  <c:v>0.4425</c:v>
                </c:pt>
                <c:pt idx="1191">
                  <c:v>0.4385</c:v>
                </c:pt>
                <c:pt idx="1192">
                  <c:v>0.448</c:v>
                </c:pt>
                <c:pt idx="1193">
                  <c:v>0.4418</c:v>
                </c:pt>
                <c:pt idx="1194">
                  <c:v>0.4416</c:v>
                </c:pt>
                <c:pt idx="1195">
                  <c:v>0.4373</c:v>
                </c:pt>
                <c:pt idx="1196">
                  <c:v>0.4523</c:v>
                </c:pt>
                <c:pt idx="1197">
                  <c:v>0.4459</c:v>
                </c:pt>
                <c:pt idx="1198">
                  <c:v>0.4432</c:v>
                </c:pt>
                <c:pt idx="1199">
                  <c:v>0.4422</c:v>
                </c:pt>
                <c:pt idx="1200">
                  <c:v>0.4461</c:v>
                </c:pt>
                <c:pt idx="1201">
                  <c:v>0.4459</c:v>
                </c:pt>
                <c:pt idx="1202">
                  <c:v>0.4423</c:v>
                </c:pt>
                <c:pt idx="1203">
                  <c:v>0.4501</c:v>
                </c:pt>
                <c:pt idx="1204">
                  <c:v>0.4461</c:v>
                </c:pt>
                <c:pt idx="1205">
                  <c:v>0.4492</c:v>
                </c:pt>
                <c:pt idx="1206">
                  <c:v>0.4456</c:v>
                </c:pt>
                <c:pt idx="1207">
                  <c:v>0.4468</c:v>
                </c:pt>
                <c:pt idx="1208">
                  <c:v>0.4411</c:v>
                </c:pt>
                <c:pt idx="1209">
                  <c:v>0.4513</c:v>
                </c:pt>
                <c:pt idx="1210">
                  <c:v>0.4492</c:v>
                </c:pt>
                <c:pt idx="1211">
                  <c:v>0.4458</c:v>
                </c:pt>
                <c:pt idx="1212">
                  <c:v>0.4413</c:v>
                </c:pt>
                <c:pt idx="1213">
                  <c:v>0.4506</c:v>
                </c:pt>
                <c:pt idx="1214">
                  <c:v>0.4474</c:v>
                </c:pt>
                <c:pt idx="1215">
                  <c:v>0.4465</c:v>
                </c:pt>
                <c:pt idx="1216">
                  <c:v>0.4499</c:v>
                </c:pt>
                <c:pt idx="1217">
                  <c:v>0.4491</c:v>
                </c:pt>
                <c:pt idx="1218">
                  <c:v>0.4487</c:v>
                </c:pt>
                <c:pt idx="1219">
                  <c:v>0.4406</c:v>
                </c:pt>
                <c:pt idx="1220">
                  <c:v>0.4496</c:v>
                </c:pt>
                <c:pt idx="1221">
                  <c:v>0.4288</c:v>
                </c:pt>
                <c:pt idx="1222">
                  <c:v>0.4381</c:v>
                </c:pt>
                <c:pt idx="1223">
                  <c:v>0.4439</c:v>
                </c:pt>
                <c:pt idx="1224">
                  <c:v>0.4439</c:v>
                </c:pt>
                <c:pt idx="1225">
                  <c:v>0.442</c:v>
                </c:pt>
                <c:pt idx="1226">
                  <c:v>0.4484</c:v>
                </c:pt>
                <c:pt idx="1227">
                  <c:v>0.4452</c:v>
                </c:pt>
                <c:pt idx="1228">
                  <c:v>0.4496</c:v>
                </c:pt>
                <c:pt idx="1229">
                  <c:v>0.4439</c:v>
                </c:pt>
                <c:pt idx="1230">
                  <c:v>0.4232</c:v>
                </c:pt>
                <c:pt idx="1231">
                  <c:v>0.4446</c:v>
                </c:pt>
                <c:pt idx="1232">
                  <c:v>0.4457</c:v>
                </c:pt>
                <c:pt idx="1233">
                  <c:v>0.4512</c:v>
                </c:pt>
                <c:pt idx="1234">
                  <c:v>0.455</c:v>
                </c:pt>
                <c:pt idx="1235">
                  <c:v>0.4506</c:v>
                </c:pt>
                <c:pt idx="1236">
                  <c:v>0.4591</c:v>
                </c:pt>
                <c:pt idx="1237">
                  <c:v>0.4507</c:v>
                </c:pt>
                <c:pt idx="1238">
                  <c:v>0.453</c:v>
                </c:pt>
                <c:pt idx="1239">
                  <c:v>0.4582</c:v>
                </c:pt>
                <c:pt idx="1240">
                  <c:v>0.4582</c:v>
                </c:pt>
                <c:pt idx="1241">
                  <c:v>0.4441</c:v>
                </c:pt>
                <c:pt idx="1242">
                  <c:v>0.4539</c:v>
                </c:pt>
                <c:pt idx="1243">
                  <c:v>0.4502</c:v>
                </c:pt>
                <c:pt idx="1244">
                  <c:v>0.4515</c:v>
                </c:pt>
                <c:pt idx="1245">
                  <c:v>0.4547</c:v>
                </c:pt>
                <c:pt idx="1246">
                  <c:v>0.457</c:v>
                </c:pt>
                <c:pt idx="1247">
                  <c:v>0.4577</c:v>
                </c:pt>
                <c:pt idx="1248">
                  <c:v>0.4494</c:v>
                </c:pt>
                <c:pt idx="1249">
                  <c:v>0.4529</c:v>
                </c:pt>
                <c:pt idx="1250">
                  <c:v>0.4609</c:v>
                </c:pt>
                <c:pt idx="1251">
                  <c:v>0.4594</c:v>
                </c:pt>
                <c:pt idx="1252">
                  <c:v>0.4525</c:v>
                </c:pt>
                <c:pt idx="1253">
                  <c:v>0.4524</c:v>
                </c:pt>
                <c:pt idx="1254">
                  <c:v>0.4473</c:v>
                </c:pt>
                <c:pt idx="1255">
                  <c:v>0.4566</c:v>
                </c:pt>
                <c:pt idx="1256">
                  <c:v>0.4548</c:v>
                </c:pt>
                <c:pt idx="1257">
                  <c:v>0.4597</c:v>
                </c:pt>
                <c:pt idx="1258">
                  <c:v>0.4627</c:v>
                </c:pt>
                <c:pt idx="1259">
                  <c:v>0.4626</c:v>
                </c:pt>
                <c:pt idx="1260">
                  <c:v>0.4591</c:v>
                </c:pt>
                <c:pt idx="1261">
                  <c:v>0.4643</c:v>
                </c:pt>
                <c:pt idx="1262">
                  <c:v>0.4636</c:v>
                </c:pt>
                <c:pt idx="1263">
                  <c:v>0.4609</c:v>
                </c:pt>
                <c:pt idx="1264">
                  <c:v>0.4487</c:v>
                </c:pt>
                <c:pt idx="1265">
                  <c:v>0.4452</c:v>
                </c:pt>
                <c:pt idx="1266">
                  <c:v>0.4462</c:v>
                </c:pt>
                <c:pt idx="1267">
                  <c:v>0.4591</c:v>
                </c:pt>
                <c:pt idx="1268">
                  <c:v>0.4583</c:v>
                </c:pt>
                <c:pt idx="1269">
                  <c:v>0.4493</c:v>
                </c:pt>
                <c:pt idx="1270">
                  <c:v>0.4436</c:v>
                </c:pt>
                <c:pt idx="1271">
                  <c:v>0.4481</c:v>
                </c:pt>
                <c:pt idx="1272">
                  <c:v>0.4541</c:v>
                </c:pt>
                <c:pt idx="1273">
                  <c:v>0.4535</c:v>
                </c:pt>
                <c:pt idx="1274">
                  <c:v>0.4608</c:v>
                </c:pt>
                <c:pt idx="1275">
                  <c:v>0.4556</c:v>
                </c:pt>
                <c:pt idx="1276">
                  <c:v>0.4588</c:v>
                </c:pt>
                <c:pt idx="1277">
                  <c:v>0.4543</c:v>
                </c:pt>
                <c:pt idx="1278">
                  <c:v>0.4594</c:v>
                </c:pt>
                <c:pt idx="1279">
                  <c:v>0.4412</c:v>
                </c:pt>
                <c:pt idx="1280">
                  <c:v>0.4338</c:v>
                </c:pt>
                <c:pt idx="1281">
                  <c:v>0.4291</c:v>
                </c:pt>
                <c:pt idx="1282">
                  <c:v>0.4625</c:v>
                </c:pt>
                <c:pt idx="1283">
                  <c:v>0.4617</c:v>
                </c:pt>
                <c:pt idx="1284">
                  <c:v>0.4549</c:v>
                </c:pt>
                <c:pt idx="1285">
                  <c:v>0.4573</c:v>
                </c:pt>
                <c:pt idx="1286">
                  <c:v>0.4582</c:v>
                </c:pt>
                <c:pt idx="1287">
                  <c:v>0.4533</c:v>
                </c:pt>
                <c:pt idx="1288">
                  <c:v>0.444</c:v>
                </c:pt>
                <c:pt idx="1289">
                  <c:v>0.4484</c:v>
                </c:pt>
                <c:pt idx="1290">
                  <c:v>0.434</c:v>
                </c:pt>
                <c:pt idx="1291">
                  <c:v>0.4544</c:v>
                </c:pt>
                <c:pt idx="1292">
                  <c:v>0.449</c:v>
                </c:pt>
                <c:pt idx="1293">
                  <c:v>0.4575</c:v>
                </c:pt>
                <c:pt idx="1294">
                  <c:v>0.4548</c:v>
                </c:pt>
                <c:pt idx="1295">
                  <c:v>0.4548</c:v>
                </c:pt>
                <c:pt idx="1296">
                  <c:v>0.4621</c:v>
                </c:pt>
                <c:pt idx="1297">
                  <c:v>0.4531</c:v>
                </c:pt>
                <c:pt idx="1298">
                  <c:v>0.465</c:v>
                </c:pt>
                <c:pt idx="1299">
                  <c:v>0.458</c:v>
                </c:pt>
                <c:pt idx="1300">
                  <c:v>0.4349</c:v>
                </c:pt>
                <c:pt idx="1301">
                  <c:v>0.4399</c:v>
                </c:pt>
                <c:pt idx="1302">
                  <c:v>0.4629</c:v>
                </c:pt>
                <c:pt idx="1303">
                  <c:v>0.4547</c:v>
                </c:pt>
                <c:pt idx="1304">
                  <c:v>0.4501</c:v>
                </c:pt>
                <c:pt idx="1305">
                  <c:v>0.455</c:v>
                </c:pt>
                <c:pt idx="1306">
                  <c:v>0.4452</c:v>
                </c:pt>
                <c:pt idx="1307">
                  <c:v>0.4589</c:v>
                </c:pt>
                <c:pt idx="1308">
                  <c:v>0.4529</c:v>
                </c:pt>
                <c:pt idx="1309">
                  <c:v>0.4527</c:v>
                </c:pt>
                <c:pt idx="1310">
                  <c:v>0.4521</c:v>
                </c:pt>
                <c:pt idx="1311">
                  <c:v>0.4523</c:v>
                </c:pt>
                <c:pt idx="1312">
                  <c:v>0.449</c:v>
                </c:pt>
                <c:pt idx="1313">
                  <c:v>0.4564</c:v>
                </c:pt>
                <c:pt idx="1314">
                  <c:v>0.4502</c:v>
                </c:pt>
                <c:pt idx="1315">
                  <c:v>0.4527</c:v>
                </c:pt>
                <c:pt idx="1316">
                  <c:v>0.4493</c:v>
                </c:pt>
                <c:pt idx="1317">
                  <c:v>0.4468</c:v>
                </c:pt>
                <c:pt idx="1318">
                  <c:v>0.4562</c:v>
                </c:pt>
                <c:pt idx="1319">
                  <c:v>0.4481</c:v>
                </c:pt>
                <c:pt idx="1320">
                  <c:v>0.4439</c:v>
                </c:pt>
                <c:pt idx="1321">
                  <c:v>0.444</c:v>
                </c:pt>
                <c:pt idx="1322">
                  <c:v>0.4492</c:v>
                </c:pt>
                <c:pt idx="1323">
                  <c:v>0.4533</c:v>
                </c:pt>
                <c:pt idx="1324">
                  <c:v>0.4505</c:v>
                </c:pt>
                <c:pt idx="1325">
                  <c:v>0.4499</c:v>
                </c:pt>
                <c:pt idx="1326">
                  <c:v>0.4468</c:v>
                </c:pt>
                <c:pt idx="1327">
                  <c:v>0.4589</c:v>
                </c:pt>
                <c:pt idx="1328">
                  <c:v>0.4593</c:v>
                </c:pt>
                <c:pt idx="1329">
                  <c:v>0.4567</c:v>
                </c:pt>
                <c:pt idx="1330">
                  <c:v>0.44</c:v>
                </c:pt>
                <c:pt idx="1331">
                  <c:v>0.4471</c:v>
                </c:pt>
                <c:pt idx="1332">
                  <c:v>0.4468</c:v>
                </c:pt>
                <c:pt idx="1333">
                  <c:v>0.4381</c:v>
                </c:pt>
                <c:pt idx="1334">
                  <c:v>0.4443</c:v>
                </c:pt>
                <c:pt idx="1335">
                  <c:v>0.4528</c:v>
                </c:pt>
                <c:pt idx="1336">
                  <c:v>0.449</c:v>
                </c:pt>
                <c:pt idx="1337">
                  <c:v>0.4351</c:v>
                </c:pt>
                <c:pt idx="1338">
                  <c:v>0.4536</c:v>
                </c:pt>
                <c:pt idx="1339">
                  <c:v>0.444</c:v>
                </c:pt>
                <c:pt idx="1340">
                  <c:v>0.4431</c:v>
                </c:pt>
                <c:pt idx="1341">
                  <c:v>0.4433</c:v>
                </c:pt>
                <c:pt idx="1342">
                  <c:v>0.4486</c:v>
                </c:pt>
                <c:pt idx="1343">
                  <c:v>0.4355</c:v>
                </c:pt>
                <c:pt idx="1344">
                  <c:v>0.4501</c:v>
                </c:pt>
                <c:pt idx="1345">
                  <c:v>0.4402</c:v>
                </c:pt>
                <c:pt idx="1346">
                  <c:v>0.4434</c:v>
                </c:pt>
                <c:pt idx="1347">
                  <c:v>0.445</c:v>
                </c:pt>
                <c:pt idx="1348">
                  <c:v>0.4363</c:v>
                </c:pt>
                <c:pt idx="1349">
                  <c:v>0.4369</c:v>
                </c:pt>
                <c:pt idx="1350">
                  <c:v>0.4364</c:v>
                </c:pt>
                <c:pt idx="1351">
                  <c:v>0.4391</c:v>
                </c:pt>
                <c:pt idx="1352">
                  <c:v>0.4412</c:v>
                </c:pt>
                <c:pt idx="1353">
                  <c:v>0.4366</c:v>
                </c:pt>
                <c:pt idx="1354">
                  <c:v>0.4397</c:v>
                </c:pt>
                <c:pt idx="1355">
                  <c:v>0.4259</c:v>
                </c:pt>
                <c:pt idx="1356">
                  <c:v>0.4494</c:v>
                </c:pt>
                <c:pt idx="1357">
                  <c:v>0.4397</c:v>
                </c:pt>
                <c:pt idx="1358">
                  <c:v>0.4456</c:v>
                </c:pt>
                <c:pt idx="1359">
                  <c:v>0.4407</c:v>
                </c:pt>
                <c:pt idx="1360">
                  <c:v>0.4461</c:v>
                </c:pt>
                <c:pt idx="1361">
                  <c:v>0.4354</c:v>
                </c:pt>
                <c:pt idx="1362">
                  <c:v>0.4404</c:v>
                </c:pt>
                <c:pt idx="1363">
                  <c:v>0.4398</c:v>
                </c:pt>
                <c:pt idx="1364">
                  <c:v>0.4307</c:v>
                </c:pt>
                <c:pt idx="1365">
                  <c:v>0.4372</c:v>
                </c:pt>
                <c:pt idx="1366">
                  <c:v>0.429</c:v>
                </c:pt>
                <c:pt idx="1367">
                  <c:v>0.442</c:v>
                </c:pt>
                <c:pt idx="1368">
                  <c:v>0.4348</c:v>
                </c:pt>
                <c:pt idx="1369">
                  <c:v>0.4359</c:v>
                </c:pt>
                <c:pt idx="1370">
                  <c:v>0.4235</c:v>
                </c:pt>
                <c:pt idx="1371">
                  <c:v>0.4316</c:v>
                </c:pt>
                <c:pt idx="1372">
                  <c:v>0.4329</c:v>
                </c:pt>
                <c:pt idx="1373">
                  <c:v>0.4338</c:v>
                </c:pt>
                <c:pt idx="1374">
                  <c:v>0.4404</c:v>
                </c:pt>
                <c:pt idx="1375">
                  <c:v>0.4226</c:v>
                </c:pt>
                <c:pt idx="1376">
                  <c:v>0.4445</c:v>
                </c:pt>
                <c:pt idx="1377">
                  <c:v>0.4372</c:v>
                </c:pt>
                <c:pt idx="1378">
                  <c:v>0.4327</c:v>
                </c:pt>
                <c:pt idx="1379">
                  <c:v>0.4288</c:v>
                </c:pt>
                <c:pt idx="1380">
                  <c:v>0.4235</c:v>
                </c:pt>
                <c:pt idx="1381">
                  <c:v>0.4309</c:v>
                </c:pt>
                <c:pt idx="1382">
                  <c:v>0.4302</c:v>
                </c:pt>
                <c:pt idx="1383">
                  <c:v>0.4253</c:v>
                </c:pt>
                <c:pt idx="1384">
                  <c:v>0.4301</c:v>
                </c:pt>
                <c:pt idx="1385">
                  <c:v>0.4334</c:v>
                </c:pt>
                <c:pt idx="1386">
                  <c:v>0.4368</c:v>
                </c:pt>
                <c:pt idx="1387">
                  <c:v>0.4285</c:v>
                </c:pt>
                <c:pt idx="1388">
                  <c:v>0.4318</c:v>
                </c:pt>
                <c:pt idx="1389">
                  <c:v>0.4279</c:v>
                </c:pt>
                <c:pt idx="1390">
                  <c:v>0.4232</c:v>
                </c:pt>
                <c:pt idx="1391">
                  <c:v>0.4338</c:v>
                </c:pt>
                <c:pt idx="1392">
                  <c:v>0.4378</c:v>
                </c:pt>
                <c:pt idx="1393">
                  <c:v>0.4326</c:v>
                </c:pt>
                <c:pt idx="1394">
                  <c:v>0.4356</c:v>
                </c:pt>
                <c:pt idx="1395">
                  <c:v>0.4297</c:v>
                </c:pt>
                <c:pt idx="1396">
                  <c:v>0.427</c:v>
                </c:pt>
                <c:pt idx="1397">
                  <c:v>0.4298</c:v>
                </c:pt>
                <c:pt idx="1398">
                  <c:v>0.4407</c:v>
                </c:pt>
                <c:pt idx="1399">
                  <c:v>0.434</c:v>
                </c:pt>
                <c:pt idx="1400">
                  <c:v>0.4318</c:v>
                </c:pt>
                <c:pt idx="1401">
                  <c:v>0.4287</c:v>
                </c:pt>
                <c:pt idx="1402">
                  <c:v>0.4355</c:v>
                </c:pt>
                <c:pt idx="1403">
                  <c:v>0.4344</c:v>
                </c:pt>
                <c:pt idx="1404">
                  <c:v>0.4383</c:v>
                </c:pt>
                <c:pt idx="1405">
                  <c:v>0.4325</c:v>
                </c:pt>
                <c:pt idx="1406">
                  <c:v>0.4281</c:v>
                </c:pt>
                <c:pt idx="1407">
                  <c:v>0.4333</c:v>
                </c:pt>
                <c:pt idx="1408">
                  <c:v>0.4374</c:v>
                </c:pt>
                <c:pt idx="1409">
                  <c:v>0.4397</c:v>
                </c:pt>
                <c:pt idx="1410">
                  <c:v>0.4364</c:v>
                </c:pt>
                <c:pt idx="1411">
                  <c:v>0.4332</c:v>
                </c:pt>
                <c:pt idx="1412">
                  <c:v>0.4245</c:v>
                </c:pt>
                <c:pt idx="1413">
                  <c:v>0.4299</c:v>
                </c:pt>
                <c:pt idx="1414">
                  <c:v>0.4377</c:v>
                </c:pt>
                <c:pt idx="1415">
                  <c:v>0.4362</c:v>
                </c:pt>
                <c:pt idx="1416">
                  <c:v>0.4358</c:v>
                </c:pt>
                <c:pt idx="1417">
                  <c:v>0.4167</c:v>
                </c:pt>
                <c:pt idx="1418">
                  <c:v>0.4383</c:v>
                </c:pt>
                <c:pt idx="1419">
                  <c:v>0.4298</c:v>
                </c:pt>
                <c:pt idx="1420">
                  <c:v>0.4337</c:v>
                </c:pt>
                <c:pt idx="1421">
                  <c:v>0.4363</c:v>
                </c:pt>
                <c:pt idx="1422">
                  <c:v>0.4349</c:v>
                </c:pt>
                <c:pt idx="1423">
                  <c:v>0.4373</c:v>
                </c:pt>
                <c:pt idx="1424">
                  <c:v>0.4253</c:v>
                </c:pt>
                <c:pt idx="1425">
                  <c:v>0.4312</c:v>
                </c:pt>
                <c:pt idx="1426">
                  <c:v>0.4423</c:v>
                </c:pt>
                <c:pt idx="1427">
                  <c:v>0.4425</c:v>
                </c:pt>
                <c:pt idx="1428">
                  <c:v>0.4463</c:v>
                </c:pt>
                <c:pt idx="1429">
                  <c:v>0.4475</c:v>
                </c:pt>
                <c:pt idx="1430">
                  <c:v>0.4451</c:v>
                </c:pt>
                <c:pt idx="1431">
                  <c:v>0.4459</c:v>
                </c:pt>
                <c:pt idx="1432">
                  <c:v>0.4402</c:v>
                </c:pt>
                <c:pt idx="1433">
                  <c:v>0.4436</c:v>
                </c:pt>
                <c:pt idx="1434">
                  <c:v>0.4496</c:v>
                </c:pt>
                <c:pt idx="1435">
                  <c:v>0.4467</c:v>
                </c:pt>
                <c:pt idx="1436">
                  <c:v>0.4142</c:v>
                </c:pt>
                <c:pt idx="1437">
                  <c:v>0.4362</c:v>
                </c:pt>
                <c:pt idx="1438">
                  <c:v>0.4255</c:v>
                </c:pt>
                <c:pt idx="1439">
                  <c:v>0.4429</c:v>
                </c:pt>
                <c:pt idx="1440">
                  <c:v>0.4447</c:v>
                </c:pt>
                <c:pt idx="1441">
                  <c:v>0.4494</c:v>
                </c:pt>
                <c:pt idx="1442">
                  <c:v>0.445</c:v>
                </c:pt>
                <c:pt idx="1443">
                  <c:v>0.4267</c:v>
                </c:pt>
                <c:pt idx="1444">
                  <c:v>0.452</c:v>
                </c:pt>
                <c:pt idx="1445">
                  <c:v>0.459</c:v>
                </c:pt>
                <c:pt idx="1446">
                  <c:v>0.4478</c:v>
                </c:pt>
                <c:pt idx="1447">
                  <c:v>0.4678</c:v>
                </c:pt>
                <c:pt idx="1448">
                  <c:v>0.4599</c:v>
                </c:pt>
                <c:pt idx="1449">
                  <c:v>0.484</c:v>
                </c:pt>
                <c:pt idx="1450">
                  <c:v>0.4527</c:v>
                </c:pt>
                <c:pt idx="1451">
                  <c:v>0.4736</c:v>
                </c:pt>
                <c:pt idx="1452">
                  <c:v>0.4498</c:v>
                </c:pt>
                <c:pt idx="1453">
                  <c:v>0.4575</c:v>
                </c:pt>
                <c:pt idx="1454">
                  <c:v>0.455</c:v>
                </c:pt>
                <c:pt idx="1455">
                  <c:v>0.4631</c:v>
                </c:pt>
                <c:pt idx="1456">
                  <c:v>0.4551</c:v>
                </c:pt>
                <c:pt idx="1457">
                  <c:v>0.4477</c:v>
                </c:pt>
                <c:pt idx="1458">
                  <c:v>0.4422</c:v>
                </c:pt>
                <c:pt idx="1459">
                  <c:v>0.471</c:v>
                </c:pt>
                <c:pt idx="1460">
                  <c:v>0.4503</c:v>
                </c:pt>
                <c:pt idx="1461">
                  <c:v>0.4581</c:v>
                </c:pt>
                <c:pt idx="1462">
                  <c:v>0.4538</c:v>
                </c:pt>
                <c:pt idx="1463">
                  <c:v>0.4478</c:v>
                </c:pt>
                <c:pt idx="1464">
                  <c:v>0.4396</c:v>
                </c:pt>
                <c:pt idx="1465">
                  <c:v>0.4362</c:v>
                </c:pt>
                <c:pt idx="1466">
                  <c:v>0.4423</c:v>
                </c:pt>
                <c:pt idx="1467">
                  <c:v>0.3973</c:v>
                </c:pt>
                <c:pt idx="1468">
                  <c:v>0.4394</c:v>
                </c:pt>
                <c:pt idx="1469">
                  <c:v>0.4453</c:v>
                </c:pt>
                <c:pt idx="1470">
                  <c:v>0.4506</c:v>
                </c:pt>
                <c:pt idx="1471">
                  <c:v>0.441</c:v>
                </c:pt>
                <c:pt idx="1472">
                  <c:v>0.4549</c:v>
                </c:pt>
                <c:pt idx="1473">
                  <c:v>0.4334</c:v>
                </c:pt>
                <c:pt idx="1474">
                  <c:v>0.431</c:v>
                </c:pt>
                <c:pt idx="1475">
                  <c:v>0.4469</c:v>
                </c:pt>
                <c:pt idx="1476">
                  <c:v>0.4323</c:v>
                </c:pt>
                <c:pt idx="1477">
                  <c:v>0.4453</c:v>
                </c:pt>
                <c:pt idx="1478">
                  <c:v>0.4475</c:v>
                </c:pt>
                <c:pt idx="1479">
                  <c:v>0.4328</c:v>
                </c:pt>
                <c:pt idx="1480">
                  <c:v>0.4437</c:v>
                </c:pt>
                <c:pt idx="1481">
                  <c:v>0.4564</c:v>
                </c:pt>
                <c:pt idx="1482">
                  <c:v>0.4376</c:v>
                </c:pt>
                <c:pt idx="1483">
                  <c:v>0.4487</c:v>
                </c:pt>
                <c:pt idx="1484">
                  <c:v>0.4476</c:v>
                </c:pt>
                <c:pt idx="1485">
                  <c:v>0.4495</c:v>
                </c:pt>
                <c:pt idx="1486">
                  <c:v>0.4316</c:v>
                </c:pt>
                <c:pt idx="1487">
                  <c:v>0.4571</c:v>
                </c:pt>
                <c:pt idx="1488">
                  <c:v>0.4512</c:v>
                </c:pt>
                <c:pt idx="1489">
                  <c:v>0.447</c:v>
                </c:pt>
                <c:pt idx="1490">
                  <c:v>0.4473</c:v>
                </c:pt>
                <c:pt idx="1491">
                  <c:v>0.457</c:v>
                </c:pt>
                <c:pt idx="1492">
                  <c:v>0.4535</c:v>
                </c:pt>
                <c:pt idx="1493">
                  <c:v>0.4522</c:v>
                </c:pt>
                <c:pt idx="1494">
                  <c:v>0.4406</c:v>
                </c:pt>
                <c:pt idx="1495">
                  <c:v>0.44</c:v>
                </c:pt>
                <c:pt idx="1496">
                  <c:v>0.4459</c:v>
                </c:pt>
                <c:pt idx="1497">
                  <c:v>0.4293</c:v>
                </c:pt>
                <c:pt idx="1498">
                  <c:v>0.4403</c:v>
                </c:pt>
                <c:pt idx="1499">
                  <c:v>0.4338</c:v>
                </c:pt>
                <c:pt idx="1500">
                  <c:v>0.4452</c:v>
                </c:pt>
                <c:pt idx="1501">
                  <c:v>0.443</c:v>
                </c:pt>
                <c:pt idx="1502">
                  <c:v>0.4308</c:v>
                </c:pt>
                <c:pt idx="1503">
                  <c:v>0.4467</c:v>
                </c:pt>
                <c:pt idx="1504">
                  <c:v>0.4477</c:v>
                </c:pt>
                <c:pt idx="1505">
                  <c:v>0.447</c:v>
                </c:pt>
                <c:pt idx="1506">
                  <c:v>0.4457</c:v>
                </c:pt>
                <c:pt idx="1507">
                  <c:v>0.4387</c:v>
                </c:pt>
                <c:pt idx="1508">
                  <c:v>0.4376</c:v>
                </c:pt>
                <c:pt idx="1509">
                  <c:v>0.4399</c:v>
                </c:pt>
                <c:pt idx="1510">
                  <c:v>0.4387</c:v>
                </c:pt>
                <c:pt idx="1511">
                  <c:v>0.4364</c:v>
                </c:pt>
                <c:pt idx="1512">
                  <c:v>0.436</c:v>
                </c:pt>
                <c:pt idx="1513">
                  <c:v>0.4389</c:v>
                </c:pt>
                <c:pt idx="1514">
                  <c:v>0.4385</c:v>
                </c:pt>
                <c:pt idx="1515">
                  <c:v>0.4375</c:v>
                </c:pt>
                <c:pt idx="1516">
                  <c:v>0.4351</c:v>
                </c:pt>
                <c:pt idx="1517">
                  <c:v>0.429</c:v>
                </c:pt>
                <c:pt idx="1518">
                  <c:v>0.4357</c:v>
                </c:pt>
                <c:pt idx="1519">
                  <c:v>0.4335</c:v>
                </c:pt>
                <c:pt idx="1520">
                  <c:v>0.4361</c:v>
                </c:pt>
                <c:pt idx="1521">
                  <c:v>0.4351</c:v>
                </c:pt>
                <c:pt idx="1522">
                  <c:v>0.4332</c:v>
                </c:pt>
                <c:pt idx="1523">
                  <c:v>0.4253</c:v>
                </c:pt>
                <c:pt idx="1524">
                  <c:v>0.4321</c:v>
                </c:pt>
                <c:pt idx="1525">
                  <c:v>0.4424</c:v>
                </c:pt>
                <c:pt idx="1526">
                  <c:v>0.4373</c:v>
                </c:pt>
                <c:pt idx="1527">
                  <c:v>0.4385</c:v>
                </c:pt>
                <c:pt idx="1528">
                  <c:v>0.4476</c:v>
                </c:pt>
                <c:pt idx="1529">
                  <c:v>0.4433</c:v>
                </c:pt>
                <c:pt idx="1530">
                  <c:v>0.4365</c:v>
                </c:pt>
                <c:pt idx="1531">
                  <c:v>0.4452</c:v>
                </c:pt>
                <c:pt idx="1532">
                  <c:v>0.4341</c:v>
                </c:pt>
                <c:pt idx="1533">
                  <c:v>0.4363</c:v>
                </c:pt>
                <c:pt idx="1534">
                  <c:v>0.4385</c:v>
                </c:pt>
                <c:pt idx="1535">
                  <c:v>0.4339</c:v>
                </c:pt>
                <c:pt idx="1536">
                  <c:v>0.4375</c:v>
                </c:pt>
                <c:pt idx="1537">
                  <c:v>0.4362</c:v>
                </c:pt>
                <c:pt idx="1538">
                  <c:v>0.4333</c:v>
                </c:pt>
                <c:pt idx="1539">
                  <c:v>0.428</c:v>
                </c:pt>
                <c:pt idx="1540">
                  <c:v>0.4428</c:v>
                </c:pt>
                <c:pt idx="1541">
                  <c:v>0.4399</c:v>
                </c:pt>
                <c:pt idx="1542">
                  <c:v>0.4262</c:v>
                </c:pt>
                <c:pt idx="1543">
                  <c:v>0.4507</c:v>
                </c:pt>
                <c:pt idx="1544">
                  <c:v>0.4346</c:v>
                </c:pt>
                <c:pt idx="1545">
                  <c:v>0.4452</c:v>
                </c:pt>
                <c:pt idx="1546">
                  <c:v>0.4377</c:v>
                </c:pt>
                <c:pt idx="1547">
                  <c:v>0.4409</c:v>
                </c:pt>
                <c:pt idx="1548">
                  <c:v>0.4413</c:v>
                </c:pt>
                <c:pt idx="1549">
                  <c:v>0.4414</c:v>
                </c:pt>
                <c:pt idx="1550">
                  <c:v>0.443</c:v>
                </c:pt>
                <c:pt idx="1551">
                  <c:v>0.4414</c:v>
                </c:pt>
                <c:pt idx="1552">
                  <c:v>0.4217</c:v>
                </c:pt>
                <c:pt idx="1553">
                  <c:v>0.4415</c:v>
                </c:pt>
                <c:pt idx="1554">
                  <c:v>0.4349</c:v>
                </c:pt>
                <c:pt idx="1555">
                  <c:v>0.4368</c:v>
                </c:pt>
                <c:pt idx="1556">
                  <c:v>0.4407</c:v>
                </c:pt>
                <c:pt idx="1557">
                  <c:v>0.435</c:v>
                </c:pt>
                <c:pt idx="1558">
                  <c:v>0.4279</c:v>
                </c:pt>
                <c:pt idx="1559">
                  <c:v>0.4348</c:v>
                </c:pt>
                <c:pt idx="1560">
                  <c:v>0.435</c:v>
                </c:pt>
                <c:pt idx="1561">
                  <c:v>0.4418</c:v>
                </c:pt>
                <c:pt idx="1562">
                  <c:v>0.4348</c:v>
                </c:pt>
                <c:pt idx="1563">
                  <c:v>0.4323</c:v>
                </c:pt>
                <c:pt idx="1564">
                  <c:v>0.44</c:v>
                </c:pt>
                <c:pt idx="1565">
                  <c:v>0.4336</c:v>
                </c:pt>
                <c:pt idx="1566">
                  <c:v>0.4398</c:v>
                </c:pt>
                <c:pt idx="1567">
                  <c:v>0.4343</c:v>
                </c:pt>
                <c:pt idx="1568">
                  <c:v>0.4341</c:v>
                </c:pt>
                <c:pt idx="1569">
                  <c:v>0.4364</c:v>
                </c:pt>
                <c:pt idx="1570">
                  <c:v>0.4351</c:v>
                </c:pt>
                <c:pt idx="1571">
                  <c:v>0.4419</c:v>
                </c:pt>
                <c:pt idx="1572">
                  <c:v>0.4393</c:v>
                </c:pt>
                <c:pt idx="1573">
                  <c:v>0.4332</c:v>
                </c:pt>
                <c:pt idx="1574">
                  <c:v>0.4289</c:v>
                </c:pt>
                <c:pt idx="1575">
                  <c:v>0.4408</c:v>
                </c:pt>
                <c:pt idx="1576">
                  <c:v>0.4359</c:v>
                </c:pt>
                <c:pt idx="1577">
                  <c:v>0.4294</c:v>
                </c:pt>
                <c:pt idx="1578">
                  <c:v>0.4383</c:v>
                </c:pt>
                <c:pt idx="1579">
                  <c:v>0.4341</c:v>
                </c:pt>
                <c:pt idx="1580">
                  <c:v>0.4387</c:v>
                </c:pt>
                <c:pt idx="1581">
                  <c:v>0.4377</c:v>
                </c:pt>
                <c:pt idx="1582">
                  <c:v>0.4431</c:v>
                </c:pt>
                <c:pt idx="1583">
                  <c:v>0.4375</c:v>
                </c:pt>
                <c:pt idx="1584">
                  <c:v>0.4411</c:v>
                </c:pt>
                <c:pt idx="1585">
                  <c:v>0.4302</c:v>
                </c:pt>
                <c:pt idx="1586">
                  <c:v>0.4304</c:v>
                </c:pt>
                <c:pt idx="1587">
                  <c:v>0.4312</c:v>
                </c:pt>
                <c:pt idx="1588">
                  <c:v>0.4364</c:v>
                </c:pt>
                <c:pt idx="1589">
                  <c:v>0.4349</c:v>
                </c:pt>
                <c:pt idx="1590">
                  <c:v>0.4331</c:v>
                </c:pt>
                <c:pt idx="1591">
                  <c:v>0.4399</c:v>
                </c:pt>
                <c:pt idx="1592">
                  <c:v>0.4375</c:v>
                </c:pt>
                <c:pt idx="1593">
                  <c:v>0.4248</c:v>
                </c:pt>
                <c:pt idx="1594">
                  <c:v>0.4316</c:v>
                </c:pt>
                <c:pt idx="1595">
                  <c:v>0.4352</c:v>
                </c:pt>
                <c:pt idx="1596">
                  <c:v>0.4338</c:v>
                </c:pt>
                <c:pt idx="1597">
                  <c:v>0.4348</c:v>
                </c:pt>
                <c:pt idx="1598">
                  <c:v>0.4301</c:v>
                </c:pt>
                <c:pt idx="1599">
                  <c:v>0.4377</c:v>
                </c:pt>
                <c:pt idx="1600">
                  <c:v>0.4365</c:v>
                </c:pt>
                <c:pt idx="1601">
                  <c:v>0.4416</c:v>
                </c:pt>
                <c:pt idx="1602">
                  <c:v>0.4371</c:v>
                </c:pt>
                <c:pt idx="1603">
                  <c:v>0.4292</c:v>
                </c:pt>
                <c:pt idx="1604">
                  <c:v>0.4373</c:v>
                </c:pt>
                <c:pt idx="1605">
                  <c:v>0.4368</c:v>
                </c:pt>
                <c:pt idx="1606">
                  <c:v>0.4378</c:v>
                </c:pt>
                <c:pt idx="1607">
                  <c:v>0.4311</c:v>
                </c:pt>
                <c:pt idx="1608">
                  <c:v>0.4329</c:v>
                </c:pt>
                <c:pt idx="1609">
                  <c:v>0.4329</c:v>
                </c:pt>
                <c:pt idx="1610">
                  <c:v>0.4381</c:v>
                </c:pt>
                <c:pt idx="1611">
                  <c:v>0.4372</c:v>
                </c:pt>
                <c:pt idx="1612">
                  <c:v>0.4234</c:v>
                </c:pt>
                <c:pt idx="1613">
                  <c:v>0.4554</c:v>
                </c:pt>
                <c:pt idx="1614">
                  <c:v>0.4345</c:v>
                </c:pt>
                <c:pt idx="1615">
                  <c:v>0.4429</c:v>
                </c:pt>
                <c:pt idx="1616">
                  <c:v>0.4405</c:v>
                </c:pt>
                <c:pt idx="1617">
                  <c:v>0.4365</c:v>
                </c:pt>
                <c:pt idx="1618">
                  <c:v>0.4393</c:v>
                </c:pt>
                <c:pt idx="1619">
                  <c:v>0.4448</c:v>
                </c:pt>
                <c:pt idx="1620">
                  <c:v>0.4424</c:v>
                </c:pt>
                <c:pt idx="1621">
                  <c:v>0.4453</c:v>
                </c:pt>
                <c:pt idx="1622">
                  <c:v>0.4468</c:v>
                </c:pt>
                <c:pt idx="1623">
                  <c:v>0.4417</c:v>
                </c:pt>
                <c:pt idx="1624">
                  <c:v>0.4392</c:v>
                </c:pt>
                <c:pt idx="1625">
                  <c:v>0.441</c:v>
                </c:pt>
                <c:pt idx="1626">
                  <c:v>0.4384</c:v>
                </c:pt>
                <c:pt idx="1627">
                  <c:v>0.4414</c:v>
                </c:pt>
                <c:pt idx="1628">
                  <c:v>0.4405</c:v>
                </c:pt>
                <c:pt idx="1629">
                  <c:v>0.4457</c:v>
                </c:pt>
                <c:pt idx="1630">
                  <c:v>0.4374</c:v>
                </c:pt>
                <c:pt idx="1631">
                  <c:v>0.441</c:v>
                </c:pt>
                <c:pt idx="1632">
                  <c:v>0.4426</c:v>
                </c:pt>
                <c:pt idx="1633">
                  <c:v>0.4457</c:v>
                </c:pt>
                <c:pt idx="1634">
                  <c:v>0.4437</c:v>
                </c:pt>
                <c:pt idx="1635">
                  <c:v>0.4411</c:v>
                </c:pt>
                <c:pt idx="1636">
                  <c:v>0.4445</c:v>
                </c:pt>
                <c:pt idx="1637">
                  <c:v>0.4375</c:v>
                </c:pt>
                <c:pt idx="1638">
                  <c:v>0.4427</c:v>
                </c:pt>
                <c:pt idx="1639">
                  <c:v>0.4427</c:v>
                </c:pt>
                <c:pt idx="1640">
                  <c:v>0.4457</c:v>
                </c:pt>
                <c:pt idx="1641">
                  <c:v>0.4492</c:v>
                </c:pt>
                <c:pt idx="1642">
                  <c:v>0.4404</c:v>
                </c:pt>
                <c:pt idx="1643">
                  <c:v>0.4416</c:v>
                </c:pt>
                <c:pt idx="1644">
                  <c:v>0.4471</c:v>
                </c:pt>
                <c:pt idx="1645">
                  <c:v>0.4501</c:v>
                </c:pt>
                <c:pt idx="1646">
                  <c:v>0.4357</c:v>
                </c:pt>
                <c:pt idx="1647">
                  <c:v>0.4409</c:v>
                </c:pt>
                <c:pt idx="1648">
                  <c:v>0.4456</c:v>
                </c:pt>
                <c:pt idx="1649">
                  <c:v>0.4434</c:v>
                </c:pt>
                <c:pt idx="1650">
                  <c:v>0.4523</c:v>
                </c:pt>
                <c:pt idx="1651">
                  <c:v>0.4412</c:v>
                </c:pt>
                <c:pt idx="1652">
                  <c:v>0.4471</c:v>
                </c:pt>
                <c:pt idx="1653">
                  <c:v>0.4576</c:v>
                </c:pt>
                <c:pt idx="1654">
                  <c:v>0.4503</c:v>
                </c:pt>
                <c:pt idx="1655">
                  <c:v>0.4506</c:v>
                </c:pt>
                <c:pt idx="1656">
                  <c:v>0.4467</c:v>
                </c:pt>
                <c:pt idx="1657">
                  <c:v>0.4426</c:v>
                </c:pt>
                <c:pt idx="1658">
                  <c:v>0.4436</c:v>
                </c:pt>
                <c:pt idx="1659">
                  <c:v>0.4491</c:v>
                </c:pt>
                <c:pt idx="1660">
                  <c:v>0.4517</c:v>
                </c:pt>
                <c:pt idx="1661">
                  <c:v>0.452</c:v>
                </c:pt>
                <c:pt idx="1662">
                  <c:v>0.447</c:v>
                </c:pt>
                <c:pt idx="1663">
                  <c:v>0.4497</c:v>
                </c:pt>
                <c:pt idx="1664">
                  <c:v>0.4453</c:v>
                </c:pt>
                <c:pt idx="1665">
                  <c:v>0.4526</c:v>
                </c:pt>
                <c:pt idx="1666">
                  <c:v>0.4484</c:v>
                </c:pt>
                <c:pt idx="1667">
                  <c:v>0.4387</c:v>
                </c:pt>
                <c:pt idx="1668">
                  <c:v>0.4503</c:v>
                </c:pt>
                <c:pt idx="1669">
                  <c:v>0.4368</c:v>
                </c:pt>
                <c:pt idx="1670">
                  <c:v>0.4528</c:v>
                </c:pt>
                <c:pt idx="1671">
                  <c:v>0.4429</c:v>
                </c:pt>
                <c:pt idx="1672">
                  <c:v>0.4408</c:v>
                </c:pt>
                <c:pt idx="1673">
                  <c:v>0.441</c:v>
                </c:pt>
                <c:pt idx="1674">
                  <c:v>0.451</c:v>
                </c:pt>
                <c:pt idx="1675">
                  <c:v>0.4491</c:v>
                </c:pt>
                <c:pt idx="1676">
                  <c:v>0.4488</c:v>
                </c:pt>
                <c:pt idx="1677">
                  <c:v>0.4448</c:v>
                </c:pt>
                <c:pt idx="1678">
                  <c:v>0.4409</c:v>
                </c:pt>
                <c:pt idx="1679">
                  <c:v>0.4397</c:v>
                </c:pt>
                <c:pt idx="1680">
                  <c:v>0.4506</c:v>
                </c:pt>
                <c:pt idx="1681">
                  <c:v>0.4408</c:v>
                </c:pt>
                <c:pt idx="1682">
                  <c:v>0.4333</c:v>
                </c:pt>
                <c:pt idx="1683">
                  <c:v>0.4329</c:v>
                </c:pt>
                <c:pt idx="1684">
                  <c:v>0.4344</c:v>
                </c:pt>
                <c:pt idx="1685">
                  <c:v>0.4507</c:v>
                </c:pt>
                <c:pt idx="1686">
                  <c:v>0.4492</c:v>
                </c:pt>
                <c:pt idx="1687">
                  <c:v>0.451</c:v>
                </c:pt>
                <c:pt idx="1688">
                  <c:v>0.4436</c:v>
                </c:pt>
                <c:pt idx="1689">
                  <c:v>0.4497</c:v>
                </c:pt>
                <c:pt idx="1690">
                  <c:v>0.4397</c:v>
                </c:pt>
                <c:pt idx="1691">
                  <c:v>0.4528</c:v>
                </c:pt>
                <c:pt idx="1692">
                  <c:v>0.46</c:v>
                </c:pt>
                <c:pt idx="1693">
                  <c:v>0.4327</c:v>
                </c:pt>
                <c:pt idx="1694">
                  <c:v>0.4473</c:v>
                </c:pt>
                <c:pt idx="1695">
                  <c:v>0.4409</c:v>
                </c:pt>
                <c:pt idx="1696">
                  <c:v>0.4451</c:v>
                </c:pt>
                <c:pt idx="1697">
                  <c:v>0.4473</c:v>
                </c:pt>
                <c:pt idx="1698">
                  <c:v>0.4412</c:v>
                </c:pt>
                <c:pt idx="1699">
                  <c:v>0.4373</c:v>
                </c:pt>
                <c:pt idx="1700">
                  <c:v>0.4447</c:v>
                </c:pt>
                <c:pt idx="1701">
                  <c:v>0.4471</c:v>
                </c:pt>
                <c:pt idx="1702">
                  <c:v>0.4575</c:v>
                </c:pt>
                <c:pt idx="1703">
                  <c:v>0.4419</c:v>
                </c:pt>
                <c:pt idx="1704">
                  <c:v>0.443</c:v>
                </c:pt>
                <c:pt idx="1705">
                  <c:v>0.4438</c:v>
                </c:pt>
                <c:pt idx="1706">
                  <c:v>0.4441</c:v>
                </c:pt>
                <c:pt idx="1707">
                  <c:v>0.4389</c:v>
                </c:pt>
                <c:pt idx="1708">
                  <c:v>0.4338</c:v>
                </c:pt>
                <c:pt idx="1709">
                  <c:v>0.4368</c:v>
                </c:pt>
                <c:pt idx="1710">
                  <c:v>0.4422</c:v>
                </c:pt>
                <c:pt idx="1711">
                  <c:v>0.4422</c:v>
                </c:pt>
                <c:pt idx="1712">
                  <c:v>0.4394</c:v>
                </c:pt>
                <c:pt idx="1713">
                  <c:v>0.4476</c:v>
                </c:pt>
                <c:pt idx="1714">
                  <c:v>0.4451</c:v>
                </c:pt>
                <c:pt idx="1715">
                  <c:v>0.4555</c:v>
                </c:pt>
                <c:pt idx="1716">
                  <c:v>0.4428</c:v>
                </c:pt>
                <c:pt idx="1717">
                  <c:v>0.4505</c:v>
                </c:pt>
                <c:pt idx="1718">
                  <c:v>0.44</c:v>
                </c:pt>
                <c:pt idx="1719">
                  <c:v>0.4468</c:v>
                </c:pt>
                <c:pt idx="1720">
                  <c:v>0.4358</c:v>
                </c:pt>
                <c:pt idx="1721">
                  <c:v>0.4485</c:v>
                </c:pt>
                <c:pt idx="1722">
                  <c:v>0.449</c:v>
                </c:pt>
                <c:pt idx="1723">
                  <c:v>0.445</c:v>
                </c:pt>
                <c:pt idx="1724">
                  <c:v>0.4434</c:v>
                </c:pt>
                <c:pt idx="1725">
                  <c:v>0.4422</c:v>
                </c:pt>
                <c:pt idx="1726">
                  <c:v>0.4372</c:v>
                </c:pt>
                <c:pt idx="1727">
                  <c:v>0.4424</c:v>
                </c:pt>
                <c:pt idx="1728">
                  <c:v>0.4428</c:v>
                </c:pt>
                <c:pt idx="1729">
                  <c:v>0.4402</c:v>
                </c:pt>
                <c:pt idx="1730">
                  <c:v>0.4302</c:v>
                </c:pt>
                <c:pt idx="1731">
                  <c:v>0.4416</c:v>
                </c:pt>
                <c:pt idx="1732">
                  <c:v>0.4456</c:v>
                </c:pt>
                <c:pt idx="1733">
                  <c:v>0.4426</c:v>
                </c:pt>
                <c:pt idx="1734">
                  <c:v>0.4385</c:v>
                </c:pt>
                <c:pt idx="1735">
                  <c:v>0.4384</c:v>
                </c:pt>
                <c:pt idx="1736">
                  <c:v>0.4456</c:v>
                </c:pt>
                <c:pt idx="1737">
                  <c:v>0.4446</c:v>
                </c:pt>
                <c:pt idx="1738">
                  <c:v>0.4469</c:v>
                </c:pt>
                <c:pt idx="1739">
                  <c:v>0.4392</c:v>
                </c:pt>
                <c:pt idx="1740">
                  <c:v>0.4408</c:v>
                </c:pt>
                <c:pt idx="1741">
                  <c:v>0.4411</c:v>
                </c:pt>
                <c:pt idx="1742">
                  <c:v>0.4398</c:v>
                </c:pt>
                <c:pt idx="1743">
                  <c:v>0.4472</c:v>
                </c:pt>
                <c:pt idx="1744">
                  <c:v>0.4367</c:v>
                </c:pt>
                <c:pt idx="1745">
                  <c:v>0.4304</c:v>
                </c:pt>
                <c:pt idx="1746">
                  <c:v>0.4421</c:v>
                </c:pt>
                <c:pt idx="1747">
                  <c:v>0.4369</c:v>
                </c:pt>
                <c:pt idx="1748">
                  <c:v>0.4423</c:v>
                </c:pt>
                <c:pt idx="1749">
                  <c:v>0.4374</c:v>
                </c:pt>
                <c:pt idx="1750">
                  <c:v>0.4371</c:v>
                </c:pt>
                <c:pt idx="1751">
                  <c:v>0.4369</c:v>
                </c:pt>
                <c:pt idx="1752">
                  <c:v>0.4358</c:v>
                </c:pt>
                <c:pt idx="1753">
                  <c:v>0.4395</c:v>
                </c:pt>
                <c:pt idx="1754">
                  <c:v>0.4398</c:v>
                </c:pt>
                <c:pt idx="1755">
                  <c:v>0.4427</c:v>
                </c:pt>
                <c:pt idx="1756">
                  <c:v>0.4358</c:v>
                </c:pt>
                <c:pt idx="1757">
                  <c:v>0.4334</c:v>
                </c:pt>
                <c:pt idx="1758">
                  <c:v>0.4407</c:v>
                </c:pt>
                <c:pt idx="1759">
                  <c:v>0.4395</c:v>
                </c:pt>
                <c:pt idx="1760">
                  <c:v>0.4428</c:v>
                </c:pt>
                <c:pt idx="1761">
                  <c:v>0.4362</c:v>
                </c:pt>
                <c:pt idx="1762">
                  <c:v>0.4353</c:v>
                </c:pt>
                <c:pt idx="1763">
                  <c:v>0.4353</c:v>
                </c:pt>
                <c:pt idx="1764">
                  <c:v>0.4421</c:v>
                </c:pt>
                <c:pt idx="1765">
                  <c:v>0.4328</c:v>
                </c:pt>
                <c:pt idx="1766">
                  <c:v>0.4345</c:v>
                </c:pt>
                <c:pt idx="1767">
                  <c:v>0.4433</c:v>
                </c:pt>
                <c:pt idx="1768">
                  <c:v>0.4398</c:v>
                </c:pt>
                <c:pt idx="1769">
                  <c:v>0.4405</c:v>
                </c:pt>
                <c:pt idx="1770">
                  <c:v>0.4413</c:v>
                </c:pt>
                <c:pt idx="1771">
                  <c:v>0.4344</c:v>
                </c:pt>
                <c:pt idx="1772">
                  <c:v>0.4366</c:v>
                </c:pt>
                <c:pt idx="1773">
                  <c:v>0.4373</c:v>
                </c:pt>
                <c:pt idx="1774">
                  <c:v>0.4422</c:v>
                </c:pt>
                <c:pt idx="1775">
                  <c:v>0.4397</c:v>
                </c:pt>
                <c:pt idx="1776">
                  <c:v>0.4336</c:v>
                </c:pt>
                <c:pt idx="1777">
                  <c:v>0.4374</c:v>
                </c:pt>
                <c:pt idx="1778">
                  <c:v>0.4435</c:v>
                </c:pt>
                <c:pt idx="1779">
                  <c:v>0.4365</c:v>
                </c:pt>
                <c:pt idx="1780">
                  <c:v>0.4348</c:v>
                </c:pt>
                <c:pt idx="1781">
                  <c:v>0.4371</c:v>
                </c:pt>
                <c:pt idx="1782">
                  <c:v>0.4427</c:v>
                </c:pt>
                <c:pt idx="1783">
                  <c:v>0.4398</c:v>
                </c:pt>
                <c:pt idx="1784">
                  <c:v>0.4427</c:v>
                </c:pt>
                <c:pt idx="1785">
                  <c:v>0.4437</c:v>
                </c:pt>
                <c:pt idx="1786">
                  <c:v>0.4437</c:v>
                </c:pt>
                <c:pt idx="1787">
                  <c:v>0.4462</c:v>
                </c:pt>
                <c:pt idx="1788">
                  <c:v>0.44</c:v>
                </c:pt>
                <c:pt idx="1789">
                  <c:v>0.4395</c:v>
                </c:pt>
                <c:pt idx="1790">
                  <c:v>0.4442</c:v>
                </c:pt>
                <c:pt idx="1791">
                  <c:v>0.4415</c:v>
                </c:pt>
                <c:pt idx="1792">
                  <c:v>0.4437</c:v>
                </c:pt>
                <c:pt idx="1793">
                  <c:v>0.4409</c:v>
                </c:pt>
                <c:pt idx="1794">
                  <c:v>0.4425</c:v>
                </c:pt>
                <c:pt idx="1795">
                  <c:v>0.4368</c:v>
                </c:pt>
                <c:pt idx="1796">
                  <c:v>0.4446</c:v>
                </c:pt>
                <c:pt idx="1797">
                  <c:v>0.4492</c:v>
                </c:pt>
                <c:pt idx="1798">
                  <c:v>0.4453</c:v>
                </c:pt>
                <c:pt idx="1799">
                  <c:v>0.4513</c:v>
                </c:pt>
                <c:pt idx="1800">
                  <c:v>0.4457</c:v>
                </c:pt>
                <c:pt idx="1801">
                  <c:v>0.4402</c:v>
                </c:pt>
                <c:pt idx="1802">
                  <c:v>0.4452</c:v>
                </c:pt>
                <c:pt idx="1803">
                  <c:v>0.4376</c:v>
                </c:pt>
                <c:pt idx="1804">
                  <c:v>0.4484</c:v>
                </c:pt>
                <c:pt idx="1805">
                  <c:v>0.4498</c:v>
                </c:pt>
                <c:pt idx="1806">
                  <c:v>0.4456</c:v>
                </c:pt>
                <c:pt idx="1807">
                  <c:v>0.4379</c:v>
                </c:pt>
                <c:pt idx="1808">
                  <c:v>0.4435</c:v>
                </c:pt>
                <c:pt idx="1809">
                  <c:v>0.4399</c:v>
                </c:pt>
                <c:pt idx="1810">
                  <c:v>0.4456</c:v>
                </c:pt>
                <c:pt idx="1811">
                  <c:v>0.4495</c:v>
                </c:pt>
                <c:pt idx="1812">
                  <c:v>0.445</c:v>
                </c:pt>
                <c:pt idx="1813">
                  <c:v>0.4439</c:v>
                </c:pt>
                <c:pt idx="1814">
                  <c:v>0.4521</c:v>
                </c:pt>
                <c:pt idx="1815">
                  <c:v>0.443</c:v>
                </c:pt>
                <c:pt idx="1816">
                  <c:v>0.4437</c:v>
                </c:pt>
                <c:pt idx="1817">
                  <c:v>0.4362</c:v>
                </c:pt>
                <c:pt idx="1818">
                  <c:v>0.439</c:v>
                </c:pt>
                <c:pt idx="1819">
                  <c:v>0.4486</c:v>
                </c:pt>
                <c:pt idx="1820">
                  <c:v>0.4452</c:v>
                </c:pt>
                <c:pt idx="1821">
                  <c:v>0.4489</c:v>
                </c:pt>
                <c:pt idx="1822">
                  <c:v>0.4446</c:v>
                </c:pt>
                <c:pt idx="1823">
                  <c:v>0.4489</c:v>
                </c:pt>
                <c:pt idx="1824">
                  <c:v>0.4489</c:v>
                </c:pt>
                <c:pt idx="1825">
                  <c:v>0.4423</c:v>
                </c:pt>
                <c:pt idx="1826">
                  <c:v>0.4632</c:v>
                </c:pt>
                <c:pt idx="1827">
                  <c:v>0.4495</c:v>
                </c:pt>
                <c:pt idx="1828">
                  <c:v>0.4612</c:v>
                </c:pt>
                <c:pt idx="1829">
                  <c:v>0.443</c:v>
                </c:pt>
                <c:pt idx="1830">
                  <c:v>0.4479</c:v>
                </c:pt>
                <c:pt idx="1831">
                  <c:v>0.459</c:v>
                </c:pt>
                <c:pt idx="1832">
                  <c:v>0.4531</c:v>
                </c:pt>
                <c:pt idx="1833">
                  <c:v>0.4722</c:v>
                </c:pt>
                <c:pt idx="1834">
                  <c:v>0.457</c:v>
                </c:pt>
                <c:pt idx="1835">
                  <c:v>0.4522</c:v>
                </c:pt>
                <c:pt idx="1836">
                  <c:v>0.4424</c:v>
                </c:pt>
                <c:pt idx="1837">
                  <c:v>0.4447</c:v>
                </c:pt>
                <c:pt idx="1838">
                  <c:v>0.4465</c:v>
                </c:pt>
                <c:pt idx="1839">
                  <c:v>0.457</c:v>
                </c:pt>
                <c:pt idx="1840">
                  <c:v>0.4557</c:v>
                </c:pt>
                <c:pt idx="1841">
                  <c:v>0.4389</c:v>
                </c:pt>
                <c:pt idx="1842">
                  <c:v>0.4443</c:v>
                </c:pt>
                <c:pt idx="1843">
                  <c:v>0.4427</c:v>
                </c:pt>
                <c:pt idx="1844">
                  <c:v>0.4524</c:v>
                </c:pt>
                <c:pt idx="1845">
                  <c:v>0.4452</c:v>
                </c:pt>
                <c:pt idx="1846">
                  <c:v>0.4548</c:v>
                </c:pt>
                <c:pt idx="1847">
                  <c:v>0.4552</c:v>
                </c:pt>
                <c:pt idx="1848">
                  <c:v>0.4573</c:v>
                </c:pt>
                <c:pt idx="1849">
                  <c:v>0.4415</c:v>
                </c:pt>
                <c:pt idx="1850">
                  <c:v>0.4506</c:v>
                </c:pt>
                <c:pt idx="1851">
                  <c:v>0.452</c:v>
                </c:pt>
                <c:pt idx="1852">
                  <c:v>0.4524</c:v>
                </c:pt>
                <c:pt idx="1853">
                  <c:v>0.4476</c:v>
                </c:pt>
                <c:pt idx="1854">
                  <c:v>0.4473</c:v>
                </c:pt>
                <c:pt idx="1855">
                  <c:v>0.4585</c:v>
                </c:pt>
                <c:pt idx="1856">
                  <c:v>0.4617</c:v>
                </c:pt>
                <c:pt idx="1857">
                  <c:v>0.4525</c:v>
                </c:pt>
                <c:pt idx="1858">
                  <c:v>0.4569</c:v>
                </c:pt>
                <c:pt idx="1859">
                  <c:v>0.4582</c:v>
                </c:pt>
                <c:pt idx="1860">
                  <c:v>0.4495</c:v>
                </c:pt>
                <c:pt idx="1861">
                  <c:v>0.4591</c:v>
                </c:pt>
                <c:pt idx="1862">
                  <c:v>0.4572</c:v>
                </c:pt>
                <c:pt idx="1863">
                  <c:v>0.4604</c:v>
                </c:pt>
                <c:pt idx="1864">
                  <c:v>0.4549</c:v>
                </c:pt>
                <c:pt idx="1865">
                  <c:v>0.444</c:v>
                </c:pt>
                <c:pt idx="1866">
                  <c:v>0.4428</c:v>
                </c:pt>
                <c:pt idx="1867">
                  <c:v>0.4474</c:v>
                </c:pt>
                <c:pt idx="1868">
                  <c:v>0.4594</c:v>
                </c:pt>
                <c:pt idx="1869">
                  <c:v>0.4621</c:v>
                </c:pt>
                <c:pt idx="1870">
                  <c:v>0.4518</c:v>
                </c:pt>
                <c:pt idx="1871">
                  <c:v>0.4564</c:v>
                </c:pt>
                <c:pt idx="1872">
                  <c:v>0.4514</c:v>
                </c:pt>
                <c:pt idx="1873">
                  <c:v>0.4636</c:v>
                </c:pt>
                <c:pt idx="1874">
                  <c:v>0.4502</c:v>
                </c:pt>
                <c:pt idx="1875">
                  <c:v>0.4594</c:v>
                </c:pt>
                <c:pt idx="1876">
                  <c:v>0.4597</c:v>
                </c:pt>
                <c:pt idx="1877">
                  <c:v>0.466</c:v>
                </c:pt>
                <c:pt idx="1878">
                  <c:v>0.4502</c:v>
                </c:pt>
                <c:pt idx="1879">
                  <c:v>0.4501</c:v>
                </c:pt>
                <c:pt idx="1880">
                  <c:v>0.4535</c:v>
                </c:pt>
                <c:pt idx="1881">
                  <c:v>0.4439</c:v>
                </c:pt>
                <c:pt idx="1882">
                  <c:v>0.4457</c:v>
                </c:pt>
                <c:pt idx="1883">
                  <c:v>0.4391</c:v>
                </c:pt>
                <c:pt idx="1884">
                  <c:v>0.4465</c:v>
                </c:pt>
                <c:pt idx="1885">
                  <c:v>0.4423</c:v>
                </c:pt>
                <c:pt idx="1886">
                  <c:v>0.4363</c:v>
                </c:pt>
                <c:pt idx="1887">
                  <c:v>0.4433</c:v>
                </c:pt>
                <c:pt idx="1888">
                  <c:v>0.4362</c:v>
                </c:pt>
                <c:pt idx="1889">
                  <c:v>0.4488</c:v>
                </c:pt>
                <c:pt idx="1890">
                  <c:v>0.4533</c:v>
                </c:pt>
                <c:pt idx="1891">
                  <c:v>0.4477</c:v>
                </c:pt>
                <c:pt idx="1892">
                  <c:v>0.4524</c:v>
                </c:pt>
                <c:pt idx="1893">
                  <c:v>0.4534</c:v>
                </c:pt>
                <c:pt idx="1894">
                  <c:v>0.4557</c:v>
                </c:pt>
                <c:pt idx="1895">
                  <c:v>0.4597</c:v>
                </c:pt>
                <c:pt idx="1896">
                  <c:v>0.4481</c:v>
                </c:pt>
                <c:pt idx="1897">
                  <c:v>0.4532</c:v>
                </c:pt>
                <c:pt idx="1898">
                  <c:v>0.4566</c:v>
                </c:pt>
                <c:pt idx="1899">
                  <c:v>0.4496</c:v>
                </c:pt>
                <c:pt idx="1900">
                  <c:v>0.4318</c:v>
                </c:pt>
                <c:pt idx="1901">
                  <c:v>0.4315</c:v>
                </c:pt>
                <c:pt idx="1902">
                  <c:v>0.4367</c:v>
                </c:pt>
                <c:pt idx="1903">
                  <c:v>0.4417</c:v>
                </c:pt>
                <c:pt idx="1904">
                  <c:v>0.4377</c:v>
                </c:pt>
                <c:pt idx="1905">
                  <c:v>0.432</c:v>
                </c:pt>
                <c:pt idx="1906">
                  <c:v>0.4295</c:v>
                </c:pt>
                <c:pt idx="1907">
                  <c:v>0.432</c:v>
                </c:pt>
                <c:pt idx="1908">
                  <c:v>0.4342</c:v>
                </c:pt>
                <c:pt idx="1909">
                  <c:v>0.4332</c:v>
                </c:pt>
                <c:pt idx="1910">
                  <c:v>0.4351</c:v>
                </c:pt>
                <c:pt idx="1911">
                  <c:v>0.4315</c:v>
                </c:pt>
                <c:pt idx="1912">
                  <c:v>0.4316</c:v>
                </c:pt>
                <c:pt idx="1913">
                  <c:v>0.4326</c:v>
                </c:pt>
                <c:pt idx="1914">
                  <c:v>0.4263</c:v>
                </c:pt>
                <c:pt idx="1915">
                  <c:v>0.43</c:v>
                </c:pt>
                <c:pt idx="1916">
                  <c:v>0.4327</c:v>
                </c:pt>
                <c:pt idx="1917">
                  <c:v>0.4359</c:v>
                </c:pt>
                <c:pt idx="1918">
                  <c:v>0.4346</c:v>
                </c:pt>
                <c:pt idx="1919">
                  <c:v>0.4453</c:v>
                </c:pt>
                <c:pt idx="1920">
                  <c:v>0.4407</c:v>
                </c:pt>
                <c:pt idx="1921">
                  <c:v>0.4377</c:v>
                </c:pt>
                <c:pt idx="1922">
                  <c:v>0.4434</c:v>
                </c:pt>
                <c:pt idx="1923">
                  <c:v>0.444</c:v>
                </c:pt>
                <c:pt idx="1924">
                  <c:v>0.4412</c:v>
                </c:pt>
                <c:pt idx="1925">
                  <c:v>0.4391</c:v>
                </c:pt>
                <c:pt idx="1926">
                  <c:v>0.4489</c:v>
                </c:pt>
                <c:pt idx="1927">
                  <c:v>0.4402</c:v>
                </c:pt>
                <c:pt idx="1928">
                  <c:v>0.443</c:v>
                </c:pt>
                <c:pt idx="1929">
                  <c:v>0.4371</c:v>
                </c:pt>
                <c:pt idx="1930">
                  <c:v>0.4378</c:v>
                </c:pt>
                <c:pt idx="1931">
                  <c:v>0.4372</c:v>
                </c:pt>
                <c:pt idx="1932">
                  <c:v>0.4389</c:v>
                </c:pt>
                <c:pt idx="1933">
                  <c:v>0.4418</c:v>
                </c:pt>
                <c:pt idx="1934">
                  <c:v>0.4426</c:v>
                </c:pt>
                <c:pt idx="1935">
                  <c:v>0.4437</c:v>
                </c:pt>
                <c:pt idx="1936">
                  <c:v>0.4388</c:v>
                </c:pt>
                <c:pt idx="1937">
                  <c:v>0.4302</c:v>
                </c:pt>
                <c:pt idx="1938">
                  <c:v>0.4436</c:v>
                </c:pt>
                <c:pt idx="1939">
                  <c:v>0.4365</c:v>
                </c:pt>
                <c:pt idx="1940">
                  <c:v>0.4445</c:v>
                </c:pt>
                <c:pt idx="1941">
                  <c:v>0.441</c:v>
                </c:pt>
                <c:pt idx="1942">
                  <c:v>0.4314</c:v>
                </c:pt>
                <c:pt idx="1943">
                  <c:v>0.4436</c:v>
                </c:pt>
                <c:pt idx="1944">
                  <c:v>0.4456</c:v>
                </c:pt>
                <c:pt idx="1945">
                  <c:v>0.4369</c:v>
                </c:pt>
                <c:pt idx="1946">
                  <c:v>0.4276</c:v>
                </c:pt>
                <c:pt idx="1947">
                  <c:v>0.441</c:v>
                </c:pt>
                <c:pt idx="1948">
                  <c:v>0.4346</c:v>
                </c:pt>
                <c:pt idx="1949">
                  <c:v>0.4464</c:v>
                </c:pt>
                <c:pt idx="1950">
                  <c:v>0.4444</c:v>
                </c:pt>
                <c:pt idx="1951">
                  <c:v>0.4421</c:v>
                </c:pt>
                <c:pt idx="1952">
                  <c:v>0.4464</c:v>
                </c:pt>
                <c:pt idx="1953">
                  <c:v>0.442</c:v>
                </c:pt>
                <c:pt idx="1954">
                  <c:v>0.4276</c:v>
                </c:pt>
                <c:pt idx="1955">
                  <c:v>0.443</c:v>
                </c:pt>
                <c:pt idx="1956">
                  <c:v>0.4369</c:v>
                </c:pt>
                <c:pt idx="1957">
                  <c:v>0.4312</c:v>
                </c:pt>
                <c:pt idx="1958">
                  <c:v>0.4359</c:v>
                </c:pt>
                <c:pt idx="1959">
                  <c:v>0.4377</c:v>
                </c:pt>
                <c:pt idx="1960">
                  <c:v>0.4359</c:v>
                </c:pt>
                <c:pt idx="1961">
                  <c:v>0.4354</c:v>
                </c:pt>
                <c:pt idx="1962">
                  <c:v>0.4438</c:v>
                </c:pt>
                <c:pt idx="1963">
                  <c:v>0.4367</c:v>
                </c:pt>
                <c:pt idx="1964">
                  <c:v>0.4224</c:v>
                </c:pt>
                <c:pt idx="1965">
                  <c:v>0.437</c:v>
                </c:pt>
                <c:pt idx="1966">
                  <c:v>0.4342</c:v>
                </c:pt>
                <c:pt idx="1967">
                  <c:v>0.443</c:v>
                </c:pt>
                <c:pt idx="1968">
                  <c:v>0.4404</c:v>
                </c:pt>
                <c:pt idx="1969">
                  <c:v>0.4462</c:v>
                </c:pt>
                <c:pt idx="1970">
                  <c:v>0.435</c:v>
                </c:pt>
                <c:pt idx="1971">
                  <c:v>0.4248</c:v>
                </c:pt>
                <c:pt idx="1972">
                  <c:v>0.4326</c:v>
                </c:pt>
                <c:pt idx="1973">
                  <c:v>0.4413</c:v>
                </c:pt>
                <c:pt idx="1974">
                  <c:v>0.4337</c:v>
                </c:pt>
                <c:pt idx="1975">
                  <c:v>0.4345</c:v>
                </c:pt>
                <c:pt idx="1976">
                  <c:v>0.4328</c:v>
                </c:pt>
                <c:pt idx="1977">
                  <c:v>0.4477</c:v>
                </c:pt>
                <c:pt idx="1978">
                  <c:v>0.4371</c:v>
                </c:pt>
                <c:pt idx="1979">
                  <c:v>0.4225</c:v>
                </c:pt>
                <c:pt idx="1980">
                  <c:v>0.4348</c:v>
                </c:pt>
                <c:pt idx="1981">
                  <c:v>0.4312</c:v>
                </c:pt>
                <c:pt idx="1982">
                  <c:v>0.4365</c:v>
                </c:pt>
                <c:pt idx="1983">
                  <c:v>0.4355</c:v>
                </c:pt>
                <c:pt idx="1984">
                  <c:v>0.4388</c:v>
                </c:pt>
                <c:pt idx="1985">
                  <c:v>0.4447</c:v>
                </c:pt>
                <c:pt idx="1986">
                  <c:v>0.4302</c:v>
                </c:pt>
                <c:pt idx="1987">
                  <c:v>0.4383</c:v>
                </c:pt>
                <c:pt idx="1988">
                  <c:v>0.4313</c:v>
                </c:pt>
                <c:pt idx="1989">
                  <c:v>0.4392</c:v>
                </c:pt>
                <c:pt idx="1990">
                  <c:v>0.4461</c:v>
                </c:pt>
                <c:pt idx="1991">
                  <c:v>0.4344</c:v>
                </c:pt>
                <c:pt idx="1992">
                  <c:v>0.4353</c:v>
                </c:pt>
                <c:pt idx="1993">
                  <c:v>0.4356</c:v>
                </c:pt>
                <c:pt idx="1994">
                  <c:v>0.4377</c:v>
                </c:pt>
                <c:pt idx="1995">
                  <c:v>0.4399</c:v>
                </c:pt>
                <c:pt idx="1996">
                  <c:v>0.4417</c:v>
                </c:pt>
                <c:pt idx="1997">
                  <c:v>0.4441</c:v>
                </c:pt>
                <c:pt idx="1998">
                  <c:v>0.44</c:v>
                </c:pt>
                <c:pt idx="1999">
                  <c:v>0.4367</c:v>
                </c:pt>
                <c:pt idx="2000">
                  <c:v>0.4355</c:v>
                </c:pt>
                <c:pt idx="2001">
                  <c:v>0.4469</c:v>
                </c:pt>
                <c:pt idx="2002">
                  <c:v>0.4422</c:v>
                </c:pt>
                <c:pt idx="2003">
                  <c:v>0.4445</c:v>
                </c:pt>
                <c:pt idx="2004">
                  <c:v>0.4446</c:v>
                </c:pt>
                <c:pt idx="2005">
                  <c:v>0.4462</c:v>
                </c:pt>
                <c:pt idx="2006">
                  <c:v>0.447</c:v>
                </c:pt>
                <c:pt idx="2007">
                  <c:v>0.4448</c:v>
                </c:pt>
                <c:pt idx="2008">
                  <c:v>0.4443</c:v>
                </c:pt>
                <c:pt idx="2009">
                  <c:v>0.4475</c:v>
                </c:pt>
                <c:pt idx="2010">
                  <c:v>0.4425</c:v>
                </c:pt>
                <c:pt idx="2011">
                  <c:v>0.4332</c:v>
                </c:pt>
                <c:pt idx="2012">
                  <c:v>0.4337</c:v>
                </c:pt>
                <c:pt idx="2013">
                  <c:v>0.4268</c:v>
                </c:pt>
                <c:pt idx="2014">
                  <c:v>0.4323</c:v>
                </c:pt>
                <c:pt idx="2015">
                  <c:v>0.4452</c:v>
                </c:pt>
                <c:pt idx="2016">
                  <c:v>0.4365</c:v>
                </c:pt>
                <c:pt idx="2017">
                  <c:v>0.432</c:v>
                </c:pt>
                <c:pt idx="2018">
                  <c:v>0.4375</c:v>
                </c:pt>
                <c:pt idx="2019">
                  <c:v>0.4497</c:v>
                </c:pt>
                <c:pt idx="2020">
                  <c:v>0.4462</c:v>
                </c:pt>
                <c:pt idx="2021">
                  <c:v>0.4192</c:v>
                </c:pt>
                <c:pt idx="2022">
                  <c:v>0.4533</c:v>
                </c:pt>
                <c:pt idx="2023">
                  <c:v>0.4526</c:v>
                </c:pt>
                <c:pt idx="2024">
                  <c:v>0.4403</c:v>
                </c:pt>
                <c:pt idx="2025">
                  <c:v>0.4376</c:v>
                </c:pt>
                <c:pt idx="2026">
                  <c:v>0.4381</c:v>
                </c:pt>
                <c:pt idx="2027">
                  <c:v>0.4356</c:v>
                </c:pt>
                <c:pt idx="2028">
                  <c:v>0.4414</c:v>
                </c:pt>
                <c:pt idx="2029">
                  <c:v>0.451</c:v>
                </c:pt>
                <c:pt idx="2030">
                  <c:v>0.4545</c:v>
                </c:pt>
                <c:pt idx="2031">
                  <c:v>0.4503</c:v>
                </c:pt>
                <c:pt idx="2032">
                  <c:v>0.4475</c:v>
                </c:pt>
                <c:pt idx="2033">
                  <c:v>0.4385</c:v>
                </c:pt>
                <c:pt idx="2034">
                  <c:v>0.4528</c:v>
                </c:pt>
                <c:pt idx="2035">
                  <c:v>0.4454</c:v>
                </c:pt>
                <c:pt idx="2036">
                  <c:v>0.4437</c:v>
                </c:pt>
                <c:pt idx="2037">
                  <c:v>0.4486</c:v>
                </c:pt>
                <c:pt idx="2038">
                  <c:v>0.4422</c:v>
                </c:pt>
                <c:pt idx="2039">
                  <c:v>0.4452</c:v>
                </c:pt>
                <c:pt idx="2040">
                  <c:v>0.4306</c:v>
                </c:pt>
                <c:pt idx="2041">
                  <c:v>0.4449</c:v>
                </c:pt>
                <c:pt idx="2042">
                  <c:v>0.4466</c:v>
                </c:pt>
                <c:pt idx="2043">
                  <c:v>0.4401</c:v>
                </c:pt>
                <c:pt idx="2044">
                  <c:v>0.4504</c:v>
                </c:pt>
                <c:pt idx="2045">
                  <c:v>0.4421</c:v>
                </c:pt>
                <c:pt idx="2046">
                  <c:v>0.4497</c:v>
                </c:pt>
                <c:pt idx="2047">
                  <c:v>0.4407</c:v>
                </c:pt>
                <c:pt idx="2048">
                  <c:v>0.4293</c:v>
                </c:pt>
                <c:pt idx="2049">
                  <c:v>0.4426</c:v>
                </c:pt>
                <c:pt idx="2050">
                  <c:v>0.4498</c:v>
                </c:pt>
                <c:pt idx="2051">
                  <c:v>0.4448</c:v>
                </c:pt>
                <c:pt idx="2052">
                  <c:v>0.4525</c:v>
                </c:pt>
                <c:pt idx="2053">
                  <c:v>0.4468</c:v>
                </c:pt>
                <c:pt idx="2054">
                  <c:v>0.4456</c:v>
                </c:pt>
                <c:pt idx="2055">
                  <c:v>0.4421</c:v>
                </c:pt>
                <c:pt idx="2056">
                  <c:v>0.4481</c:v>
                </c:pt>
                <c:pt idx="2057">
                  <c:v>0.4466</c:v>
                </c:pt>
                <c:pt idx="2058">
                  <c:v>0.453</c:v>
                </c:pt>
                <c:pt idx="2059">
                  <c:v>0.4378</c:v>
                </c:pt>
                <c:pt idx="2060">
                  <c:v>0.4467</c:v>
                </c:pt>
                <c:pt idx="2061">
                  <c:v>0.4465</c:v>
                </c:pt>
                <c:pt idx="2062">
                  <c:v>0.4468</c:v>
                </c:pt>
                <c:pt idx="2063">
                  <c:v>0.4492</c:v>
                </c:pt>
                <c:pt idx="2064">
                  <c:v>0.4421</c:v>
                </c:pt>
                <c:pt idx="2065">
                  <c:v>0.4442</c:v>
                </c:pt>
                <c:pt idx="2066">
                  <c:v>0.4501</c:v>
                </c:pt>
                <c:pt idx="2067">
                  <c:v>0.4486</c:v>
                </c:pt>
                <c:pt idx="2068">
                  <c:v>0.4602</c:v>
                </c:pt>
                <c:pt idx="2069">
                  <c:v>0.4375</c:v>
                </c:pt>
                <c:pt idx="2070">
                  <c:v>0.4395</c:v>
                </c:pt>
                <c:pt idx="2071">
                  <c:v>0.4354</c:v>
                </c:pt>
                <c:pt idx="2072">
                  <c:v>0.4363</c:v>
                </c:pt>
                <c:pt idx="2073">
                  <c:v>0.4337</c:v>
                </c:pt>
                <c:pt idx="2074">
                  <c:v>0.4312</c:v>
                </c:pt>
                <c:pt idx="2075">
                  <c:v>0.4231</c:v>
                </c:pt>
                <c:pt idx="2076">
                  <c:v>0.4231</c:v>
                </c:pt>
                <c:pt idx="2077">
                  <c:v>0.4342</c:v>
                </c:pt>
                <c:pt idx="2078">
                  <c:v>0.4302</c:v>
                </c:pt>
                <c:pt idx="2079">
                  <c:v>0.4324</c:v>
                </c:pt>
                <c:pt idx="2080">
                  <c:v>0.4364</c:v>
                </c:pt>
                <c:pt idx="2081">
                  <c:v>0.4347</c:v>
                </c:pt>
                <c:pt idx="2082">
                  <c:v>0.4339</c:v>
                </c:pt>
                <c:pt idx="2083">
                  <c:v>0.4417</c:v>
                </c:pt>
                <c:pt idx="2084">
                  <c:v>0.4388</c:v>
                </c:pt>
                <c:pt idx="2085">
                  <c:v>0.4402</c:v>
                </c:pt>
                <c:pt idx="2086">
                  <c:v>0.4297</c:v>
                </c:pt>
                <c:pt idx="2087">
                  <c:v>0.4431</c:v>
                </c:pt>
                <c:pt idx="2088">
                  <c:v>0.4425</c:v>
                </c:pt>
                <c:pt idx="2089">
                  <c:v>0.443</c:v>
                </c:pt>
                <c:pt idx="2090">
                  <c:v>0.4361</c:v>
                </c:pt>
                <c:pt idx="2091">
                  <c:v>0.4402</c:v>
                </c:pt>
                <c:pt idx="2092">
                  <c:v>0.4363</c:v>
                </c:pt>
                <c:pt idx="2093">
                  <c:v>0.431</c:v>
                </c:pt>
                <c:pt idx="2094">
                  <c:v>0.4316</c:v>
                </c:pt>
                <c:pt idx="2095">
                  <c:v>0.4336</c:v>
                </c:pt>
                <c:pt idx="2096">
                  <c:v>0.4318</c:v>
                </c:pt>
                <c:pt idx="2097">
                  <c:v>0.4462</c:v>
                </c:pt>
                <c:pt idx="2098">
                  <c:v>0.4388</c:v>
                </c:pt>
                <c:pt idx="2099">
                  <c:v>0.4388</c:v>
                </c:pt>
                <c:pt idx="2100">
                  <c:v>0.4347</c:v>
                </c:pt>
                <c:pt idx="2101">
                  <c:v>0.4378</c:v>
                </c:pt>
                <c:pt idx="2102">
                  <c:v>0.4423</c:v>
                </c:pt>
                <c:pt idx="2103">
                  <c:v>0.4148</c:v>
                </c:pt>
                <c:pt idx="2104">
                  <c:v>0.4375</c:v>
                </c:pt>
                <c:pt idx="2105">
                  <c:v>0.4343</c:v>
                </c:pt>
                <c:pt idx="2106">
                  <c:v>0.4325</c:v>
                </c:pt>
                <c:pt idx="2107">
                  <c:v>0.4336</c:v>
                </c:pt>
                <c:pt idx="2108">
                  <c:v>0.4338</c:v>
                </c:pt>
                <c:pt idx="2109">
                  <c:v>0.4293</c:v>
                </c:pt>
                <c:pt idx="2110">
                  <c:v>0.4322</c:v>
                </c:pt>
                <c:pt idx="2111">
                  <c:v>0.4413</c:v>
                </c:pt>
                <c:pt idx="2112">
                  <c:v>0.4347</c:v>
                </c:pt>
                <c:pt idx="2113">
                  <c:v>0.4316</c:v>
                </c:pt>
                <c:pt idx="2114">
                  <c:v>0.4377</c:v>
                </c:pt>
                <c:pt idx="2115">
                  <c:v>0.4348</c:v>
                </c:pt>
                <c:pt idx="2116">
                  <c:v>0.4345</c:v>
                </c:pt>
                <c:pt idx="2117">
                  <c:v>0.4401</c:v>
                </c:pt>
                <c:pt idx="2118">
                  <c:v>0.4337</c:v>
                </c:pt>
                <c:pt idx="2119">
                  <c:v>0.436</c:v>
                </c:pt>
                <c:pt idx="2120">
                  <c:v>0.442</c:v>
                </c:pt>
                <c:pt idx="2121">
                  <c:v>0.4389</c:v>
                </c:pt>
                <c:pt idx="2122">
                  <c:v>0.4489</c:v>
                </c:pt>
                <c:pt idx="2123">
                  <c:v>0.4382</c:v>
                </c:pt>
                <c:pt idx="2124">
                  <c:v>0.4286</c:v>
                </c:pt>
                <c:pt idx="2125">
                  <c:v>0.4456</c:v>
                </c:pt>
                <c:pt idx="2126">
                  <c:v>0.4382</c:v>
                </c:pt>
                <c:pt idx="2127">
                  <c:v>0.4398</c:v>
                </c:pt>
                <c:pt idx="2128">
                  <c:v>0.4396</c:v>
                </c:pt>
                <c:pt idx="2129">
                  <c:v>0.4352</c:v>
                </c:pt>
                <c:pt idx="2130">
                  <c:v>0.4321</c:v>
                </c:pt>
                <c:pt idx="2131">
                  <c:v>0.4334</c:v>
                </c:pt>
                <c:pt idx="2132">
                  <c:v>0.4374</c:v>
                </c:pt>
                <c:pt idx="2133">
                  <c:v>0.4389</c:v>
                </c:pt>
                <c:pt idx="2134">
                  <c:v>0.4457</c:v>
                </c:pt>
                <c:pt idx="2135">
                  <c:v>0.4392</c:v>
                </c:pt>
                <c:pt idx="2136">
                  <c:v>0.4322</c:v>
                </c:pt>
                <c:pt idx="2137">
                  <c:v>0.4439</c:v>
                </c:pt>
                <c:pt idx="2138">
                  <c:v>0.4398</c:v>
                </c:pt>
                <c:pt idx="2139">
                  <c:v>0.4459</c:v>
                </c:pt>
                <c:pt idx="2140">
                  <c:v>0.4394</c:v>
                </c:pt>
                <c:pt idx="2141">
                  <c:v>0.4369</c:v>
                </c:pt>
                <c:pt idx="2142">
                  <c:v>0.4359</c:v>
                </c:pt>
                <c:pt idx="2143">
                  <c:v>0.4406</c:v>
                </c:pt>
                <c:pt idx="2144">
                  <c:v>0.4411</c:v>
                </c:pt>
                <c:pt idx="2145">
                  <c:v>0.437</c:v>
                </c:pt>
                <c:pt idx="2146">
                  <c:v>0.433</c:v>
                </c:pt>
                <c:pt idx="2147">
                  <c:v>0.4359</c:v>
                </c:pt>
                <c:pt idx="2148">
                  <c:v>0.4393</c:v>
                </c:pt>
                <c:pt idx="2149">
                  <c:v>0.4419</c:v>
                </c:pt>
                <c:pt idx="2150">
                  <c:v>0.4386</c:v>
                </c:pt>
                <c:pt idx="2151">
                  <c:v>0.4353</c:v>
                </c:pt>
                <c:pt idx="2152">
                  <c:v>0.4374</c:v>
                </c:pt>
                <c:pt idx="2153">
                  <c:v>0.4405</c:v>
                </c:pt>
                <c:pt idx="2154">
                  <c:v>0.4335</c:v>
                </c:pt>
                <c:pt idx="2155">
                  <c:v>0.4328</c:v>
                </c:pt>
                <c:pt idx="2156">
                  <c:v>0.4349</c:v>
                </c:pt>
                <c:pt idx="2157">
                  <c:v>0.4398</c:v>
                </c:pt>
                <c:pt idx="2158">
                  <c:v>0.4418</c:v>
                </c:pt>
                <c:pt idx="2159">
                  <c:v>0.4363</c:v>
                </c:pt>
                <c:pt idx="2160">
                  <c:v>0.4347</c:v>
                </c:pt>
                <c:pt idx="2161">
                  <c:v>0.4371</c:v>
                </c:pt>
                <c:pt idx="2162">
                  <c:v>0.4328</c:v>
                </c:pt>
                <c:pt idx="2163">
                  <c:v>0.4404</c:v>
                </c:pt>
                <c:pt idx="2164">
                  <c:v>0.4376</c:v>
                </c:pt>
                <c:pt idx="2165">
                  <c:v>0.4332</c:v>
                </c:pt>
                <c:pt idx="2166">
                  <c:v>0.4276</c:v>
                </c:pt>
                <c:pt idx="2167">
                  <c:v>0.4349</c:v>
                </c:pt>
                <c:pt idx="2168">
                  <c:v>0.4367</c:v>
                </c:pt>
                <c:pt idx="2169">
                  <c:v>0.4356</c:v>
                </c:pt>
                <c:pt idx="2170">
                  <c:v>0.4401</c:v>
                </c:pt>
                <c:pt idx="2171">
                  <c:v>0.4361</c:v>
                </c:pt>
                <c:pt idx="2172">
                  <c:v>0.4442</c:v>
                </c:pt>
                <c:pt idx="2173">
                  <c:v>0.4429</c:v>
                </c:pt>
                <c:pt idx="2174">
                  <c:v>0.4436</c:v>
                </c:pt>
                <c:pt idx="2175">
                  <c:v>0.4338</c:v>
                </c:pt>
                <c:pt idx="2176">
                  <c:v>0.4347</c:v>
                </c:pt>
                <c:pt idx="2177">
                  <c:v>0.4341</c:v>
                </c:pt>
                <c:pt idx="2178">
                  <c:v>0.4391</c:v>
                </c:pt>
                <c:pt idx="2179">
                  <c:v>0.4352</c:v>
                </c:pt>
                <c:pt idx="2180">
                  <c:v>0.4377</c:v>
                </c:pt>
                <c:pt idx="2181">
                  <c:v>0.4364</c:v>
                </c:pt>
                <c:pt idx="2182">
                  <c:v>0.4312</c:v>
                </c:pt>
                <c:pt idx="2183">
                  <c:v>0.4361</c:v>
                </c:pt>
                <c:pt idx="2184">
                  <c:v>0.4348</c:v>
                </c:pt>
                <c:pt idx="2185">
                  <c:v>0.4386</c:v>
                </c:pt>
                <c:pt idx="2186">
                  <c:v>0.4413</c:v>
                </c:pt>
                <c:pt idx="2187">
                  <c:v>0.4326</c:v>
                </c:pt>
                <c:pt idx="2188">
                  <c:v>0.429</c:v>
                </c:pt>
                <c:pt idx="2189">
                  <c:v>0.4326</c:v>
                </c:pt>
                <c:pt idx="2190">
                  <c:v>0.4358</c:v>
                </c:pt>
                <c:pt idx="2191">
                  <c:v>0.4374</c:v>
                </c:pt>
                <c:pt idx="2192">
                  <c:v>0.4365</c:v>
                </c:pt>
                <c:pt idx="2193">
                  <c:v>0.4357</c:v>
                </c:pt>
                <c:pt idx="2194">
                  <c:v>0.4394</c:v>
                </c:pt>
                <c:pt idx="2195">
                  <c:v>0.4324</c:v>
                </c:pt>
                <c:pt idx="2196">
                  <c:v>0.439</c:v>
                </c:pt>
                <c:pt idx="2197">
                  <c:v>0.4381</c:v>
                </c:pt>
                <c:pt idx="2198">
                  <c:v>0.431</c:v>
                </c:pt>
                <c:pt idx="2199">
                  <c:v>0.4396</c:v>
                </c:pt>
                <c:pt idx="2200">
                  <c:v>0.4447</c:v>
                </c:pt>
                <c:pt idx="2201">
                  <c:v>0.4374</c:v>
                </c:pt>
                <c:pt idx="2202">
                  <c:v>0.4402</c:v>
                </c:pt>
                <c:pt idx="2203">
                  <c:v>0.4389</c:v>
                </c:pt>
                <c:pt idx="2204">
                  <c:v>0.4358</c:v>
                </c:pt>
                <c:pt idx="2205">
                  <c:v>0.4368</c:v>
                </c:pt>
                <c:pt idx="2206">
                  <c:v>0.4414</c:v>
                </c:pt>
                <c:pt idx="2207">
                  <c:v>0.4401</c:v>
                </c:pt>
                <c:pt idx="2208">
                  <c:v>0.4377</c:v>
                </c:pt>
                <c:pt idx="2209">
                  <c:v>0.4383</c:v>
                </c:pt>
                <c:pt idx="2210">
                  <c:v>0.4429</c:v>
                </c:pt>
                <c:pt idx="2211">
                  <c:v>0.4444</c:v>
                </c:pt>
                <c:pt idx="2212">
                  <c:v>0.4377</c:v>
                </c:pt>
                <c:pt idx="2213">
                  <c:v>0.4454</c:v>
                </c:pt>
                <c:pt idx="2214">
                  <c:v>0.4428</c:v>
                </c:pt>
                <c:pt idx="2215">
                  <c:v>0.4425</c:v>
                </c:pt>
                <c:pt idx="2216">
                  <c:v>0.4458</c:v>
                </c:pt>
                <c:pt idx="2217">
                  <c:v>0.4462</c:v>
                </c:pt>
                <c:pt idx="2218">
                  <c:v>0.4472</c:v>
                </c:pt>
                <c:pt idx="2219">
                  <c:v>0.4445</c:v>
                </c:pt>
                <c:pt idx="2220">
                  <c:v>0.4446</c:v>
                </c:pt>
                <c:pt idx="2221">
                  <c:v>0.4468</c:v>
                </c:pt>
                <c:pt idx="2222">
                  <c:v>0.4521</c:v>
                </c:pt>
                <c:pt idx="2223">
                  <c:v>0.4544</c:v>
                </c:pt>
                <c:pt idx="2224">
                  <c:v>0.4482</c:v>
                </c:pt>
                <c:pt idx="2225">
                  <c:v>0.4532</c:v>
                </c:pt>
                <c:pt idx="2226">
                  <c:v>0.4377</c:v>
                </c:pt>
                <c:pt idx="2227">
                  <c:v>0.4541</c:v>
                </c:pt>
                <c:pt idx="2228">
                  <c:v>0.449</c:v>
                </c:pt>
                <c:pt idx="2229">
                  <c:v>0.4543</c:v>
                </c:pt>
                <c:pt idx="2230">
                  <c:v>0.4472</c:v>
                </c:pt>
                <c:pt idx="2231">
                  <c:v>0.4489</c:v>
                </c:pt>
                <c:pt idx="2232">
                  <c:v>0.4209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096280"/>
        <c:axId val="-2143820776"/>
      </c:scatterChart>
      <c:valAx>
        <c:axId val="-2122096280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3820776"/>
        <c:crosses val="autoZero"/>
        <c:crossBetween val="midCat"/>
      </c:valAx>
      <c:valAx>
        <c:axId val="-2143820776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22096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sz="1400" b="1" i="0" baseline="0" dirty="0" smtClean="0">
                <a:effectLst/>
              </a:rPr>
              <a:t>De-trended Terra TOA refl. (Rn), Egypt1, B1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Terra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17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0138263967004124"/>
                  <c:y val="-0.273924389259035"/>
                </c:manualLayout>
              </c:layout>
              <c:numFmt formatCode="0.0000E+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Terra!$A$2:$A$3000</c:f>
              <c:numCache>
                <c:formatCode>0.000</c:formatCode>
                <c:ptCount val="2999"/>
                <c:pt idx="0">
                  <c:v>0.0</c:v>
                </c:pt>
                <c:pt idx="1">
                  <c:v>0.00273972602739726</c:v>
                </c:pt>
                <c:pt idx="2">
                  <c:v>0.00547945205479452</c:v>
                </c:pt>
                <c:pt idx="3">
                  <c:v>0.00821917808219178</c:v>
                </c:pt>
                <c:pt idx="4">
                  <c:v>0.010958904109589</c:v>
                </c:pt>
                <c:pt idx="5">
                  <c:v>0.0164383561643836</c:v>
                </c:pt>
                <c:pt idx="6">
                  <c:v>0.0191780821917808</c:v>
                </c:pt>
                <c:pt idx="7">
                  <c:v>0.0219178082191781</c:v>
                </c:pt>
                <c:pt idx="8">
                  <c:v>0.0273972602739726</c:v>
                </c:pt>
                <c:pt idx="9">
                  <c:v>0.0383561643835616</c:v>
                </c:pt>
                <c:pt idx="10">
                  <c:v>0.0410958904109589</c:v>
                </c:pt>
                <c:pt idx="11">
                  <c:v>0.0438356164383562</c:v>
                </c:pt>
                <c:pt idx="12">
                  <c:v>0.0465753424657534</c:v>
                </c:pt>
                <c:pt idx="13">
                  <c:v>0.0547945205479452</c:v>
                </c:pt>
                <c:pt idx="14">
                  <c:v>0.0602739726027397</c:v>
                </c:pt>
                <c:pt idx="15">
                  <c:v>0.0657534246575343</c:v>
                </c:pt>
                <c:pt idx="16">
                  <c:v>0.0684931506849315</c:v>
                </c:pt>
                <c:pt idx="17">
                  <c:v>0.0794520547945206</c:v>
                </c:pt>
                <c:pt idx="18">
                  <c:v>0.0904109589041096</c:v>
                </c:pt>
                <c:pt idx="19">
                  <c:v>0.0931506849315068</c:v>
                </c:pt>
                <c:pt idx="20">
                  <c:v>0.0986301369863014</c:v>
                </c:pt>
                <c:pt idx="21">
                  <c:v>0.104109589041096</c:v>
                </c:pt>
                <c:pt idx="22">
                  <c:v>0.112328767123288</c:v>
                </c:pt>
                <c:pt idx="23">
                  <c:v>0.115068493150685</c:v>
                </c:pt>
                <c:pt idx="24">
                  <c:v>0.120547945205479</c:v>
                </c:pt>
                <c:pt idx="25">
                  <c:v>0.123287671232877</c:v>
                </c:pt>
                <c:pt idx="26">
                  <c:v>0.134246575342466</c:v>
                </c:pt>
                <c:pt idx="27">
                  <c:v>0.147945205479452</c:v>
                </c:pt>
                <c:pt idx="28">
                  <c:v>0.153424657534247</c:v>
                </c:pt>
                <c:pt idx="29">
                  <c:v>0.156164383561644</c:v>
                </c:pt>
                <c:pt idx="30">
                  <c:v>0.158904109589041</c:v>
                </c:pt>
                <c:pt idx="31">
                  <c:v>0.172602739726027</c:v>
                </c:pt>
                <c:pt idx="32">
                  <c:v>0.175342465753425</c:v>
                </c:pt>
                <c:pt idx="33">
                  <c:v>0.180821917808219</c:v>
                </c:pt>
                <c:pt idx="34">
                  <c:v>0.191780821917808</c:v>
                </c:pt>
                <c:pt idx="35">
                  <c:v>0.197260273972603</c:v>
                </c:pt>
                <c:pt idx="36">
                  <c:v>0.2</c:v>
                </c:pt>
                <c:pt idx="37">
                  <c:v>0.202739726027397</c:v>
                </c:pt>
                <c:pt idx="38">
                  <c:v>0.216438356164384</c:v>
                </c:pt>
                <c:pt idx="39">
                  <c:v>0.219178082191781</c:v>
                </c:pt>
                <c:pt idx="40">
                  <c:v>0.221917808219178</c:v>
                </c:pt>
                <c:pt idx="41">
                  <c:v>0.235616438356164</c:v>
                </c:pt>
                <c:pt idx="42">
                  <c:v>0.241095890410959</c:v>
                </c:pt>
                <c:pt idx="43">
                  <c:v>0.243835616438356</c:v>
                </c:pt>
                <c:pt idx="44">
                  <c:v>0.246575342465753</c:v>
                </c:pt>
                <c:pt idx="45">
                  <c:v>0.26027397260274</c:v>
                </c:pt>
                <c:pt idx="46">
                  <c:v>0.273972602739726</c:v>
                </c:pt>
                <c:pt idx="47">
                  <c:v>0.279452054794521</c:v>
                </c:pt>
                <c:pt idx="48">
                  <c:v>0.298630136986301</c:v>
                </c:pt>
                <c:pt idx="49">
                  <c:v>0.304109589041096</c:v>
                </c:pt>
                <c:pt idx="50">
                  <c:v>0.323287671232877</c:v>
                </c:pt>
                <c:pt idx="51">
                  <c:v>0.328767123287671</c:v>
                </c:pt>
                <c:pt idx="52">
                  <c:v>0.331506849315069</c:v>
                </c:pt>
                <c:pt idx="53">
                  <c:v>0.334246575342466</c:v>
                </c:pt>
                <c:pt idx="54">
                  <c:v>0.342465753424658</c:v>
                </c:pt>
                <c:pt idx="55">
                  <c:v>0.347945205479452</c:v>
                </c:pt>
                <c:pt idx="56">
                  <c:v>0.350684931506849</c:v>
                </c:pt>
                <c:pt idx="57">
                  <c:v>0.353424657534247</c:v>
                </c:pt>
                <c:pt idx="58">
                  <c:v>0.356164383561644</c:v>
                </c:pt>
                <c:pt idx="59">
                  <c:v>0.358904109589041</c:v>
                </c:pt>
                <c:pt idx="60">
                  <c:v>0.361643835616438</c:v>
                </c:pt>
                <c:pt idx="61">
                  <c:v>0.367123287671233</c:v>
                </c:pt>
                <c:pt idx="62">
                  <c:v>0.372602739726027</c:v>
                </c:pt>
                <c:pt idx="63">
                  <c:v>0.378082191780822</c:v>
                </c:pt>
                <c:pt idx="64">
                  <c:v>0.386301369863014</c:v>
                </c:pt>
                <c:pt idx="65">
                  <c:v>0.391780821917808</c:v>
                </c:pt>
                <c:pt idx="66">
                  <c:v>0.397260273972603</c:v>
                </c:pt>
                <c:pt idx="67">
                  <c:v>0.410958904109589</c:v>
                </c:pt>
                <c:pt idx="68">
                  <c:v>0.416438356164384</c:v>
                </c:pt>
                <c:pt idx="69">
                  <c:v>0.419178082191781</c:v>
                </c:pt>
                <c:pt idx="70">
                  <c:v>0.43013698630137</c:v>
                </c:pt>
                <c:pt idx="71">
                  <c:v>0.435616438356164</c:v>
                </c:pt>
                <c:pt idx="72">
                  <c:v>0.441095890410959</c:v>
                </c:pt>
                <c:pt idx="73">
                  <c:v>0.449315068493151</c:v>
                </c:pt>
                <c:pt idx="74">
                  <c:v>0.454794520547945</c:v>
                </c:pt>
                <c:pt idx="75">
                  <c:v>0.46027397260274</c:v>
                </c:pt>
                <c:pt idx="76">
                  <c:v>0.465753424657534</c:v>
                </c:pt>
                <c:pt idx="77">
                  <c:v>0.473972602739726</c:v>
                </c:pt>
                <c:pt idx="78">
                  <c:v>0.47945205479452</c:v>
                </c:pt>
                <c:pt idx="79">
                  <c:v>0.482191780821918</c:v>
                </c:pt>
                <c:pt idx="80">
                  <c:v>0.484931506849315</c:v>
                </c:pt>
                <c:pt idx="81">
                  <c:v>0.493150684931507</c:v>
                </c:pt>
                <c:pt idx="82">
                  <c:v>0.498630136986301</c:v>
                </c:pt>
                <c:pt idx="83">
                  <c:v>0.504109589041096</c:v>
                </c:pt>
                <c:pt idx="84">
                  <c:v>0.506849315068493</c:v>
                </c:pt>
                <c:pt idx="85">
                  <c:v>0.50958904109589</c:v>
                </c:pt>
                <c:pt idx="86">
                  <c:v>0.512328767123288</c:v>
                </c:pt>
                <c:pt idx="87">
                  <c:v>0.515068493150685</c:v>
                </c:pt>
                <c:pt idx="88">
                  <c:v>0.517808219178082</c:v>
                </c:pt>
                <c:pt idx="89">
                  <c:v>0.523287671232877</c:v>
                </c:pt>
                <c:pt idx="90">
                  <c:v>0.526027397260274</c:v>
                </c:pt>
                <c:pt idx="91">
                  <c:v>0.528767123287671</c:v>
                </c:pt>
                <c:pt idx="92">
                  <c:v>0.536986301369863</c:v>
                </c:pt>
                <c:pt idx="93">
                  <c:v>0.542465753424658</c:v>
                </c:pt>
                <c:pt idx="94">
                  <c:v>0.561643835616439</c:v>
                </c:pt>
                <c:pt idx="95">
                  <c:v>0.567123287671233</c:v>
                </c:pt>
                <c:pt idx="96">
                  <c:v>0.586301369863014</c:v>
                </c:pt>
                <c:pt idx="97">
                  <c:v>0.591780821917808</c:v>
                </c:pt>
                <c:pt idx="98">
                  <c:v>0.605479452054795</c:v>
                </c:pt>
                <c:pt idx="99">
                  <c:v>0.610958904109589</c:v>
                </c:pt>
                <c:pt idx="100">
                  <c:v>0.616438356164384</c:v>
                </c:pt>
                <c:pt idx="101">
                  <c:v>0.63013698630137</c:v>
                </c:pt>
                <c:pt idx="102">
                  <c:v>0.635616438356164</c:v>
                </c:pt>
                <c:pt idx="103">
                  <c:v>0.641095890410959</c:v>
                </c:pt>
                <c:pt idx="104">
                  <c:v>0.649315068493151</c:v>
                </c:pt>
                <c:pt idx="105">
                  <c:v>0.654794520547945</c:v>
                </c:pt>
                <c:pt idx="106">
                  <c:v>0.66027397260274</c:v>
                </c:pt>
                <c:pt idx="107">
                  <c:v>0.673972602739726</c:v>
                </c:pt>
                <c:pt idx="108">
                  <c:v>0.693150684931507</c:v>
                </c:pt>
                <c:pt idx="109">
                  <c:v>0.698630136986301</c:v>
                </c:pt>
                <c:pt idx="110">
                  <c:v>0.704109589041096</c:v>
                </c:pt>
                <c:pt idx="111">
                  <c:v>0.717808219178082</c:v>
                </c:pt>
                <c:pt idx="112">
                  <c:v>0.723287671232877</c:v>
                </c:pt>
                <c:pt idx="113">
                  <c:v>0.728767123287671</c:v>
                </c:pt>
                <c:pt idx="114">
                  <c:v>0.742465753424658</c:v>
                </c:pt>
                <c:pt idx="115">
                  <c:v>0.747945205479452</c:v>
                </c:pt>
                <c:pt idx="116">
                  <c:v>0.761643835616438</c:v>
                </c:pt>
                <c:pt idx="117">
                  <c:v>0.772602739726027</c:v>
                </c:pt>
                <c:pt idx="118">
                  <c:v>0.789041095890411</c:v>
                </c:pt>
                <c:pt idx="119">
                  <c:v>0.791780821917808</c:v>
                </c:pt>
                <c:pt idx="120">
                  <c:v>0.797260273972602</c:v>
                </c:pt>
                <c:pt idx="121">
                  <c:v>0.810958904109589</c:v>
                </c:pt>
                <c:pt idx="122">
                  <c:v>0.816438356164384</c:v>
                </c:pt>
                <c:pt idx="123">
                  <c:v>0.819178082191781</c:v>
                </c:pt>
                <c:pt idx="124">
                  <c:v>0.83013698630137</c:v>
                </c:pt>
                <c:pt idx="125">
                  <c:v>0.832876712328767</c:v>
                </c:pt>
                <c:pt idx="126">
                  <c:v>0.835616438356164</c:v>
                </c:pt>
                <c:pt idx="127">
                  <c:v>0.841095890410959</c:v>
                </c:pt>
                <c:pt idx="128">
                  <c:v>0.849315068493151</c:v>
                </c:pt>
                <c:pt idx="129">
                  <c:v>0.873972602739726</c:v>
                </c:pt>
                <c:pt idx="130">
                  <c:v>0.876712328767123</c:v>
                </c:pt>
                <c:pt idx="131">
                  <c:v>0.879452054794521</c:v>
                </c:pt>
                <c:pt idx="132">
                  <c:v>0.882191780821918</c:v>
                </c:pt>
                <c:pt idx="133">
                  <c:v>0.898630136986301</c:v>
                </c:pt>
                <c:pt idx="134">
                  <c:v>0.901369863013699</c:v>
                </c:pt>
                <c:pt idx="135">
                  <c:v>0.904109589041096</c:v>
                </c:pt>
                <c:pt idx="136">
                  <c:v>0.917808219178082</c:v>
                </c:pt>
                <c:pt idx="137">
                  <c:v>0.923287671232877</c:v>
                </c:pt>
                <c:pt idx="138">
                  <c:v>0.926027397260274</c:v>
                </c:pt>
                <c:pt idx="139">
                  <c:v>0.928767123287671</c:v>
                </c:pt>
                <c:pt idx="140">
                  <c:v>0.931506849315068</c:v>
                </c:pt>
                <c:pt idx="141">
                  <c:v>0.936986301369863</c:v>
                </c:pt>
                <c:pt idx="142">
                  <c:v>0.942465753424658</c:v>
                </c:pt>
                <c:pt idx="143">
                  <c:v>0.945205479452055</c:v>
                </c:pt>
                <c:pt idx="144">
                  <c:v>0.947945205479452</c:v>
                </c:pt>
                <c:pt idx="145">
                  <c:v>0.953424657534247</c:v>
                </c:pt>
                <c:pt idx="146">
                  <c:v>0.956164383561644</c:v>
                </c:pt>
                <c:pt idx="147">
                  <c:v>0.986301369863013</c:v>
                </c:pt>
                <c:pt idx="148">
                  <c:v>0.989041095890411</c:v>
                </c:pt>
                <c:pt idx="149">
                  <c:v>0.991780821917808</c:v>
                </c:pt>
                <c:pt idx="150">
                  <c:v>0.997260273972602</c:v>
                </c:pt>
                <c:pt idx="151">
                  <c:v>1.0</c:v>
                </c:pt>
                <c:pt idx="152">
                  <c:v>1.01095890410959</c:v>
                </c:pt>
                <c:pt idx="153">
                  <c:v>1.013698630136986</c:v>
                </c:pt>
                <c:pt idx="154">
                  <c:v>1.016438356164383</c:v>
                </c:pt>
                <c:pt idx="155">
                  <c:v>1.019178082191781</c:v>
                </c:pt>
                <c:pt idx="156">
                  <c:v>1.024657534246576</c:v>
                </c:pt>
                <c:pt idx="157">
                  <c:v>1.03013698630137</c:v>
                </c:pt>
                <c:pt idx="158">
                  <c:v>1.032876712328767</c:v>
                </c:pt>
                <c:pt idx="159">
                  <c:v>1.041095890410959</c:v>
                </c:pt>
                <c:pt idx="160">
                  <c:v>1.043835616438356</c:v>
                </c:pt>
                <c:pt idx="161">
                  <c:v>1.049315068493151</c:v>
                </c:pt>
                <c:pt idx="162">
                  <c:v>1.076712328767123</c:v>
                </c:pt>
                <c:pt idx="163">
                  <c:v>1.082191780821918</c:v>
                </c:pt>
                <c:pt idx="164">
                  <c:v>1.095890410958904</c:v>
                </c:pt>
                <c:pt idx="165">
                  <c:v>1.101369863013698</c:v>
                </c:pt>
                <c:pt idx="166">
                  <c:v>1.117808219178082</c:v>
                </c:pt>
                <c:pt idx="167">
                  <c:v>1.12054794520548</c:v>
                </c:pt>
                <c:pt idx="168">
                  <c:v>1.123287671232877</c:v>
                </c:pt>
                <c:pt idx="169">
                  <c:v>1.131506849315068</c:v>
                </c:pt>
                <c:pt idx="170">
                  <c:v>1.136986301369863</c:v>
                </c:pt>
                <c:pt idx="171">
                  <c:v>1.13972602739726</c:v>
                </c:pt>
                <c:pt idx="172">
                  <c:v>1.142465753424658</c:v>
                </c:pt>
                <c:pt idx="173">
                  <c:v>1.145205479452055</c:v>
                </c:pt>
                <c:pt idx="174">
                  <c:v>1.15068493150685</c:v>
                </c:pt>
                <c:pt idx="175">
                  <c:v>1.156164383561644</c:v>
                </c:pt>
                <c:pt idx="176">
                  <c:v>1.161643835616438</c:v>
                </c:pt>
                <c:pt idx="177">
                  <c:v>1.164383561643836</c:v>
                </c:pt>
                <c:pt idx="178">
                  <c:v>1.18082191780822</c:v>
                </c:pt>
                <c:pt idx="179">
                  <c:v>1.183561643835616</c:v>
                </c:pt>
                <c:pt idx="180">
                  <c:v>1.186301369863014</c:v>
                </c:pt>
                <c:pt idx="181">
                  <c:v>1.189041095890411</c:v>
                </c:pt>
                <c:pt idx="182">
                  <c:v>1.191780821917809</c:v>
                </c:pt>
                <c:pt idx="183">
                  <c:v>1.194520547945206</c:v>
                </c:pt>
                <c:pt idx="184">
                  <c:v>1.2</c:v>
                </c:pt>
                <c:pt idx="185">
                  <c:v>1.205479452054794</c:v>
                </c:pt>
                <c:pt idx="186">
                  <c:v>1.208219178082192</c:v>
                </c:pt>
                <c:pt idx="187">
                  <c:v>1.227397260273972</c:v>
                </c:pt>
                <c:pt idx="188">
                  <c:v>1.243835616438356</c:v>
                </c:pt>
                <c:pt idx="189">
                  <c:v>1.254794520547945</c:v>
                </c:pt>
                <c:pt idx="190">
                  <c:v>1.263013698630137</c:v>
                </c:pt>
                <c:pt idx="191">
                  <c:v>1.268493150684931</c:v>
                </c:pt>
                <c:pt idx="192">
                  <c:v>1.271232876712329</c:v>
                </c:pt>
                <c:pt idx="193">
                  <c:v>1.273972602739726</c:v>
                </c:pt>
                <c:pt idx="194">
                  <c:v>1.276712328767124</c:v>
                </c:pt>
                <c:pt idx="195">
                  <c:v>1.27945205479452</c:v>
                </c:pt>
                <c:pt idx="196">
                  <c:v>1.282191780821918</c:v>
                </c:pt>
                <c:pt idx="197">
                  <c:v>1.293150684931507</c:v>
                </c:pt>
                <c:pt idx="198">
                  <c:v>1.306849315068493</c:v>
                </c:pt>
                <c:pt idx="199">
                  <c:v>1.312328767123288</c:v>
                </c:pt>
                <c:pt idx="200">
                  <c:v>1.315068493150685</c:v>
                </c:pt>
                <c:pt idx="201">
                  <c:v>1.317808219178082</c:v>
                </c:pt>
                <c:pt idx="202">
                  <c:v>1.323287671232877</c:v>
                </c:pt>
                <c:pt idx="203">
                  <c:v>1.326027397260274</c:v>
                </c:pt>
                <c:pt idx="204">
                  <c:v>1.336986301369863</c:v>
                </c:pt>
                <c:pt idx="205">
                  <c:v>1.33972602739726</c:v>
                </c:pt>
                <c:pt idx="206">
                  <c:v>1.342465753424658</c:v>
                </c:pt>
                <c:pt idx="207">
                  <c:v>1.35068493150685</c:v>
                </c:pt>
                <c:pt idx="208">
                  <c:v>1.361643835616438</c:v>
                </c:pt>
                <c:pt idx="209">
                  <c:v>1.383561643835616</c:v>
                </c:pt>
                <c:pt idx="210">
                  <c:v>1.386301369863014</c:v>
                </c:pt>
                <c:pt idx="211">
                  <c:v>1.389041095890411</c:v>
                </c:pt>
                <c:pt idx="212">
                  <c:v>1.391780821917808</c:v>
                </c:pt>
                <c:pt idx="213">
                  <c:v>1.394520547945206</c:v>
                </c:pt>
                <c:pt idx="214">
                  <c:v>1.4</c:v>
                </c:pt>
                <c:pt idx="215">
                  <c:v>1.405479452054794</c:v>
                </c:pt>
                <c:pt idx="216">
                  <c:v>1.413698630136986</c:v>
                </c:pt>
                <c:pt idx="217">
                  <c:v>1.419178082191781</c:v>
                </c:pt>
                <c:pt idx="218">
                  <c:v>1.424657534246576</c:v>
                </c:pt>
                <c:pt idx="219">
                  <c:v>1.427397260273972</c:v>
                </c:pt>
                <c:pt idx="220">
                  <c:v>1.43013698630137</c:v>
                </c:pt>
                <c:pt idx="221">
                  <c:v>1.432876712328767</c:v>
                </c:pt>
                <c:pt idx="222">
                  <c:v>1.435616438356164</c:v>
                </c:pt>
                <c:pt idx="223">
                  <c:v>1.438356164383562</c:v>
                </c:pt>
                <c:pt idx="224">
                  <c:v>1.443835616438356</c:v>
                </c:pt>
                <c:pt idx="225">
                  <c:v>1.446575342465753</c:v>
                </c:pt>
                <c:pt idx="226">
                  <c:v>1.449315068493151</c:v>
                </c:pt>
                <c:pt idx="227">
                  <c:v>1.452054794520548</c:v>
                </c:pt>
                <c:pt idx="228">
                  <c:v>1.457534246575342</c:v>
                </c:pt>
                <c:pt idx="229">
                  <c:v>1.463013698630137</c:v>
                </c:pt>
                <c:pt idx="230">
                  <c:v>1.468493150684931</c:v>
                </c:pt>
                <c:pt idx="231">
                  <c:v>1.471232876712329</c:v>
                </c:pt>
                <c:pt idx="232">
                  <c:v>1.473972602739726</c:v>
                </c:pt>
                <c:pt idx="233">
                  <c:v>1.476712328767123</c:v>
                </c:pt>
                <c:pt idx="234">
                  <c:v>1.482191780821918</c:v>
                </c:pt>
                <c:pt idx="235">
                  <c:v>1.487671232876712</c:v>
                </c:pt>
                <c:pt idx="236">
                  <c:v>1.49041095890411</c:v>
                </c:pt>
                <c:pt idx="237">
                  <c:v>1.493150684931507</c:v>
                </c:pt>
                <c:pt idx="238">
                  <c:v>1.495890410958904</c:v>
                </c:pt>
                <c:pt idx="239">
                  <c:v>1.501369863013698</c:v>
                </c:pt>
                <c:pt idx="240">
                  <c:v>1.506849315068493</c:v>
                </c:pt>
                <c:pt idx="241">
                  <c:v>1.512328767123288</c:v>
                </c:pt>
                <c:pt idx="242">
                  <c:v>1.515068493150685</c:v>
                </c:pt>
                <c:pt idx="243">
                  <c:v>1.517808219178082</c:v>
                </c:pt>
                <c:pt idx="244">
                  <c:v>1.52054794520548</c:v>
                </c:pt>
                <c:pt idx="245">
                  <c:v>1.523287671232877</c:v>
                </c:pt>
                <c:pt idx="246">
                  <c:v>1.526027397260274</c:v>
                </c:pt>
                <c:pt idx="247">
                  <c:v>1.531506849315068</c:v>
                </c:pt>
                <c:pt idx="248">
                  <c:v>1.534246575342466</c:v>
                </c:pt>
                <c:pt idx="249">
                  <c:v>1.536986301369863</c:v>
                </c:pt>
                <c:pt idx="250">
                  <c:v>1.53972602739726</c:v>
                </c:pt>
                <c:pt idx="251">
                  <c:v>1.545205479452055</c:v>
                </c:pt>
                <c:pt idx="252">
                  <c:v>1.55068493150685</c:v>
                </c:pt>
                <c:pt idx="253">
                  <c:v>1.556164383561644</c:v>
                </c:pt>
                <c:pt idx="254">
                  <c:v>1.558904109589041</c:v>
                </c:pt>
                <c:pt idx="255">
                  <c:v>1.561643835616438</c:v>
                </c:pt>
                <c:pt idx="256">
                  <c:v>1.564383561643836</c:v>
                </c:pt>
                <c:pt idx="257">
                  <c:v>1.567123287671233</c:v>
                </c:pt>
                <c:pt idx="258">
                  <c:v>1.56986301369863</c:v>
                </c:pt>
                <c:pt idx="259">
                  <c:v>1.575342465753425</c:v>
                </c:pt>
                <c:pt idx="260">
                  <c:v>1.578082191780822</c:v>
                </c:pt>
                <c:pt idx="261">
                  <c:v>1.580821917808219</c:v>
                </c:pt>
                <c:pt idx="262">
                  <c:v>1.583561643835616</c:v>
                </c:pt>
                <c:pt idx="263">
                  <c:v>1.594520547945206</c:v>
                </c:pt>
                <c:pt idx="264">
                  <c:v>1.6</c:v>
                </c:pt>
                <c:pt idx="265">
                  <c:v>1.602739726027397</c:v>
                </c:pt>
                <c:pt idx="266">
                  <c:v>1.605479452054794</c:v>
                </c:pt>
                <c:pt idx="267">
                  <c:v>1.61095890410959</c:v>
                </c:pt>
                <c:pt idx="268">
                  <c:v>1.613698630136986</c:v>
                </c:pt>
                <c:pt idx="269">
                  <c:v>1.619178082191781</c:v>
                </c:pt>
                <c:pt idx="270">
                  <c:v>1.621917808219178</c:v>
                </c:pt>
                <c:pt idx="271">
                  <c:v>1.624657534246576</c:v>
                </c:pt>
                <c:pt idx="272">
                  <c:v>1.63013698630137</c:v>
                </c:pt>
                <c:pt idx="273">
                  <c:v>1.632876712328767</c:v>
                </c:pt>
                <c:pt idx="274">
                  <c:v>1.638356164383562</c:v>
                </c:pt>
                <c:pt idx="275">
                  <c:v>1.643835616438356</c:v>
                </c:pt>
                <c:pt idx="276">
                  <c:v>1.646575342465754</c:v>
                </c:pt>
                <c:pt idx="277">
                  <c:v>1.652054794520548</c:v>
                </c:pt>
                <c:pt idx="278">
                  <c:v>1.654794520547945</c:v>
                </c:pt>
                <c:pt idx="279">
                  <c:v>1.657534246575342</c:v>
                </c:pt>
                <c:pt idx="280">
                  <c:v>1.663013698630137</c:v>
                </c:pt>
                <c:pt idx="281">
                  <c:v>1.665753424657534</c:v>
                </c:pt>
                <c:pt idx="282">
                  <c:v>1.668493150684931</c:v>
                </c:pt>
                <c:pt idx="283">
                  <c:v>1.673972602739726</c:v>
                </c:pt>
                <c:pt idx="284">
                  <c:v>1.676712328767123</c:v>
                </c:pt>
                <c:pt idx="285">
                  <c:v>1.682191780821918</c:v>
                </c:pt>
                <c:pt idx="286">
                  <c:v>1.687671232876712</c:v>
                </c:pt>
                <c:pt idx="287">
                  <c:v>1.695890410958904</c:v>
                </c:pt>
                <c:pt idx="288">
                  <c:v>1.706849315068493</c:v>
                </c:pt>
                <c:pt idx="289">
                  <c:v>1.70958904109589</c:v>
                </c:pt>
                <c:pt idx="290">
                  <c:v>1.712328767123288</c:v>
                </c:pt>
                <c:pt idx="291">
                  <c:v>1.717808219178082</c:v>
                </c:pt>
                <c:pt idx="292">
                  <c:v>1.72054794520548</c:v>
                </c:pt>
                <c:pt idx="293">
                  <c:v>1.726027397260274</c:v>
                </c:pt>
                <c:pt idx="294">
                  <c:v>1.731506849315068</c:v>
                </c:pt>
                <c:pt idx="295">
                  <c:v>1.75068493150685</c:v>
                </c:pt>
                <c:pt idx="296">
                  <c:v>1.753424657534246</c:v>
                </c:pt>
                <c:pt idx="297">
                  <c:v>1.756164383561644</c:v>
                </c:pt>
                <c:pt idx="298">
                  <c:v>1.758904109589041</c:v>
                </c:pt>
                <c:pt idx="299">
                  <c:v>1.761643835616438</c:v>
                </c:pt>
                <c:pt idx="300">
                  <c:v>1.764383561643836</c:v>
                </c:pt>
                <c:pt idx="301">
                  <c:v>1.76986301369863</c:v>
                </c:pt>
                <c:pt idx="302">
                  <c:v>1.775342465753425</c:v>
                </c:pt>
                <c:pt idx="303">
                  <c:v>1.780821917808219</c:v>
                </c:pt>
                <c:pt idx="304">
                  <c:v>1.783561643835616</c:v>
                </c:pt>
                <c:pt idx="305">
                  <c:v>1.789041095890411</c:v>
                </c:pt>
                <c:pt idx="306">
                  <c:v>1.794520547945206</c:v>
                </c:pt>
                <c:pt idx="307">
                  <c:v>1.797260273972603</c:v>
                </c:pt>
                <c:pt idx="308">
                  <c:v>1.8</c:v>
                </c:pt>
                <c:pt idx="309">
                  <c:v>1.802739726027397</c:v>
                </c:pt>
                <c:pt idx="310">
                  <c:v>1.805479452054794</c:v>
                </c:pt>
                <c:pt idx="311">
                  <c:v>1.808219178082192</c:v>
                </c:pt>
                <c:pt idx="312">
                  <c:v>1.813698630136986</c:v>
                </c:pt>
                <c:pt idx="313">
                  <c:v>1.819178082191781</c:v>
                </c:pt>
                <c:pt idx="314">
                  <c:v>1.821917808219178</c:v>
                </c:pt>
                <c:pt idx="315">
                  <c:v>1.824657534246576</c:v>
                </c:pt>
                <c:pt idx="316">
                  <c:v>1.827397260273972</c:v>
                </c:pt>
                <c:pt idx="317">
                  <c:v>1.83013698630137</c:v>
                </c:pt>
                <c:pt idx="318">
                  <c:v>1.832876712328767</c:v>
                </c:pt>
                <c:pt idx="319">
                  <c:v>1.838356164383562</c:v>
                </c:pt>
                <c:pt idx="320">
                  <c:v>1.841095890410959</c:v>
                </c:pt>
                <c:pt idx="321">
                  <c:v>1.843835616438356</c:v>
                </c:pt>
                <c:pt idx="322">
                  <c:v>1.846575342465754</c:v>
                </c:pt>
                <c:pt idx="323">
                  <c:v>1.849315068493151</c:v>
                </c:pt>
                <c:pt idx="324">
                  <c:v>1.852054794520548</c:v>
                </c:pt>
                <c:pt idx="325">
                  <c:v>1.854794520547945</c:v>
                </c:pt>
                <c:pt idx="326">
                  <c:v>1.863013698630137</c:v>
                </c:pt>
                <c:pt idx="327">
                  <c:v>1.868493150684932</c:v>
                </c:pt>
                <c:pt idx="328">
                  <c:v>1.882191780821918</c:v>
                </c:pt>
                <c:pt idx="329">
                  <c:v>1.884931506849315</c:v>
                </c:pt>
                <c:pt idx="330">
                  <c:v>1.887671232876712</c:v>
                </c:pt>
                <c:pt idx="331">
                  <c:v>1.89041095890411</c:v>
                </c:pt>
                <c:pt idx="332">
                  <c:v>1.895890410958904</c:v>
                </c:pt>
                <c:pt idx="333">
                  <c:v>1.901369863013698</c:v>
                </c:pt>
                <c:pt idx="334">
                  <c:v>1.90958904109589</c:v>
                </c:pt>
                <c:pt idx="335">
                  <c:v>1.912328767123288</c:v>
                </c:pt>
                <c:pt idx="336">
                  <c:v>1.915068493150684</c:v>
                </c:pt>
                <c:pt idx="337">
                  <c:v>1.920547945205479</c:v>
                </c:pt>
                <c:pt idx="338">
                  <c:v>1.926027397260274</c:v>
                </c:pt>
                <c:pt idx="339">
                  <c:v>1.931506849315068</c:v>
                </c:pt>
                <c:pt idx="340">
                  <c:v>1.934246575342466</c:v>
                </c:pt>
                <c:pt idx="341">
                  <c:v>1.945205479452055</c:v>
                </c:pt>
                <c:pt idx="342">
                  <c:v>1.953424657534246</c:v>
                </c:pt>
                <c:pt idx="343">
                  <c:v>1.958904109589041</c:v>
                </c:pt>
                <c:pt idx="344">
                  <c:v>1.96986301369863</c:v>
                </c:pt>
                <c:pt idx="345">
                  <c:v>1.972602739726027</c:v>
                </c:pt>
                <c:pt idx="346">
                  <c:v>1.978082191780822</c:v>
                </c:pt>
                <c:pt idx="347">
                  <c:v>1.980821917808219</c:v>
                </c:pt>
                <c:pt idx="348">
                  <c:v>1.983561643835616</c:v>
                </c:pt>
                <c:pt idx="349">
                  <c:v>1.989041095890411</c:v>
                </c:pt>
                <c:pt idx="350">
                  <c:v>1.997260273972602</c:v>
                </c:pt>
                <c:pt idx="351">
                  <c:v>2.008219178082192</c:v>
                </c:pt>
                <c:pt idx="352">
                  <c:v>2.013698630136986</c:v>
                </c:pt>
                <c:pt idx="353">
                  <c:v>2.016438356164384</c:v>
                </c:pt>
                <c:pt idx="354">
                  <c:v>2.021917808219178</c:v>
                </c:pt>
                <c:pt idx="355">
                  <c:v>2.027397260273974</c:v>
                </c:pt>
                <c:pt idx="356">
                  <c:v>2.038356164383561</c:v>
                </c:pt>
                <c:pt idx="357">
                  <c:v>2.04109589041096</c:v>
                </c:pt>
                <c:pt idx="358">
                  <c:v>2.043835616438356</c:v>
                </c:pt>
                <c:pt idx="359">
                  <c:v>2.052054794520548</c:v>
                </c:pt>
                <c:pt idx="360">
                  <c:v>2.057534246575343</c:v>
                </c:pt>
                <c:pt idx="361">
                  <c:v>2.06027397260274</c:v>
                </c:pt>
                <c:pt idx="362">
                  <c:v>2.065753424657534</c:v>
                </c:pt>
                <c:pt idx="363">
                  <c:v>2.068493150684932</c:v>
                </c:pt>
                <c:pt idx="364">
                  <c:v>2.07123287671233</c:v>
                </c:pt>
                <c:pt idx="365">
                  <c:v>2.08219178082192</c:v>
                </c:pt>
                <c:pt idx="366">
                  <c:v>2.087671232876713</c:v>
                </c:pt>
                <c:pt idx="367">
                  <c:v>2.093150684931507</c:v>
                </c:pt>
                <c:pt idx="368">
                  <c:v>2.095890410958904</c:v>
                </c:pt>
                <c:pt idx="369">
                  <c:v>2.098630136986301</c:v>
                </c:pt>
                <c:pt idx="370">
                  <c:v>2.104109589041096</c:v>
                </c:pt>
                <c:pt idx="371">
                  <c:v>2.115068493150684</c:v>
                </c:pt>
                <c:pt idx="372">
                  <c:v>2.134246575342466</c:v>
                </c:pt>
                <c:pt idx="373">
                  <c:v>2.13972602739726</c:v>
                </c:pt>
                <c:pt idx="374">
                  <c:v>2.147945205479452</c:v>
                </c:pt>
                <c:pt idx="375">
                  <c:v>2.150684931506849</c:v>
                </c:pt>
                <c:pt idx="376">
                  <c:v>2.172602739726027</c:v>
                </c:pt>
                <c:pt idx="377">
                  <c:v>2.194520547945206</c:v>
                </c:pt>
                <c:pt idx="378">
                  <c:v>2.197260273972603</c:v>
                </c:pt>
                <c:pt idx="379">
                  <c:v>2.2</c:v>
                </c:pt>
                <c:pt idx="380">
                  <c:v>2.202739726027397</c:v>
                </c:pt>
                <c:pt idx="381">
                  <c:v>2.208219178082192</c:v>
                </c:pt>
                <c:pt idx="382">
                  <c:v>2.213698630136986</c:v>
                </c:pt>
                <c:pt idx="383">
                  <c:v>2.216438356164383</c:v>
                </c:pt>
                <c:pt idx="384">
                  <c:v>2.219178082191781</c:v>
                </c:pt>
                <c:pt idx="385">
                  <c:v>2.227397260273973</c:v>
                </c:pt>
                <c:pt idx="386">
                  <c:v>2.232876712328767</c:v>
                </c:pt>
                <c:pt idx="387">
                  <c:v>2.235616438356164</c:v>
                </c:pt>
                <c:pt idx="388">
                  <c:v>2.238356164383561</c:v>
                </c:pt>
                <c:pt idx="389">
                  <c:v>2.24109589041096</c:v>
                </c:pt>
                <c:pt idx="390">
                  <c:v>2.243835616438356</c:v>
                </c:pt>
                <c:pt idx="391">
                  <c:v>2.246575342465754</c:v>
                </c:pt>
                <c:pt idx="392">
                  <c:v>2.257534246575343</c:v>
                </c:pt>
                <c:pt idx="393">
                  <c:v>2.263013698630137</c:v>
                </c:pt>
                <c:pt idx="394">
                  <c:v>2.265753424657534</c:v>
                </c:pt>
                <c:pt idx="395">
                  <c:v>2.28219178082192</c:v>
                </c:pt>
                <c:pt idx="396">
                  <c:v>2.284931506849316</c:v>
                </c:pt>
                <c:pt idx="397">
                  <c:v>2.287671232876713</c:v>
                </c:pt>
                <c:pt idx="398">
                  <c:v>2.301369863013698</c:v>
                </c:pt>
                <c:pt idx="399">
                  <c:v>2.315068493150683</c:v>
                </c:pt>
                <c:pt idx="400">
                  <c:v>2.32054794520548</c:v>
                </c:pt>
                <c:pt idx="401">
                  <c:v>2.323287671232877</c:v>
                </c:pt>
                <c:pt idx="402">
                  <c:v>2.331506849315068</c:v>
                </c:pt>
                <c:pt idx="403">
                  <c:v>2.334246575342465</c:v>
                </c:pt>
                <c:pt idx="404">
                  <c:v>2.33972602739726</c:v>
                </c:pt>
                <c:pt idx="405">
                  <c:v>2.345205479452054</c:v>
                </c:pt>
                <c:pt idx="406">
                  <c:v>2.347945205479452</c:v>
                </c:pt>
                <c:pt idx="407">
                  <c:v>2.350684931506848</c:v>
                </c:pt>
                <c:pt idx="408">
                  <c:v>2.353424657534247</c:v>
                </c:pt>
                <c:pt idx="409">
                  <c:v>2.358904109589041</c:v>
                </c:pt>
                <c:pt idx="410">
                  <c:v>2.364383561643836</c:v>
                </c:pt>
                <c:pt idx="411">
                  <c:v>2.36986301369863</c:v>
                </c:pt>
                <c:pt idx="412">
                  <c:v>2.375342465753424</c:v>
                </c:pt>
                <c:pt idx="413">
                  <c:v>2.378082191780821</c:v>
                </c:pt>
                <c:pt idx="414">
                  <c:v>2.383561643835617</c:v>
                </c:pt>
                <c:pt idx="415">
                  <c:v>2.389041095890411</c:v>
                </c:pt>
                <c:pt idx="416">
                  <c:v>2.394520547945206</c:v>
                </c:pt>
                <c:pt idx="417">
                  <c:v>2.397260273972602</c:v>
                </c:pt>
                <c:pt idx="418">
                  <c:v>2.402739726027398</c:v>
                </c:pt>
                <c:pt idx="419">
                  <c:v>2.408219178082192</c:v>
                </c:pt>
                <c:pt idx="420">
                  <c:v>2.410958904109588</c:v>
                </c:pt>
                <c:pt idx="421">
                  <c:v>2.413698630136986</c:v>
                </c:pt>
                <c:pt idx="422">
                  <c:v>2.421917808219178</c:v>
                </c:pt>
                <c:pt idx="423">
                  <c:v>2.427397260273973</c:v>
                </c:pt>
                <c:pt idx="424">
                  <c:v>2.438356164383561</c:v>
                </c:pt>
                <c:pt idx="425">
                  <c:v>2.441095890410959</c:v>
                </c:pt>
                <c:pt idx="426">
                  <c:v>2.446575342465754</c:v>
                </c:pt>
                <c:pt idx="427">
                  <c:v>2.452054794520547</c:v>
                </c:pt>
                <c:pt idx="428">
                  <c:v>2.454794520547946</c:v>
                </c:pt>
                <c:pt idx="429">
                  <c:v>2.457534246575343</c:v>
                </c:pt>
                <c:pt idx="430">
                  <c:v>2.46027397260274</c:v>
                </c:pt>
                <c:pt idx="431">
                  <c:v>2.465753424657534</c:v>
                </c:pt>
                <c:pt idx="432">
                  <c:v>2.471232876712329</c:v>
                </c:pt>
                <c:pt idx="433">
                  <c:v>2.476712328767123</c:v>
                </c:pt>
                <c:pt idx="434">
                  <c:v>2.47945205479452</c:v>
                </c:pt>
                <c:pt idx="435">
                  <c:v>2.482191780821918</c:v>
                </c:pt>
                <c:pt idx="436">
                  <c:v>2.49041095890411</c:v>
                </c:pt>
                <c:pt idx="437">
                  <c:v>2.495890410958903</c:v>
                </c:pt>
                <c:pt idx="438">
                  <c:v>2.501369863013699</c:v>
                </c:pt>
                <c:pt idx="439">
                  <c:v>2.504109589041096</c:v>
                </c:pt>
                <c:pt idx="440">
                  <c:v>2.506849315068493</c:v>
                </c:pt>
                <c:pt idx="441">
                  <c:v>2.509589041095891</c:v>
                </c:pt>
                <c:pt idx="442">
                  <c:v>2.515068493150684</c:v>
                </c:pt>
                <c:pt idx="443">
                  <c:v>2.52054794520548</c:v>
                </c:pt>
                <c:pt idx="444">
                  <c:v>2.523287671232877</c:v>
                </c:pt>
                <c:pt idx="445">
                  <c:v>2.526027397260274</c:v>
                </c:pt>
                <c:pt idx="446">
                  <c:v>2.528767123287671</c:v>
                </c:pt>
                <c:pt idx="447">
                  <c:v>2.534246575342466</c:v>
                </c:pt>
                <c:pt idx="448">
                  <c:v>2.53972602739726</c:v>
                </c:pt>
                <c:pt idx="449">
                  <c:v>2.542465753424658</c:v>
                </c:pt>
                <c:pt idx="450">
                  <c:v>2.545205479452055</c:v>
                </c:pt>
                <c:pt idx="451">
                  <c:v>2.547945205479452</c:v>
                </c:pt>
                <c:pt idx="452">
                  <c:v>2.553424657534247</c:v>
                </c:pt>
                <c:pt idx="453">
                  <c:v>2.558904109589041</c:v>
                </c:pt>
                <c:pt idx="454">
                  <c:v>2.564383561643836</c:v>
                </c:pt>
                <c:pt idx="455">
                  <c:v>2.567123287671233</c:v>
                </c:pt>
                <c:pt idx="456">
                  <c:v>2.56986301369863</c:v>
                </c:pt>
                <c:pt idx="457">
                  <c:v>2.572602739726027</c:v>
                </c:pt>
                <c:pt idx="458">
                  <c:v>2.575342465753424</c:v>
                </c:pt>
                <c:pt idx="459">
                  <c:v>2.578082191780822</c:v>
                </c:pt>
                <c:pt idx="460">
                  <c:v>2.583561643835617</c:v>
                </c:pt>
                <c:pt idx="461">
                  <c:v>2.586301369863014</c:v>
                </c:pt>
                <c:pt idx="462">
                  <c:v>2.589041095890411</c:v>
                </c:pt>
                <c:pt idx="463">
                  <c:v>2.591780821917808</c:v>
                </c:pt>
                <c:pt idx="464">
                  <c:v>2.597260273972603</c:v>
                </c:pt>
                <c:pt idx="465">
                  <c:v>2.602739726027398</c:v>
                </c:pt>
                <c:pt idx="466">
                  <c:v>2.608219178082192</c:v>
                </c:pt>
                <c:pt idx="467">
                  <c:v>2.610958904109588</c:v>
                </c:pt>
                <c:pt idx="468">
                  <c:v>2.613698630136986</c:v>
                </c:pt>
                <c:pt idx="469">
                  <c:v>2.616438356164383</c:v>
                </c:pt>
                <c:pt idx="470">
                  <c:v>2.619178082191781</c:v>
                </c:pt>
                <c:pt idx="471">
                  <c:v>2.621917808219178</c:v>
                </c:pt>
                <c:pt idx="472">
                  <c:v>2.627397260273974</c:v>
                </c:pt>
                <c:pt idx="473">
                  <c:v>2.63013698630137</c:v>
                </c:pt>
                <c:pt idx="474">
                  <c:v>2.635616438356164</c:v>
                </c:pt>
                <c:pt idx="475">
                  <c:v>2.646575342465754</c:v>
                </c:pt>
                <c:pt idx="476">
                  <c:v>2.652054794520548</c:v>
                </c:pt>
                <c:pt idx="477">
                  <c:v>2.654794520547945</c:v>
                </c:pt>
                <c:pt idx="478">
                  <c:v>2.665753424657534</c:v>
                </c:pt>
                <c:pt idx="479">
                  <c:v>2.67123287671233</c:v>
                </c:pt>
                <c:pt idx="480">
                  <c:v>2.673972602739726</c:v>
                </c:pt>
                <c:pt idx="481">
                  <c:v>2.676712328767123</c:v>
                </c:pt>
                <c:pt idx="482">
                  <c:v>2.68219178082192</c:v>
                </c:pt>
                <c:pt idx="483">
                  <c:v>2.684931506849315</c:v>
                </c:pt>
                <c:pt idx="484">
                  <c:v>2.690410958904109</c:v>
                </c:pt>
                <c:pt idx="485">
                  <c:v>2.695890410958904</c:v>
                </c:pt>
                <c:pt idx="486">
                  <c:v>2.715068493150684</c:v>
                </c:pt>
                <c:pt idx="487">
                  <c:v>2.717808219178082</c:v>
                </c:pt>
                <c:pt idx="488">
                  <c:v>2.72054794520548</c:v>
                </c:pt>
                <c:pt idx="489">
                  <c:v>2.726027397260274</c:v>
                </c:pt>
                <c:pt idx="490">
                  <c:v>2.728767123287671</c:v>
                </c:pt>
                <c:pt idx="491">
                  <c:v>2.734246575342466</c:v>
                </c:pt>
                <c:pt idx="492">
                  <c:v>2.73972602739726</c:v>
                </c:pt>
                <c:pt idx="493">
                  <c:v>2.758904109589041</c:v>
                </c:pt>
                <c:pt idx="494">
                  <c:v>2.764383561643836</c:v>
                </c:pt>
                <c:pt idx="495">
                  <c:v>2.76986301369863</c:v>
                </c:pt>
                <c:pt idx="496">
                  <c:v>2.775342465753424</c:v>
                </c:pt>
                <c:pt idx="497">
                  <c:v>2.778082191780821</c:v>
                </c:pt>
                <c:pt idx="498">
                  <c:v>2.786301369863014</c:v>
                </c:pt>
                <c:pt idx="499">
                  <c:v>2.789041095890411</c:v>
                </c:pt>
                <c:pt idx="500">
                  <c:v>2.802739726027397</c:v>
                </c:pt>
                <c:pt idx="501">
                  <c:v>2.805479452054794</c:v>
                </c:pt>
                <c:pt idx="502">
                  <c:v>2.810958904109588</c:v>
                </c:pt>
                <c:pt idx="503">
                  <c:v>2.821917808219179</c:v>
                </c:pt>
                <c:pt idx="504">
                  <c:v>2.827397260273973</c:v>
                </c:pt>
                <c:pt idx="505">
                  <c:v>2.835616438356163</c:v>
                </c:pt>
                <c:pt idx="506">
                  <c:v>2.846575342465754</c:v>
                </c:pt>
                <c:pt idx="507">
                  <c:v>2.84931506849315</c:v>
                </c:pt>
                <c:pt idx="508">
                  <c:v>2.852054794520547</c:v>
                </c:pt>
                <c:pt idx="509">
                  <c:v>2.871232876712329</c:v>
                </c:pt>
                <c:pt idx="510">
                  <c:v>2.882191780821918</c:v>
                </c:pt>
                <c:pt idx="511">
                  <c:v>2.893150684931507</c:v>
                </c:pt>
                <c:pt idx="512">
                  <c:v>2.895890410958904</c:v>
                </c:pt>
                <c:pt idx="513">
                  <c:v>2.904109589041096</c:v>
                </c:pt>
                <c:pt idx="514">
                  <c:v>2.90958904109589</c:v>
                </c:pt>
                <c:pt idx="515">
                  <c:v>2.915068493150684</c:v>
                </c:pt>
                <c:pt idx="516">
                  <c:v>2.917808219178082</c:v>
                </c:pt>
                <c:pt idx="517">
                  <c:v>2.92054794520548</c:v>
                </c:pt>
                <c:pt idx="518">
                  <c:v>2.928767123287671</c:v>
                </c:pt>
                <c:pt idx="519">
                  <c:v>2.934246575342465</c:v>
                </c:pt>
                <c:pt idx="520">
                  <c:v>2.93972602739726</c:v>
                </c:pt>
                <c:pt idx="521">
                  <c:v>2.95890410958904</c:v>
                </c:pt>
                <c:pt idx="522">
                  <c:v>2.961643835616438</c:v>
                </c:pt>
                <c:pt idx="523">
                  <c:v>2.964383561643836</c:v>
                </c:pt>
                <c:pt idx="524">
                  <c:v>2.967123287671233</c:v>
                </c:pt>
                <c:pt idx="525">
                  <c:v>2.978082191780822</c:v>
                </c:pt>
                <c:pt idx="526">
                  <c:v>2.983561643835617</c:v>
                </c:pt>
                <c:pt idx="527">
                  <c:v>2.986301369863014</c:v>
                </c:pt>
                <c:pt idx="528">
                  <c:v>2.989041095890411</c:v>
                </c:pt>
                <c:pt idx="529">
                  <c:v>2.991780821917808</c:v>
                </c:pt>
                <c:pt idx="530">
                  <c:v>3.005479452054795</c:v>
                </c:pt>
                <c:pt idx="531">
                  <c:v>3.010958904109588</c:v>
                </c:pt>
                <c:pt idx="532">
                  <c:v>3.013698630136986</c:v>
                </c:pt>
                <c:pt idx="533">
                  <c:v>3.016438356164384</c:v>
                </c:pt>
                <c:pt idx="534">
                  <c:v>3.024657534246575</c:v>
                </c:pt>
                <c:pt idx="535">
                  <c:v>3.027397260273974</c:v>
                </c:pt>
                <c:pt idx="536">
                  <c:v>3.03013698630137</c:v>
                </c:pt>
                <c:pt idx="537">
                  <c:v>3.035616438356164</c:v>
                </c:pt>
                <c:pt idx="538">
                  <c:v>3.04109589041096</c:v>
                </c:pt>
                <c:pt idx="539">
                  <c:v>3.046575342465754</c:v>
                </c:pt>
                <c:pt idx="540">
                  <c:v>3.06027397260274</c:v>
                </c:pt>
                <c:pt idx="541">
                  <c:v>3.068493150684932</c:v>
                </c:pt>
                <c:pt idx="542">
                  <c:v>3.076712328767123</c:v>
                </c:pt>
                <c:pt idx="543">
                  <c:v>3.07945205479452</c:v>
                </c:pt>
                <c:pt idx="544">
                  <c:v>3.084931506849315</c:v>
                </c:pt>
                <c:pt idx="545">
                  <c:v>3.093150684931507</c:v>
                </c:pt>
                <c:pt idx="546">
                  <c:v>3.095890410958904</c:v>
                </c:pt>
                <c:pt idx="547">
                  <c:v>3.101369863013699</c:v>
                </c:pt>
                <c:pt idx="548">
                  <c:v>3.109589041095891</c:v>
                </c:pt>
                <c:pt idx="549">
                  <c:v>3.112328767123288</c:v>
                </c:pt>
                <c:pt idx="550">
                  <c:v>3.115068493150684</c:v>
                </c:pt>
                <c:pt idx="551">
                  <c:v>3.128767123287671</c:v>
                </c:pt>
                <c:pt idx="552">
                  <c:v>3.134246575342466</c:v>
                </c:pt>
                <c:pt idx="553">
                  <c:v>3.136986301369863</c:v>
                </c:pt>
                <c:pt idx="554">
                  <c:v>3.142465753424657</c:v>
                </c:pt>
                <c:pt idx="555">
                  <c:v>3.158904109589041</c:v>
                </c:pt>
                <c:pt idx="556">
                  <c:v>3.167123287671234</c:v>
                </c:pt>
                <c:pt idx="557">
                  <c:v>3.172602739726027</c:v>
                </c:pt>
                <c:pt idx="558">
                  <c:v>3.178082191780821</c:v>
                </c:pt>
                <c:pt idx="559">
                  <c:v>3.191780821917808</c:v>
                </c:pt>
                <c:pt idx="560">
                  <c:v>3.197260273972603</c:v>
                </c:pt>
                <c:pt idx="561">
                  <c:v>3.2</c:v>
                </c:pt>
                <c:pt idx="562">
                  <c:v>3.202739726027397</c:v>
                </c:pt>
                <c:pt idx="563">
                  <c:v>3.205479452054794</c:v>
                </c:pt>
                <c:pt idx="564">
                  <c:v>3.208219178082192</c:v>
                </c:pt>
                <c:pt idx="565">
                  <c:v>3.210958904109588</c:v>
                </c:pt>
                <c:pt idx="566">
                  <c:v>3.216438356164383</c:v>
                </c:pt>
                <c:pt idx="567">
                  <c:v>3.221917808219178</c:v>
                </c:pt>
                <c:pt idx="568">
                  <c:v>3.224657534246576</c:v>
                </c:pt>
                <c:pt idx="569">
                  <c:v>3.227397260273973</c:v>
                </c:pt>
                <c:pt idx="570">
                  <c:v>3.23013698630137</c:v>
                </c:pt>
                <c:pt idx="571">
                  <c:v>3.232876712328767</c:v>
                </c:pt>
                <c:pt idx="572">
                  <c:v>3.24109589041096</c:v>
                </c:pt>
                <c:pt idx="573">
                  <c:v>3.243835616438356</c:v>
                </c:pt>
                <c:pt idx="574">
                  <c:v>3.246575342465754</c:v>
                </c:pt>
                <c:pt idx="575">
                  <c:v>3.249315068493151</c:v>
                </c:pt>
                <c:pt idx="576">
                  <c:v>3.252054794520548</c:v>
                </c:pt>
                <c:pt idx="577">
                  <c:v>3.254794520547945</c:v>
                </c:pt>
                <c:pt idx="578">
                  <c:v>3.26027397260274</c:v>
                </c:pt>
                <c:pt idx="579">
                  <c:v>3.263013698630137</c:v>
                </c:pt>
                <c:pt idx="580">
                  <c:v>3.265753424657534</c:v>
                </c:pt>
                <c:pt idx="581">
                  <c:v>3.268493150684932</c:v>
                </c:pt>
                <c:pt idx="582">
                  <c:v>3.27123287671233</c:v>
                </c:pt>
                <c:pt idx="583">
                  <c:v>3.273972602739726</c:v>
                </c:pt>
                <c:pt idx="584">
                  <c:v>3.276712328767123</c:v>
                </c:pt>
                <c:pt idx="585">
                  <c:v>3.27945205479452</c:v>
                </c:pt>
                <c:pt idx="586">
                  <c:v>3.284931506849316</c:v>
                </c:pt>
                <c:pt idx="587">
                  <c:v>3.287671232876713</c:v>
                </c:pt>
                <c:pt idx="588">
                  <c:v>3.290410958904109</c:v>
                </c:pt>
                <c:pt idx="589">
                  <c:v>3.295890410958904</c:v>
                </c:pt>
                <c:pt idx="590">
                  <c:v>3.309589041095891</c:v>
                </c:pt>
                <c:pt idx="591">
                  <c:v>3.328767123287671</c:v>
                </c:pt>
                <c:pt idx="592">
                  <c:v>3.334246575342465</c:v>
                </c:pt>
                <c:pt idx="593">
                  <c:v>3.336986301369862</c:v>
                </c:pt>
                <c:pt idx="594">
                  <c:v>3.353424657534247</c:v>
                </c:pt>
                <c:pt idx="595">
                  <c:v>3.356164383561643</c:v>
                </c:pt>
                <c:pt idx="596">
                  <c:v>3.358904109589041</c:v>
                </c:pt>
                <c:pt idx="597">
                  <c:v>3.361643835616438</c:v>
                </c:pt>
                <c:pt idx="598">
                  <c:v>3.367123287671233</c:v>
                </c:pt>
                <c:pt idx="599">
                  <c:v>3.372602739726026</c:v>
                </c:pt>
                <c:pt idx="600">
                  <c:v>3.375342465753424</c:v>
                </c:pt>
                <c:pt idx="601">
                  <c:v>3.378082191780821</c:v>
                </c:pt>
                <c:pt idx="602">
                  <c:v>3.380821917808219</c:v>
                </c:pt>
                <c:pt idx="603">
                  <c:v>3.383561643835617</c:v>
                </c:pt>
                <c:pt idx="604">
                  <c:v>3.391780821917808</c:v>
                </c:pt>
                <c:pt idx="605">
                  <c:v>3.397260273972602</c:v>
                </c:pt>
                <c:pt idx="606">
                  <c:v>3.4</c:v>
                </c:pt>
                <c:pt idx="607">
                  <c:v>3.402739726027398</c:v>
                </c:pt>
                <c:pt idx="608">
                  <c:v>3.408219178082192</c:v>
                </c:pt>
                <c:pt idx="609">
                  <c:v>3.410958904109588</c:v>
                </c:pt>
                <c:pt idx="610">
                  <c:v>3.416438356164383</c:v>
                </c:pt>
                <c:pt idx="611">
                  <c:v>3.419178082191781</c:v>
                </c:pt>
                <c:pt idx="612">
                  <c:v>3.421917808219178</c:v>
                </c:pt>
                <c:pt idx="613">
                  <c:v>3.441095890410959</c:v>
                </c:pt>
                <c:pt idx="614">
                  <c:v>3.443835616438357</c:v>
                </c:pt>
                <c:pt idx="615">
                  <c:v>3.454794520547946</c:v>
                </c:pt>
                <c:pt idx="616">
                  <c:v>3.463013698630137</c:v>
                </c:pt>
                <c:pt idx="617">
                  <c:v>3.465753424657534</c:v>
                </c:pt>
                <c:pt idx="618">
                  <c:v>3.473972602739726</c:v>
                </c:pt>
                <c:pt idx="619">
                  <c:v>3.47945205479452</c:v>
                </c:pt>
                <c:pt idx="620">
                  <c:v>3.484931506849315</c:v>
                </c:pt>
                <c:pt idx="621">
                  <c:v>3.498630136986301</c:v>
                </c:pt>
                <c:pt idx="622">
                  <c:v>3.504109589041096</c:v>
                </c:pt>
                <c:pt idx="623">
                  <c:v>3.506849315068493</c:v>
                </c:pt>
                <c:pt idx="624">
                  <c:v>3.512328767123288</c:v>
                </c:pt>
                <c:pt idx="625">
                  <c:v>3.517808219178082</c:v>
                </c:pt>
                <c:pt idx="626">
                  <c:v>3.523287671232877</c:v>
                </c:pt>
                <c:pt idx="627">
                  <c:v>3.528767123287671</c:v>
                </c:pt>
                <c:pt idx="628">
                  <c:v>3.542465753424658</c:v>
                </c:pt>
                <c:pt idx="629">
                  <c:v>3.547945205479452</c:v>
                </c:pt>
                <c:pt idx="630">
                  <c:v>3.564383561643836</c:v>
                </c:pt>
                <c:pt idx="631">
                  <c:v>3.572602739726027</c:v>
                </c:pt>
                <c:pt idx="632">
                  <c:v>3.586301369863014</c:v>
                </c:pt>
                <c:pt idx="633">
                  <c:v>3.591780821917808</c:v>
                </c:pt>
                <c:pt idx="634">
                  <c:v>3.594520547945206</c:v>
                </c:pt>
                <c:pt idx="635">
                  <c:v>3.597260273972603</c:v>
                </c:pt>
                <c:pt idx="636">
                  <c:v>3.6</c:v>
                </c:pt>
                <c:pt idx="637">
                  <c:v>3.605479452054794</c:v>
                </c:pt>
                <c:pt idx="638">
                  <c:v>3.610958904109588</c:v>
                </c:pt>
                <c:pt idx="639">
                  <c:v>3.616438356164383</c:v>
                </c:pt>
                <c:pt idx="640">
                  <c:v>3.619178082191781</c:v>
                </c:pt>
                <c:pt idx="641">
                  <c:v>3.621917808219178</c:v>
                </c:pt>
                <c:pt idx="642">
                  <c:v>3.63013698630137</c:v>
                </c:pt>
                <c:pt idx="643">
                  <c:v>3.635616438356164</c:v>
                </c:pt>
                <c:pt idx="644">
                  <c:v>3.638356164383561</c:v>
                </c:pt>
                <c:pt idx="645">
                  <c:v>3.64109589041096</c:v>
                </c:pt>
                <c:pt idx="646">
                  <c:v>3.654794520547945</c:v>
                </c:pt>
                <c:pt idx="647">
                  <c:v>3.66027397260274</c:v>
                </c:pt>
                <c:pt idx="648">
                  <c:v>3.663013698630137</c:v>
                </c:pt>
                <c:pt idx="649">
                  <c:v>3.665753424657534</c:v>
                </c:pt>
                <c:pt idx="650">
                  <c:v>3.668493150684932</c:v>
                </c:pt>
                <c:pt idx="651">
                  <c:v>3.673972602739726</c:v>
                </c:pt>
                <c:pt idx="652">
                  <c:v>3.67945205479452</c:v>
                </c:pt>
                <c:pt idx="653">
                  <c:v>3.68219178082192</c:v>
                </c:pt>
                <c:pt idx="654">
                  <c:v>3.684931506849315</c:v>
                </c:pt>
                <c:pt idx="655">
                  <c:v>3.693150684931507</c:v>
                </c:pt>
                <c:pt idx="656">
                  <c:v>3.698630136986301</c:v>
                </c:pt>
                <c:pt idx="657">
                  <c:v>3.704109589041096</c:v>
                </c:pt>
                <c:pt idx="658">
                  <c:v>3.706849315068493</c:v>
                </c:pt>
                <c:pt idx="659">
                  <c:v>3.709589041095891</c:v>
                </c:pt>
                <c:pt idx="660">
                  <c:v>3.717808219178082</c:v>
                </c:pt>
                <c:pt idx="661">
                  <c:v>3.723287671232877</c:v>
                </c:pt>
                <c:pt idx="662">
                  <c:v>3.726027397260274</c:v>
                </c:pt>
                <c:pt idx="663">
                  <c:v>3.731506849315068</c:v>
                </c:pt>
                <c:pt idx="664">
                  <c:v>3.734246575342466</c:v>
                </c:pt>
                <c:pt idx="665">
                  <c:v>3.736986301369863</c:v>
                </c:pt>
                <c:pt idx="666">
                  <c:v>3.742465753424657</c:v>
                </c:pt>
                <c:pt idx="667">
                  <c:v>3.747945205479452</c:v>
                </c:pt>
                <c:pt idx="668">
                  <c:v>3.750684931506849</c:v>
                </c:pt>
                <c:pt idx="669">
                  <c:v>3.753424657534247</c:v>
                </c:pt>
                <c:pt idx="670">
                  <c:v>3.772602739726027</c:v>
                </c:pt>
                <c:pt idx="671">
                  <c:v>3.775342465753424</c:v>
                </c:pt>
                <c:pt idx="672">
                  <c:v>3.778082191780821</c:v>
                </c:pt>
                <c:pt idx="673">
                  <c:v>3.78082191780822</c:v>
                </c:pt>
                <c:pt idx="674">
                  <c:v>3.786301369863014</c:v>
                </c:pt>
                <c:pt idx="675">
                  <c:v>3.791780821917808</c:v>
                </c:pt>
                <c:pt idx="676">
                  <c:v>3.810958904109588</c:v>
                </c:pt>
                <c:pt idx="677">
                  <c:v>3.813698630136986</c:v>
                </c:pt>
                <c:pt idx="678">
                  <c:v>3.816438356164383</c:v>
                </c:pt>
                <c:pt idx="679">
                  <c:v>3.81917808219178</c:v>
                </c:pt>
                <c:pt idx="680">
                  <c:v>3.824657534246575</c:v>
                </c:pt>
                <c:pt idx="681">
                  <c:v>3.827397260273973</c:v>
                </c:pt>
                <c:pt idx="682">
                  <c:v>3.838356164383561</c:v>
                </c:pt>
                <c:pt idx="683">
                  <c:v>3.841095890410959</c:v>
                </c:pt>
                <c:pt idx="684">
                  <c:v>3.854794520547945</c:v>
                </c:pt>
                <c:pt idx="685">
                  <c:v>3.857534246575343</c:v>
                </c:pt>
                <c:pt idx="686">
                  <c:v>3.860273972602739</c:v>
                </c:pt>
                <c:pt idx="687">
                  <c:v>3.863013698630137</c:v>
                </c:pt>
                <c:pt idx="688">
                  <c:v>3.868493150684932</c:v>
                </c:pt>
                <c:pt idx="689">
                  <c:v>3.87945205479452</c:v>
                </c:pt>
                <c:pt idx="690">
                  <c:v>3.882191780821918</c:v>
                </c:pt>
                <c:pt idx="691">
                  <c:v>3.884931506849315</c:v>
                </c:pt>
                <c:pt idx="692">
                  <c:v>3.890410958904109</c:v>
                </c:pt>
                <c:pt idx="693">
                  <c:v>3.898630136986301</c:v>
                </c:pt>
                <c:pt idx="694">
                  <c:v>3.901369863013698</c:v>
                </c:pt>
                <c:pt idx="695">
                  <c:v>3.906849315068493</c:v>
                </c:pt>
                <c:pt idx="696">
                  <c:v>3.923287671232877</c:v>
                </c:pt>
                <c:pt idx="697">
                  <c:v>3.926027397260274</c:v>
                </c:pt>
                <c:pt idx="698">
                  <c:v>3.931506849315069</c:v>
                </c:pt>
                <c:pt idx="699">
                  <c:v>3.942465753424658</c:v>
                </c:pt>
                <c:pt idx="700">
                  <c:v>3.945205479452054</c:v>
                </c:pt>
                <c:pt idx="701">
                  <c:v>3.947945205479452</c:v>
                </c:pt>
                <c:pt idx="702">
                  <c:v>3.953424657534247</c:v>
                </c:pt>
                <c:pt idx="703">
                  <c:v>3.961643835616438</c:v>
                </c:pt>
                <c:pt idx="704">
                  <c:v>3.969863013698629</c:v>
                </c:pt>
                <c:pt idx="705">
                  <c:v>3.972602739726027</c:v>
                </c:pt>
                <c:pt idx="706">
                  <c:v>3.975342465753424</c:v>
                </c:pt>
                <c:pt idx="707">
                  <c:v>3.994520547945206</c:v>
                </c:pt>
                <c:pt idx="708">
                  <c:v>3.997260273972603</c:v>
                </c:pt>
                <c:pt idx="709">
                  <c:v>4.013698630136986</c:v>
                </c:pt>
                <c:pt idx="710">
                  <c:v>4.016438356164382</c:v>
                </c:pt>
                <c:pt idx="711">
                  <c:v>4.019178082191781</c:v>
                </c:pt>
                <c:pt idx="712">
                  <c:v>4.03013698630137</c:v>
                </c:pt>
                <c:pt idx="713">
                  <c:v>4.032876712328767</c:v>
                </c:pt>
                <c:pt idx="714">
                  <c:v>4.041095890410959</c:v>
                </c:pt>
                <c:pt idx="715">
                  <c:v>4.054794520547944</c:v>
                </c:pt>
                <c:pt idx="716">
                  <c:v>4.05753424657534</c:v>
                </c:pt>
                <c:pt idx="717">
                  <c:v>4.06027397260274</c:v>
                </c:pt>
                <c:pt idx="718">
                  <c:v>4.063013698630137</c:v>
                </c:pt>
                <c:pt idx="719">
                  <c:v>4.065753424657534</c:v>
                </c:pt>
                <c:pt idx="720">
                  <c:v>4.068493150684931</c:v>
                </c:pt>
                <c:pt idx="721">
                  <c:v>4.07123287671233</c:v>
                </c:pt>
                <c:pt idx="722">
                  <c:v>4.073972602739726</c:v>
                </c:pt>
                <c:pt idx="723">
                  <c:v>4.076712328767123</c:v>
                </c:pt>
                <c:pt idx="724">
                  <c:v>4.082191780821918</c:v>
                </c:pt>
                <c:pt idx="725">
                  <c:v>4.084931506849315</c:v>
                </c:pt>
                <c:pt idx="726">
                  <c:v>4.087671232876711</c:v>
                </c:pt>
                <c:pt idx="727">
                  <c:v>4.090410958904108</c:v>
                </c:pt>
                <c:pt idx="728">
                  <c:v>4.1013698630137</c:v>
                </c:pt>
                <c:pt idx="729">
                  <c:v>4.11780821917808</c:v>
                </c:pt>
                <c:pt idx="730">
                  <c:v>4.120547945205478</c:v>
                </c:pt>
                <c:pt idx="731">
                  <c:v>4.123287671232877</c:v>
                </c:pt>
                <c:pt idx="732">
                  <c:v>4.145205479452055</c:v>
                </c:pt>
                <c:pt idx="733">
                  <c:v>4.164383561643834</c:v>
                </c:pt>
                <c:pt idx="734">
                  <c:v>4.167123287671232</c:v>
                </c:pt>
                <c:pt idx="735">
                  <c:v>4.16986301369863</c:v>
                </c:pt>
                <c:pt idx="736">
                  <c:v>4.172602739726028</c:v>
                </c:pt>
                <c:pt idx="737">
                  <c:v>4.186301369863012</c:v>
                </c:pt>
                <c:pt idx="738">
                  <c:v>4.197260273972603</c:v>
                </c:pt>
                <c:pt idx="739">
                  <c:v>4.205479452054795</c:v>
                </c:pt>
                <c:pt idx="740">
                  <c:v>4.208219178082191</c:v>
                </c:pt>
                <c:pt idx="741">
                  <c:v>4.210958904109589</c:v>
                </c:pt>
                <c:pt idx="742">
                  <c:v>4.216438356164383</c:v>
                </c:pt>
                <c:pt idx="743">
                  <c:v>4.232876712328767</c:v>
                </c:pt>
                <c:pt idx="744">
                  <c:v>4.235616438356164</c:v>
                </c:pt>
                <c:pt idx="745">
                  <c:v>4.249315068493151</c:v>
                </c:pt>
                <c:pt idx="746">
                  <c:v>4.254794520547945</c:v>
                </c:pt>
                <c:pt idx="747">
                  <c:v>4.273972602739727</c:v>
                </c:pt>
                <c:pt idx="748">
                  <c:v>4.276712328767124</c:v>
                </c:pt>
                <c:pt idx="749">
                  <c:v>4.279452054794522</c:v>
                </c:pt>
                <c:pt idx="750">
                  <c:v>4.284931506849314</c:v>
                </c:pt>
                <c:pt idx="751">
                  <c:v>4.298630136986302</c:v>
                </c:pt>
                <c:pt idx="752">
                  <c:v>4.3013698630137</c:v>
                </c:pt>
                <c:pt idx="753">
                  <c:v>4.304109589041095</c:v>
                </c:pt>
                <c:pt idx="754">
                  <c:v>4.312328767123287</c:v>
                </c:pt>
                <c:pt idx="755">
                  <c:v>4.331506849315067</c:v>
                </c:pt>
                <c:pt idx="756">
                  <c:v>4.334246575342466</c:v>
                </c:pt>
                <c:pt idx="757">
                  <c:v>4.336986301369863</c:v>
                </c:pt>
                <c:pt idx="758">
                  <c:v>4.33972602739726</c:v>
                </c:pt>
                <c:pt idx="759">
                  <c:v>4.342465753424658</c:v>
                </c:pt>
                <c:pt idx="760">
                  <c:v>4.345205479452055</c:v>
                </c:pt>
                <c:pt idx="761">
                  <c:v>4.361643835616438</c:v>
                </c:pt>
                <c:pt idx="762">
                  <c:v>4.364383561643836</c:v>
                </c:pt>
                <c:pt idx="763">
                  <c:v>4.36986301369863</c:v>
                </c:pt>
                <c:pt idx="764">
                  <c:v>4.375342465753426</c:v>
                </c:pt>
                <c:pt idx="765">
                  <c:v>4.383561643835616</c:v>
                </c:pt>
                <c:pt idx="766">
                  <c:v>4.386301369863013</c:v>
                </c:pt>
                <c:pt idx="767">
                  <c:v>4.389041095890411</c:v>
                </c:pt>
                <c:pt idx="768">
                  <c:v>4.394520547945204</c:v>
                </c:pt>
                <c:pt idx="769">
                  <c:v>4.4</c:v>
                </c:pt>
                <c:pt idx="770">
                  <c:v>4.405479452054795</c:v>
                </c:pt>
                <c:pt idx="771">
                  <c:v>4.410958904109589</c:v>
                </c:pt>
                <c:pt idx="772">
                  <c:v>4.413698630136986</c:v>
                </c:pt>
                <c:pt idx="773">
                  <c:v>4.43013698630137</c:v>
                </c:pt>
                <c:pt idx="774">
                  <c:v>4.432876712328767</c:v>
                </c:pt>
                <c:pt idx="775">
                  <c:v>4.438356164383563</c:v>
                </c:pt>
                <c:pt idx="776">
                  <c:v>4.443835616438355</c:v>
                </c:pt>
                <c:pt idx="777">
                  <c:v>4.449315068493151</c:v>
                </c:pt>
                <c:pt idx="778">
                  <c:v>4.452054794520548</c:v>
                </c:pt>
                <c:pt idx="779">
                  <c:v>4.454794520547944</c:v>
                </c:pt>
                <c:pt idx="780">
                  <c:v>4.45753424657534</c:v>
                </c:pt>
                <c:pt idx="781">
                  <c:v>4.463013698630137</c:v>
                </c:pt>
                <c:pt idx="782">
                  <c:v>4.468493150684932</c:v>
                </c:pt>
                <c:pt idx="783">
                  <c:v>4.473972602739727</c:v>
                </c:pt>
                <c:pt idx="784">
                  <c:v>4.476712328767123</c:v>
                </c:pt>
                <c:pt idx="785">
                  <c:v>4.47945205479452</c:v>
                </c:pt>
                <c:pt idx="786">
                  <c:v>4.482191780821918</c:v>
                </c:pt>
                <c:pt idx="787">
                  <c:v>4.487671232876711</c:v>
                </c:pt>
                <c:pt idx="788">
                  <c:v>4.493150684931507</c:v>
                </c:pt>
                <c:pt idx="789">
                  <c:v>4.495890410958904</c:v>
                </c:pt>
                <c:pt idx="790">
                  <c:v>4.498630136986302</c:v>
                </c:pt>
                <c:pt idx="791">
                  <c:v>4.5013698630137</c:v>
                </c:pt>
                <c:pt idx="792">
                  <c:v>4.504109589041096</c:v>
                </c:pt>
                <c:pt idx="793">
                  <c:v>4.506849315068493</c:v>
                </c:pt>
                <c:pt idx="794">
                  <c:v>4.512328767123288</c:v>
                </c:pt>
                <c:pt idx="795">
                  <c:v>4.515068493150686</c:v>
                </c:pt>
                <c:pt idx="796">
                  <c:v>4.517808219178081</c:v>
                </c:pt>
                <c:pt idx="797">
                  <c:v>4.520547945205479</c:v>
                </c:pt>
                <c:pt idx="798">
                  <c:v>4.526027397260274</c:v>
                </c:pt>
                <c:pt idx="799">
                  <c:v>4.531506849315067</c:v>
                </c:pt>
                <c:pt idx="800">
                  <c:v>4.536986301369863</c:v>
                </c:pt>
                <c:pt idx="801">
                  <c:v>4.53972602739726</c:v>
                </c:pt>
                <c:pt idx="802">
                  <c:v>4.542465753424658</c:v>
                </c:pt>
                <c:pt idx="803">
                  <c:v>4.545205479452055</c:v>
                </c:pt>
                <c:pt idx="804">
                  <c:v>4.547945205479452</c:v>
                </c:pt>
                <c:pt idx="805">
                  <c:v>4.550684931506848</c:v>
                </c:pt>
                <c:pt idx="806">
                  <c:v>4.556164383561644</c:v>
                </c:pt>
                <c:pt idx="807">
                  <c:v>4.55890410958904</c:v>
                </c:pt>
                <c:pt idx="808">
                  <c:v>4.561643835616438</c:v>
                </c:pt>
                <c:pt idx="809">
                  <c:v>4.564383561643836</c:v>
                </c:pt>
                <c:pt idx="810">
                  <c:v>4.567123287671232</c:v>
                </c:pt>
                <c:pt idx="811">
                  <c:v>4.569863013698632</c:v>
                </c:pt>
                <c:pt idx="812">
                  <c:v>4.575342465753426</c:v>
                </c:pt>
                <c:pt idx="813">
                  <c:v>4.580821917808218</c:v>
                </c:pt>
                <c:pt idx="814">
                  <c:v>4.586301369863014</c:v>
                </c:pt>
                <c:pt idx="815">
                  <c:v>4.589041095890411</c:v>
                </c:pt>
                <c:pt idx="816">
                  <c:v>4.594520547945204</c:v>
                </c:pt>
                <c:pt idx="817">
                  <c:v>4.6</c:v>
                </c:pt>
                <c:pt idx="818">
                  <c:v>4.602739726027396</c:v>
                </c:pt>
                <c:pt idx="819">
                  <c:v>4.605479452054794</c:v>
                </c:pt>
                <c:pt idx="820">
                  <c:v>4.608219178082192</c:v>
                </c:pt>
                <c:pt idx="821">
                  <c:v>4.619178082191781</c:v>
                </c:pt>
                <c:pt idx="822">
                  <c:v>4.624657534246574</c:v>
                </c:pt>
                <c:pt idx="823">
                  <c:v>4.62739726027397</c:v>
                </c:pt>
                <c:pt idx="824">
                  <c:v>4.63013698630137</c:v>
                </c:pt>
                <c:pt idx="825">
                  <c:v>4.635616438356164</c:v>
                </c:pt>
                <c:pt idx="826">
                  <c:v>4.638356164383562</c:v>
                </c:pt>
                <c:pt idx="827">
                  <c:v>4.643835616438356</c:v>
                </c:pt>
                <c:pt idx="828">
                  <c:v>4.649315068493149</c:v>
                </c:pt>
                <c:pt idx="829">
                  <c:v>4.654794520547943</c:v>
                </c:pt>
                <c:pt idx="830">
                  <c:v>4.657534246575339</c:v>
                </c:pt>
                <c:pt idx="831">
                  <c:v>4.663013698630137</c:v>
                </c:pt>
                <c:pt idx="832">
                  <c:v>4.668493150684932</c:v>
                </c:pt>
                <c:pt idx="833">
                  <c:v>4.673972602739726</c:v>
                </c:pt>
                <c:pt idx="834">
                  <c:v>4.67945205479452</c:v>
                </c:pt>
                <c:pt idx="835">
                  <c:v>4.682191780821918</c:v>
                </c:pt>
                <c:pt idx="836">
                  <c:v>4.687671232876712</c:v>
                </c:pt>
                <c:pt idx="837">
                  <c:v>4.690410958904109</c:v>
                </c:pt>
                <c:pt idx="838">
                  <c:v>4.693150684931507</c:v>
                </c:pt>
                <c:pt idx="839">
                  <c:v>4.695890410958903</c:v>
                </c:pt>
                <c:pt idx="840">
                  <c:v>4.6986301369863</c:v>
                </c:pt>
                <c:pt idx="841">
                  <c:v>4.706849315068493</c:v>
                </c:pt>
                <c:pt idx="842">
                  <c:v>4.712328767123288</c:v>
                </c:pt>
                <c:pt idx="843">
                  <c:v>4.731506849315068</c:v>
                </c:pt>
                <c:pt idx="844">
                  <c:v>4.736986301369863</c:v>
                </c:pt>
                <c:pt idx="845">
                  <c:v>4.742465753424658</c:v>
                </c:pt>
                <c:pt idx="846">
                  <c:v>4.745205479452054</c:v>
                </c:pt>
                <c:pt idx="847">
                  <c:v>4.750684931506848</c:v>
                </c:pt>
                <c:pt idx="848">
                  <c:v>4.756164383561644</c:v>
                </c:pt>
                <c:pt idx="849">
                  <c:v>4.775342465753427</c:v>
                </c:pt>
                <c:pt idx="850">
                  <c:v>4.778082191780823</c:v>
                </c:pt>
                <c:pt idx="851">
                  <c:v>4.780821917808218</c:v>
                </c:pt>
                <c:pt idx="852">
                  <c:v>4.786301369863014</c:v>
                </c:pt>
                <c:pt idx="853">
                  <c:v>4.794520547945203</c:v>
                </c:pt>
                <c:pt idx="854">
                  <c:v>4.8</c:v>
                </c:pt>
                <c:pt idx="855">
                  <c:v>4.802739726027396</c:v>
                </c:pt>
                <c:pt idx="856">
                  <c:v>4.805479452054795</c:v>
                </c:pt>
                <c:pt idx="857">
                  <c:v>4.819178082191781</c:v>
                </c:pt>
                <c:pt idx="858">
                  <c:v>4.821917808219177</c:v>
                </c:pt>
                <c:pt idx="859">
                  <c:v>4.824657534246574</c:v>
                </c:pt>
                <c:pt idx="860">
                  <c:v>4.843835616438355</c:v>
                </c:pt>
                <c:pt idx="861">
                  <c:v>4.846575342465751</c:v>
                </c:pt>
                <c:pt idx="862">
                  <c:v>4.84931506849315</c:v>
                </c:pt>
                <c:pt idx="863">
                  <c:v>4.854794520547943</c:v>
                </c:pt>
                <c:pt idx="864">
                  <c:v>4.85753424657534</c:v>
                </c:pt>
                <c:pt idx="865">
                  <c:v>4.865753424657535</c:v>
                </c:pt>
                <c:pt idx="866">
                  <c:v>4.868493150684931</c:v>
                </c:pt>
                <c:pt idx="867">
                  <c:v>4.87123287671233</c:v>
                </c:pt>
                <c:pt idx="868">
                  <c:v>4.873972602739726</c:v>
                </c:pt>
                <c:pt idx="869">
                  <c:v>4.887671232876712</c:v>
                </c:pt>
                <c:pt idx="870">
                  <c:v>4.890410958904108</c:v>
                </c:pt>
                <c:pt idx="871">
                  <c:v>4.893150684931507</c:v>
                </c:pt>
                <c:pt idx="872">
                  <c:v>4.895890410958903</c:v>
                </c:pt>
                <c:pt idx="873">
                  <c:v>4.906849315068493</c:v>
                </c:pt>
                <c:pt idx="874">
                  <c:v>4.920547945205478</c:v>
                </c:pt>
                <c:pt idx="875">
                  <c:v>4.936986301369863</c:v>
                </c:pt>
                <c:pt idx="876">
                  <c:v>4.93972602739726</c:v>
                </c:pt>
                <c:pt idx="877">
                  <c:v>4.942465753424658</c:v>
                </c:pt>
                <c:pt idx="878">
                  <c:v>4.945205479452055</c:v>
                </c:pt>
                <c:pt idx="879">
                  <c:v>4.947945205479451</c:v>
                </c:pt>
                <c:pt idx="880">
                  <c:v>4.950684931506848</c:v>
                </c:pt>
                <c:pt idx="881">
                  <c:v>4.953424657534247</c:v>
                </c:pt>
                <c:pt idx="882">
                  <c:v>4.956164383561645</c:v>
                </c:pt>
                <c:pt idx="883">
                  <c:v>4.96164383561644</c:v>
                </c:pt>
                <c:pt idx="884">
                  <c:v>4.96986301369863</c:v>
                </c:pt>
                <c:pt idx="885">
                  <c:v>4.975342465753427</c:v>
                </c:pt>
                <c:pt idx="886">
                  <c:v>4.978082191780823</c:v>
                </c:pt>
                <c:pt idx="887">
                  <c:v>4.980821917808218</c:v>
                </c:pt>
                <c:pt idx="888">
                  <c:v>4.983561643835617</c:v>
                </c:pt>
                <c:pt idx="889">
                  <c:v>4.989041095890412</c:v>
                </c:pt>
                <c:pt idx="890">
                  <c:v>5.0</c:v>
                </c:pt>
                <c:pt idx="891">
                  <c:v>5.005479452054795</c:v>
                </c:pt>
                <c:pt idx="892">
                  <c:v>5.008219178082192</c:v>
                </c:pt>
                <c:pt idx="893">
                  <c:v>5.013698630136986</c:v>
                </c:pt>
                <c:pt idx="894">
                  <c:v>5.019178082191781</c:v>
                </c:pt>
                <c:pt idx="895">
                  <c:v>5.021917808219177</c:v>
                </c:pt>
                <c:pt idx="896">
                  <c:v>5.032876712328767</c:v>
                </c:pt>
                <c:pt idx="897">
                  <c:v>5.038356164383562</c:v>
                </c:pt>
                <c:pt idx="898">
                  <c:v>5.041095890410959</c:v>
                </c:pt>
                <c:pt idx="899">
                  <c:v>5.049315068493151</c:v>
                </c:pt>
                <c:pt idx="900">
                  <c:v>5.065753424657534</c:v>
                </c:pt>
                <c:pt idx="901">
                  <c:v>5.068493150684931</c:v>
                </c:pt>
                <c:pt idx="902">
                  <c:v>5.076712328767123</c:v>
                </c:pt>
                <c:pt idx="903">
                  <c:v>5.082191780821918</c:v>
                </c:pt>
                <c:pt idx="904">
                  <c:v>5.084931506849315</c:v>
                </c:pt>
                <c:pt idx="905">
                  <c:v>5.090410958904108</c:v>
                </c:pt>
                <c:pt idx="906">
                  <c:v>5.095890410958904</c:v>
                </c:pt>
                <c:pt idx="907">
                  <c:v>5.106849315068493</c:v>
                </c:pt>
                <c:pt idx="908">
                  <c:v>5.10958904109589</c:v>
                </c:pt>
                <c:pt idx="909">
                  <c:v>5.112328767123286</c:v>
                </c:pt>
                <c:pt idx="910">
                  <c:v>5.115068493150686</c:v>
                </c:pt>
                <c:pt idx="911">
                  <c:v>5.11780821917808</c:v>
                </c:pt>
                <c:pt idx="912">
                  <c:v>5.120547945205478</c:v>
                </c:pt>
                <c:pt idx="913">
                  <c:v>5.126027397260274</c:v>
                </c:pt>
                <c:pt idx="914">
                  <c:v>5.128767123287672</c:v>
                </c:pt>
                <c:pt idx="915">
                  <c:v>5.131506849315068</c:v>
                </c:pt>
                <c:pt idx="916">
                  <c:v>5.134246575342465</c:v>
                </c:pt>
                <c:pt idx="917">
                  <c:v>5.13972602739726</c:v>
                </c:pt>
                <c:pt idx="918">
                  <c:v>5.153424657534246</c:v>
                </c:pt>
                <c:pt idx="919">
                  <c:v>5.156164383561645</c:v>
                </c:pt>
                <c:pt idx="920">
                  <c:v>5.15890410958904</c:v>
                </c:pt>
                <c:pt idx="921">
                  <c:v>5.16986301369863</c:v>
                </c:pt>
                <c:pt idx="922">
                  <c:v>5.172602739726028</c:v>
                </c:pt>
                <c:pt idx="923">
                  <c:v>5.175342465753426</c:v>
                </c:pt>
                <c:pt idx="924">
                  <c:v>5.189041095890411</c:v>
                </c:pt>
                <c:pt idx="925">
                  <c:v>5.194520547945204</c:v>
                </c:pt>
                <c:pt idx="926">
                  <c:v>5.197260273972603</c:v>
                </c:pt>
                <c:pt idx="927">
                  <c:v>5.2</c:v>
                </c:pt>
                <c:pt idx="928">
                  <c:v>5.202739726027398</c:v>
                </c:pt>
                <c:pt idx="929">
                  <c:v>5.210958904109589</c:v>
                </c:pt>
                <c:pt idx="930">
                  <c:v>5.213698630136986</c:v>
                </c:pt>
                <c:pt idx="931">
                  <c:v>5.216438356164383</c:v>
                </c:pt>
                <c:pt idx="932">
                  <c:v>5.219178082191781</c:v>
                </c:pt>
                <c:pt idx="933">
                  <c:v>5.221917808219177</c:v>
                </c:pt>
                <c:pt idx="934">
                  <c:v>5.224657534246576</c:v>
                </c:pt>
                <c:pt idx="935">
                  <c:v>5.227397260273972</c:v>
                </c:pt>
                <c:pt idx="936">
                  <c:v>5.238356164383562</c:v>
                </c:pt>
                <c:pt idx="937">
                  <c:v>5.241095890410959</c:v>
                </c:pt>
                <c:pt idx="938">
                  <c:v>5.246575342465753</c:v>
                </c:pt>
                <c:pt idx="939">
                  <c:v>5.252054794520548</c:v>
                </c:pt>
                <c:pt idx="940">
                  <c:v>5.257534246575339</c:v>
                </c:pt>
                <c:pt idx="941">
                  <c:v>5.276712328767124</c:v>
                </c:pt>
                <c:pt idx="942">
                  <c:v>5.282191780821917</c:v>
                </c:pt>
                <c:pt idx="943">
                  <c:v>5.287671232876711</c:v>
                </c:pt>
                <c:pt idx="944">
                  <c:v>5.290410958904109</c:v>
                </c:pt>
                <c:pt idx="945">
                  <c:v>5.295890410958904</c:v>
                </c:pt>
                <c:pt idx="946">
                  <c:v>5.3013698630137</c:v>
                </c:pt>
                <c:pt idx="947">
                  <c:v>5.304109589041095</c:v>
                </c:pt>
                <c:pt idx="948">
                  <c:v>5.306849315068493</c:v>
                </c:pt>
                <c:pt idx="949">
                  <c:v>5.309589041095889</c:v>
                </c:pt>
                <c:pt idx="950">
                  <c:v>5.312328767123287</c:v>
                </c:pt>
                <c:pt idx="951">
                  <c:v>5.326027397260274</c:v>
                </c:pt>
                <c:pt idx="952">
                  <c:v>5.328767123287672</c:v>
                </c:pt>
                <c:pt idx="953">
                  <c:v>5.331506849315067</c:v>
                </c:pt>
                <c:pt idx="954">
                  <c:v>5.345205479452055</c:v>
                </c:pt>
                <c:pt idx="955">
                  <c:v>5.350684931506849</c:v>
                </c:pt>
                <c:pt idx="956">
                  <c:v>5.383561643835616</c:v>
                </c:pt>
                <c:pt idx="957">
                  <c:v>5.402739726027397</c:v>
                </c:pt>
                <c:pt idx="958">
                  <c:v>5.408219178082192</c:v>
                </c:pt>
                <c:pt idx="959">
                  <c:v>5.413698630136986</c:v>
                </c:pt>
                <c:pt idx="960">
                  <c:v>5.416438356164384</c:v>
                </c:pt>
                <c:pt idx="961">
                  <c:v>5.419178082191781</c:v>
                </c:pt>
                <c:pt idx="962">
                  <c:v>5.427397260273971</c:v>
                </c:pt>
                <c:pt idx="963">
                  <c:v>5.432876712328767</c:v>
                </c:pt>
                <c:pt idx="964">
                  <c:v>5.438356164383563</c:v>
                </c:pt>
                <c:pt idx="965">
                  <c:v>5.446575342465753</c:v>
                </c:pt>
                <c:pt idx="966">
                  <c:v>5.452054794520548</c:v>
                </c:pt>
                <c:pt idx="967">
                  <c:v>5.45753424657534</c:v>
                </c:pt>
                <c:pt idx="968">
                  <c:v>5.46027397260274</c:v>
                </c:pt>
                <c:pt idx="969">
                  <c:v>5.463013698630137</c:v>
                </c:pt>
                <c:pt idx="970">
                  <c:v>5.465753424657535</c:v>
                </c:pt>
                <c:pt idx="971">
                  <c:v>5.47123287671233</c:v>
                </c:pt>
                <c:pt idx="972">
                  <c:v>5.476712328767123</c:v>
                </c:pt>
                <c:pt idx="973">
                  <c:v>5.47945205479452</c:v>
                </c:pt>
                <c:pt idx="974">
                  <c:v>5.482191780821918</c:v>
                </c:pt>
                <c:pt idx="975">
                  <c:v>5.49041095890411</c:v>
                </c:pt>
                <c:pt idx="976">
                  <c:v>5.493150684931507</c:v>
                </c:pt>
                <c:pt idx="977">
                  <c:v>5.5013698630137</c:v>
                </c:pt>
                <c:pt idx="978">
                  <c:v>5.504109589041096</c:v>
                </c:pt>
                <c:pt idx="979">
                  <c:v>5.515068493150686</c:v>
                </c:pt>
                <c:pt idx="980">
                  <c:v>5.520547945205479</c:v>
                </c:pt>
                <c:pt idx="981">
                  <c:v>5.523287671232877</c:v>
                </c:pt>
                <c:pt idx="982">
                  <c:v>5.534246575342466</c:v>
                </c:pt>
                <c:pt idx="983">
                  <c:v>5.53972602739726</c:v>
                </c:pt>
                <c:pt idx="984">
                  <c:v>5.545205479452055</c:v>
                </c:pt>
                <c:pt idx="985">
                  <c:v>5.547945205479452</c:v>
                </c:pt>
                <c:pt idx="986">
                  <c:v>5.553424657534245</c:v>
                </c:pt>
                <c:pt idx="987">
                  <c:v>5.55890410958904</c:v>
                </c:pt>
                <c:pt idx="988">
                  <c:v>5.564383561643836</c:v>
                </c:pt>
                <c:pt idx="989">
                  <c:v>5.567123287671232</c:v>
                </c:pt>
                <c:pt idx="990">
                  <c:v>5.569863013698632</c:v>
                </c:pt>
                <c:pt idx="991">
                  <c:v>5.572602739726028</c:v>
                </c:pt>
                <c:pt idx="992">
                  <c:v>5.578082191780823</c:v>
                </c:pt>
                <c:pt idx="993">
                  <c:v>5.583561643835616</c:v>
                </c:pt>
                <c:pt idx="994">
                  <c:v>5.589041095890411</c:v>
                </c:pt>
                <c:pt idx="995">
                  <c:v>5.591780821917808</c:v>
                </c:pt>
                <c:pt idx="996">
                  <c:v>5.597260273972603</c:v>
                </c:pt>
                <c:pt idx="997">
                  <c:v>5.6</c:v>
                </c:pt>
                <c:pt idx="998">
                  <c:v>5.602739726027396</c:v>
                </c:pt>
                <c:pt idx="999">
                  <c:v>5.608219178082192</c:v>
                </c:pt>
                <c:pt idx="1000">
                  <c:v>5.610958904109588</c:v>
                </c:pt>
                <c:pt idx="1001">
                  <c:v>5.613698630136985</c:v>
                </c:pt>
                <c:pt idx="1002">
                  <c:v>5.616438356164383</c:v>
                </c:pt>
                <c:pt idx="1003">
                  <c:v>5.621917808219178</c:v>
                </c:pt>
                <c:pt idx="1004">
                  <c:v>5.62739726027397</c:v>
                </c:pt>
                <c:pt idx="1005">
                  <c:v>5.632876712328767</c:v>
                </c:pt>
                <c:pt idx="1006">
                  <c:v>5.635616438356164</c:v>
                </c:pt>
                <c:pt idx="1007">
                  <c:v>5.638356164383562</c:v>
                </c:pt>
                <c:pt idx="1008">
                  <c:v>5.641095890410958</c:v>
                </c:pt>
                <c:pt idx="1009">
                  <c:v>5.643835616438356</c:v>
                </c:pt>
                <c:pt idx="1010">
                  <c:v>5.646575342465751</c:v>
                </c:pt>
                <c:pt idx="1011">
                  <c:v>5.652054794520548</c:v>
                </c:pt>
                <c:pt idx="1012">
                  <c:v>5.654794520547943</c:v>
                </c:pt>
                <c:pt idx="1013">
                  <c:v>5.657534246575339</c:v>
                </c:pt>
                <c:pt idx="1014">
                  <c:v>5.671232876712328</c:v>
                </c:pt>
                <c:pt idx="1015">
                  <c:v>5.695890410958903</c:v>
                </c:pt>
                <c:pt idx="1016">
                  <c:v>5.7013698630137</c:v>
                </c:pt>
                <c:pt idx="1017">
                  <c:v>5.706849315068493</c:v>
                </c:pt>
                <c:pt idx="1018">
                  <c:v>5.715068493150686</c:v>
                </c:pt>
                <c:pt idx="1019">
                  <c:v>5.720547945205478</c:v>
                </c:pt>
                <c:pt idx="1020">
                  <c:v>5.723287671232876</c:v>
                </c:pt>
                <c:pt idx="1021">
                  <c:v>5.726027397260274</c:v>
                </c:pt>
                <c:pt idx="1022">
                  <c:v>5.734246575342466</c:v>
                </c:pt>
                <c:pt idx="1023">
                  <c:v>5.739726027397261</c:v>
                </c:pt>
                <c:pt idx="1024">
                  <c:v>5.742465753424658</c:v>
                </c:pt>
                <c:pt idx="1025">
                  <c:v>5.745205479452054</c:v>
                </c:pt>
                <c:pt idx="1026">
                  <c:v>5.75890410958904</c:v>
                </c:pt>
                <c:pt idx="1027">
                  <c:v>5.764383561643836</c:v>
                </c:pt>
                <c:pt idx="1028">
                  <c:v>5.76986301369863</c:v>
                </c:pt>
                <c:pt idx="1029">
                  <c:v>5.789041095890412</c:v>
                </c:pt>
                <c:pt idx="1030">
                  <c:v>5.794520547945203</c:v>
                </c:pt>
                <c:pt idx="1031">
                  <c:v>5.808219178082192</c:v>
                </c:pt>
                <c:pt idx="1032">
                  <c:v>5.813698630136987</c:v>
                </c:pt>
                <c:pt idx="1033">
                  <c:v>5.827397260273972</c:v>
                </c:pt>
                <c:pt idx="1034">
                  <c:v>5.83013698630137</c:v>
                </c:pt>
                <c:pt idx="1035">
                  <c:v>5.832876712328767</c:v>
                </c:pt>
                <c:pt idx="1036">
                  <c:v>5.852054794520548</c:v>
                </c:pt>
                <c:pt idx="1037">
                  <c:v>5.85753424657534</c:v>
                </c:pt>
                <c:pt idx="1038">
                  <c:v>5.87123287671233</c:v>
                </c:pt>
                <c:pt idx="1039">
                  <c:v>5.873972602739726</c:v>
                </c:pt>
                <c:pt idx="1040">
                  <c:v>5.876712328767123</c:v>
                </c:pt>
                <c:pt idx="1041">
                  <c:v>5.890410958904108</c:v>
                </c:pt>
                <c:pt idx="1042">
                  <c:v>5.895890410958903</c:v>
                </c:pt>
                <c:pt idx="1043">
                  <c:v>5.8986301369863</c:v>
                </c:pt>
                <c:pt idx="1044">
                  <c:v>5.904109589041096</c:v>
                </c:pt>
                <c:pt idx="1045">
                  <c:v>5.906849315068493</c:v>
                </c:pt>
                <c:pt idx="1046">
                  <c:v>5.915068493150687</c:v>
                </c:pt>
                <c:pt idx="1047">
                  <c:v>5.923287671232877</c:v>
                </c:pt>
                <c:pt idx="1048">
                  <c:v>5.93972602739726</c:v>
                </c:pt>
                <c:pt idx="1049">
                  <c:v>5.942465753424658</c:v>
                </c:pt>
                <c:pt idx="1050">
                  <c:v>5.945205479452055</c:v>
                </c:pt>
                <c:pt idx="1051">
                  <c:v>5.96164383561644</c:v>
                </c:pt>
                <c:pt idx="1052">
                  <c:v>5.983561643835617</c:v>
                </c:pt>
                <c:pt idx="1053">
                  <c:v>5.986301369863014</c:v>
                </c:pt>
                <c:pt idx="1054">
                  <c:v>5.989041095890412</c:v>
                </c:pt>
                <c:pt idx="1055">
                  <c:v>5.991780821917808</c:v>
                </c:pt>
                <c:pt idx="1056">
                  <c:v>6.005479452054795</c:v>
                </c:pt>
                <c:pt idx="1057">
                  <c:v>6.008219178082192</c:v>
                </c:pt>
                <c:pt idx="1058">
                  <c:v>6.010958904109589</c:v>
                </c:pt>
                <c:pt idx="1059">
                  <c:v>6.013698630136986</c:v>
                </c:pt>
                <c:pt idx="1060">
                  <c:v>6.016438356164382</c:v>
                </c:pt>
                <c:pt idx="1061">
                  <c:v>6.027397260273972</c:v>
                </c:pt>
                <c:pt idx="1062">
                  <c:v>6.049315068493151</c:v>
                </c:pt>
                <c:pt idx="1063">
                  <c:v>6.052054794520548</c:v>
                </c:pt>
                <c:pt idx="1064">
                  <c:v>6.07123287671233</c:v>
                </c:pt>
                <c:pt idx="1065">
                  <c:v>6.073972602739726</c:v>
                </c:pt>
                <c:pt idx="1066">
                  <c:v>6.079452054794522</c:v>
                </c:pt>
                <c:pt idx="1067">
                  <c:v>6.084931506849315</c:v>
                </c:pt>
                <c:pt idx="1068">
                  <c:v>6.090410958904108</c:v>
                </c:pt>
                <c:pt idx="1069">
                  <c:v>6.093150684931507</c:v>
                </c:pt>
                <c:pt idx="1070">
                  <c:v>6.095890410958904</c:v>
                </c:pt>
                <c:pt idx="1071">
                  <c:v>6.0986301369863</c:v>
                </c:pt>
                <c:pt idx="1072">
                  <c:v>6.10958904109589</c:v>
                </c:pt>
                <c:pt idx="1073">
                  <c:v>6.115068493150686</c:v>
                </c:pt>
                <c:pt idx="1074">
                  <c:v>6.11780821917808</c:v>
                </c:pt>
                <c:pt idx="1075">
                  <c:v>6.123287671232877</c:v>
                </c:pt>
                <c:pt idx="1076">
                  <c:v>6.14794520547945</c:v>
                </c:pt>
                <c:pt idx="1077">
                  <c:v>6.153424657534246</c:v>
                </c:pt>
                <c:pt idx="1078">
                  <c:v>6.15890410958904</c:v>
                </c:pt>
                <c:pt idx="1079">
                  <c:v>6.167123287671232</c:v>
                </c:pt>
                <c:pt idx="1080">
                  <c:v>6.178082191780823</c:v>
                </c:pt>
                <c:pt idx="1081">
                  <c:v>6.191780821917807</c:v>
                </c:pt>
                <c:pt idx="1082">
                  <c:v>6.197260273972603</c:v>
                </c:pt>
                <c:pt idx="1083">
                  <c:v>6.202739726027398</c:v>
                </c:pt>
                <c:pt idx="1084">
                  <c:v>6.205479452054795</c:v>
                </c:pt>
                <c:pt idx="1085">
                  <c:v>6.210958904109589</c:v>
                </c:pt>
                <c:pt idx="1086">
                  <c:v>6.221917808219177</c:v>
                </c:pt>
                <c:pt idx="1087">
                  <c:v>6.224657534246576</c:v>
                </c:pt>
                <c:pt idx="1088">
                  <c:v>6.252054794520548</c:v>
                </c:pt>
                <c:pt idx="1089">
                  <c:v>6.268493150684932</c:v>
                </c:pt>
                <c:pt idx="1090">
                  <c:v>6.27123287671233</c:v>
                </c:pt>
                <c:pt idx="1091">
                  <c:v>6.284931506849314</c:v>
                </c:pt>
                <c:pt idx="1092">
                  <c:v>6.290410958904109</c:v>
                </c:pt>
                <c:pt idx="1093">
                  <c:v>6.295890410958904</c:v>
                </c:pt>
                <c:pt idx="1094">
                  <c:v>6.304109589041095</c:v>
                </c:pt>
                <c:pt idx="1095">
                  <c:v>6.320547945205479</c:v>
                </c:pt>
                <c:pt idx="1096">
                  <c:v>6.323287671232877</c:v>
                </c:pt>
                <c:pt idx="1097">
                  <c:v>6.364383561643836</c:v>
                </c:pt>
                <c:pt idx="1098">
                  <c:v>6.367123287671232</c:v>
                </c:pt>
                <c:pt idx="1099">
                  <c:v>6.372602739726028</c:v>
                </c:pt>
                <c:pt idx="1100">
                  <c:v>6.380821917808218</c:v>
                </c:pt>
                <c:pt idx="1101">
                  <c:v>6.391780821917807</c:v>
                </c:pt>
                <c:pt idx="1102">
                  <c:v>6.397260273972603</c:v>
                </c:pt>
                <c:pt idx="1103">
                  <c:v>6.4</c:v>
                </c:pt>
                <c:pt idx="1104">
                  <c:v>6.410958904109589</c:v>
                </c:pt>
                <c:pt idx="1105">
                  <c:v>6.416438356164384</c:v>
                </c:pt>
                <c:pt idx="1106">
                  <c:v>6.421917808219177</c:v>
                </c:pt>
                <c:pt idx="1107">
                  <c:v>6.424657534246576</c:v>
                </c:pt>
                <c:pt idx="1108">
                  <c:v>6.43013698630137</c:v>
                </c:pt>
                <c:pt idx="1109">
                  <c:v>6.435616438356165</c:v>
                </c:pt>
                <c:pt idx="1110">
                  <c:v>6.441095890410959</c:v>
                </c:pt>
                <c:pt idx="1111">
                  <c:v>6.443835616438355</c:v>
                </c:pt>
                <c:pt idx="1112">
                  <c:v>6.446575342465753</c:v>
                </c:pt>
                <c:pt idx="1113">
                  <c:v>6.449315068493151</c:v>
                </c:pt>
                <c:pt idx="1114">
                  <c:v>6.454794520547944</c:v>
                </c:pt>
                <c:pt idx="1115">
                  <c:v>6.46027397260274</c:v>
                </c:pt>
                <c:pt idx="1116">
                  <c:v>6.465753424657535</c:v>
                </c:pt>
                <c:pt idx="1117">
                  <c:v>6.468493150684932</c:v>
                </c:pt>
                <c:pt idx="1118">
                  <c:v>6.473972602739727</c:v>
                </c:pt>
                <c:pt idx="1119">
                  <c:v>6.476712328767123</c:v>
                </c:pt>
                <c:pt idx="1120">
                  <c:v>6.47945205479452</c:v>
                </c:pt>
                <c:pt idx="1121">
                  <c:v>6.484931506849314</c:v>
                </c:pt>
                <c:pt idx="1122">
                  <c:v>6.487671232876711</c:v>
                </c:pt>
                <c:pt idx="1123">
                  <c:v>6.49041095890411</c:v>
                </c:pt>
                <c:pt idx="1124">
                  <c:v>6.493150684931507</c:v>
                </c:pt>
                <c:pt idx="1125">
                  <c:v>6.498630136986302</c:v>
                </c:pt>
                <c:pt idx="1126">
                  <c:v>6.504109589041096</c:v>
                </c:pt>
                <c:pt idx="1127">
                  <c:v>6.509589041095889</c:v>
                </c:pt>
                <c:pt idx="1128">
                  <c:v>6.512328767123288</c:v>
                </c:pt>
                <c:pt idx="1129">
                  <c:v>6.515068493150686</c:v>
                </c:pt>
                <c:pt idx="1130">
                  <c:v>6.517808219178081</c:v>
                </c:pt>
                <c:pt idx="1131">
                  <c:v>6.520547945205479</c:v>
                </c:pt>
                <c:pt idx="1132">
                  <c:v>6.523287671232877</c:v>
                </c:pt>
                <c:pt idx="1133">
                  <c:v>6.528767123287671</c:v>
                </c:pt>
                <c:pt idx="1134">
                  <c:v>6.531506849315067</c:v>
                </c:pt>
                <c:pt idx="1135">
                  <c:v>6.536986301369863</c:v>
                </c:pt>
                <c:pt idx="1136">
                  <c:v>6.542465753424658</c:v>
                </c:pt>
                <c:pt idx="1137">
                  <c:v>6.547945205479452</c:v>
                </c:pt>
                <c:pt idx="1138">
                  <c:v>6.553424657534245</c:v>
                </c:pt>
                <c:pt idx="1139">
                  <c:v>6.556164383561644</c:v>
                </c:pt>
                <c:pt idx="1140">
                  <c:v>6.561643835616438</c:v>
                </c:pt>
                <c:pt idx="1141">
                  <c:v>6.564383561643836</c:v>
                </c:pt>
                <c:pt idx="1142">
                  <c:v>6.567123287671232</c:v>
                </c:pt>
                <c:pt idx="1143">
                  <c:v>6.572602739726028</c:v>
                </c:pt>
                <c:pt idx="1144">
                  <c:v>6.575342465753426</c:v>
                </c:pt>
                <c:pt idx="1145">
                  <c:v>6.578082191780823</c:v>
                </c:pt>
                <c:pt idx="1146">
                  <c:v>6.580821917808218</c:v>
                </c:pt>
                <c:pt idx="1147">
                  <c:v>6.586301369863014</c:v>
                </c:pt>
                <c:pt idx="1148">
                  <c:v>6.591780821917808</c:v>
                </c:pt>
                <c:pt idx="1149">
                  <c:v>6.597260273972603</c:v>
                </c:pt>
                <c:pt idx="1150">
                  <c:v>6.6</c:v>
                </c:pt>
                <c:pt idx="1151">
                  <c:v>6.602739726027396</c:v>
                </c:pt>
                <c:pt idx="1152">
                  <c:v>6.610958904109588</c:v>
                </c:pt>
                <c:pt idx="1153">
                  <c:v>6.616438356164383</c:v>
                </c:pt>
                <c:pt idx="1154">
                  <c:v>6.619178082191781</c:v>
                </c:pt>
                <c:pt idx="1155">
                  <c:v>6.621917808219178</c:v>
                </c:pt>
                <c:pt idx="1156">
                  <c:v>6.624657534246574</c:v>
                </c:pt>
                <c:pt idx="1157">
                  <c:v>6.635616438356164</c:v>
                </c:pt>
                <c:pt idx="1158">
                  <c:v>6.641095890410958</c:v>
                </c:pt>
                <c:pt idx="1159">
                  <c:v>6.652054794520548</c:v>
                </c:pt>
                <c:pt idx="1160">
                  <c:v>6.654794520547943</c:v>
                </c:pt>
                <c:pt idx="1161">
                  <c:v>6.66027397260274</c:v>
                </c:pt>
                <c:pt idx="1162">
                  <c:v>6.665753424657535</c:v>
                </c:pt>
                <c:pt idx="1163">
                  <c:v>6.671232876712328</c:v>
                </c:pt>
                <c:pt idx="1164">
                  <c:v>6.673972602739726</c:v>
                </c:pt>
                <c:pt idx="1165">
                  <c:v>6.684931506849313</c:v>
                </c:pt>
                <c:pt idx="1166">
                  <c:v>6.690410958904109</c:v>
                </c:pt>
                <c:pt idx="1167">
                  <c:v>6.693150684931507</c:v>
                </c:pt>
                <c:pt idx="1168">
                  <c:v>6.695890410958903</c:v>
                </c:pt>
                <c:pt idx="1169">
                  <c:v>6.6986301369863</c:v>
                </c:pt>
                <c:pt idx="1170">
                  <c:v>6.704109589041096</c:v>
                </c:pt>
                <c:pt idx="1171">
                  <c:v>6.70958904109589</c:v>
                </c:pt>
                <c:pt idx="1172">
                  <c:v>6.715068493150686</c:v>
                </c:pt>
                <c:pt idx="1173">
                  <c:v>6.723287671232876</c:v>
                </c:pt>
                <c:pt idx="1174">
                  <c:v>6.728767123287671</c:v>
                </c:pt>
                <c:pt idx="1175">
                  <c:v>6.736986301369863</c:v>
                </c:pt>
                <c:pt idx="1176">
                  <c:v>6.747945205479451</c:v>
                </c:pt>
                <c:pt idx="1177">
                  <c:v>6.753424657534246</c:v>
                </c:pt>
                <c:pt idx="1178">
                  <c:v>6.75890410958904</c:v>
                </c:pt>
                <c:pt idx="1179">
                  <c:v>6.767123287671232</c:v>
                </c:pt>
                <c:pt idx="1180">
                  <c:v>6.772602739726027</c:v>
                </c:pt>
                <c:pt idx="1181">
                  <c:v>6.778082191780823</c:v>
                </c:pt>
                <c:pt idx="1182">
                  <c:v>6.791780821917809</c:v>
                </c:pt>
                <c:pt idx="1183">
                  <c:v>6.794520547945203</c:v>
                </c:pt>
                <c:pt idx="1184">
                  <c:v>6.797260273972603</c:v>
                </c:pt>
                <c:pt idx="1185">
                  <c:v>6.802739726027396</c:v>
                </c:pt>
                <c:pt idx="1186">
                  <c:v>6.816438356164384</c:v>
                </c:pt>
                <c:pt idx="1187">
                  <c:v>6.821917808219177</c:v>
                </c:pt>
                <c:pt idx="1188">
                  <c:v>6.824657534246574</c:v>
                </c:pt>
                <c:pt idx="1189">
                  <c:v>6.827397260273972</c:v>
                </c:pt>
                <c:pt idx="1190">
                  <c:v>6.83013698630137</c:v>
                </c:pt>
                <c:pt idx="1191">
                  <c:v>6.835616438356165</c:v>
                </c:pt>
                <c:pt idx="1192">
                  <c:v>6.838356164383562</c:v>
                </c:pt>
                <c:pt idx="1193">
                  <c:v>6.841095890410958</c:v>
                </c:pt>
                <c:pt idx="1194">
                  <c:v>6.843835616438355</c:v>
                </c:pt>
                <c:pt idx="1195">
                  <c:v>6.846575342465751</c:v>
                </c:pt>
                <c:pt idx="1196">
                  <c:v>6.84931506849315</c:v>
                </c:pt>
                <c:pt idx="1197">
                  <c:v>6.852054794520548</c:v>
                </c:pt>
                <c:pt idx="1198">
                  <c:v>6.854794520547943</c:v>
                </c:pt>
                <c:pt idx="1199">
                  <c:v>6.86027397260274</c:v>
                </c:pt>
                <c:pt idx="1200">
                  <c:v>6.863013698630137</c:v>
                </c:pt>
                <c:pt idx="1201">
                  <c:v>6.865753424657535</c:v>
                </c:pt>
                <c:pt idx="1202">
                  <c:v>6.879452054794522</c:v>
                </c:pt>
                <c:pt idx="1203">
                  <c:v>6.882191780821918</c:v>
                </c:pt>
                <c:pt idx="1204">
                  <c:v>6.884931506849313</c:v>
                </c:pt>
                <c:pt idx="1205">
                  <c:v>6.887671232876712</c:v>
                </c:pt>
                <c:pt idx="1206">
                  <c:v>6.904109589041096</c:v>
                </c:pt>
                <c:pt idx="1207">
                  <c:v>6.909589041095891</c:v>
                </c:pt>
                <c:pt idx="1208">
                  <c:v>6.915068493150687</c:v>
                </c:pt>
                <c:pt idx="1209">
                  <c:v>6.923287671232877</c:v>
                </c:pt>
                <c:pt idx="1210">
                  <c:v>6.926027397260274</c:v>
                </c:pt>
                <c:pt idx="1211">
                  <c:v>6.928767123287672</c:v>
                </c:pt>
                <c:pt idx="1212">
                  <c:v>6.931506849315069</c:v>
                </c:pt>
                <c:pt idx="1213">
                  <c:v>6.934246575342466</c:v>
                </c:pt>
                <c:pt idx="1214">
                  <c:v>6.936986301369863</c:v>
                </c:pt>
                <c:pt idx="1215">
                  <c:v>6.942465753424658</c:v>
                </c:pt>
                <c:pt idx="1216">
                  <c:v>6.947945205479451</c:v>
                </c:pt>
                <c:pt idx="1217">
                  <c:v>6.950684931506848</c:v>
                </c:pt>
                <c:pt idx="1218">
                  <c:v>6.953424657534247</c:v>
                </c:pt>
                <c:pt idx="1219">
                  <c:v>6.95890410958904</c:v>
                </c:pt>
                <c:pt idx="1220">
                  <c:v>6.967123287671233</c:v>
                </c:pt>
                <c:pt idx="1221">
                  <c:v>6.96986301369863</c:v>
                </c:pt>
                <c:pt idx="1222">
                  <c:v>6.972602739726028</c:v>
                </c:pt>
                <c:pt idx="1223">
                  <c:v>6.975342465753427</c:v>
                </c:pt>
                <c:pt idx="1224">
                  <c:v>6.978082191780823</c:v>
                </c:pt>
                <c:pt idx="1225">
                  <c:v>6.980821917808218</c:v>
                </c:pt>
                <c:pt idx="1226">
                  <c:v>6.991780821917808</c:v>
                </c:pt>
                <c:pt idx="1227">
                  <c:v>6.997260273972603</c:v>
                </c:pt>
                <c:pt idx="1228">
                  <c:v>7.002739726027396</c:v>
                </c:pt>
                <c:pt idx="1229">
                  <c:v>7.005479452054795</c:v>
                </c:pt>
                <c:pt idx="1230">
                  <c:v>7.008219178082192</c:v>
                </c:pt>
                <c:pt idx="1231">
                  <c:v>7.010958904109589</c:v>
                </c:pt>
                <c:pt idx="1232">
                  <c:v>7.013698630136986</c:v>
                </c:pt>
                <c:pt idx="1233">
                  <c:v>7.016438356164382</c:v>
                </c:pt>
                <c:pt idx="1234">
                  <c:v>7.019178082191781</c:v>
                </c:pt>
                <c:pt idx="1235">
                  <c:v>7.021917808219177</c:v>
                </c:pt>
                <c:pt idx="1236">
                  <c:v>7.024657534246574</c:v>
                </c:pt>
                <c:pt idx="1237">
                  <c:v>7.03013698630137</c:v>
                </c:pt>
                <c:pt idx="1238">
                  <c:v>7.038356164383562</c:v>
                </c:pt>
                <c:pt idx="1239">
                  <c:v>7.041095890410959</c:v>
                </c:pt>
                <c:pt idx="1240">
                  <c:v>7.043835616438355</c:v>
                </c:pt>
                <c:pt idx="1241">
                  <c:v>7.05753424657534</c:v>
                </c:pt>
                <c:pt idx="1242">
                  <c:v>7.06027397260274</c:v>
                </c:pt>
                <c:pt idx="1243">
                  <c:v>7.063013698630137</c:v>
                </c:pt>
                <c:pt idx="1244">
                  <c:v>7.068493150684931</c:v>
                </c:pt>
                <c:pt idx="1245">
                  <c:v>7.073972602739726</c:v>
                </c:pt>
                <c:pt idx="1246">
                  <c:v>7.082191780821918</c:v>
                </c:pt>
                <c:pt idx="1247">
                  <c:v>7.087671232876711</c:v>
                </c:pt>
                <c:pt idx="1248">
                  <c:v>7.090410958904108</c:v>
                </c:pt>
                <c:pt idx="1249">
                  <c:v>7.093150684931507</c:v>
                </c:pt>
                <c:pt idx="1250">
                  <c:v>7.0986301369863</c:v>
                </c:pt>
                <c:pt idx="1251">
                  <c:v>7.1013698630137</c:v>
                </c:pt>
                <c:pt idx="1252">
                  <c:v>7.104109589041095</c:v>
                </c:pt>
                <c:pt idx="1253">
                  <c:v>7.106849315068493</c:v>
                </c:pt>
                <c:pt idx="1254">
                  <c:v>7.10958904109589</c:v>
                </c:pt>
                <c:pt idx="1255">
                  <c:v>7.112328767123286</c:v>
                </c:pt>
                <c:pt idx="1256">
                  <c:v>7.115068493150686</c:v>
                </c:pt>
                <c:pt idx="1257">
                  <c:v>7.123287671232877</c:v>
                </c:pt>
                <c:pt idx="1258">
                  <c:v>7.126027397260274</c:v>
                </c:pt>
                <c:pt idx="1259">
                  <c:v>7.128767123287672</c:v>
                </c:pt>
                <c:pt idx="1260">
                  <c:v>7.131506849315068</c:v>
                </c:pt>
                <c:pt idx="1261">
                  <c:v>7.142465753424657</c:v>
                </c:pt>
                <c:pt idx="1262">
                  <c:v>7.145205479452055</c:v>
                </c:pt>
                <c:pt idx="1263">
                  <c:v>7.14794520547945</c:v>
                </c:pt>
                <c:pt idx="1264">
                  <c:v>7.156164383561645</c:v>
                </c:pt>
                <c:pt idx="1265">
                  <c:v>7.161643835616438</c:v>
                </c:pt>
                <c:pt idx="1266">
                  <c:v>7.167123287671232</c:v>
                </c:pt>
                <c:pt idx="1267">
                  <c:v>7.16986301369863</c:v>
                </c:pt>
                <c:pt idx="1268">
                  <c:v>7.172602739726028</c:v>
                </c:pt>
                <c:pt idx="1269">
                  <c:v>7.175342465753426</c:v>
                </c:pt>
                <c:pt idx="1270">
                  <c:v>7.178082191780823</c:v>
                </c:pt>
                <c:pt idx="1271">
                  <c:v>7.191780821917807</c:v>
                </c:pt>
                <c:pt idx="1272">
                  <c:v>7.194520547945204</c:v>
                </c:pt>
                <c:pt idx="1273">
                  <c:v>7.2</c:v>
                </c:pt>
                <c:pt idx="1274">
                  <c:v>7.213698630136986</c:v>
                </c:pt>
                <c:pt idx="1275">
                  <c:v>7.216438356164383</c:v>
                </c:pt>
                <c:pt idx="1276">
                  <c:v>7.219178082191781</c:v>
                </c:pt>
                <c:pt idx="1277">
                  <c:v>7.224657534246576</c:v>
                </c:pt>
                <c:pt idx="1278">
                  <c:v>7.235616438356164</c:v>
                </c:pt>
                <c:pt idx="1279">
                  <c:v>7.238356164383562</c:v>
                </c:pt>
                <c:pt idx="1280">
                  <c:v>7.249315068493151</c:v>
                </c:pt>
                <c:pt idx="1281">
                  <c:v>7.254794520547945</c:v>
                </c:pt>
                <c:pt idx="1282">
                  <c:v>7.26027397260274</c:v>
                </c:pt>
                <c:pt idx="1283">
                  <c:v>7.263013698630137</c:v>
                </c:pt>
                <c:pt idx="1284">
                  <c:v>7.268493150684932</c:v>
                </c:pt>
                <c:pt idx="1285">
                  <c:v>7.273972602739727</c:v>
                </c:pt>
                <c:pt idx="1286">
                  <c:v>7.293150684931507</c:v>
                </c:pt>
                <c:pt idx="1287">
                  <c:v>7.298630136986302</c:v>
                </c:pt>
                <c:pt idx="1288">
                  <c:v>7.312328767123287</c:v>
                </c:pt>
                <c:pt idx="1289">
                  <c:v>7.323287671232877</c:v>
                </c:pt>
                <c:pt idx="1290">
                  <c:v>7.331506849315067</c:v>
                </c:pt>
                <c:pt idx="1291">
                  <c:v>7.336986301369863</c:v>
                </c:pt>
                <c:pt idx="1292">
                  <c:v>7.342465753424658</c:v>
                </c:pt>
                <c:pt idx="1293">
                  <c:v>7.345205479452055</c:v>
                </c:pt>
                <c:pt idx="1294">
                  <c:v>7.34794520547945</c:v>
                </c:pt>
                <c:pt idx="1295">
                  <c:v>7.356164383561644</c:v>
                </c:pt>
                <c:pt idx="1296">
                  <c:v>7.361643835616438</c:v>
                </c:pt>
                <c:pt idx="1297">
                  <c:v>7.364383561643836</c:v>
                </c:pt>
                <c:pt idx="1298">
                  <c:v>7.367123287671232</c:v>
                </c:pt>
                <c:pt idx="1299">
                  <c:v>7.372602739726028</c:v>
                </c:pt>
                <c:pt idx="1300">
                  <c:v>7.380821917808218</c:v>
                </c:pt>
                <c:pt idx="1301">
                  <c:v>7.386301369863013</c:v>
                </c:pt>
                <c:pt idx="1302">
                  <c:v>7.4</c:v>
                </c:pt>
                <c:pt idx="1303">
                  <c:v>7.408219178082192</c:v>
                </c:pt>
                <c:pt idx="1304">
                  <c:v>7.410958904109589</c:v>
                </c:pt>
                <c:pt idx="1305">
                  <c:v>7.413698630136986</c:v>
                </c:pt>
                <c:pt idx="1306">
                  <c:v>7.416438356164384</c:v>
                </c:pt>
                <c:pt idx="1307">
                  <c:v>7.419178082191781</c:v>
                </c:pt>
                <c:pt idx="1308">
                  <c:v>7.424657534246576</c:v>
                </c:pt>
                <c:pt idx="1309">
                  <c:v>7.43013698630137</c:v>
                </c:pt>
                <c:pt idx="1310">
                  <c:v>7.435616438356165</c:v>
                </c:pt>
                <c:pt idx="1311">
                  <c:v>7.438356164383563</c:v>
                </c:pt>
                <c:pt idx="1312">
                  <c:v>7.441095890410959</c:v>
                </c:pt>
                <c:pt idx="1313">
                  <c:v>7.443835616438355</c:v>
                </c:pt>
                <c:pt idx="1314">
                  <c:v>7.449315068493151</c:v>
                </c:pt>
                <c:pt idx="1315">
                  <c:v>7.452054794520548</c:v>
                </c:pt>
                <c:pt idx="1316">
                  <c:v>7.454794520547944</c:v>
                </c:pt>
                <c:pt idx="1317">
                  <c:v>7.45753424657534</c:v>
                </c:pt>
                <c:pt idx="1318">
                  <c:v>7.463013698630137</c:v>
                </c:pt>
                <c:pt idx="1319">
                  <c:v>7.468493150684932</c:v>
                </c:pt>
                <c:pt idx="1320">
                  <c:v>7.473972602739727</c:v>
                </c:pt>
                <c:pt idx="1321">
                  <c:v>7.47945205479452</c:v>
                </c:pt>
                <c:pt idx="1322">
                  <c:v>7.484931506849314</c:v>
                </c:pt>
                <c:pt idx="1323">
                  <c:v>7.487671232876711</c:v>
                </c:pt>
                <c:pt idx="1324">
                  <c:v>7.493150684931507</c:v>
                </c:pt>
                <c:pt idx="1325">
                  <c:v>7.498630136986302</c:v>
                </c:pt>
                <c:pt idx="1326">
                  <c:v>7.5013698630137</c:v>
                </c:pt>
                <c:pt idx="1327">
                  <c:v>7.506849315068493</c:v>
                </c:pt>
                <c:pt idx="1328">
                  <c:v>7.512328767123288</c:v>
                </c:pt>
                <c:pt idx="1329">
                  <c:v>7.517808219178081</c:v>
                </c:pt>
                <c:pt idx="1330">
                  <c:v>7.520547945205479</c:v>
                </c:pt>
                <c:pt idx="1331">
                  <c:v>7.523287671232877</c:v>
                </c:pt>
                <c:pt idx="1332">
                  <c:v>7.526027397260274</c:v>
                </c:pt>
                <c:pt idx="1333">
                  <c:v>7.528767123287671</c:v>
                </c:pt>
                <c:pt idx="1334">
                  <c:v>7.531506849315067</c:v>
                </c:pt>
                <c:pt idx="1335">
                  <c:v>7.53972602739726</c:v>
                </c:pt>
                <c:pt idx="1336">
                  <c:v>7.550684931506848</c:v>
                </c:pt>
                <c:pt idx="1337">
                  <c:v>7.556164383561644</c:v>
                </c:pt>
                <c:pt idx="1338">
                  <c:v>7.561643835616438</c:v>
                </c:pt>
                <c:pt idx="1339">
                  <c:v>7.567123287671232</c:v>
                </c:pt>
                <c:pt idx="1340">
                  <c:v>7.572602739726028</c:v>
                </c:pt>
                <c:pt idx="1341">
                  <c:v>7.575342465753426</c:v>
                </c:pt>
                <c:pt idx="1342">
                  <c:v>7.580821917808218</c:v>
                </c:pt>
                <c:pt idx="1343">
                  <c:v>7.583561643835616</c:v>
                </c:pt>
                <c:pt idx="1344">
                  <c:v>7.586301369863014</c:v>
                </c:pt>
                <c:pt idx="1345">
                  <c:v>7.589041095890411</c:v>
                </c:pt>
                <c:pt idx="1346">
                  <c:v>7.594520547945204</c:v>
                </c:pt>
                <c:pt idx="1347">
                  <c:v>7.6</c:v>
                </c:pt>
                <c:pt idx="1348">
                  <c:v>7.605479452054794</c:v>
                </c:pt>
                <c:pt idx="1349">
                  <c:v>7.608219178082192</c:v>
                </c:pt>
                <c:pt idx="1350">
                  <c:v>7.610958904109588</c:v>
                </c:pt>
                <c:pt idx="1351">
                  <c:v>7.613698630136985</c:v>
                </c:pt>
                <c:pt idx="1352">
                  <c:v>7.616438356164383</c:v>
                </c:pt>
                <c:pt idx="1353">
                  <c:v>7.619178082191781</c:v>
                </c:pt>
                <c:pt idx="1354">
                  <c:v>7.624657534246574</c:v>
                </c:pt>
                <c:pt idx="1355">
                  <c:v>7.63013698630137</c:v>
                </c:pt>
                <c:pt idx="1356">
                  <c:v>7.635616438356164</c:v>
                </c:pt>
                <c:pt idx="1357">
                  <c:v>7.638356164383562</c:v>
                </c:pt>
                <c:pt idx="1358">
                  <c:v>7.643835616438356</c:v>
                </c:pt>
                <c:pt idx="1359">
                  <c:v>7.649315068493149</c:v>
                </c:pt>
                <c:pt idx="1360">
                  <c:v>7.652054794520548</c:v>
                </c:pt>
                <c:pt idx="1361">
                  <c:v>7.654794520547943</c:v>
                </c:pt>
                <c:pt idx="1362">
                  <c:v>7.663013698630137</c:v>
                </c:pt>
                <c:pt idx="1363">
                  <c:v>7.668493150684932</c:v>
                </c:pt>
                <c:pt idx="1364">
                  <c:v>7.673972602739726</c:v>
                </c:pt>
                <c:pt idx="1365">
                  <c:v>7.676712328767123</c:v>
                </c:pt>
                <c:pt idx="1366">
                  <c:v>7.67945205479452</c:v>
                </c:pt>
                <c:pt idx="1367">
                  <c:v>7.682191780821918</c:v>
                </c:pt>
                <c:pt idx="1368">
                  <c:v>7.687671232876712</c:v>
                </c:pt>
                <c:pt idx="1369">
                  <c:v>7.693150684931507</c:v>
                </c:pt>
                <c:pt idx="1370">
                  <c:v>7.695890410958903</c:v>
                </c:pt>
                <c:pt idx="1371">
                  <c:v>7.6986301369863</c:v>
                </c:pt>
                <c:pt idx="1372">
                  <c:v>7.706849315068493</c:v>
                </c:pt>
                <c:pt idx="1373">
                  <c:v>7.712328767123288</c:v>
                </c:pt>
                <c:pt idx="1374">
                  <c:v>7.715068493150686</c:v>
                </c:pt>
                <c:pt idx="1375">
                  <c:v>7.717808219178082</c:v>
                </c:pt>
                <c:pt idx="1376">
                  <c:v>7.723287671232876</c:v>
                </c:pt>
                <c:pt idx="1377">
                  <c:v>7.731506849315068</c:v>
                </c:pt>
                <c:pt idx="1378">
                  <c:v>7.736986301369863</c:v>
                </c:pt>
                <c:pt idx="1379">
                  <c:v>7.739726027397261</c:v>
                </c:pt>
                <c:pt idx="1380">
                  <c:v>7.742465753424658</c:v>
                </c:pt>
                <c:pt idx="1381">
                  <c:v>7.750684931506848</c:v>
                </c:pt>
                <c:pt idx="1382">
                  <c:v>7.756164383561644</c:v>
                </c:pt>
                <c:pt idx="1383">
                  <c:v>7.775342465753427</c:v>
                </c:pt>
                <c:pt idx="1384">
                  <c:v>7.780821917808218</c:v>
                </c:pt>
                <c:pt idx="1385">
                  <c:v>7.786301369863014</c:v>
                </c:pt>
                <c:pt idx="1386">
                  <c:v>7.8</c:v>
                </c:pt>
                <c:pt idx="1387">
                  <c:v>7.819178082191781</c:v>
                </c:pt>
                <c:pt idx="1388">
                  <c:v>7.843835616438355</c:v>
                </c:pt>
                <c:pt idx="1389">
                  <c:v>7.846575342465751</c:v>
                </c:pt>
                <c:pt idx="1390">
                  <c:v>7.84931506849315</c:v>
                </c:pt>
                <c:pt idx="1391">
                  <c:v>7.852054794520548</c:v>
                </c:pt>
                <c:pt idx="1392">
                  <c:v>7.868493150684931</c:v>
                </c:pt>
                <c:pt idx="1393">
                  <c:v>7.87123287671233</c:v>
                </c:pt>
                <c:pt idx="1394">
                  <c:v>7.879452054794522</c:v>
                </c:pt>
                <c:pt idx="1395">
                  <c:v>7.890410958904108</c:v>
                </c:pt>
                <c:pt idx="1396">
                  <c:v>7.895890410958903</c:v>
                </c:pt>
                <c:pt idx="1397">
                  <c:v>7.9013698630137</c:v>
                </c:pt>
                <c:pt idx="1398">
                  <c:v>7.915068493150687</c:v>
                </c:pt>
                <c:pt idx="1399">
                  <c:v>7.926027397260274</c:v>
                </c:pt>
                <c:pt idx="1400">
                  <c:v>7.934246575342466</c:v>
                </c:pt>
                <c:pt idx="1401">
                  <c:v>7.936986301369863</c:v>
                </c:pt>
                <c:pt idx="1402">
                  <c:v>7.93972602739726</c:v>
                </c:pt>
                <c:pt idx="1403">
                  <c:v>7.942465753424658</c:v>
                </c:pt>
                <c:pt idx="1404">
                  <c:v>7.945205479452055</c:v>
                </c:pt>
                <c:pt idx="1405">
                  <c:v>7.96164383561644</c:v>
                </c:pt>
                <c:pt idx="1406">
                  <c:v>7.96986301369863</c:v>
                </c:pt>
                <c:pt idx="1407">
                  <c:v>7.972602739726028</c:v>
                </c:pt>
                <c:pt idx="1408">
                  <c:v>7.975342465753427</c:v>
                </c:pt>
                <c:pt idx="1409">
                  <c:v>7.980821917808218</c:v>
                </c:pt>
                <c:pt idx="1410">
                  <c:v>7.983561643835617</c:v>
                </c:pt>
                <c:pt idx="1411">
                  <c:v>7.986301369863014</c:v>
                </c:pt>
                <c:pt idx="1412">
                  <c:v>7.989041095890412</c:v>
                </c:pt>
                <c:pt idx="1413">
                  <c:v>7.991780821917808</c:v>
                </c:pt>
                <c:pt idx="1414">
                  <c:v>7.994520547945203</c:v>
                </c:pt>
                <c:pt idx="1415">
                  <c:v>8.0</c:v>
                </c:pt>
                <c:pt idx="1416">
                  <c:v>8.005479452054794</c:v>
                </c:pt>
                <c:pt idx="1417">
                  <c:v>8.010958904109588</c:v>
                </c:pt>
                <c:pt idx="1418">
                  <c:v>8.013698630136987</c:v>
                </c:pt>
                <c:pt idx="1419">
                  <c:v>8.016438356164385</c:v>
                </c:pt>
                <c:pt idx="1420">
                  <c:v>8.019178082191777</c:v>
                </c:pt>
                <c:pt idx="1421">
                  <c:v>8.021917808219179</c:v>
                </c:pt>
                <c:pt idx="1422">
                  <c:v>8.024657534246575</c:v>
                </c:pt>
                <c:pt idx="1423">
                  <c:v>8.02739726027397</c:v>
                </c:pt>
                <c:pt idx="1424">
                  <c:v>8.03013698630137</c:v>
                </c:pt>
                <c:pt idx="1425">
                  <c:v>8.038356164383559</c:v>
                </c:pt>
                <c:pt idx="1426">
                  <c:v>8.046575342465752</c:v>
                </c:pt>
                <c:pt idx="1427">
                  <c:v>8.057534246575347</c:v>
                </c:pt>
                <c:pt idx="1428">
                  <c:v>8.063013698630135</c:v>
                </c:pt>
                <c:pt idx="1429">
                  <c:v>8.065753424657535</c:v>
                </c:pt>
                <c:pt idx="1430">
                  <c:v>8.068493150684933</c:v>
                </c:pt>
                <c:pt idx="1431">
                  <c:v>8.07123287671233</c:v>
                </c:pt>
                <c:pt idx="1432">
                  <c:v>8.07945205479452</c:v>
                </c:pt>
                <c:pt idx="1433">
                  <c:v>8.09041095890411</c:v>
                </c:pt>
                <c:pt idx="1434">
                  <c:v>8.10958904109589</c:v>
                </c:pt>
                <c:pt idx="1435">
                  <c:v>8.12054794520548</c:v>
                </c:pt>
                <c:pt idx="1436">
                  <c:v>8.126027397260273</c:v>
                </c:pt>
                <c:pt idx="1437">
                  <c:v>8.134246575342466</c:v>
                </c:pt>
                <c:pt idx="1438">
                  <c:v>8.136986301369862</c:v>
                </c:pt>
                <c:pt idx="1439">
                  <c:v>8.145205479452054</c:v>
                </c:pt>
                <c:pt idx="1440">
                  <c:v>8.15068493150685</c:v>
                </c:pt>
                <c:pt idx="1441">
                  <c:v>8.153424657534248</c:v>
                </c:pt>
                <c:pt idx="1442">
                  <c:v>8.158904109589043</c:v>
                </c:pt>
                <c:pt idx="1443">
                  <c:v>8.16164383561644</c:v>
                </c:pt>
                <c:pt idx="1444">
                  <c:v>8.175342465753424</c:v>
                </c:pt>
                <c:pt idx="1445">
                  <c:v>8.17808219178082</c:v>
                </c:pt>
                <c:pt idx="1446">
                  <c:v>8.183561643835617</c:v>
                </c:pt>
                <c:pt idx="1447">
                  <c:v>8.197260273972601</c:v>
                </c:pt>
                <c:pt idx="1448">
                  <c:v>8.200000000000001</c:v>
                </c:pt>
                <c:pt idx="1449">
                  <c:v>8.2027397260274</c:v>
                </c:pt>
                <c:pt idx="1450">
                  <c:v>8.205479452054793</c:v>
                </c:pt>
                <c:pt idx="1451">
                  <c:v>8.20821917808219</c:v>
                </c:pt>
                <c:pt idx="1452">
                  <c:v>8.219178082191778</c:v>
                </c:pt>
                <c:pt idx="1453">
                  <c:v>8.221917808219176</c:v>
                </c:pt>
                <c:pt idx="1454">
                  <c:v>8.224657534246573</c:v>
                </c:pt>
                <c:pt idx="1455">
                  <c:v>8.227397260273971</c:v>
                </c:pt>
                <c:pt idx="1456">
                  <c:v>8.238356164383559</c:v>
                </c:pt>
                <c:pt idx="1457">
                  <c:v>8.241095890410957</c:v>
                </c:pt>
                <c:pt idx="1458">
                  <c:v>8.243835616438357</c:v>
                </c:pt>
                <c:pt idx="1459">
                  <c:v>8.246575342465752</c:v>
                </c:pt>
                <c:pt idx="1460">
                  <c:v>8.257534246575346</c:v>
                </c:pt>
                <c:pt idx="1461">
                  <c:v>8.263013698630136</c:v>
                </c:pt>
                <c:pt idx="1462">
                  <c:v>8.265753424657532</c:v>
                </c:pt>
                <c:pt idx="1463">
                  <c:v>8.26849315068493</c:v>
                </c:pt>
                <c:pt idx="1464">
                  <c:v>8.276712328767123</c:v>
                </c:pt>
                <c:pt idx="1465">
                  <c:v>8.282191780821918</c:v>
                </c:pt>
                <c:pt idx="1466">
                  <c:v>8.284931506849314</c:v>
                </c:pt>
                <c:pt idx="1467">
                  <c:v>8.287671232876713</c:v>
                </c:pt>
                <c:pt idx="1468">
                  <c:v>8.29041095890411</c:v>
                </c:pt>
                <c:pt idx="1469">
                  <c:v>8.293150684931502</c:v>
                </c:pt>
                <c:pt idx="1470">
                  <c:v>8.295890410958904</c:v>
                </c:pt>
                <c:pt idx="1471">
                  <c:v>8.301369863013701</c:v>
                </c:pt>
                <c:pt idx="1472">
                  <c:v>8.30958904109589</c:v>
                </c:pt>
                <c:pt idx="1473">
                  <c:v>8.315068493150685</c:v>
                </c:pt>
                <c:pt idx="1474">
                  <c:v>8.33150684931507</c:v>
                </c:pt>
                <c:pt idx="1475">
                  <c:v>8.336986301369865</c:v>
                </c:pt>
                <c:pt idx="1476">
                  <c:v>8.33972602739726</c:v>
                </c:pt>
                <c:pt idx="1477">
                  <c:v>8.35342465753425</c:v>
                </c:pt>
                <c:pt idx="1478">
                  <c:v>8.356164383561646</c:v>
                </c:pt>
                <c:pt idx="1479">
                  <c:v>8.35890410958904</c:v>
                </c:pt>
                <c:pt idx="1480">
                  <c:v>8.364383561643835</c:v>
                </c:pt>
                <c:pt idx="1481">
                  <c:v>8.36986301369863</c:v>
                </c:pt>
                <c:pt idx="1482">
                  <c:v>8.372602739726028</c:v>
                </c:pt>
                <c:pt idx="1483">
                  <c:v>8.375342465753425</c:v>
                </c:pt>
                <c:pt idx="1484">
                  <c:v>8.378082191780821</c:v>
                </c:pt>
                <c:pt idx="1485">
                  <c:v>8.38082191780822</c:v>
                </c:pt>
                <c:pt idx="1486">
                  <c:v>8.383561643835616</c:v>
                </c:pt>
                <c:pt idx="1487">
                  <c:v>8.389041095890412</c:v>
                </c:pt>
                <c:pt idx="1488">
                  <c:v>8.394520547945207</c:v>
                </c:pt>
                <c:pt idx="1489">
                  <c:v>8.408219178082191</c:v>
                </c:pt>
                <c:pt idx="1490">
                  <c:v>8.413698630136986</c:v>
                </c:pt>
                <c:pt idx="1491">
                  <c:v>8.416438356164384</c:v>
                </c:pt>
                <c:pt idx="1492">
                  <c:v>8.419178082191779</c:v>
                </c:pt>
                <c:pt idx="1493">
                  <c:v>8.421917808219176</c:v>
                </c:pt>
                <c:pt idx="1494">
                  <c:v>8.42739726027397</c:v>
                </c:pt>
                <c:pt idx="1495">
                  <c:v>8.432876712328768</c:v>
                </c:pt>
                <c:pt idx="1496">
                  <c:v>8.43835616438356</c:v>
                </c:pt>
                <c:pt idx="1497">
                  <c:v>8.443835616438356</c:v>
                </c:pt>
                <c:pt idx="1498">
                  <c:v>8.446575342465751</c:v>
                </c:pt>
                <c:pt idx="1499">
                  <c:v>8.45205479452055</c:v>
                </c:pt>
                <c:pt idx="1500">
                  <c:v>8.457534246575345</c:v>
                </c:pt>
                <c:pt idx="1501">
                  <c:v>8.46027397260274</c:v>
                </c:pt>
                <c:pt idx="1502">
                  <c:v>8.463013698630137</c:v>
                </c:pt>
                <c:pt idx="1503">
                  <c:v>8.465753424657533</c:v>
                </c:pt>
                <c:pt idx="1504">
                  <c:v>8.49041095890411</c:v>
                </c:pt>
                <c:pt idx="1505">
                  <c:v>8.495890410958905</c:v>
                </c:pt>
                <c:pt idx="1506">
                  <c:v>8.501369863013698</c:v>
                </c:pt>
                <c:pt idx="1507">
                  <c:v>8.504109589041096</c:v>
                </c:pt>
                <c:pt idx="1508">
                  <c:v>8.506849315068496</c:v>
                </c:pt>
                <c:pt idx="1509">
                  <c:v>8.509589041095892</c:v>
                </c:pt>
                <c:pt idx="1510">
                  <c:v>8.515068493150682</c:v>
                </c:pt>
                <c:pt idx="1511">
                  <c:v>8.52054794520548</c:v>
                </c:pt>
                <c:pt idx="1512">
                  <c:v>8.526027397260273</c:v>
                </c:pt>
                <c:pt idx="1513">
                  <c:v>8.534246575342466</c:v>
                </c:pt>
                <c:pt idx="1514">
                  <c:v>8.536986301369864</c:v>
                </c:pt>
                <c:pt idx="1515">
                  <c:v>8.53972602739726</c:v>
                </c:pt>
                <c:pt idx="1516">
                  <c:v>8.545205479452052</c:v>
                </c:pt>
                <c:pt idx="1517">
                  <c:v>8.547945205479451</c:v>
                </c:pt>
                <c:pt idx="1518">
                  <c:v>8.550684931506854</c:v>
                </c:pt>
                <c:pt idx="1519">
                  <c:v>8.55342465753425</c:v>
                </c:pt>
                <c:pt idx="1520">
                  <c:v>8.558904109589045</c:v>
                </c:pt>
                <c:pt idx="1521">
                  <c:v>8.564383561643835</c:v>
                </c:pt>
                <c:pt idx="1522">
                  <c:v>8.56986301369863</c:v>
                </c:pt>
                <c:pt idx="1523">
                  <c:v>8.57260273972603</c:v>
                </c:pt>
                <c:pt idx="1524">
                  <c:v>8.583561643835617</c:v>
                </c:pt>
                <c:pt idx="1525">
                  <c:v>8.58904109589041</c:v>
                </c:pt>
                <c:pt idx="1526">
                  <c:v>8.591780821917808</c:v>
                </c:pt>
                <c:pt idx="1527">
                  <c:v>8.608219178082191</c:v>
                </c:pt>
                <c:pt idx="1528">
                  <c:v>8.613698630136985</c:v>
                </c:pt>
                <c:pt idx="1529">
                  <c:v>8.616438356164385</c:v>
                </c:pt>
                <c:pt idx="1530">
                  <c:v>8.619178082191777</c:v>
                </c:pt>
                <c:pt idx="1531">
                  <c:v>8.621917808219177</c:v>
                </c:pt>
                <c:pt idx="1532">
                  <c:v>8.627397260273971</c:v>
                </c:pt>
                <c:pt idx="1533">
                  <c:v>8.63287671232877</c:v>
                </c:pt>
                <c:pt idx="1534">
                  <c:v>8.635616438356164</c:v>
                </c:pt>
                <c:pt idx="1535">
                  <c:v>8.638356164383559</c:v>
                </c:pt>
                <c:pt idx="1536">
                  <c:v>8.65205479452055</c:v>
                </c:pt>
                <c:pt idx="1537">
                  <c:v>8.657534246575346</c:v>
                </c:pt>
                <c:pt idx="1538">
                  <c:v>8.663013698630134</c:v>
                </c:pt>
                <c:pt idx="1539">
                  <c:v>8.67123287671233</c:v>
                </c:pt>
                <c:pt idx="1540">
                  <c:v>8.676712328767125</c:v>
                </c:pt>
                <c:pt idx="1541">
                  <c:v>8.682191780821918</c:v>
                </c:pt>
                <c:pt idx="1542">
                  <c:v>8.684931506849316</c:v>
                </c:pt>
                <c:pt idx="1543">
                  <c:v>8.687671232876711</c:v>
                </c:pt>
                <c:pt idx="1544">
                  <c:v>8.695890410958904</c:v>
                </c:pt>
                <c:pt idx="1545">
                  <c:v>8.701369863013697</c:v>
                </c:pt>
                <c:pt idx="1546">
                  <c:v>8.704109589041095</c:v>
                </c:pt>
                <c:pt idx="1547">
                  <c:v>8.706849315068495</c:v>
                </c:pt>
                <c:pt idx="1548">
                  <c:v>8.72054794520548</c:v>
                </c:pt>
                <c:pt idx="1549">
                  <c:v>8.723287671232873</c:v>
                </c:pt>
                <c:pt idx="1550">
                  <c:v>8.726027397260273</c:v>
                </c:pt>
                <c:pt idx="1551">
                  <c:v>8.73150684931507</c:v>
                </c:pt>
                <c:pt idx="1552">
                  <c:v>8.73972602739726</c:v>
                </c:pt>
                <c:pt idx="1553">
                  <c:v>8.745205479452053</c:v>
                </c:pt>
                <c:pt idx="1554">
                  <c:v>8.74794520547945</c:v>
                </c:pt>
                <c:pt idx="1555">
                  <c:v>8.75068493150685</c:v>
                </c:pt>
                <c:pt idx="1556">
                  <c:v>8.764383561643836</c:v>
                </c:pt>
                <c:pt idx="1557">
                  <c:v>8.767123287671231</c:v>
                </c:pt>
                <c:pt idx="1558">
                  <c:v>8.76986301369863</c:v>
                </c:pt>
                <c:pt idx="1559">
                  <c:v>8.775342465753424</c:v>
                </c:pt>
                <c:pt idx="1560">
                  <c:v>8.783561643835615</c:v>
                </c:pt>
                <c:pt idx="1561">
                  <c:v>8.789041095890411</c:v>
                </c:pt>
                <c:pt idx="1562">
                  <c:v>8.791780821917806</c:v>
                </c:pt>
                <c:pt idx="1563">
                  <c:v>8.794520547945205</c:v>
                </c:pt>
                <c:pt idx="1564">
                  <c:v>8.808219178082193</c:v>
                </c:pt>
                <c:pt idx="1565">
                  <c:v>8.810958904109588</c:v>
                </c:pt>
                <c:pt idx="1566">
                  <c:v>8.813698630136986</c:v>
                </c:pt>
                <c:pt idx="1567">
                  <c:v>8.81917808219178</c:v>
                </c:pt>
                <c:pt idx="1568">
                  <c:v>8.832876712328768</c:v>
                </c:pt>
                <c:pt idx="1569">
                  <c:v>8.835616438356165</c:v>
                </c:pt>
                <c:pt idx="1570">
                  <c:v>8.83835616438356</c:v>
                </c:pt>
                <c:pt idx="1571">
                  <c:v>8.843835616438356</c:v>
                </c:pt>
                <c:pt idx="1572">
                  <c:v>8.846575342465753</c:v>
                </c:pt>
                <c:pt idx="1573">
                  <c:v>8.85205479452055</c:v>
                </c:pt>
                <c:pt idx="1574">
                  <c:v>8.854794520547947</c:v>
                </c:pt>
                <c:pt idx="1575">
                  <c:v>8.857534246575346</c:v>
                </c:pt>
                <c:pt idx="1576">
                  <c:v>8.863013698630137</c:v>
                </c:pt>
                <c:pt idx="1577">
                  <c:v>8.865753424657533</c:v>
                </c:pt>
                <c:pt idx="1578">
                  <c:v>8.87123287671233</c:v>
                </c:pt>
                <c:pt idx="1579">
                  <c:v>8.876712328767124</c:v>
                </c:pt>
                <c:pt idx="1580">
                  <c:v>8.87945205479452</c:v>
                </c:pt>
                <c:pt idx="1581">
                  <c:v>8.88219178082192</c:v>
                </c:pt>
                <c:pt idx="1582">
                  <c:v>8.884931506849316</c:v>
                </c:pt>
                <c:pt idx="1583">
                  <c:v>8.887671232876712</c:v>
                </c:pt>
                <c:pt idx="1584">
                  <c:v>8.89041095890411</c:v>
                </c:pt>
                <c:pt idx="1585">
                  <c:v>8.895890410958907</c:v>
                </c:pt>
                <c:pt idx="1586">
                  <c:v>8.898630136986303</c:v>
                </c:pt>
                <c:pt idx="1587">
                  <c:v>8.901369863013698</c:v>
                </c:pt>
                <c:pt idx="1588">
                  <c:v>8.904109589041096</c:v>
                </c:pt>
                <c:pt idx="1589">
                  <c:v>8.906849315068496</c:v>
                </c:pt>
                <c:pt idx="1590">
                  <c:v>8.90958904109589</c:v>
                </c:pt>
                <c:pt idx="1591">
                  <c:v>8.92054794520548</c:v>
                </c:pt>
                <c:pt idx="1592">
                  <c:v>8.923287671232876</c:v>
                </c:pt>
                <c:pt idx="1593">
                  <c:v>8.926027397260275</c:v>
                </c:pt>
                <c:pt idx="1594">
                  <c:v>8.934246575342466</c:v>
                </c:pt>
                <c:pt idx="1595">
                  <c:v>8.93972602739726</c:v>
                </c:pt>
                <c:pt idx="1596">
                  <c:v>8.945205479452053</c:v>
                </c:pt>
                <c:pt idx="1597">
                  <c:v>8.947945205479451</c:v>
                </c:pt>
                <c:pt idx="1598">
                  <c:v>8.95068493150685</c:v>
                </c:pt>
                <c:pt idx="1599">
                  <c:v>8.95342465753425</c:v>
                </c:pt>
                <c:pt idx="1600">
                  <c:v>8.95890410958904</c:v>
                </c:pt>
                <c:pt idx="1601">
                  <c:v>8.964383561643835</c:v>
                </c:pt>
                <c:pt idx="1602">
                  <c:v>8.96986301369863</c:v>
                </c:pt>
                <c:pt idx="1603">
                  <c:v>8.97260273972603</c:v>
                </c:pt>
                <c:pt idx="1604">
                  <c:v>8.978082191780821</c:v>
                </c:pt>
                <c:pt idx="1605">
                  <c:v>8.983561643835615</c:v>
                </c:pt>
                <c:pt idx="1606">
                  <c:v>8.986301369863014</c:v>
                </c:pt>
                <c:pt idx="1607">
                  <c:v>8.98904109589041</c:v>
                </c:pt>
                <c:pt idx="1608">
                  <c:v>8.991780821917808</c:v>
                </c:pt>
                <c:pt idx="1609">
                  <c:v>9.010958904109588</c:v>
                </c:pt>
                <c:pt idx="1610">
                  <c:v>9.013698630136987</c:v>
                </c:pt>
                <c:pt idx="1611">
                  <c:v>9.016438356164385</c:v>
                </c:pt>
                <c:pt idx="1612">
                  <c:v>9.019178082191777</c:v>
                </c:pt>
                <c:pt idx="1613">
                  <c:v>9.021917808219179</c:v>
                </c:pt>
                <c:pt idx="1614">
                  <c:v>9.02739726027397</c:v>
                </c:pt>
                <c:pt idx="1615">
                  <c:v>9.03013698630137</c:v>
                </c:pt>
                <c:pt idx="1616">
                  <c:v>9.032876712328766</c:v>
                </c:pt>
                <c:pt idx="1617">
                  <c:v>9.035616438356164</c:v>
                </c:pt>
                <c:pt idx="1618">
                  <c:v>9.038356164383559</c:v>
                </c:pt>
                <c:pt idx="1619">
                  <c:v>9.046575342465752</c:v>
                </c:pt>
                <c:pt idx="1620">
                  <c:v>9.052054794520548</c:v>
                </c:pt>
                <c:pt idx="1621">
                  <c:v>9.054794520547948</c:v>
                </c:pt>
                <c:pt idx="1622">
                  <c:v>9.057534246575347</c:v>
                </c:pt>
                <c:pt idx="1623">
                  <c:v>9.06027397260274</c:v>
                </c:pt>
                <c:pt idx="1624">
                  <c:v>9.063013698630135</c:v>
                </c:pt>
                <c:pt idx="1625">
                  <c:v>9.065753424657535</c:v>
                </c:pt>
                <c:pt idx="1626">
                  <c:v>9.068493150684933</c:v>
                </c:pt>
                <c:pt idx="1627">
                  <c:v>9.073972602739724</c:v>
                </c:pt>
                <c:pt idx="1628">
                  <c:v>9.076712328767122</c:v>
                </c:pt>
                <c:pt idx="1629">
                  <c:v>9.07945205479452</c:v>
                </c:pt>
                <c:pt idx="1630">
                  <c:v>9.09041095890411</c:v>
                </c:pt>
                <c:pt idx="1631">
                  <c:v>9.093150684931503</c:v>
                </c:pt>
                <c:pt idx="1632">
                  <c:v>9.098630136986303</c:v>
                </c:pt>
                <c:pt idx="1633">
                  <c:v>9.134246575342466</c:v>
                </c:pt>
                <c:pt idx="1634">
                  <c:v>9.142465753424657</c:v>
                </c:pt>
                <c:pt idx="1635">
                  <c:v>9.145205479452054</c:v>
                </c:pt>
                <c:pt idx="1636">
                  <c:v>9.158904109589043</c:v>
                </c:pt>
                <c:pt idx="1637">
                  <c:v>9.16164383561644</c:v>
                </c:pt>
                <c:pt idx="1638">
                  <c:v>9.164383561643834</c:v>
                </c:pt>
                <c:pt idx="1639">
                  <c:v>9.17808219178082</c:v>
                </c:pt>
                <c:pt idx="1640">
                  <c:v>9.183561643835617</c:v>
                </c:pt>
                <c:pt idx="1641">
                  <c:v>9.186301369863013</c:v>
                </c:pt>
                <c:pt idx="1642">
                  <c:v>9.189041095890411</c:v>
                </c:pt>
                <c:pt idx="1643">
                  <c:v>9.2027397260274</c:v>
                </c:pt>
                <c:pt idx="1644">
                  <c:v>9.205479452054793</c:v>
                </c:pt>
                <c:pt idx="1645">
                  <c:v>9.20821917808219</c:v>
                </c:pt>
                <c:pt idx="1646">
                  <c:v>9.210958904109587</c:v>
                </c:pt>
                <c:pt idx="1647">
                  <c:v>9.216438356164385</c:v>
                </c:pt>
                <c:pt idx="1648">
                  <c:v>9.221917808219176</c:v>
                </c:pt>
                <c:pt idx="1649">
                  <c:v>9.227397260273971</c:v>
                </c:pt>
                <c:pt idx="1650">
                  <c:v>9.23013698630137</c:v>
                </c:pt>
                <c:pt idx="1651">
                  <c:v>9.232876712328767</c:v>
                </c:pt>
                <c:pt idx="1652">
                  <c:v>9.235616438356164</c:v>
                </c:pt>
                <c:pt idx="1653">
                  <c:v>9.241095890410957</c:v>
                </c:pt>
                <c:pt idx="1654">
                  <c:v>9.25205479452055</c:v>
                </c:pt>
                <c:pt idx="1655">
                  <c:v>9.265753424657532</c:v>
                </c:pt>
                <c:pt idx="1656">
                  <c:v>9.276712328767123</c:v>
                </c:pt>
                <c:pt idx="1657">
                  <c:v>9.29041095890411</c:v>
                </c:pt>
                <c:pt idx="1658">
                  <c:v>9.295890410958904</c:v>
                </c:pt>
                <c:pt idx="1659">
                  <c:v>9.315068493150685</c:v>
                </c:pt>
                <c:pt idx="1660">
                  <c:v>9.317808219178083</c:v>
                </c:pt>
                <c:pt idx="1661">
                  <c:v>9.32054794520548</c:v>
                </c:pt>
                <c:pt idx="1662">
                  <c:v>9.336986301369865</c:v>
                </c:pt>
                <c:pt idx="1663">
                  <c:v>9.33972602739726</c:v>
                </c:pt>
                <c:pt idx="1664">
                  <c:v>9.345205479452055</c:v>
                </c:pt>
                <c:pt idx="1665">
                  <c:v>9.347945205479451</c:v>
                </c:pt>
                <c:pt idx="1666">
                  <c:v>9.35342465753425</c:v>
                </c:pt>
                <c:pt idx="1667">
                  <c:v>9.35890410958904</c:v>
                </c:pt>
                <c:pt idx="1668">
                  <c:v>9.36164383561644</c:v>
                </c:pt>
                <c:pt idx="1669">
                  <c:v>9.364383561643835</c:v>
                </c:pt>
                <c:pt idx="1670">
                  <c:v>9.372602739726028</c:v>
                </c:pt>
                <c:pt idx="1671">
                  <c:v>9.378082191780821</c:v>
                </c:pt>
                <c:pt idx="1672">
                  <c:v>9.38082191780822</c:v>
                </c:pt>
                <c:pt idx="1673">
                  <c:v>9.386301369863014</c:v>
                </c:pt>
                <c:pt idx="1674">
                  <c:v>9.391780821917807</c:v>
                </c:pt>
                <c:pt idx="1675">
                  <c:v>9.397260273972602</c:v>
                </c:pt>
                <c:pt idx="1676">
                  <c:v>9.402739726027398</c:v>
                </c:pt>
                <c:pt idx="1677">
                  <c:v>9.43013698630137</c:v>
                </c:pt>
                <c:pt idx="1678">
                  <c:v>9.435616438356166</c:v>
                </c:pt>
                <c:pt idx="1679">
                  <c:v>9.441095890410958</c:v>
                </c:pt>
                <c:pt idx="1680">
                  <c:v>9.446575342465751</c:v>
                </c:pt>
                <c:pt idx="1681">
                  <c:v>9.449315068493149</c:v>
                </c:pt>
                <c:pt idx="1682">
                  <c:v>9.45205479452055</c:v>
                </c:pt>
                <c:pt idx="1683">
                  <c:v>9.45479452054795</c:v>
                </c:pt>
                <c:pt idx="1684">
                  <c:v>9.457534246575345</c:v>
                </c:pt>
                <c:pt idx="1685">
                  <c:v>9.46027397260274</c:v>
                </c:pt>
                <c:pt idx="1686">
                  <c:v>9.465753424657533</c:v>
                </c:pt>
                <c:pt idx="1687">
                  <c:v>9.468493150684933</c:v>
                </c:pt>
                <c:pt idx="1688">
                  <c:v>9.47123287671233</c:v>
                </c:pt>
                <c:pt idx="1689">
                  <c:v>9.473972602739725</c:v>
                </c:pt>
                <c:pt idx="1690">
                  <c:v>9.479452054794522</c:v>
                </c:pt>
                <c:pt idx="1691">
                  <c:v>9.48493150684932</c:v>
                </c:pt>
                <c:pt idx="1692">
                  <c:v>9.49041095890411</c:v>
                </c:pt>
                <c:pt idx="1693">
                  <c:v>9.493150684931505</c:v>
                </c:pt>
                <c:pt idx="1694">
                  <c:v>9.495890410958905</c:v>
                </c:pt>
                <c:pt idx="1695">
                  <c:v>9.498630136986303</c:v>
                </c:pt>
                <c:pt idx="1696">
                  <c:v>9.501369863013698</c:v>
                </c:pt>
                <c:pt idx="1697">
                  <c:v>9.504109589041096</c:v>
                </c:pt>
                <c:pt idx="1698">
                  <c:v>9.509589041095892</c:v>
                </c:pt>
                <c:pt idx="1699">
                  <c:v>9.512328767123286</c:v>
                </c:pt>
                <c:pt idx="1700">
                  <c:v>9.515068493150682</c:v>
                </c:pt>
                <c:pt idx="1701">
                  <c:v>9.517808219178082</c:v>
                </c:pt>
                <c:pt idx="1702">
                  <c:v>9.523287671232875</c:v>
                </c:pt>
                <c:pt idx="1703">
                  <c:v>9.52876712328767</c:v>
                </c:pt>
                <c:pt idx="1704">
                  <c:v>9.534246575342466</c:v>
                </c:pt>
                <c:pt idx="1705">
                  <c:v>9.536986301369864</c:v>
                </c:pt>
                <c:pt idx="1706">
                  <c:v>9.547945205479451</c:v>
                </c:pt>
                <c:pt idx="1707">
                  <c:v>9.55342465753425</c:v>
                </c:pt>
                <c:pt idx="1708">
                  <c:v>9.57260273972603</c:v>
                </c:pt>
                <c:pt idx="1709">
                  <c:v>9.578082191780821</c:v>
                </c:pt>
                <c:pt idx="1710">
                  <c:v>9.58082191780822</c:v>
                </c:pt>
                <c:pt idx="1711">
                  <c:v>9.591780821917808</c:v>
                </c:pt>
                <c:pt idx="1712">
                  <c:v>9.597260273972603</c:v>
                </c:pt>
                <c:pt idx="1713">
                  <c:v>9.6</c:v>
                </c:pt>
                <c:pt idx="1714">
                  <c:v>9.6027397260274</c:v>
                </c:pt>
                <c:pt idx="1715">
                  <c:v>9.605479452054794</c:v>
                </c:pt>
                <c:pt idx="1716">
                  <c:v>9.616438356164385</c:v>
                </c:pt>
                <c:pt idx="1717">
                  <c:v>9.621917808219177</c:v>
                </c:pt>
                <c:pt idx="1718">
                  <c:v>9.624657534246575</c:v>
                </c:pt>
                <c:pt idx="1719">
                  <c:v>9.635616438356164</c:v>
                </c:pt>
                <c:pt idx="1720">
                  <c:v>9.641095890410957</c:v>
                </c:pt>
                <c:pt idx="1721">
                  <c:v>9.643835616438355</c:v>
                </c:pt>
                <c:pt idx="1722">
                  <c:v>9.646575342465754</c:v>
                </c:pt>
                <c:pt idx="1723">
                  <c:v>9.649315068493147</c:v>
                </c:pt>
                <c:pt idx="1724">
                  <c:v>9.660273972602738</c:v>
                </c:pt>
                <c:pt idx="1725">
                  <c:v>9.668493150684932</c:v>
                </c:pt>
                <c:pt idx="1726">
                  <c:v>9.676712328767125</c:v>
                </c:pt>
                <c:pt idx="1727">
                  <c:v>9.67945205479452</c:v>
                </c:pt>
                <c:pt idx="1728">
                  <c:v>9.687671232876711</c:v>
                </c:pt>
                <c:pt idx="1729">
                  <c:v>9.69041095890411</c:v>
                </c:pt>
                <c:pt idx="1730">
                  <c:v>9.704109589041095</c:v>
                </c:pt>
                <c:pt idx="1731">
                  <c:v>9.70958904109589</c:v>
                </c:pt>
                <c:pt idx="1732">
                  <c:v>9.712328767123285</c:v>
                </c:pt>
                <c:pt idx="1733">
                  <c:v>9.715068493150683</c:v>
                </c:pt>
                <c:pt idx="1734">
                  <c:v>9.728767123287669</c:v>
                </c:pt>
                <c:pt idx="1735">
                  <c:v>9.73150684931507</c:v>
                </c:pt>
                <c:pt idx="1736">
                  <c:v>9.734246575342465</c:v>
                </c:pt>
                <c:pt idx="1737">
                  <c:v>9.736986301369862</c:v>
                </c:pt>
                <c:pt idx="1738">
                  <c:v>9.73972602739726</c:v>
                </c:pt>
                <c:pt idx="1739">
                  <c:v>9.742465753424657</c:v>
                </c:pt>
                <c:pt idx="1740">
                  <c:v>9.74794520547945</c:v>
                </c:pt>
                <c:pt idx="1741">
                  <c:v>9.753424657534248</c:v>
                </c:pt>
                <c:pt idx="1742">
                  <c:v>9.756164383561644</c:v>
                </c:pt>
                <c:pt idx="1743">
                  <c:v>9.758904109589042</c:v>
                </c:pt>
                <c:pt idx="1744">
                  <c:v>9.767123287671231</c:v>
                </c:pt>
                <c:pt idx="1745">
                  <c:v>9.76986301369863</c:v>
                </c:pt>
                <c:pt idx="1746">
                  <c:v>9.772602739726028</c:v>
                </c:pt>
                <c:pt idx="1747">
                  <c:v>9.775342465753424</c:v>
                </c:pt>
                <c:pt idx="1748">
                  <c:v>9.77808219178082</c:v>
                </c:pt>
                <c:pt idx="1749">
                  <c:v>9.78082191780822</c:v>
                </c:pt>
                <c:pt idx="1750">
                  <c:v>9.783561643835615</c:v>
                </c:pt>
                <c:pt idx="1751">
                  <c:v>9.786301369863013</c:v>
                </c:pt>
                <c:pt idx="1752">
                  <c:v>9.789041095890411</c:v>
                </c:pt>
                <c:pt idx="1753">
                  <c:v>9.791780821917806</c:v>
                </c:pt>
                <c:pt idx="1754">
                  <c:v>9.810958904109588</c:v>
                </c:pt>
                <c:pt idx="1755">
                  <c:v>9.816438356164386</c:v>
                </c:pt>
                <c:pt idx="1756">
                  <c:v>9.81917808219178</c:v>
                </c:pt>
                <c:pt idx="1757">
                  <c:v>9.821917808219176</c:v>
                </c:pt>
                <c:pt idx="1758">
                  <c:v>9.824657534246576</c:v>
                </c:pt>
                <c:pt idx="1759">
                  <c:v>9.827397260273971</c:v>
                </c:pt>
                <c:pt idx="1760">
                  <c:v>9.832876712328768</c:v>
                </c:pt>
                <c:pt idx="1761">
                  <c:v>9.843835616438356</c:v>
                </c:pt>
                <c:pt idx="1762">
                  <c:v>9.85205479452055</c:v>
                </c:pt>
                <c:pt idx="1763">
                  <c:v>9.854794520547947</c:v>
                </c:pt>
                <c:pt idx="1764">
                  <c:v>9.86027397260274</c:v>
                </c:pt>
                <c:pt idx="1765">
                  <c:v>9.863013698630137</c:v>
                </c:pt>
                <c:pt idx="1766">
                  <c:v>9.865753424657533</c:v>
                </c:pt>
                <c:pt idx="1767">
                  <c:v>9.868493150684933</c:v>
                </c:pt>
                <c:pt idx="1768">
                  <c:v>9.884931506849316</c:v>
                </c:pt>
                <c:pt idx="1769">
                  <c:v>9.887671232876712</c:v>
                </c:pt>
                <c:pt idx="1770">
                  <c:v>9.89041095890411</c:v>
                </c:pt>
                <c:pt idx="1771">
                  <c:v>9.893150684931506</c:v>
                </c:pt>
                <c:pt idx="1772">
                  <c:v>9.898630136986303</c:v>
                </c:pt>
                <c:pt idx="1773">
                  <c:v>9.901369863013698</c:v>
                </c:pt>
                <c:pt idx="1774">
                  <c:v>9.906849315068496</c:v>
                </c:pt>
                <c:pt idx="1775">
                  <c:v>9.90958904109589</c:v>
                </c:pt>
                <c:pt idx="1776">
                  <c:v>9.912328767123288</c:v>
                </c:pt>
                <c:pt idx="1777">
                  <c:v>9.915068493150683</c:v>
                </c:pt>
                <c:pt idx="1778">
                  <c:v>9.926027397260275</c:v>
                </c:pt>
                <c:pt idx="1779">
                  <c:v>9.93972602739726</c:v>
                </c:pt>
                <c:pt idx="1780">
                  <c:v>9.94246575342466</c:v>
                </c:pt>
                <c:pt idx="1781">
                  <c:v>9.947945205479451</c:v>
                </c:pt>
                <c:pt idx="1782">
                  <c:v>9.95068493150685</c:v>
                </c:pt>
                <c:pt idx="1783">
                  <c:v>9.95342465753425</c:v>
                </c:pt>
                <c:pt idx="1784">
                  <c:v>9.956164383561645</c:v>
                </c:pt>
                <c:pt idx="1785">
                  <c:v>9.95890410958904</c:v>
                </c:pt>
                <c:pt idx="1786">
                  <c:v>9.96986301369863</c:v>
                </c:pt>
                <c:pt idx="1787">
                  <c:v>9.97260273972603</c:v>
                </c:pt>
                <c:pt idx="1788">
                  <c:v>9.975342465753423</c:v>
                </c:pt>
                <c:pt idx="1789">
                  <c:v>9.98082191780822</c:v>
                </c:pt>
                <c:pt idx="1790">
                  <c:v>9.983561643835615</c:v>
                </c:pt>
                <c:pt idx="1791">
                  <c:v>9.991780821917808</c:v>
                </c:pt>
                <c:pt idx="1792">
                  <c:v>10.0</c:v>
                </c:pt>
                <c:pt idx="1793">
                  <c:v>10.01095890410959</c:v>
                </c:pt>
                <c:pt idx="1794">
                  <c:v>10.01917808219178</c:v>
                </c:pt>
                <c:pt idx="1795">
                  <c:v>10.02191780821918</c:v>
                </c:pt>
                <c:pt idx="1796">
                  <c:v>10.02465753424658</c:v>
                </c:pt>
                <c:pt idx="1797">
                  <c:v>10.03835616438356</c:v>
                </c:pt>
                <c:pt idx="1798">
                  <c:v>10.04109589041096</c:v>
                </c:pt>
                <c:pt idx="1799">
                  <c:v>10.04383561643836</c:v>
                </c:pt>
                <c:pt idx="1800">
                  <c:v>10.04657534246575</c:v>
                </c:pt>
                <c:pt idx="1801">
                  <c:v>10.05479452054795</c:v>
                </c:pt>
                <c:pt idx="1802">
                  <c:v>10.06027397260274</c:v>
                </c:pt>
                <c:pt idx="1803">
                  <c:v>10.06301369863014</c:v>
                </c:pt>
                <c:pt idx="1804">
                  <c:v>10.06575342465753</c:v>
                </c:pt>
                <c:pt idx="1805">
                  <c:v>10.06849315068493</c:v>
                </c:pt>
                <c:pt idx="1806">
                  <c:v>10.08767123287671</c:v>
                </c:pt>
                <c:pt idx="1807">
                  <c:v>10.09041095890411</c:v>
                </c:pt>
                <c:pt idx="1808">
                  <c:v>10.1041095890411</c:v>
                </c:pt>
                <c:pt idx="1809">
                  <c:v>10.10958904109589</c:v>
                </c:pt>
                <c:pt idx="1810">
                  <c:v>10.11232876712329</c:v>
                </c:pt>
                <c:pt idx="1811">
                  <c:v>10.12328767123287</c:v>
                </c:pt>
                <c:pt idx="1812">
                  <c:v>10.13424657534247</c:v>
                </c:pt>
                <c:pt idx="1813">
                  <c:v>10.13698630136986</c:v>
                </c:pt>
                <c:pt idx="1814">
                  <c:v>10.13972602739726</c:v>
                </c:pt>
                <c:pt idx="1815">
                  <c:v>10.14246575342466</c:v>
                </c:pt>
                <c:pt idx="1816">
                  <c:v>10.15342465753425</c:v>
                </c:pt>
                <c:pt idx="1817">
                  <c:v>10.16712328767123</c:v>
                </c:pt>
                <c:pt idx="1818">
                  <c:v>10.17260273972603</c:v>
                </c:pt>
                <c:pt idx="1819">
                  <c:v>10.17534246575342</c:v>
                </c:pt>
                <c:pt idx="1820">
                  <c:v>10.17808219178082</c:v>
                </c:pt>
                <c:pt idx="1821">
                  <c:v>10.18082191780822</c:v>
                </c:pt>
                <c:pt idx="1822">
                  <c:v>10.18630136986301</c:v>
                </c:pt>
                <c:pt idx="1823">
                  <c:v>10.19178082191781</c:v>
                </c:pt>
                <c:pt idx="1824">
                  <c:v>10.19452054794521</c:v>
                </c:pt>
                <c:pt idx="1825">
                  <c:v>10.1972602739726</c:v>
                </c:pt>
                <c:pt idx="1826">
                  <c:v>10.2</c:v>
                </c:pt>
                <c:pt idx="1827">
                  <c:v>10.21643835616439</c:v>
                </c:pt>
                <c:pt idx="1828">
                  <c:v>10.22191780821918</c:v>
                </c:pt>
                <c:pt idx="1829">
                  <c:v>10.23013698630137</c:v>
                </c:pt>
                <c:pt idx="1830">
                  <c:v>10.23561643835616</c:v>
                </c:pt>
                <c:pt idx="1831">
                  <c:v>10.24109589041096</c:v>
                </c:pt>
                <c:pt idx="1832">
                  <c:v>10.24383561643836</c:v>
                </c:pt>
                <c:pt idx="1833">
                  <c:v>10.25479452054795</c:v>
                </c:pt>
                <c:pt idx="1834">
                  <c:v>10.26027397260274</c:v>
                </c:pt>
                <c:pt idx="1835">
                  <c:v>10.26575342465753</c:v>
                </c:pt>
                <c:pt idx="1836">
                  <c:v>10.26849315068493</c:v>
                </c:pt>
                <c:pt idx="1837">
                  <c:v>10.28219178082192</c:v>
                </c:pt>
                <c:pt idx="1838">
                  <c:v>10.28493150684932</c:v>
                </c:pt>
                <c:pt idx="1839">
                  <c:v>10.28767123287671</c:v>
                </c:pt>
                <c:pt idx="1840">
                  <c:v>10.29041095890411</c:v>
                </c:pt>
                <c:pt idx="1841">
                  <c:v>10.2931506849315</c:v>
                </c:pt>
                <c:pt idx="1842">
                  <c:v>10.2986301369863</c:v>
                </c:pt>
                <c:pt idx="1843">
                  <c:v>10.3013698630137</c:v>
                </c:pt>
                <c:pt idx="1844">
                  <c:v>10.3041095890411</c:v>
                </c:pt>
                <c:pt idx="1845">
                  <c:v>10.3068493150685</c:v>
                </c:pt>
                <c:pt idx="1846">
                  <c:v>10.31780821917808</c:v>
                </c:pt>
                <c:pt idx="1847">
                  <c:v>10.32328767123287</c:v>
                </c:pt>
                <c:pt idx="1848">
                  <c:v>10.32602739726027</c:v>
                </c:pt>
                <c:pt idx="1849">
                  <c:v>10.32876712328767</c:v>
                </c:pt>
                <c:pt idx="1850">
                  <c:v>10.33150684931507</c:v>
                </c:pt>
                <c:pt idx="1851">
                  <c:v>10.34520547945205</c:v>
                </c:pt>
                <c:pt idx="1852">
                  <c:v>10.34794520547945</c:v>
                </c:pt>
                <c:pt idx="1853">
                  <c:v>10.35068493150685</c:v>
                </c:pt>
                <c:pt idx="1854">
                  <c:v>10.35342465753425</c:v>
                </c:pt>
                <c:pt idx="1855">
                  <c:v>10.36712328767123</c:v>
                </c:pt>
                <c:pt idx="1856">
                  <c:v>10.37534246575342</c:v>
                </c:pt>
                <c:pt idx="1857">
                  <c:v>10.38082191780822</c:v>
                </c:pt>
                <c:pt idx="1858">
                  <c:v>10.38630136986301</c:v>
                </c:pt>
                <c:pt idx="1859">
                  <c:v>10.4054794520548</c:v>
                </c:pt>
                <c:pt idx="1860">
                  <c:v>10.41095890410959</c:v>
                </c:pt>
                <c:pt idx="1861">
                  <c:v>10.41643835616439</c:v>
                </c:pt>
                <c:pt idx="1862">
                  <c:v>10.43013698630137</c:v>
                </c:pt>
                <c:pt idx="1863">
                  <c:v>10.43561643835617</c:v>
                </c:pt>
                <c:pt idx="1864">
                  <c:v>10.43835616438356</c:v>
                </c:pt>
                <c:pt idx="1865">
                  <c:v>10.44383561643836</c:v>
                </c:pt>
                <c:pt idx="1866">
                  <c:v>10.44931506849315</c:v>
                </c:pt>
                <c:pt idx="1867">
                  <c:v>10.45479452054795</c:v>
                </c:pt>
                <c:pt idx="1868">
                  <c:v>10.45753424657535</c:v>
                </c:pt>
                <c:pt idx="1869">
                  <c:v>10.46027397260274</c:v>
                </c:pt>
                <c:pt idx="1870">
                  <c:v>10.46301369863014</c:v>
                </c:pt>
                <c:pt idx="1871">
                  <c:v>10.46849315068493</c:v>
                </c:pt>
                <c:pt idx="1872">
                  <c:v>10.47397260273972</c:v>
                </c:pt>
                <c:pt idx="1873">
                  <c:v>10.47671232876712</c:v>
                </c:pt>
                <c:pt idx="1874">
                  <c:v>10.47945205479452</c:v>
                </c:pt>
                <c:pt idx="1875">
                  <c:v>10.48219178082192</c:v>
                </c:pt>
                <c:pt idx="1876">
                  <c:v>10.48767123287671</c:v>
                </c:pt>
                <c:pt idx="1877">
                  <c:v>10.49315068493151</c:v>
                </c:pt>
                <c:pt idx="1878">
                  <c:v>10.5013698630137</c:v>
                </c:pt>
                <c:pt idx="1879">
                  <c:v>10.5068493150685</c:v>
                </c:pt>
                <c:pt idx="1880">
                  <c:v>10.51232876712329</c:v>
                </c:pt>
                <c:pt idx="1881">
                  <c:v>10.51780821917808</c:v>
                </c:pt>
                <c:pt idx="1882">
                  <c:v>10.52054794520548</c:v>
                </c:pt>
                <c:pt idx="1883">
                  <c:v>10.52328767123288</c:v>
                </c:pt>
                <c:pt idx="1884">
                  <c:v>10.52602739726027</c:v>
                </c:pt>
                <c:pt idx="1885">
                  <c:v>10.53150684931507</c:v>
                </c:pt>
                <c:pt idx="1886">
                  <c:v>10.53698630136986</c:v>
                </c:pt>
                <c:pt idx="1887">
                  <c:v>10.54246575342466</c:v>
                </c:pt>
                <c:pt idx="1888">
                  <c:v>10.55616438356165</c:v>
                </c:pt>
                <c:pt idx="1889">
                  <c:v>10.56164383561644</c:v>
                </c:pt>
                <c:pt idx="1890">
                  <c:v>10.56712328767123</c:v>
                </c:pt>
                <c:pt idx="1891">
                  <c:v>10.58082191780822</c:v>
                </c:pt>
                <c:pt idx="1892">
                  <c:v>10.58630136986301</c:v>
                </c:pt>
                <c:pt idx="1893">
                  <c:v>10.58904109589041</c:v>
                </c:pt>
                <c:pt idx="1894">
                  <c:v>10.59178082191781</c:v>
                </c:pt>
                <c:pt idx="1895">
                  <c:v>10.5972602739726</c:v>
                </c:pt>
                <c:pt idx="1896">
                  <c:v>10.6</c:v>
                </c:pt>
                <c:pt idx="1897">
                  <c:v>10.60547945205479</c:v>
                </c:pt>
                <c:pt idx="1898">
                  <c:v>10.60821917808219</c:v>
                </c:pt>
                <c:pt idx="1899">
                  <c:v>10.61095890410959</c:v>
                </c:pt>
                <c:pt idx="1900">
                  <c:v>10.61369863013699</c:v>
                </c:pt>
                <c:pt idx="1901">
                  <c:v>10.62465753424657</c:v>
                </c:pt>
                <c:pt idx="1902">
                  <c:v>10.63013698630137</c:v>
                </c:pt>
                <c:pt idx="1903">
                  <c:v>10.64383561643836</c:v>
                </c:pt>
                <c:pt idx="1904">
                  <c:v>10.64931506849315</c:v>
                </c:pt>
                <c:pt idx="1905">
                  <c:v>10.65205479452055</c:v>
                </c:pt>
                <c:pt idx="1906">
                  <c:v>10.65479452054795</c:v>
                </c:pt>
                <c:pt idx="1907">
                  <c:v>10.66849315068493</c:v>
                </c:pt>
                <c:pt idx="1908">
                  <c:v>10.67397260273972</c:v>
                </c:pt>
                <c:pt idx="1909">
                  <c:v>10.67671232876712</c:v>
                </c:pt>
                <c:pt idx="1910">
                  <c:v>10.67945205479452</c:v>
                </c:pt>
                <c:pt idx="1911">
                  <c:v>10.68767123287671</c:v>
                </c:pt>
                <c:pt idx="1912">
                  <c:v>10.6931506849315</c:v>
                </c:pt>
                <c:pt idx="1913">
                  <c:v>10.69589041095891</c:v>
                </c:pt>
                <c:pt idx="1914">
                  <c:v>10.6986301369863</c:v>
                </c:pt>
                <c:pt idx="1915">
                  <c:v>10.7013698630137</c:v>
                </c:pt>
                <c:pt idx="1916">
                  <c:v>10.7041095890411</c:v>
                </c:pt>
                <c:pt idx="1917">
                  <c:v>10.7068493150685</c:v>
                </c:pt>
                <c:pt idx="1918">
                  <c:v>10.71232876712329</c:v>
                </c:pt>
                <c:pt idx="1919">
                  <c:v>10.71506849315068</c:v>
                </c:pt>
                <c:pt idx="1920">
                  <c:v>10.71780821917808</c:v>
                </c:pt>
                <c:pt idx="1921">
                  <c:v>10.72328767123287</c:v>
                </c:pt>
                <c:pt idx="1922">
                  <c:v>10.72876712328767</c:v>
                </c:pt>
                <c:pt idx="1923">
                  <c:v>10.73150684931507</c:v>
                </c:pt>
                <c:pt idx="1924">
                  <c:v>10.73698630136986</c:v>
                </c:pt>
                <c:pt idx="1925">
                  <c:v>10.73972602739726</c:v>
                </c:pt>
                <c:pt idx="1926">
                  <c:v>10.74246575342466</c:v>
                </c:pt>
                <c:pt idx="1927">
                  <c:v>10.74520547945205</c:v>
                </c:pt>
                <c:pt idx="1928">
                  <c:v>10.74794520547945</c:v>
                </c:pt>
                <c:pt idx="1929">
                  <c:v>10.75068493150685</c:v>
                </c:pt>
                <c:pt idx="1930">
                  <c:v>10.75342465753425</c:v>
                </c:pt>
                <c:pt idx="1931">
                  <c:v>10.75616438356164</c:v>
                </c:pt>
                <c:pt idx="1932">
                  <c:v>10.76164383561644</c:v>
                </c:pt>
                <c:pt idx="1933">
                  <c:v>10.76438356164383</c:v>
                </c:pt>
                <c:pt idx="1934">
                  <c:v>10.77534246575342</c:v>
                </c:pt>
                <c:pt idx="1935">
                  <c:v>10.78082191780822</c:v>
                </c:pt>
                <c:pt idx="1936">
                  <c:v>10.78356164383562</c:v>
                </c:pt>
                <c:pt idx="1937">
                  <c:v>10.78630136986301</c:v>
                </c:pt>
                <c:pt idx="1938">
                  <c:v>10.78904109589041</c:v>
                </c:pt>
                <c:pt idx="1939">
                  <c:v>10.8</c:v>
                </c:pt>
                <c:pt idx="1940">
                  <c:v>10.8054794520548</c:v>
                </c:pt>
                <c:pt idx="1941">
                  <c:v>10.80821917808219</c:v>
                </c:pt>
                <c:pt idx="1942">
                  <c:v>10.81095890410959</c:v>
                </c:pt>
                <c:pt idx="1943">
                  <c:v>10.82465753424658</c:v>
                </c:pt>
                <c:pt idx="1944">
                  <c:v>10.82739726027397</c:v>
                </c:pt>
                <c:pt idx="1945">
                  <c:v>10.84931506849315</c:v>
                </c:pt>
                <c:pt idx="1946">
                  <c:v>10.85205479452055</c:v>
                </c:pt>
                <c:pt idx="1947">
                  <c:v>10.85479452054795</c:v>
                </c:pt>
                <c:pt idx="1948">
                  <c:v>10.86849315068493</c:v>
                </c:pt>
                <c:pt idx="1949">
                  <c:v>10.87123287671233</c:v>
                </c:pt>
                <c:pt idx="1950">
                  <c:v>10.87397260273973</c:v>
                </c:pt>
                <c:pt idx="1951">
                  <c:v>10.87945205479452</c:v>
                </c:pt>
                <c:pt idx="1952">
                  <c:v>10.88219178082192</c:v>
                </c:pt>
                <c:pt idx="1953">
                  <c:v>10.88767123287671</c:v>
                </c:pt>
                <c:pt idx="1954">
                  <c:v>10.92876712328767</c:v>
                </c:pt>
                <c:pt idx="1955">
                  <c:v>10.93150684931507</c:v>
                </c:pt>
                <c:pt idx="1956">
                  <c:v>10.94520547945205</c:v>
                </c:pt>
                <c:pt idx="1957">
                  <c:v>10.95616438356165</c:v>
                </c:pt>
                <c:pt idx="1958">
                  <c:v>10.95890410958904</c:v>
                </c:pt>
                <c:pt idx="1959">
                  <c:v>10.98082191780822</c:v>
                </c:pt>
                <c:pt idx="1960">
                  <c:v>10.98356164383562</c:v>
                </c:pt>
                <c:pt idx="1961">
                  <c:v>10.99452054794521</c:v>
                </c:pt>
                <c:pt idx="1962">
                  <c:v>11.0</c:v>
                </c:pt>
                <c:pt idx="1963">
                  <c:v>11.0027397260274</c:v>
                </c:pt>
                <c:pt idx="1964">
                  <c:v>11.0054794520548</c:v>
                </c:pt>
                <c:pt idx="1965">
                  <c:v>11.00821917808219</c:v>
                </c:pt>
                <c:pt idx="1966">
                  <c:v>11.01095890410959</c:v>
                </c:pt>
                <c:pt idx="1967">
                  <c:v>11.01369863013699</c:v>
                </c:pt>
                <c:pt idx="1968">
                  <c:v>11.01917808219178</c:v>
                </c:pt>
                <c:pt idx="1969">
                  <c:v>11.02465753424658</c:v>
                </c:pt>
                <c:pt idx="1970">
                  <c:v>11.02739726027397</c:v>
                </c:pt>
                <c:pt idx="1971">
                  <c:v>11.03835616438356</c:v>
                </c:pt>
                <c:pt idx="1972">
                  <c:v>11.04383561643836</c:v>
                </c:pt>
                <c:pt idx="1973">
                  <c:v>11.04657534246575</c:v>
                </c:pt>
                <c:pt idx="1974">
                  <c:v>11.04931506849315</c:v>
                </c:pt>
                <c:pt idx="1975">
                  <c:v>11.05205479452055</c:v>
                </c:pt>
                <c:pt idx="1976">
                  <c:v>11.05479452054795</c:v>
                </c:pt>
                <c:pt idx="1977">
                  <c:v>11.05753424657535</c:v>
                </c:pt>
                <c:pt idx="1978">
                  <c:v>11.07123287671233</c:v>
                </c:pt>
                <c:pt idx="1979">
                  <c:v>11.07397260273972</c:v>
                </c:pt>
                <c:pt idx="1980">
                  <c:v>11.07671232876712</c:v>
                </c:pt>
                <c:pt idx="1981">
                  <c:v>11.08767123287671</c:v>
                </c:pt>
                <c:pt idx="1982">
                  <c:v>11.0931506849315</c:v>
                </c:pt>
                <c:pt idx="1983">
                  <c:v>11.1013698630137</c:v>
                </c:pt>
                <c:pt idx="1984">
                  <c:v>11.1068493150685</c:v>
                </c:pt>
                <c:pt idx="1985">
                  <c:v>11.11232876712329</c:v>
                </c:pt>
                <c:pt idx="1986">
                  <c:v>11.11506849315068</c:v>
                </c:pt>
                <c:pt idx="1987">
                  <c:v>11.11780821917808</c:v>
                </c:pt>
                <c:pt idx="1988">
                  <c:v>11.12054794520548</c:v>
                </c:pt>
                <c:pt idx="1989">
                  <c:v>11.12328767123287</c:v>
                </c:pt>
                <c:pt idx="1990">
                  <c:v>11.13150684931507</c:v>
                </c:pt>
                <c:pt idx="1991">
                  <c:v>11.13424657534247</c:v>
                </c:pt>
                <c:pt idx="1992">
                  <c:v>11.13698630136986</c:v>
                </c:pt>
                <c:pt idx="1993">
                  <c:v>11.13972602739726</c:v>
                </c:pt>
                <c:pt idx="1994">
                  <c:v>11.14520547945205</c:v>
                </c:pt>
                <c:pt idx="1995">
                  <c:v>11.15616438356165</c:v>
                </c:pt>
                <c:pt idx="1996">
                  <c:v>11.15890410958904</c:v>
                </c:pt>
                <c:pt idx="1997">
                  <c:v>11.16164383561644</c:v>
                </c:pt>
                <c:pt idx="1998">
                  <c:v>11.16438356164383</c:v>
                </c:pt>
                <c:pt idx="1999">
                  <c:v>11.17534246575342</c:v>
                </c:pt>
                <c:pt idx="2000">
                  <c:v>11.18082191780822</c:v>
                </c:pt>
                <c:pt idx="2001">
                  <c:v>11.18904109589041</c:v>
                </c:pt>
                <c:pt idx="2002">
                  <c:v>11.19452054794521</c:v>
                </c:pt>
                <c:pt idx="2003">
                  <c:v>11.2</c:v>
                </c:pt>
                <c:pt idx="2004">
                  <c:v>11.2027397260274</c:v>
                </c:pt>
                <c:pt idx="2005">
                  <c:v>11.20547945205479</c:v>
                </c:pt>
                <c:pt idx="2006">
                  <c:v>11.21917808219178</c:v>
                </c:pt>
                <c:pt idx="2007">
                  <c:v>11.22191780821918</c:v>
                </c:pt>
                <c:pt idx="2008">
                  <c:v>11.22465753424657</c:v>
                </c:pt>
                <c:pt idx="2009">
                  <c:v>11.22739726027397</c:v>
                </c:pt>
                <c:pt idx="2010">
                  <c:v>11.23013698630137</c:v>
                </c:pt>
                <c:pt idx="2011">
                  <c:v>11.23835616438356</c:v>
                </c:pt>
                <c:pt idx="2012">
                  <c:v>11.24383561643836</c:v>
                </c:pt>
                <c:pt idx="2013">
                  <c:v>11.25753424657535</c:v>
                </c:pt>
                <c:pt idx="2014">
                  <c:v>11.26301369863014</c:v>
                </c:pt>
                <c:pt idx="2015">
                  <c:v>11.26575342465753</c:v>
                </c:pt>
                <c:pt idx="2016">
                  <c:v>11.26849315068493</c:v>
                </c:pt>
                <c:pt idx="2017">
                  <c:v>11.27397260273972</c:v>
                </c:pt>
                <c:pt idx="2018">
                  <c:v>11.27671232876712</c:v>
                </c:pt>
                <c:pt idx="2019">
                  <c:v>11.28493150684932</c:v>
                </c:pt>
                <c:pt idx="2020">
                  <c:v>11.28767123287671</c:v>
                </c:pt>
                <c:pt idx="2021">
                  <c:v>11.2958904109589</c:v>
                </c:pt>
                <c:pt idx="2022">
                  <c:v>11.2986301369863</c:v>
                </c:pt>
                <c:pt idx="2023">
                  <c:v>11.3013698630137</c:v>
                </c:pt>
                <c:pt idx="2024">
                  <c:v>11.3068493150685</c:v>
                </c:pt>
                <c:pt idx="2025">
                  <c:v>11.31232876712329</c:v>
                </c:pt>
                <c:pt idx="2026">
                  <c:v>11.31780821917808</c:v>
                </c:pt>
                <c:pt idx="2027">
                  <c:v>11.32602739726027</c:v>
                </c:pt>
                <c:pt idx="2028">
                  <c:v>11.33150684931507</c:v>
                </c:pt>
                <c:pt idx="2029">
                  <c:v>11.33424657534247</c:v>
                </c:pt>
                <c:pt idx="2030">
                  <c:v>11.33698630136987</c:v>
                </c:pt>
                <c:pt idx="2031">
                  <c:v>11.33972602739726</c:v>
                </c:pt>
                <c:pt idx="2032">
                  <c:v>11.35342465753425</c:v>
                </c:pt>
                <c:pt idx="2033">
                  <c:v>11.35616438356165</c:v>
                </c:pt>
                <c:pt idx="2034">
                  <c:v>11.35890410958904</c:v>
                </c:pt>
                <c:pt idx="2035">
                  <c:v>11.36164383561644</c:v>
                </c:pt>
                <c:pt idx="2036">
                  <c:v>11.36438356164384</c:v>
                </c:pt>
                <c:pt idx="2037">
                  <c:v>11.36986301369863</c:v>
                </c:pt>
                <c:pt idx="2038">
                  <c:v>11.37808219178082</c:v>
                </c:pt>
                <c:pt idx="2039">
                  <c:v>11.38082191780822</c:v>
                </c:pt>
                <c:pt idx="2040">
                  <c:v>11.38904109589041</c:v>
                </c:pt>
                <c:pt idx="2041">
                  <c:v>11.39452054794521</c:v>
                </c:pt>
                <c:pt idx="2042">
                  <c:v>11.3972602739726</c:v>
                </c:pt>
                <c:pt idx="2043">
                  <c:v>11.4</c:v>
                </c:pt>
                <c:pt idx="2044">
                  <c:v>11.4027397260274</c:v>
                </c:pt>
                <c:pt idx="2045">
                  <c:v>11.4054794520548</c:v>
                </c:pt>
                <c:pt idx="2046">
                  <c:v>11.40821917808219</c:v>
                </c:pt>
                <c:pt idx="2047">
                  <c:v>11.41369863013699</c:v>
                </c:pt>
                <c:pt idx="2048">
                  <c:v>11.41917808219178</c:v>
                </c:pt>
                <c:pt idx="2049">
                  <c:v>11.42191780821918</c:v>
                </c:pt>
                <c:pt idx="2050">
                  <c:v>11.42465753424658</c:v>
                </c:pt>
                <c:pt idx="2051">
                  <c:v>11.43287671232877</c:v>
                </c:pt>
                <c:pt idx="2052">
                  <c:v>11.43835616438356</c:v>
                </c:pt>
                <c:pt idx="2053">
                  <c:v>11.44109589041096</c:v>
                </c:pt>
                <c:pt idx="2054">
                  <c:v>11.44383561643836</c:v>
                </c:pt>
                <c:pt idx="2055">
                  <c:v>11.44657534246575</c:v>
                </c:pt>
                <c:pt idx="2056">
                  <c:v>11.44931506849315</c:v>
                </c:pt>
                <c:pt idx="2057">
                  <c:v>11.45205479452055</c:v>
                </c:pt>
                <c:pt idx="2058">
                  <c:v>11.45753424657535</c:v>
                </c:pt>
                <c:pt idx="2059">
                  <c:v>11.46301369863014</c:v>
                </c:pt>
                <c:pt idx="2060">
                  <c:v>11.46575342465753</c:v>
                </c:pt>
                <c:pt idx="2061">
                  <c:v>11.46849315068493</c:v>
                </c:pt>
                <c:pt idx="2062">
                  <c:v>11.47123287671233</c:v>
                </c:pt>
                <c:pt idx="2063">
                  <c:v>11.47671232876712</c:v>
                </c:pt>
                <c:pt idx="2064">
                  <c:v>11.48219178082192</c:v>
                </c:pt>
                <c:pt idx="2065">
                  <c:v>11.48493150684932</c:v>
                </c:pt>
                <c:pt idx="2066">
                  <c:v>11.49041095890411</c:v>
                </c:pt>
                <c:pt idx="2067">
                  <c:v>11.49589041095891</c:v>
                </c:pt>
                <c:pt idx="2068">
                  <c:v>11.5013698630137</c:v>
                </c:pt>
                <c:pt idx="2069">
                  <c:v>11.5068493150685</c:v>
                </c:pt>
                <c:pt idx="2070">
                  <c:v>11.50958904109589</c:v>
                </c:pt>
                <c:pt idx="2071">
                  <c:v>11.51506849315068</c:v>
                </c:pt>
                <c:pt idx="2072">
                  <c:v>11.52054794520548</c:v>
                </c:pt>
                <c:pt idx="2073">
                  <c:v>11.52602739726027</c:v>
                </c:pt>
                <c:pt idx="2074">
                  <c:v>11.52876712328767</c:v>
                </c:pt>
                <c:pt idx="2075">
                  <c:v>11.53150684931507</c:v>
                </c:pt>
                <c:pt idx="2076">
                  <c:v>11.53972602739726</c:v>
                </c:pt>
                <c:pt idx="2077">
                  <c:v>11.54520547945205</c:v>
                </c:pt>
                <c:pt idx="2078">
                  <c:v>11.55068493150685</c:v>
                </c:pt>
                <c:pt idx="2079">
                  <c:v>11.55342465753425</c:v>
                </c:pt>
                <c:pt idx="2080">
                  <c:v>11.56438356164383</c:v>
                </c:pt>
                <c:pt idx="2081">
                  <c:v>11.56986301369863</c:v>
                </c:pt>
                <c:pt idx="2082">
                  <c:v>11.57260273972603</c:v>
                </c:pt>
                <c:pt idx="2083">
                  <c:v>11.57534246575342</c:v>
                </c:pt>
                <c:pt idx="2084">
                  <c:v>11.57808219178082</c:v>
                </c:pt>
                <c:pt idx="2085">
                  <c:v>11.58356164383562</c:v>
                </c:pt>
                <c:pt idx="2086">
                  <c:v>11.58904109589041</c:v>
                </c:pt>
                <c:pt idx="2087">
                  <c:v>11.59452054794521</c:v>
                </c:pt>
                <c:pt idx="2088">
                  <c:v>11.5972602739726</c:v>
                </c:pt>
                <c:pt idx="2089">
                  <c:v>11.6</c:v>
                </c:pt>
                <c:pt idx="2090">
                  <c:v>11.6027397260274</c:v>
                </c:pt>
                <c:pt idx="2091">
                  <c:v>11.60821917808219</c:v>
                </c:pt>
                <c:pt idx="2092">
                  <c:v>11.61369863013699</c:v>
                </c:pt>
                <c:pt idx="2093">
                  <c:v>11.61643835616439</c:v>
                </c:pt>
                <c:pt idx="2094">
                  <c:v>11.61917808219178</c:v>
                </c:pt>
                <c:pt idx="2095">
                  <c:v>11.62191780821918</c:v>
                </c:pt>
                <c:pt idx="2096">
                  <c:v>11.62739726027397</c:v>
                </c:pt>
                <c:pt idx="2097">
                  <c:v>11.63287671232877</c:v>
                </c:pt>
                <c:pt idx="2098">
                  <c:v>11.64109589041096</c:v>
                </c:pt>
                <c:pt idx="2099">
                  <c:v>11.64657534246575</c:v>
                </c:pt>
                <c:pt idx="2100">
                  <c:v>11.65205479452055</c:v>
                </c:pt>
                <c:pt idx="2101">
                  <c:v>11.65753424657535</c:v>
                </c:pt>
                <c:pt idx="2102">
                  <c:v>11.66027397260274</c:v>
                </c:pt>
                <c:pt idx="2103">
                  <c:v>11.66301369863013</c:v>
                </c:pt>
                <c:pt idx="2104">
                  <c:v>11.66575342465753</c:v>
                </c:pt>
                <c:pt idx="2105">
                  <c:v>11.66849315068493</c:v>
                </c:pt>
                <c:pt idx="2106">
                  <c:v>11.67123287671233</c:v>
                </c:pt>
                <c:pt idx="2107">
                  <c:v>11.67671232876712</c:v>
                </c:pt>
                <c:pt idx="2108">
                  <c:v>11.68219178082192</c:v>
                </c:pt>
                <c:pt idx="2109">
                  <c:v>11.68493150684932</c:v>
                </c:pt>
                <c:pt idx="2110">
                  <c:v>11.68767123287671</c:v>
                </c:pt>
                <c:pt idx="2111">
                  <c:v>11.69041095890411</c:v>
                </c:pt>
                <c:pt idx="2112">
                  <c:v>11.69589041095891</c:v>
                </c:pt>
                <c:pt idx="2113">
                  <c:v>11.7013698630137</c:v>
                </c:pt>
                <c:pt idx="2114">
                  <c:v>11.7041095890411</c:v>
                </c:pt>
                <c:pt idx="2115">
                  <c:v>11.7068493150685</c:v>
                </c:pt>
                <c:pt idx="2116">
                  <c:v>11.7095890410959</c:v>
                </c:pt>
                <c:pt idx="2117">
                  <c:v>11.71232876712329</c:v>
                </c:pt>
                <c:pt idx="2118">
                  <c:v>11.72054794520548</c:v>
                </c:pt>
                <c:pt idx="2119">
                  <c:v>11.72602739726027</c:v>
                </c:pt>
                <c:pt idx="2120">
                  <c:v>11.72876712328767</c:v>
                </c:pt>
                <c:pt idx="2121">
                  <c:v>11.73150684931507</c:v>
                </c:pt>
                <c:pt idx="2122">
                  <c:v>11.73424657534247</c:v>
                </c:pt>
                <c:pt idx="2123">
                  <c:v>11.74520547945205</c:v>
                </c:pt>
                <c:pt idx="2124">
                  <c:v>11.74794520547945</c:v>
                </c:pt>
                <c:pt idx="2125">
                  <c:v>11.75342465753425</c:v>
                </c:pt>
                <c:pt idx="2126">
                  <c:v>11.76438356164383</c:v>
                </c:pt>
                <c:pt idx="2127">
                  <c:v>11.77534246575342</c:v>
                </c:pt>
                <c:pt idx="2128">
                  <c:v>11.78904109589041</c:v>
                </c:pt>
                <c:pt idx="2129">
                  <c:v>11.79178082191781</c:v>
                </c:pt>
                <c:pt idx="2130">
                  <c:v>11.79452054794521</c:v>
                </c:pt>
                <c:pt idx="2131">
                  <c:v>11.7972602739726</c:v>
                </c:pt>
                <c:pt idx="2132">
                  <c:v>11.81369863013699</c:v>
                </c:pt>
                <c:pt idx="2133">
                  <c:v>11.81643835616439</c:v>
                </c:pt>
                <c:pt idx="2134">
                  <c:v>11.81917808219178</c:v>
                </c:pt>
                <c:pt idx="2135">
                  <c:v>11.83287671232877</c:v>
                </c:pt>
                <c:pt idx="2136">
                  <c:v>11.83561643835617</c:v>
                </c:pt>
                <c:pt idx="2137">
                  <c:v>11.83835616438356</c:v>
                </c:pt>
                <c:pt idx="2138">
                  <c:v>11.87671232876712</c:v>
                </c:pt>
                <c:pt idx="2139">
                  <c:v>11.87945205479452</c:v>
                </c:pt>
                <c:pt idx="2140">
                  <c:v>11.88219178082192</c:v>
                </c:pt>
                <c:pt idx="2141">
                  <c:v>11.9013698630137</c:v>
                </c:pt>
                <c:pt idx="2142">
                  <c:v>11.9041095890411</c:v>
                </c:pt>
                <c:pt idx="2143">
                  <c:v>11.92054794520548</c:v>
                </c:pt>
                <c:pt idx="2144">
                  <c:v>11.92328767123288</c:v>
                </c:pt>
                <c:pt idx="2145">
                  <c:v>11.92602739726027</c:v>
                </c:pt>
                <c:pt idx="2146">
                  <c:v>11.95616438356165</c:v>
                </c:pt>
                <c:pt idx="2147">
                  <c:v>11.97260273972603</c:v>
                </c:pt>
                <c:pt idx="2148">
                  <c:v>11.97534246575342</c:v>
                </c:pt>
                <c:pt idx="2149">
                  <c:v>11.98082191780822</c:v>
                </c:pt>
                <c:pt idx="2150">
                  <c:v>11.99452054794521</c:v>
                </c:pt>
                <c:pt idx="2151">
                  <c:v>11.9972602739726</c:v>
                </c:pt>
                <c:pt idx="2152">
                  <c:v>12.0</c:v>
                </c:pt>
                <c:pt idx="2153">
                  <c:v>12.0027397260274</c:v>
                </c:pt>
                <c:pt idx="2154">
                  <c:v>12.0054794520548</c:v>
                </c:pt>
              </c:numCache>
            </c:numRef>
          </c:xVal>
          <c:yVal>
            <c:numRef>
              <c:f>Terra!$E$2:$E$3000</c:f>
              <c:numCache>
                <c:formatCode>General</c:formatCode>
                <c:ptCount val="2999"/>
                <c:pt idx="0">
                  <c:v>0.4504</c:v>
                </c:pt>
                <c:pt idx="1">
                  <c:v>0.4512</c:v>
                </c:pt>
                <c:pt idx="2">
                  <c:v>0.4517</c:v>
                </c:pt>
                <c:pt idx="3">
                  <c:v>0.4614</c:v>
                </c:pt>
                <c:pt idx="4">
                  <c:v>0.4721</c:v>
                </c:pt>
                <c:pt idx="5">
                  <c:v>0.4664</c:v>
                </c:pt>
                <c:pt idx="6">
                  <c:v>0.4679</c:v>
                </c:pt>
                <c:pt idx="7">
                  <c:v>0.457</c:v>
                </c:pt>
                <c:pt idx="8">
                  <c:v>0.449</c:v>
                </c:pt>
                <c:pt idx="9">
                  <c:v>0.4301</c:v>
                </c:pt>
                <c:pt idx="10">
                  <c:v>0.4468</c:v>
                </c:pt>
                <c:pt idx="11">
                  <c:v>0.4313</c:v>
                </c:pt>
                <c:pt idx="12">
                  <c:v>0.4252</c:v>
                </c:pt>
                <c:pt idx="13">
                  <c:v>0.458</c:v>
                </c:pt>
                <c:pt idx="14">
                  <c:v>0.4575</c:v>
                </c:pt>
                <c:pt idx="15">
                  <c:v>0.4546</c:v>
                </c:pt>
                <c:pt idx="16">
                  <c:v>0.4503</c:v>
                </c:pt>
                <c:pt idx="17">
                  <c:v>0.4656</c:v>
                </c:pt>
                <c:pt idx="18">
                  <c:v>0.446</c:v>
                </c:pt>
                <c:pt idx="19">
                  <c:v>0.4563</c:v>
                </c:pt>
                <c:pt idx="20">
                  <c:v>0.4592</c:v>
                </c:pt>
                <c:pt idx="21">
                  <c:v>0.4588</c:v>
                </c:pt>
                <c:pt idx="22">
                  <c:v>0.4271</c:v>
                </c:pt>
                <c:pt idx="23">
                  <c:v>0.444</c:v>
                </c:pt>
                <c:pt idx="24">
                  <c:v>0.461</c:v>
                </c:pt>
                <c:pt idx="25">
                  <c:v>0.4621</c:v>
                </c:pt>
                <c:pt idx="26">
                  <c:v>0.4551</c:v>
                </c:pt>
                <c:pt idx="27">
                  <c:v>0.4588</c:v>
                </c:pt>
                <c:pt idx="28">
                  <c:v>0.4626</c:v>
                </c:pt>
                <c:pt idx="29">
                  <c:v>0.4442</c:v>
                </c:pt>
                <c:pt idx="30">
                  <c:v>0.453</c:v>
                </c:pt>
                <c:pt idx="31">
                  <c:v>0.4523</c:v>
                </c:pt>
                <c:pt idx="32">
                  <c:v>0.445</c:v>
                </c:pt>
                <c:pt idx="33">
                  <c:v>0.4496</c:v>
                </c:pt>
                <c:pt idx="34">
                  <c:v>0.4505</c:v>
                </c:pt>
                <c:pt idx="35">
                  <c:v>0.45</c:v>
                </c:pt>
                <c:pt idx="36">
                  <c:v>0.4422</c:v>
                </c:pt>
                <c:pt idx="37">
                  <c:v>0.4503</c:v>
                </c:pt>
                <c:pt idx="38">
                  <c:v>0.4532</c:v>
                </c:pt>
                <c:pt idx="39">
                  <c:v>0.4375</c:v>
                </c:pt>
                <c:pt idx="40">
                  <c:v>0.4486</c:v>
                </c:pt>
                <c:pt idx="41">
                  <c:v>0.4549</c:v>
                </c:pt>
                <c:pt idx="42">
                  <c:v>0.4552</c:v>
                </c:pt>
                <c:pt idx="43">
                  <c:v>0.4404</c:v>
                </c:pt>
                <c:pt idx="44">
                  <c:v>0.4533</c:v>
                </c:pt>
                <c:pt idx="45">
                  <c:v>0.4616</c:v>
                </c:pt>
                <c:pt idx="46">
                  <c:v>0.46</c:v>
                </c:pt>
                <c:pt idx="47">
                  <c:v>0.4603</c:v>
                </c:pt>
                <c:pt idx="48">
                  <c:v>0.46</c:v>
                </c:pt>
                <c:pt idx="49">
                  <c:v>0.4622</c:v>
                </c:pt>
                <c:pt idx="50">
                  <c:v>0.4595</c:v>
                </c:pt>
                <c:pt idx="51">
                  <c:v>0.4632</c:v>
                </c:pt>
                <c:pt idx="52">
                  <c:v>0.4424</c:v>
                </c:pt>
                <c:pt idx="53">
                  <c:v>0.4663</c:v>
                </c:pt>
                <c:pt idx="54">
                  <c:v>0.459</c:v>
                </c:pt>
                <c:pt idx="55">
                  <c:v>0.4554</c:v>
                </c:pt>
                <c:pt idx="56">
                  <c:v>0.4437</c:v>
                </c:pt>
                <c:pt idx="57">
                  <c:v>0.466</c:v>
                </c:pt>
                <c:pt idx="58">
                  <c:v>0.4521</c:v>
                </c:pt>
                <c:pt idx="59">
                  <c:v>0.4535</c:v>
                </c:pt>
                <c:pt idx="60">
                  <c:v>0.4555</c:v>
                </c:pt>
                <c:pt idx="61">
                  <c:v>0.4503</c:v>
                </c:pt>
                <c:pt idx="62">
                  <c:v>0.4515</c:v>
                </c:pt>
                <c:pt idx="63">
                  <c:v>0.4465</c:v>
                </c:pt>
                <c:pt idx="64">
                  <c:v>0.4499</c:v>
                </c:pt>
                <c:pt idx="65">
                  <c:v>0.4493</c:v>
                </c:pt>
                <c:pt idx="66">
                  <c:v>0.4539</c:v>
                </c:pt>
                <c:pt idx="67">
                  <c:v>0.4458</c:v>
                </c:pt>
                <c:pt idx="68">
                  <c:v>0.4438</c:v>
                </c:pt>
                <c:pt idx="69">
                  <c:v>0.4405</c:v>
                </c:pt>
                <c:pt idx="70">
                  <c:v>0.4476</c:v>
                </c:pt>
                <c:pt idx="71">
                  <c:v>0.457</c:v>
                </c:pt>
                <c:pt idx="72">
                  <c:v>0.4559</c:v>
                </c:pt>
                <c:pt idx="73">
                  <c:v>0.4572</c:v>
                </c:pt>
                <c:pt idx="74">
                  <c:v>0.4524</c:v>
                </c:pt>
                <c:pt idx="75">
                  <c:v>0.4497</c:v>
                </c:pt>
                <c:pt idx="76">
                  <c:v>0.4506</c:v>
                </c:pt>
                <c:pt idx="77">
                  <c:v>0.447</c:v>
                </c:pt>
                <c:pt idx="78">
                  <c:v>0.4507</c:v>
                </c:pt>
                <c:pt idx="79">
                  <c:v>0.4405</c:v>
                </c:pt>
                <c:pt idx="80">
                  <c:v>0.4561</c:v>
                </c:pt>
                <c:pt idx="81">
                  <c:v>0.4529</c:v>
                </c:pt>
                <c:pt idx="82">
                  <c:v>0.448</c:v>
                </c:pt>
                <c:pt idx="83">
                  <c:v>0.448</c:v>
                </c:pt>
                <c:pt idx="84">
                  <c:v>0.4452</c:v>
                </c:pt>
                <c:pt idx="85">
                  <c:v>0.4491</c:v>
                </c:pt>
                <c:pt idx="86">
                  <c:v>0.4555</c:v>
                </c:pt>
                <c:pt idx="87">
                  <c:v>0.4496</c:v>
                </c:pt>
                <c:pt idx="88">
                  <c:v>0.4547</c:v>
                </c:pt>
                <c:pt idx="89">
                  <c:v>0.453</c:v>
                </c:pt>
                <c:pt idx="90">
                  <c:v>0.4412</c:v>
                </c:pt>
                <c:pt idx="91">
                  <c:v>0.4562</c:v>
                </c:pt>
                <c:pt idx="92">
                  <c:v>0.4529</c:v>
                </c:pt>
                <c:pt idx="93">
                  <c:v>0.4513</c:v>
                </c:pt>
                <c:pt idx="94">
                  <c:v>0.4595</c:v>
                </c:pt>
                <c:pt idx="95">
                  <c:v>0.448</c:v>
                </c:pt>
                <c:pt idx="96">
                  <c:v>0.4547</c:v>
                </c:pt>
                <c:pt idx="97">
                  <c:v>0.4495</c:v>
                </c:pt>
                <c:pt idx="98">
                  <c:v>0.458</c:v>
                </c:pt>
                <c:pt idx="99">
                  <c:v>0.4498</c:v>
                </c:pt>
                <c:pt idx="100">
                  <c:v>0.456</c:v>
                </c:pt>
                <c:pt idx="101">
                  <c:v>0.4527</c:v>
                </c:pt>
                <c:pt idx="102">
                  <c:v>0.4501</c:v>
                </c:pt>
                <c:pt idx="103">
                  <c:v>0.4498</c:v>
                </c:pt>
                <c:pt idx="104">
                  <c:v>0.4526</c:v>
                </c:pt>
                <c:pt idx="105">
                  <c:v>0.4471</c:v>
                </c:pt>
                <c:pt idx="106">
                  <c:v>0.4514</c:v>
                </c:pt>
                <c:pt idx="107">
                  <c:v>0.4498</c:v>
                </c:pt>
                <c:pt idx="108">
                  <c:v>0.4529</c:v>
                </c:pt>
                <c:pt idx="109">
                  <c:v>0.4465</c:v>
                </c:pt>
                <c:pt idx="110">
                  <c:v>0.4486</c:v>
                </c:pt>
                <c:pt idx="111">
                  <c:v>0.4539</c:v>
                </c:pt>
                <c:pt idx="112">
                  <c:v>0.4493</c:v>
                </c:pt>
                <c:pt idx="113">
                  <c:v>0.447</c:v>
                </c:pt>
                <c:pt idx="114">
                  <c:v>0.4514</c:v>
                </c:pt>
                <c:pt idx="115">
                  <c:v>0.4469</c:v>
                </c:pt>
                <c:pt idx="116">
                  <c:v>0.4537</c:v>
                </c:pt>
                <c:pt idx="117">
                  <c:v>0.4455</c:v>
                </c:pt>
                <c:pt idx="118">
                  <c:v>0.4331</c:v>
                </c:pt>
                <c:pt idx="119">
                  <c:v>0.4494</c:v>
                </c:pt>
                <c:pt idx="120">
                  <c:v>0.4452</c:v>
                </c:pt>
                <c:pt idx="121">
                  <c:v>0.4429</c:v>
                </c:pt>
                <c:pt idx="122">
                  <c:v>0.4421</c:v>
                </c:pt>
                <c:pt idx="123">
                  <c:v>0.444</c:v>
                </c:pt>
                <c:pt idx="124">
                  <c:v>0.4481</c:v>
                </c:pt>
                <c:pt idx="125">
                  <c:v>0.4438</c:v>
                </c:pt>
                <c:pt idx="126">
                  <c:v>0.4404</c:v>
                </c:pt>
                <c:pt idx="127">
                  <c:v>0.4479</c:v>
                </c:pt>
                <c:pt idx="128">
                  <c:v>0.4547</c:v>
                </c:pt>
                <c:pt idx="129">
                  <c:v>0.4488</c:v>
                </c:pt>
                <c:pt idx="130">
                  <c:v>0.4385</c:v>
                </c:pt>
                <c:pt idx="131">
                  <c:v>0.4463</c:v>
                </c:pt>
                <c:pt idx="132">
                  <c:v>0.4485</c:v>
                </c:pt>
                <c:pt idx="133">
                  <c:v>0.4473</c:v>
                </c:pt>
                <c:pt idx="134">
                  <c:v>0.449</c:v>
                </c:pt>
                <c:pt idx="135">
                  <c:v>0.4424</c:v>
                </c:pt>
                <c:pt idx="136">
                  <c:v>0.4491</c:v>
                </c:pt>
                <c:pt idx="137">
                  <c:v>0.4471</c:v>
                </c:pt>
                <c:pt idx="138">
                  <c:v>0.4467</c:v>
                </c:pt>
                <c:pt idx="139">
                  <c:v>0.4483</c:v>
                </c:pt>
                <c:pt idx="140">
                  <c:v>0.4496</c:v>
                </c:pt>
                <c:pt idx="141">
                  <c:v>0.4494</c:v>
                </c:pt>
                <c:pt idx="142">
                  <c:v>0.4368</c:v>
                </c:pt>
                <c:pt idx="143">
                  <c:v>0.4433</c:v>
                </c:pt>
                <c:pt idx="144">
                  <c:v>0.4456</c:v>
                </c:pt>
                <c:pt idx="145">
                  <c:v>0.4436</c:v>
                </c:pt>
                <c:pt idx="146">
                  <c:v>0.4515</c:v>
                </c:pt>
                <c:pt idx="147">
                  <c:v>0.4432</c:v>
                </c:pt>
                <c:pt idx="148">
                  <c:v>0.4488</c:v>
                </c:pt>
                <c:pt idx="149">
                  <c:v>0.4458</c:v>
                </c:pt>
                <c:pt idx="150">
                  <c:v>0.4427</c:v>
                </c:pt>
                <c:pt idx="151">
                  <c:v>0.4544</c:v>
                </c:pt>
                <c:pt idx="152">
                  <c:v>0.4414</c:v>
                </c:pt>
                <c:pt idx="153">
                  <c:v>0.4465</c:v>
                </c:pt>
                <c:pt idx="154">
                  <c:v>0.4459</c:v>
                </c:pt>
                <c:pt idx="155">
                  <c:v>0.4479</c:v>
                </c:pt>
                <c:pt idx="156">
                  <c:v>0.4457</c:v>
                </c:pt>
                <c:pt idx="157">
                  <c:v>0.4408</c:v>
                </c:pt>
                <c:pt idx="158">
                  <c:v>0.4441</c:v>
                </c:pt>
                <c:pt idx="159">
                  <c:v>0.4483</c:v>
                </c:pt>
                <c:pt idx="160">
                  <c:v>0.4525</c:v>
                </c:pt>
                <c:pt idx="161">
                  <c:v>0.4463</c:v>
                </c:pt>
                <c:pt idx="162">
                  <c:v>0.4559</c:v>
                </c:pt>
                <c:pt idx="163">
                  <c:v>0.461</c:v>
                </c:pt>
                <c:pt idx="164">
                  <c:v>0.4432</c:v>
                </c:pt>
                <c:pt idx="165">
                  <c:v>0.4489</c:v>
                </c:pt>
                <c:pt idx="166">
                  <c:v>0.4495</c:v>
                </c:pt>
                <c:pt idx="167">
                  <c:v>0.4539</c:v>
                </c:pt>
                <c:pt idx="168">
                  <c:v>0.454</c:v>
                </c:pt>
                <c:pt idx="169">
                  <c:v>0.4637</c:v>
                </c:pt>
                <c:pt idx="170">
                  <c:v>0.4518</c:v>
                </c:pt>
                <c:pt idx="171">
                  <c:v>0.4333</c:v>
                </c:pt>
                <c:pt idx="172">
                  <c:v>0.4322</c:v>
                </c:pt>
                <c:pt idx="173">
                  <c:v>0.4323</c:v>
                </c:pt>
                <c:pt idx="174">
                  <c:v>0.4527</c:v>
                </c:pt>
                <c:pt idx="175">
                  <c:v>0.4499</c:v>
                </c:pt>
                <c:pt idx="176">
                  <c:v>0.4469</c:v>
                </c:pt>
                <c:pt idx="177">
                  <c:v>0.4542</c:v>
                </c:pt>
                <c:pt idx="178">
                  <c:v>0.4518</c:v>
                </c:pt>
                <c:pt idx="179">
                  <c:v>0.4621</c:v>
                </c:pt>
                <c:pt idx="180">
                  <c:v>0.4575</c:v>
                </c:pt>
                <c:pt idx="181">
                  <c:v>0.4562</c:v>
                </c:pt>
                <c:pt idx="182">
                  <c:v>0.4581</c:v>
                </c:pt>
                <c:pt idx="183">
                  <c:v>0.4597</c:v>
                </c:pt>
                <c:pt idx="184">
                  <c:v>0.4593</c:v>
                </c:pt>
                <c:pt idx="185">
                  <c:v>0.4531</c:v>
                </c:pt>
                <c:pt idx="186">
                  <c:v>0.4477</c:v>
                </c:pt>
                <c:pt idx="187">
                  <c:v>0.4464</c:v>
                </c:pt>
                <c:pt idx="188">
                  <c:v>0.4557</c:v>
                </c:pt>
                <c:pt idx="189">
                  <c:v>0.4533</c:v>
                </c:pt>
                <c:pt idx="190">
                  <c:v>0.4506</c:v>
                </c:pt>
                <c:pt idx="191">
                  <c:v>0.447</c:v>
                </c:pt>
                <c:pt idx="192">
                  <c:v>0.4451</c:v>
                </c:pt>
                <c:pt idx="193">
                  <c:v>0.4556</c:v>
                </c:pt>
                <c:pt idx="194">
                  <c:v>0.4453</c:v>
                </c:pt>
                <c:pt idx="195">
                  <c:v>0.448</c:v>
                </c:pt>
                <c:pt idx="196">
                  <c:v>0.4528</c:v>
                </c:pt>
                <c:pt idx="197">
                  <c:v>0.4513</c:v>
                </c:pt>
                <c:pt idx="198">
                  <c:v>0.4539</c:v>
                </c:pt>
                <c:pt idx="199">
                  <c:v>0.4512</c:v>
                </c:pt>
                <c:pt idx="200">
                  <c:v>0.4456</c:v>
                </c:pt>
                <c:pt idx="201">
                  <c:v>0.4604</c:v>
                </c:pt>
                <c:pt idx="202">
                  <c:v>0.4573</c:v>
                </c:pt>
                <c:pt idx="203">
                  <c:v>0.4579</c:v>
                </c:pt>
                <c:pt idx="204">
                  <c:v>0.4569</c:v>
                </c:pt>
                <c:pt idx="205">
                  <c:v>0.4512</c:v>
                </c:pt>
                <c:pt idx="206">
                  <c:v>0.456</c:v>
                </c:pt>
                <c:pt idx="207">
                  <c:v>0.4545</c:v>
                </c:pt>
                <c:pt idx="208">
                  <c:v>0.4572</c:v>
                </c:pt>
                <c:pt idx="209">
                  <c:v>0.4456</c:v>
                </c:pt>
                <c:pt idx="210">
                  <c:v>0.4562</c:v>
                </c:pt>
                <c:pt idx="211">
                  <c:v>0.4492</c:v>
                </c:pt>
                <c:pt idx="212">
                  <c:v>0.4482</c:v>
                </c:pt>
                <c:pt idx="213">
                  <c:v>0.447</c:v>
                </c:pt>
                <c:pt idx="214">
                  <c:v>0.4482</c:v>
                </c:pt>
                <c:pt idx="215">
                  <c:v>0.4523</c:v>
                </c:pt>
                <c:pt idx="216">
                  <c:v>0.4585</c:v>
                </c:pt>
                <c:pt idx="217">
                  <c:v>0.4522</c:v>
                </c:pt>
                <c:pt idx="218">
                  <c:v>0.4532</c:v>
                </c:pt>
                <c:pt idx="219">
                  <c:v>0.4481</c:v>
                </c:pt>
                <c:pt idx="220">
                  <c:v>0.4512</c:v>
                </c:pt>
                <c:pt idx="221">
                  <c:v>0.4535</c:v>
                </c:pt>
                <c:pt idx="222">
                  <c:v>0.4513</c:v>
                </c:pt>
                <c:pt idx="223">
                  <c:v>0.4558</c:v>
                </c:pt>
                <c:pt idx="224">
                  <c:v>0.4548</c:v>
                </c:pt>
                <c:pt idx="225">
                  <c:v>0.4417</c:v>
                </c:pt>
                <c:pt idx="226">
                  <c:v>0.4616</c:v>
                </c:pt>
                <c:pt idx="227">
                  <c:v>0.4555</c:v>
                </c:pt>
                <c:pt idx="228">
                  <c:v>0.4551</c:v>
                </c:pt>
                <c:pt idx="229">
                  <c:v>0.4522</c:v>
                </c:pt>
                <c:pt idx="230">
                  <c:v>0.4531</c:v>
                </c:pt>
                <c:pt idx="231">
                  <c:v>0.4516</c:v>
                </c:pt>
                <c:pt idx="232">
                  <c:v>0.4566</c:v>
                </c:pt>
                <c:pt idx="233">
                  <c:v>0.4573</c:v>
                </c:pt>
                <c:pt idx="234">
                  <c:v>0.4577</c:v>
                </c:pt>
                <c:pt idx="235">
                  <c:v>0.4551</c:v>
                </c:pt>
                <c:pt idx="236">
                  <c:v>0.4455</c:v>
                </c:pt>
                <c:pt idx="237">
                  <c:v>0.4593</c:v>
                </c:pt>
                <c:pt idx="238">
                  <c:v>0.4541</c:v>
                </c:pt>
                <c:pt idx="239">
                  <c:v>0.4579</c:v>
                </c:pt>
                <c:pt idx="240">
                  <c:v>0.4502</c:v>
                </c:pt>
                <c:pt idx="241">
                  <c:v>0.4512</c:v>
                </c:pt>
                <c:pt idx="242">
                  <c:v>0.4465</c:v>
                </c:pt>
                <c:pt idx="243">
                  <c:v>0.4556</c:v>
                </c:pt>
                <c:pt idx="244">
                  <c:v>0.4604</c:v>
                </c:pt>
                <c:pt idx="245">
                  <c:v>0.4534</c:v>
                </c:pt>
                <c:pt idx="246">
                  <c:v>0.4592</c:v>
                </c:pt>
                <c:pt idx="247">
                  <c:v>0.4527</c:v>
                </c:pt>
                <c:pt idx="248">
                  <c:v>0.4426</c:v>
                </c:pt>
                <c:pt idx="249">
                  <c:v>0.4523</c:v>
                </c:pt>
                <c:pt idx="250">
                  <c:v>0.4403</c:v>
                </c:pt>
                <c:pt idx="251">
                  <c:v>0.4535</c:v>
                </c:pt>
                <c:pt idx="252">
                  <c:v>0.4549</c:v>
                </c:pt>
                <c:pt idx="253">
                  <c:v>0.4539</c:v>
                </c:pt>
                <c:pt idx="254">
                  <c:v>0.4445</c:v>
                </c:pt>
                <c:pt idx="255">
                  <c:v>0.4545</c:v>
                </c:pt>
                <c:pt idx="256">
                  <c:v>0.4479</c:v>
                </c:pt>
                <c:pt idx="257">
                  <c:v>0.4434</c:v>
                </c:pt>
                <c:pt idx="258">
                  <c:v>0.4485</c:v>
                </c:pt>
                <c:pt idx="259">
                  <c:v>0.4435</c:v>
                </c:pt>
                <c:pt idx="260">
                  <c:v>0.428</c:v>
                </c:pt>
                <c:pt idx="261">
                  <c:v>0.455</c:v>
                </c:pt>
                <c:pt idx="262">
                  <c:v>0.4496</c:v>
                </c:pt>
                <c:pt idx="263">
                  <c:v>0.4472</c:v>
                </c:pt>
                <c:pt idx="264">
                  <c:v>0.4452</c:v>
                </c:pt>
                <c:pt idx="265">
                  <c:v>0.4447</c:v>
                </c:pt>
                <c:pt idx="266">
                  <c:v>0.4424</c:v>
                </c:pt>
                <c:pt idx="267">
                  <c:v>0.4458</c:v>
                </c:pt>
                <c:pt idx="268">
                  <c:v>0.4536</c:v>
                </c:pt>
                <c:pt idx="269">
                  <c:v>0.449</c:v>
                </c:pt>
                <c:pt idx="270">
                  <c:v>0.439</c:v>
                </c:pt>
                <c:pt idx="271">
                  <c:v>0.4544</c:v>
                </c:pt>
                <c:pt idx="272">
                  <c:v>0.4525</c:v>
                </c:pt>
                <c:pt idx="273">
                  <c:v>0.4513</c:v>
                </c:pt>
                <c:pt idx="274">
                  <c:v>0.4541</c:v>
                </c:pt>
                <c:pt idx="275">
                  <c:v>0.4497</c:v>
                </c:pt>
                <c:pt idx="276">
                  <c:v>0.4448</c:v>
                </c:pt>
                <c:pt idx="277">
                  <c:v>0.4558</c:v>
                </c:pt>
                <c:pt idx="278">
                  <c:v>0.4531</c:v>
                </c:pt>
                <c:pt idx="279">
                  <c:v>0.4576</c:v>
                </c:pt>
                <c:pt idx="280">
                  <c:v>0.4517</c:v>
                </c:pt>
                <c:pt idx="281">
                  <c:v>0.4414</c:v>
                </c:pt>
                <c:pt idx="282">
                  <c:v>0.4544</c:v>
                </c:pt>
                <c:pt idx="283">
                  <c:v>0.4489</c:v>
                </c:pt>
                <c:pt idx="284">
                  <c:v>0.449</c:v>
                </c:pt>
                <c:pt idx="285">
                  <c:v>0.4495</c:v>
                </c:pt>
                <c:pt idx="286">
                  <c:v>0.449</c:v>
                </c:pt>
                <c:pt idx="287">
                  <c:v>0.4524</c:v>
                </c:pt>
                <c:pt idx="288">
                  <c:v>0.4565</c:v>
                </c:pt>
                <c:pt idx="289">
                  <c:v>0.4433</c:v>
                </c:pt>
                <c:pt idx="290">
                  <c:v>0.4591</c:v>
                </c:pt>
                <c:pt idx="291">
                  <c:v>0.4561</c:v>
                </c:pt>
                <c:pt idx="292">
                  <c:v>0.4506</c:v>
                </c:pt>
                <c:pt idx="293">
                  <c:v>0.4529</c:v>
                </c:pt>
                <c:pt idx="294">
                  <c:v>0.4511</c:v>
                </c:pt>
                <c:pt idx="295">
                  <c:v>0.4431</c:v>
                </c:pt>
                <c:pt idx="296">
                  <c:v>0.4391</c:v>
                </c:pt>
                <c:pt idx="297">
                  <c:v>0.449</c:v>
                </c:pt>
                <c:pt idx="298">
                  <c:v>0.4507</c:v>
                </c:pt>
                <c:pt idx="299">
                  <c:v>0.4512</c:v>
                </c:pt>
                <c:pt idx="300">
                  <c:v>0.4568</c:v>
                </c:pt>
                <c:pt idx="301">
                  <c:v>0.4516</c:v>
                </c:pt>
                <c:pt idx="302">
                  <c:v>0.4514</c:v>
                </c:pt>
                <c:pt idx="303">
                  <c:v>0.4448</c:v>
                </c:pt>
                <c:pt idx="304">
                  <c:v>0.46</c:v>
                </c:pt>
                <c:pt idx="305">
                  <c:v>0.4542</c:v>
                </c:pt>
                <c:pt idx="306">
                  <c:v>0.4476</c:v>
                </c:pt>
                <c:pt idx="307">
                  <c:v>0.4264</c:v>
                </c:pt>
                <c:pt idx="308">
                  <c:v>0.4457</c:v>
                </c:pt>
                <c:pt idx="309">
                  <c:v>0.4411</c:v>
                </c:pt>
                <c:pt idx="310">
                  <c:v>0.4477</c:v>
                </c:pt>
                <c:pt idx="311">
                  <c:v>0.4492</c:v>
                </c:pt>
                <c:pt idx="312">
                  <c:v>0.4503</c:v>
                </c:pt>
                <c:pt idx="313">
                  <c:v>0.4464</c:v>
                </c:pt>
                <c:pt idx="314">
                  <c:v>0.4319</c:v>
                </c:pt>
                <c:pt idx="315">
                  <c:v>0.448</c:v>
                </c:pt>
                <c:pt idx="316">
                  <c:v>0.4399</c:v>
                </c:pt>
                <c:pt idx="317">
                  <c:v>0.4427</c:v>
                </c:pt>
                <c:pt idx="318">
                  <c:v>0.4461</c:v>
                </c:pt>
                <c:pt idx="319">
                  <c:v>0.4449</c:v>
                </c:pt>
                <c:pt idx="320">
                  <c:v>0.4157</c:v>
                </c:pt>
                <c:pt idx="321">
                  <c:v>0.44</c:v>
                </c:pt>
                <c:pt idx="322">
                  <c:v>0.4349</c:v>
                </c:pt>
                <c:pt idx="323">
                  <c:v>0.4454</c:v>
                </c:pt>
                <c:pt idx="324">
                  <c:v>0.4555</c:v>
                </c:pt>
                <c:pt idx="325">
                  <c:v>0.4459</c:v>
                </c:pt>
                <c:pt idx="326">
                  <c:v>0.4458</c:v>
                </c:pt>
                <c:pt idx="327">
                  <c:v>0.4447</c:v>
                </c:pt>
                <c:pt idx="328">
                  <c:v>0.4549</c:v>
                </c:pt>
                <c:pt idx="329">
                  <c:v>0.4474</c:v>
                </c:pt>
                <c:pt idx="330">
                  <c:v>0.4468</c:v>
                </c:pt>
                <c:pt idx="331">
                  <c:v>0.4533</c:v>
                </c:pt>
                <c:pt idx="332">
                  <c:v>0.4545</c:v>
                </c:pt>
                <c:pt idx="333">
                  <c:v>0.4537</c:v>
                </c:pt>
                <c:pt idx="334">
                  <c:v>0.4506</c:v>
                </c:pt>
                <c:pt idx="335">
                  <c:v>0.4475</c:v>
                </c:pt>
                <c:pt idx="336">
                  <c:v>0.4533</c:v>
                </c:pt>
                <c:pt idx="337">
                  <c:v>0.4546</c:v>
                </c:pt>
                <c:pt idx="338">
                  <c:v>0.4468</c:v>
                </c:pt>
                <c:pt idx="339">
                  <c:v>0.4485</c:v>
                </c:pt>
                <c:pt idx="340">
                  <c:v>0.4445</c:v>
                </c:pt>
                <c:pt idx="341">
                  <c:v>0.454</c:v>
                </c:pt>
                <c:pt idx="342">
                  <c:v>0.447</c:v>
                </c:pt>
                <c:pt idx="343">
                  <c:v>0.4406</c:v>
                </c:pt>
                <c:pt idx="344">
                  <c:v>0.4527</c:v>
                </c:pt>
                <c:pt idx="345">
                  <c:v>0.4557</c:v>
                </c:pt>
                <c:pt idx="346">
                  <c:v>0.4593</c:v>
                </c:pt>
                <c:pt idx="347">
                  <c:v>0.4523</c:v>
                </c:pt>
                <c:pt idx="348">
                  <c:v>0.4555</c:v>
                </c:pt>
                <c:pt idx="349">
                  <c:v>0.455</c:v>
                </c:pt>
                <c:pt idx="350">
                  <c:v>0.4674</c:v>
                </c:pt>
                <c:pt idx="351">
                  <c:v>0.4627</c:v>
                </c:pt>
                <c:pt idx="352">
                  <c:v>0.4531</c:v>
                </c:pt>
                <c:pt idx="353">
                  <c:v>0.4521</c:v>
                </c:pt>
                <c:pt idx="354">
                  <c:v>0.4582</c:v>
                </c:pt>
                <c:pt idx="355">
                  <c:v>0.4599</c:v>
                </c:pt>
                <c:pt idx="356">
                  <c:v>0.4489</c:v>
                </c:pt>
                <c:pt idx="357">
                  <c:v>0.4509</c:v>
                </c:pt>
                <c:pt idx="358">
                  <c:v>0.4469</c:v>
                </c:pt>
                <c:pt idx="359">
                  <c:v>0.4533</c:v>
                </c:pt>
                <c:pt idx="360">
                  <c:v>0.4599</c:v>
                </c:pt>
                <c:pt idx="361">
                  <c:v>0.4566</c:v>
                </c:pt>
                <c:pt idx="362">
                  <c:v>0.4501</c:v>
                </c:pt>
                <c:pt idx="363">
                  <c:v>0.4494</c:v>
                </c:pt>
                <c:pt idx="364">
                  <c:v>0.4662</c:v>
                </c:pt>
                <c:pt idx="365">
                  <c:v>0.425</c:v>
                </c:pt>
                <c:pt idx="366">
                  <c:v>0.4411</c:v>
                </c:pt>
                <c:pt idx="367">
                  <c:v>0.4482</c:v>
                </c:pt>
                <c:pt idx="368">
                  <c:v>0.4541</c:v>
                </c:pt>
                <c:pt idx="369">
                  <c:v>0.4265</c:v>
                </c:pt>
                <c:pt idx="370">
                  <c:v>0.4207</c:v>
                </c:pt>
                <c:pt idx="371">
                  <c:v>0.4481</c:v>
                </c:pt>
                <c:pt idx="372">
                  <c:v>0.463</c:v>
                </c:pt>
                <c:pt idx="373">
                  <c:v>0.4657</c:v>
                </c:pt>
                <c:pt idx="374">
                  <c:v>0.4183</c:v>
                </c:pt>
                <c:pt idx="375">
                  <c:v>0.4338</c:v>
                </c:pt>
                <c:pt idx="376">
                  <c:v>0.453</c:v>
                </c:pt>
                <c:pt idx="377">
                  <c:v>0.4419</c:v>
                </c:pt>
                <c:pt idx="378">
                  <c:v>0.448</c:v>
                </c:pt>
                <c:pt idx="379">
                  <c:v>0.4559</c:v>
                </c:pt>
                <c:pt idx="380">
                  <c:v>0.4577</c:v>
                </c:pt>
                <c:pt idx="381">
                  <c:v>0.4434</c:v>
                </c:pt>
                <c:pt idx="382">
                  <c:v>0.4462</c:v>
                </c:pt>
                <c:pt idx="383">
                  <c:v>0.4422</c:v>
                </c:pt>
                <c:pt idx="384">
                  <c:v>0.4471</c:v>
                </c:pt>
                <c:pt idx="385">
                  <c:v>0.4499</c:v>
                </c:pt>
                <c:pt idx="386">
                  <c:v>0.4476</c:v>
                </c:pt>
                <c:pt idx="387">
                  <c:v>0.4216</c:v>
                </c:pt>
                <c:pt idx="388">
                  <c:v>0.4495</c:v>
                </c:pt>
                <c:pt idx="389">
                  <c:v>0.4387</c:v>
                </c:pt>
                <c:pt idx="390">
                  <c:v>0.4476</c:v>
                </c:pt>
                <c:pt idx="391">
                  <c:v>0.4465</c:v>
                </c:pt>
                <c:pt idx="392">
                  <c:v>0.452</c:v>
                </c:pt>
                <c:pt idx="393">
                  <c:v>0.4493</c:v>
                </c:pt>
                <c:pt idx="394">
                  <c:v>0.4445</c:v>
                </c:pt>
                <c:pt idx="395">
                  <c:v>0.4506</c:v>
                </c:pt>
                <c:pt idx="396">
                  <c:v>0.4472</c:v>
                </c:pt>
                <c:pt idx="397">
                  <c:v>0.4583</c:v>
                </c:pt>
                <c:pt idx="398">
                  <c:v>0.4541</c:v>
                </c:pt>
                <c:pt idx="399">
                  <c:v>0.4612</c:v>
                </c:pt>
                <c:pt idx="400">
                  <c:v>0.459</c:v>
                </c:pt>
                <c:pt idx="401">
                  <c:v>0.4363</c:v>
                </c:pt>
                <c:pt idx="402">
                  <c:v>0.4581</c:v>
                </c:pt>
                <c:pt idx="403">
                  <c:v>0.4568</c:v>
                </c:pt>
                <c:pt idx="404">
                  <c:v>0.4575</c:v>
                </c:pt>
                <c:pt idx="405">
                  <c:v>0.4596</c:v>
                </c:pt>
                <c:pt idx="406">
                  <c:v>0.4455</c:v>
                </c:pt>
                <c:pt idx="407">
                  <c:v>0.4566</c:v>
                </c:pt>
                <c:pt idx="408">
                  <c:v>0.4545</c:v>
                </c:pt>
                <c:pt idx="409">
                  <c:v>0.4537</c:v>
                </c:pt>
                <c:pt idx="410">
                  <c:v>0.4483</c:v>
                </c:pt>
                <c:pt idx="411">
                  <c:v>0.4493</c:v>
                </c:pt>
                <c:pt idx="412">
                  <c:v>0.442</c:v>
                </c:pt>
                <c:pt idx="413">
                  <c:v>0.4472</c:v>
                </c:pt>
                <c:pt idx="414">
                  <c:v>0.4497</c:v>
                </c:pt>
                <c:pt idx="415">
                  <c:v>0.4495</c:v>
                </c:pt>
                <c:pt idx="416">
                  <c:v>0.4498</c:v>
                </c:pt>
                <c:pt idx="417">
                  <c:v>0.4524</c:v>
                </c:pt>
                <c:pt idx="418">
                  <c:v>0.4489</c:v>
                </c:pt>
                <c:pt idx="419">
                  <c:v>0.4422</c:v>
                </c:pt>
                <c:pt idx="420">
                  <c:v>0.4349</c:v>
                </c:pt>
                <c:pt idx="421">
                  <c:v>0.4483</c:v>
                </c:pt>
                <c:pt idx="422">
                  <c:v>0.4477</c:v>
                </c:pt>
                <c:pt idx="423">
                  <c:v>0.4287</c:v>
                </c:pt>
                <c:pt idx="424">
                  <c:v>0.4491</c:v>
                </c:pt>
                <c:pt idx="425">
                  <c:v>0.4468</c:v>
                </c:pt>
                <c:pt idx="426">
                  <c:v>0.4521</c:v>
                </c:pt>
                <c:pt idx="427">
                  <c:v>0.4436</c:v>
                </c:pt>
                <c:pt idx="428">
                  <c:v>0.4333</c:v>
                </c:pt>
                <c:pt idx="429">
                  <c:v>0.4489</c:v>
                </c:pt>
                <c:pt idx="430">
                  <c:v>0.4391</c:v>
                </c:pt>
                <c:pt idx="431">
                  <c:v>0.4501</c:v>
                </c:pt>
                <c:pt idx="432">
                  <c:v>0.4462</c:v>
                </c:pt>
                <c:pt idx="433">
                  <c:v>0.4496</c:v>
                </c:pt>
                <c:pt idx="434">
                  <c:v>0.4411</c:v>
                </c:pt>
                <c:pt idx="435">
                  <c:v>0.4513</c:v>
                </c:pt>
                <c:pt idx="436">
                  <c:v>0.4502</c:v>
                </c:pt>
                <c:pt idx="437">
                  <c:v>0.4442</c:v>
                </c:pt>
                <c:pt idx="438">
                  <c:v>0.4494</c:v>
                </c:pt>
                <c:pt idx="439">
                  <c:v>0.4431</c:v>
                </c:pt>
                <c:pt idx="440">
                  <c:v>0.4373</c:v>
                </c:pt>
                <c:pt idx="441">
                  <c:v>0.4497</c:v>
                </c:pt>
                <c:pt idx="442">
                  <c:v>0.4451</c:v>
                </c:pt>
                <c:pt idx="443">
                  <c:v>0.4419</c:v>
                </c:pt>
                <c:pt idx="444">
                  <c:v>0.4356</c:v>
                </c:pt>
                <c:pt idx="445">
                  <c:v>0.4478</c:v>
                </c:pt>
                <c:pt idx="446">
                  <c:v>0.4443</c:v>
                </c:pt>
                <c:pt idx="447">
                  <c:v>0.449</c:v>
                </c:pt>
                <c:pt idx="448">
                  <c:v>0.4463</c:v>
                </c:pt>
                <c:pt idx="449">
                  <c:v>0.4321</c:v>
                </c:pt>
                <c:pt idx="450">
                  <c:v>0.451</c:v>
                </c:pt>
                <c:pt idx="451">
                  <c:v>0.4423</c:v>
                </c:pt>
                <c:pt idx="452">
                  <c:v>0.4489</c:v>
                </c:pt>
                <c:pt idx="453">
                  <c:v>0.4423</c:v>
                </c:pt>
                <c:pt idx="454">
                  <c:v>0.4403</c:v>
                </c:pt>
                <c:pt idx="455">
                  <c:v>0.4373</c:v>
                </c:pt>
                <c:pt idx="456">
                  <c:v>0.4404</c:v>
                </c:pt>
                <c:pt idx="457">
                  <c:v>0.4382</c:v>
                </c:pt>
                <c:pt idx="458">
                  <c:v>0.4416</c:v>
                </c:pt>
                <c:pt idx="459">
                  <c:v>0.4457</c:v>
                </c:pt>
                <c:pt idx="460">
                  <c:v>0.4387</c:v>
                </c:pt>
                <c:pt idx="461">
                  <c:v>0.4324</c:v>
                </c:pt>
                <c:pt idx="462">
                  <c:v>0.4437</c:v>
                </c:pt>
                <c:pt idx="463">
                  <c:v>0.4377</c:v>
                </c:pt>
                <c:pt idx="464">
                  <c:v>0.4438</c:v>
                </c:pt>
                <c:pt idx="465">
                  <c:v>0.447</c:v>
                </c:pt>
                <c:pt idx="466">
                  <c:v>0.4464</c:v>
                </c:pt>
                <c:pt idx="467">
                  <c:v>0.4397</c:v>
                </c:pt>
                <c:pt idx="468">
                  <c:v>0.4491</c:v>
                </c:pt>
                <c:pt idx="469">
                  <c:v>0.4447</c:v>
                </c:pt>
                <c:pt idx="470">
                  <c:v>0.4479</c:v>
                </c:pt>
                <c:pt idx="471">
                  <c:v>0.4452</c:v>
                </c:pt>
                <c:pt idx="472">
                  <c:v>0.4434</c:v>
                </c:pt>
                <c:pt idx="473">
                  <c:v>0.4389</c:v>
                </c:pt>
                <c:pt idx="474">
                  <c:v>0.4477</c:v>
                </c:pt>
                <c:pt idx="475">
                  <c:v>0.4411</c:v>
                </c:pt>
                <c:pt idx="476">
                  <c:v>0.4371</c:v>
                </c:pt>
                <c:pt idx="477">
                  <c:v>0.4432</c:v>
                </c:pt>
                <c:pt idx="478">
                  <c:v>0.45</c:v>
                </c:pt>
                <c:pt idx="479">
                  <c:v>0.4425</c:v>
                </c:pt>
                <c:pt idx="480">
                  <c:v>0.4333</c:v>
                </c:pt>
                <c:pt idx="481">
                  <c:v>0.4407</c:v>
                </c:pt>
                <c:pt idx="482">
                  <c:v>0.4517</c:v>
                </c:pt>
                <c:pt idx="483">
                  <c:v>0.4472</c:v>
                </c:pt>
                <c:pt idx="484">
                  <c:v>0.453</c:v>
                </c:pt>
                <c:pt idx="485">
                  <c:v>0.4507</c:v>
                </c:pt>
                <c:pt idx="486">
                  <c:v>0.4519</c:v>
                </c:pt>
                <c:pt idx="487">
                  <c:v>0.4257</c:v>
                </c:pt>
                <c:pt idx="488">
                  <c:v>0.4498</c:v>
                </c:pt>
                <c:pt idx="489">
                  <c:v>0.4448</c:v>
                </c:pt>
                <c:pt idx="490">
                  <c:v>0.4464</c:v>
                </c:pt>
                <c:pt idx="491">
                  <c:v>0.452</c:v>
                </c:pt>
                <c:pt idx="492">
                  <c:v>0.4518</c:v>
                </c:pt>
                <c:pt idx="493">
                  <c:v>0.4483</c:v>
                </c:pt>
                <c:pt idx="494">
                  <c:v>0.4435</c:v>
                </c:pt>
                <c:pt idx="495">
                  <c:v>0.4493</c:v>
                </c:pt>
                <c:pt idx="496">
                  <c:v>0.4528</c:v>
                </c:pt>
                <c:pt idx="497">
                  <c:v>0.4453</c:v>
                </c:pt>
                <c:pt idx="498">
                  <c:v>0.4365</c:v>
                </c:pt>
                <c:pt idx="499">
                  <c:v>0.4504</c:v>
                </c:pt>
                <c:pt idx="500">
                  <c:v>0.4473</c:v>
                </c:pt>
                <c:pt idx="501">
                  <c:v>0.4352</c:v>
                </c:pt>
                <c:pt idx="502">
                  <c:v>0.442</c:v>
                </c:pt>
                <c:pt idx="503">
                  <c:v>0.4482</c:v>
                </c:pt>
                <c:pt idx="504">
                  <c:v>0.4484</c:v>
                </c:pt>
                <c:pt idx="505">
                  <c:v>0.4442</c:v>
                </c:pt>
                <c:pt idx="506">
                  <c:v>0.4472</c:v>
                </c:pt>
                <c:pt idx="507">
                  <c:v>0.4332</c:v>
                </c:pt>
                <c:pt idx="508">
                  <c:v>0.4473</c:v>
                </c:pt>
                <c:pt idx="509">
                  <c:v>0.4441</c:v>
                </c:pt>
                <c:pt idx="510">
                  <c:v>0.4499</c:v>
                </c:pt>
                <c:pt idx="511">
                  <c:v>0.441</c:v>
                </c:pt>
                <c:pt idx="512">
                  <c:v>0.4422</c:v>
                </c:pt>
                <c:pt idx="513">
                  <c:v>0.4528</c:v>
                </c:pt>
                <c:pt idx="514">
                  <c:v>0.4508</c:v>
                </c:pt>
                <c:pt idx="515">
                  <c:v>0.4362</c:v>
                </c:pt>
                <c:pt idx="516">
                  <c:v>0.4326</c:v>
                </c:pt>
                <c:pt idx="517">
                  <c:v>0.4409</c:v>
                </c:pt>
                <c:pt idx="518">
                  <c:v>0.452</c:v>
                </c:pt>
                <c:pt idx="519">
                  <c:v>0.4483</c:v>
                </c:pt>
                <c:pt idx="520">
                  <c:v>0.4427</c:v>
                </c:pt>
                <c:pt idx="521">
                  <c:v>0.4588</c:v>
                </c:pt>
                <c:pt idx="522">
                  <c:v>0.4508</c:v>
                </c:pt>
                <c:pt idx="523">
                  <c:v>0.4396</c:v>
                </c:pt>
                <c:pt idx="524">
                  <c:v>0.463</c:v>
                </c:pt>
                <c:pt idx="525">
                  <c:v>0.4667</c:v>
                </c:pt>
                <c:pt idx="526">
                  <c:v>0.4428</c:v>
                </c:pt>
                <c:pt idx="527">
                  <c:v>0.4556</c:v>
                </c:pt>
                <c:pt idx="528">
                  <c:v>0.4544</c:v>
                </c:pt>
                <c:pt idx="529">
                  <c:v>0.456</c:v>
                </c:pt>
                <c:pt idx="530">
                  <c:v>0.447</c:v>
                </c:pt>
                <c:pt idx="531">
                  <c:v>0.4534</c:v>
                </c:pt>
                <c:pt idx="532">
                  <c:v>0.4458</c:v>
                </c:pt>
                <c:pt idx="533">
                  <c:v>0.444</c:v>
                </c:pt>
                <c:pt idx="534">
                  <c:v>0.4544</c:v>
                </c:pt>
                <c:pt idx="535">
                  <c:v>0.4369</c:v>
                </c:pt>
                <c:pt idx="536">
                  <c:v>0.4563</c:v>
                </c:pt>
                <c:pt idx="537">
                  <c:v>0.4512</c:v>
                </c:pt>
                <c:pt idx="538">
                  <c:v>0.4492</c:v>
                </c:pt>
                <c:pt idx="539">
                  <c:v>0.4449</c:v>
                </c:pt>
                <c:pt idx="540">
                  <c:v>0.4325</c:v>
                </c:pt>
                <c:pt idx="541">
                  <c:v>0.4468</c:v>
                </c:pt>
                <c:pt idx="542">
                  <c:v>0.4497</c:v>
                </c:pt>
                <c:pt idx="543">
                  <c:v>0.4509</c:v>
                </c:pt>
                <c:pt idx="544">
                  <c:v>0.4434</c:v>
                </c:pt>
                <c:pt idx="545">
                  <c:v>0.448</c:v>
                </c:pt>
                <c:pt idx="546">
                  <c:v>0.4427</c:v>
                </c:pt>
                <c:pt idx="547">
                  <c:v>0.4521</c:v>
                </c:pt>
                <c:pt idx="548">
                  <c:v>0.4513</c:v>
                </c:pt>
                <c:pt idx="549">
                  <c:v>0.4357</c:v>
                </c:pt>
                <c:pt idx="550">
                  <c:v>0.4558</c:v>
                </c:pt>
                <c:pt idx="551">
                  <c:v>0.4622</c:v>
                </c:pt>
                <c:pt idx="552">
                  <c:v>0.4463</c:v>
                </c:pt>
                <c:pt idx="553">
                  <c:v>0.4415</c:v>
                </c:pt>
                <c:pt idx="554">
                  <c:v>0.4416</c:v>
                </c:pt>
                <c:pt idx="555">
                  <c:v>0.4457</c:v>
                </c:pt>
                <c:pt idx="556">
                  <c:v>0.4609</c:v>
                </c:pt>
                <c:pt idx="557">
                  <c:v>0.455</c:v>
                </c:pt>
                <c:pt idx="558">
                  <c:v>0.4439</c:v>
                </c:pt>
                <c:pt idx="559">
                  <c:v>0.4599</c:v>
                </c:pt>
                <c:pt idx="560">
                  <c:v>0.4479</c:v>
                </c:pt>
                <c:pt idx="561">
                  <c:v>0.451</c:v>
                </c:pt>
                <c:pt idx="562">
                  <c:v>0.4424</c:v>
                </c:pt>
                <c:pt idx="563">
                  <c:v>0.4537</c:v>
                </c:pt>
                <c:pt idx="564">
                  <c:v>0.4526</c:v>
                </c:pt>
                <c:pt idx="565">
                  <c:v>0.4505</c:v>
                </c:pt>
                <c:pt idx="566">
                  <c:v>0.4535</c:v>
                </c:pt>
                <c:pt idx="567">
                  <c:v>0.4503</c:v>
                </c:pt>
                <c:pt idx="568">
                  <c:v>0.4426</c:v>
                </c:pt>
                <c:pt idx="569">
                  <c:v>0.4479</c:v>
                </c:pt>
                <c:pt idx="570">
                  <c:v>0.4492</c:v>
                </c:pt>
                <c:pt idx="571">
                  <c:v>0.4504</c:v>
                </c:pt>
                <c:pt idx="572">
                  <c:v>0.4524</c:v>
                </c:pt>
                <c:pt idx="573">
                  <c:v>0.4261</c:v>
                </c:pt>
                <c:pt idx="574">
                  <c:v>0.4488</c:v>
                </c:pt>
                <c:pt idx="575">
                  <c:v>0.4399</c:v>
                </c:pt>
                <c:pt idx="576">
                  <c:v>0.4577</c:v>
                </c:pt>
                <c:pt idx="577">
                  <c:v>0.4525</c:v>
                </c:pt>
                <c:pt idx="578">
                  <c:v>0.4574</c:v>
                </c:pt>
                <c:pt idx="579">
                  <c:v>0.4458</c:v>
                </c:pt>
                <c:pt idx="580">
                  <c:v>0.4587</c:v>
                </c:pt>
                <c:pt idx="581">
                  <c:v>0.4443</c:v>
                </c:pt>
                <c:pt idx="582">
                  <c:v>0.4522</c:v>
                </c:pt>
                <c:pt idx="583">
                  <c:v>0.4481</c:v>
                </c:pt>
                <c:pt idx="584">
                  <c:v>0.449</c:v>
                </c:pt>
                <c:pt idx="585">
                  <c:v>0.4485</c:v>
                </c:pt>
                <c:pt idx="586">
                  <c:v>0.4484</c:v>
                </c:pt>
                <c:pt idx="587">
                  <c:v>0.4347</c:v>
                </c:pt>
                <c:pt idx="588">
                  <c:v>0.4536</c:v>
                </c:pt>
                <c:pt idx="589">
                  <c:v>0.4512</c:v>
                </c:pt>
                <c:pt idx="590">
                  <c:v>0.4459</c:v>
                </c:pt>
                <c:pt idx="591">
                  <c:v>0.4472</c:v>
                </c:pt>
                <c:pt idx="592">
                  <c:v>0.4461</c:v>
                </c:pt>
                <c:pt idx="593">
                  <c:v>0.439</c:v>
                </c:pt>
                <c:pt idx="594">
                  <c:v>0.4596</c:v>
                </c:pt>
                <c:pt idx="595">
                  <c:v>0.435</c:v>
                </c:pt>
                <c:pt idx="596">
                  <c:v>0.4538</c:v>
                </c:pt>
                <c:pt idx="597">
                  <c:v>0.4491</c:v>
                </c:pt>
                <c:pt idx="598">
                  <c:v>0.4553</c:v>
                </c:pt>
                <c:pt idx="599">
                  <c:v>0.4525</c:v>
                </c:pt>
                <c:pt idx="600">
                  <c:v>0.4294</c:v>
                </c:pt>
                <c:pt idx="601">
                  <c:v>0.4635</c:v>
                </c:pt>
                <c:pt idx="602">
                  <c:v>0.4415</c:v>
                </c:pt>
                <c:pt idx="603">
                  <c:v>0.443</c:v>
                </c:pt>
                <c:pt idx="604">
                  <c:v>0.4461</c:v>
                </c:pt>
                <c:pt idx="605">
                  <c:v>0.4344</c:v>
                </c:pt>
                <c:pt idx="606">
                  <c:v>0.4388</c:v>
                </c:pt>
                <c:pt idx="607">
                  <c:v>0.4425</c:v>
                </c:pt>
                <c:pt idx="608">
                  <c:v>0.4478</c:v>
                </c:pt>
                <c:pt idx="609">
                  <c:v>0.4534</c:v>
                </c:pt>
                <c:pt idx="610">
                  <c:v>0.4499</c:v>
                </c:pt>
                <c:pt idx="611">
                  <c:v>0.4286</c:v>
                </c:pt>
                <c:pt idx="612">
                  <c:v>0.4576</c:v>
                </c:pt>
                <c:pt idx="613">
                  <c:v>0.4601</c:v>
                </c:pt>
                <c:pt idx="614">
                  <c:v>0.4411</c:v>
                </c:pt>
                <c:pt idx="615">
                  <c:v>0.4598</c:v>
                </c:pt>
                <c:pt idx="616">
                  <c:v>0.4399</c:v>
                </c:pt>
                <c:pt idx="617">
                  <c:v>0.4652</c:v>
                </c:pt>
                <c:pt idx="618">
                  <c:v>0.4563</c:v>
                </c:pt>
                <c:pt idx="619">
                  <c:v>0.4517</c:v>
                </c:pt>
                <c:pt idx="620">
                  <c:v>0.449</c:v>
                </c:pt>
                <c:pt idx="621">
                  <c:v>0.454</c:v>
                </c:pt>
                <c:pt idx="622">
                  <c:v>0.4535</c:v>
                </c:pt>
                <c:pt idx="623">
                  <c:v>0.4408</c:v>
                </c:pt>
                <c:pt idx="624">
                  <c:v>0.4507</c:v>
                </c:pt>
                <c:pt idx="625">
                  <c:v>0.4564</c:v>
                </c:pt>
                <c:pt idx="626">
                  <c:v>0.4517</c:v>
                </c:pt>
                <c:pt idx="627">
                  <c:v>0.4505</c:v>
                </c:pt>
                <c:pt idx="628">
                  <c:v>0.4528</c:v>
                </c:pt>
                <c:pt idx="629">
                  <c:v>0.4486</c:v>
                </c:pt>
                <c:pt idx="630">
                  <c:v>0.449</c:v>
                </c:pt>
                <c:pt idx="631">
                  <c:v>0.4468</c:v>
                </c:pt>
                <c:pt idx="632">
                  <c:v>0.4526</c:v>
                </c:pt>
                <c:pt idx="633">
                  <c:v>0.446</c:v>
                </c:pt>
                <c:pt idx="634">
                  <c:v>0.4373</c:v>
                </c:pt>
                <c:pt idx="635">
                  <c:v>0.4492</c:v>
                </c:pt>
                <c:pt idx="636">
                  <c:v>0.4467</c:v>
                </c:pt>
                <c:pt idx="637">
                  <c:v>0.4509</c:v>
                </c:pt>
                <c:pt idx="638">
                  <c:v>0.4492</c:v>
                </c:pt>
                <c:pt idx="639">
                  <c:v>0.4478</c:v>
                </c:pt>
                <c:pt idx="640">
                  <c:v>0.4506</c:v>
                </c:pt>
                <c:pt idx="641">
                  <c:v>0.4456</c:v>
                </c:pt>
                <c:pt idx="642">
                  <c:v>0.4579</c:v>
                </c:pt>
                <c:pt idx="643">
                  <c:v>0.4438</c:v>
                </c:pt>
                <c:pt idx="644">
                  <c:v>0.4302</c:v>
                </c:pt>
                <c:pt idx="645">
                  <c:v>0.4425</c:v>
                </c:pt>
                <c:pt idx="646">
                  <c:v>0.4574</c:v>
                </c:pt>
                <c:pt idx="647">
                  <c:v>0.4411</c:v>
                </c:pt>
                <c:pt idx="648">
                  <c:v>0.4457</c:v>
                </c:pt>
                <c:pt idx="649">
                  <c:v>0.4513</c:v>
                </c:pt>
                <c:pt idx="650">
                  <c:v>0.4541</c:v>
                </c:pt>
                <c:pt idx="651">
                  <c:v>0.4581</c:v>
                </c:pt>
                <c:pt idx="652">
                  <c:v>0.4527</c:v>
                </c:pt>
                <c:pt idx="653">
                  <c:v>0.4391</c:v>
                </c:pt>
                <c:pt idx="654">
                  <c:v>0.4479</c:v>
                </c:pt>
                <c:pt idx="655">
                  <c:v>0.4477</c:v>
                </c:pt>
                <c:pt idx="656">
                  <c:v>0.4525</c:v>
                </c:pt>
                <c:pt idx="657">
                  <c:v>0.4503</c:v>
                </c:pt>
                <c:pt idx="658">
                  <c:v>0.4397</c:v>
                </c:pt>
                <c:pt idx="659">
                  <c:v>0.4456</c:v>
                </c:pt>
                <c:pt idx="660">
                  <c:v>0.4557</c:v>
                </c:pt>
                <c:pt idx="661">
                  <c:v>0.4497</c:v>
                </c:pt>
                <c:pt idx="662">
                  <c:v>0.429</c:v>
                </c:pt>
                <c:pt idx="663">
                  <c:v>0.4397</c:v>
                </c:pt>
                <c:pt idx="664">
                  <c:v>0.4556</c:v>
                </c:pt>
                <c:pt idx="665">
                  <c:v>0.4529</c:v>
                </c:pt>
                <c:pt idx="666">
                  <c:v>0.4559</c:v>
                </c:pt>
                <c:pt idx="667">
                  <c:v>0.4552</c:v>
                </c:pt>
                <c:pt idx="668">
                  <c:v>0.4418</c:v>
                </c:pt>
                <c:pt idx="669">
                  <c:v>0.4492</c:v>
                </c:pt>
                <c:pt idx="670">
                  <c:v>0.4645</c:v>
                </c:pt>
                <c:pt idx="671">
                  <c:v>0.4443</c:v>
                </c:pt>
                <c:pt idx="672">
                  <c:v>0.4469</c:v>
                </c:pt>
                <c:pt idx="673">
                  <c:v>0.4497</c:v>
                </c:pt>
                <c:pt idx="674">
                  <c:v>0.4508</c:v>
                </c:pt>
                <c:pt idx="675">
                  <c:v>0.4471</c:v>
                </c:pt>
                <c:pt idx="676">
                  <c:v>0.4503</c:v>
                </c:pt>
                <c:pt idx="677">
                  <c:v>0.4478</c:v>
                </c:pt>
                <c:pt idx="678">
                  <c:v>0.4494</c:v>
                </c:pt>
                <c:pt idx="679">
                  <c:v>0.4531</c:v>
                </c:pt>
                <c:pt idx="680">
                  <c:v>0.4609</c:v>
                </c:pt>
                <c:pt idx="681">
                  <c:v>0.4565</c:v>
                </c:pt>
                <c:pt idx="682">
                  <c:v>0.462</c:v>
                </c:pt>
                <c:pt idx="683">
                  <c:v>0.4585</c:v>
                </c:pt>
                <c:pt idx="684">
                  <c:v>0.4527</c:v>
                </c:pt>
                <c:pt idx="685">
                  <c:v>0.4446</c:v>
                </c:pt>
                <c:pt idx="686">
                  <c:v>0.455</c:v>
                </c:pt>
                <c:pt idx="687">
                  <c:v>0.4589</c:v>
                </c:pt>
                <c:pt idx="688">
                  <c:v>0.4615</c:v>
                </c:pt>
                <c:pt idx="689">
                  <c:v>0.452</c:v>
                </c:pt>
                <c:pt idx="690">
                  <c:v>0.4531</c:v>
                </c:pt>
                <c:pt idx="691">
                  <c:v>0.4533</c:v>
                </c:pt>
                <c:pt idx="692">
                  <c:v>0.4548</c:v>
                </c:pt>
                <c:pt idx="693">
                  <c:v>0.4548</c:v>
                </c:pt>
                <c:pt idx="694">
                  <c:v>0.4551</c:v>
                </c:pt>
                <c:pt idx="695">
                  <c:v>0.4472</c:v>
                </c:pt>
                <c:pt idx="696">
                  <c:v>0.4477</c:v>
                </c:pt>
                <c:pt idx="697">
                  <c:v>0.4491</c:v>
                </c:pt>
                <c:pt idx="698">
                  <c:v>0.4494</c:v>
                </c:pt>
                <c:pt idx="699">
                  <c:v>0.4517</c:v>
                </c:pt>
                <c:pt idx="700">
                  <c:v>0.4207</c:v>
                </c:pt>
                <c:pt idx="701">
                  <c:v>0.4545</c:v>
                </c:pt>
                <c:pt idx="702">
                  <c:v>0.4561</c:v>
                </c:pt>
                <c:pt idx="703">
                  <c:v>0.4622</c:v>
                </c:pt>
                <c:pt idx="704">
                  <c:v>0.466</c:v>
                </c:pt>
                <c:pt idx="705">
                  <c:v>0.4514</c:v>
                </c:pt>
                <c:pt idx="706">
                  <c:v>0.467</c:v>
                </c:pt>
                <c:pt idx="707">
                  <c:v>0.4701</c:v>
                </c:pt>
                <c:pt idx="708">
                  <c:v>0.463</c:v>
                </c:pt>
                <c:pt idx="709">
                  <c:v>0.4723</c:v>
                </c:pt>
                <c:pt idx="710">
                  <c:v>0.4654</c:v>
                </c:pt>
                <c:pt idx="711">
                  <c:v>0.4685</c:v>
                </c:pt>
                <c:pt idx="712">
                  <c:v>0.4604</c:v>
                </c:pt>
                <c:pt idx="713">
                  <c:v>0.4481</c:v>
                </c:pt>
                <c:pt idx="714">
                  <c:v>0.4359</c:v>
                </c:pt>
                <c:pt idx="715">
                  <c:v>0.44</c:v>
                </c:pt>
                <c:pt idx="716">
                  <c:v>0.4504</c:v>
                </c:pt>
                <c:pt idx="717">
                  <c:v>0.4488</c:v>
                </c:pt>
                <c:pt idx="718">
                  <c:v>0.4546</c:v>
                </c:pt>
                <c:pt idx="719">
                  <c:v>0.4514</c:v>
                </c:pt>
                <c:pt idx="720">
                  <c:v>0.4547</c:v>
                </c:pt>
                <c:pt idx="721">
                  <c:v>0.4463</c:v>
                </c:pt>
                <c:pt idx="722">
                  <c:v>0.4467</c:v>
                </c:pt>
                <c:pt idx="723">
                  <c:v>0.4408</c:v>
                </c:pt>
                <c:pt idx="724">
                  <c:v>0.4417</c:v>
                </c:pt>
                <c:pt idx="725">
                  <c:v>0.4324</c:v>
                </c:pt>
                <c:pt idx="726">
                  <c:v>0.4407</c:v>
                </c:pt>
                <c:pt idx="727">
                  <c:v>0.4431</c:v>
                </c:pt>
                <c:pt idx="728">
                  <c:v>0.4514</c:v>
                </c:pt>
                <c:pt idx="729">
                  <c:v>0.4557</c:v>
                </c:pt>
                <c:pt idx="730">
                  <c:v>0.4533</c:v>
                </c:pt>
                <c:pt idx="731">
                  <c:v>0.4515</c:v>
                </c:pt>
                <c:pt idx="732">
                  <c:v>0.4681</c:v>
                </c:pt>
                <c:pt idx="733">
                  <c:v>0.4511</c:v>
                </c:pt>
                <c:pt idx="734">
                  <c:v>0.452</c:v>
                </c:pt>
                <c:pt idx="735">
                  <c:v>0.455</c:v>
                </c:pt>
                <c:pt idx="736">
                  <c:v>0.4585</c:v>
                </c:pt>
                <c:pt idx="737">
                  <c:v>0.4471</c:v>
                </c:pt>
                <c:pt idx="738">
                  <c:v>0.4493</c:v>
                </c:pt>
                <c:pt idx="739">
                  <c:v>0.4485</c:v>
                </c:pt>
                <c:pt idx="740">
                  <c:v>0.4352</c:v>
                </c:pt>
                <c:pt idx="741">
                  <c:v>0.4375</c:v>
                </c:pt>
                <c:pt idx="742">
                  <c:v>0.4515</c:v>
                </c:pt>
                <c:pt idx="743">
                  <c:v>0.4488</c:v>
                </c:pt>
                <c:pt idx="744">
                  <c:v>0.4603</c:v>
                </c:pt>
                <c:pt idx="745">
                  <c:v>0.462</c:v>
                </c:pt>
                <c:pt idx="746">
                  <c:v>0.4614</c:v>
                </c:pt>
                <c:pt idx="747">
                  <c:v>0.4518</c:v>
                </c:pt>
                <c:pt idx="748">
                  <c:v>0.4386</c:v>
                </c:pt>
                <c:pt idx="749">
                  <c:v>0.4533</c:v>
                </c:pt>
                <c:pt idx="750">
                  <c:v>0.4518</c:v>
                </c:pt>
                <c:pt idx="751">
                  <c:v>0.4537</c:v>
                </c:pt>
                <c:pt idx="752">
                  <c:v>0.4576</c:v>
                </c:pt>
                <c:pt idx="753">
                  <c:v>0.4583</c:v>
                </c:pt>
                <c:pt idx="754">
                  <c:v>0.4585</c:v>
                </c:pt>
                <c:pt idx="755">
                  <c:v>0.4605</c:v>
                </c:pt>
                <c:pt idx="756">
                  <c:v>0.4339</c:v>
                </c:pt>
                <c:pt idx="757">
                  <c:v>0.456</c:v>
                </c:pt>
                <c:pt idx="758">
                  <c:v>0.4443</c:v>
                </c:pt>
                <c:pt idx="759">
                  <c:v>0.4618</c:v>
                </c:pt>
                <c:pt idx="760">
                  <c:v>0.4488</c:v>
                </c:pt>
                <c:pt idx="761">
                  <c:v>0.4595</c:v>
                </c:pt>
                <c:pt idx="762">
                  <c:v>0.4515</c:v>
                </c:pt>
                <c:pt idx="763">
                  <c:v>0.4569</c:v>
                </c:pt>
                <c:pt idx="764">
                  <c:v>0.4543</c:v>
                </c:pt>
                <c:pt idx="765">
                  <c:v>0.4459</c:v>
                </c:pt>
                <c:pt idx="766">
                  <c:v>0.4576</c:v>
                </c:pt>
                <c:pt idx="767">
                  <c:v>0.4439</c:v>
                </c:pt>
                <c:pt idx="768">
                  <c:v>0.4523</c:v>
                </c:pt>
                <c:pt idx="769">
                  <c:v>0.451</c:v>
                </c:pt>
                <c:pt idx="770">
                  <c:v>0.4477</c:v>
                </c:pt>
                <c:pt idx="771">
                  <c:v>0.4478</c:v>
                </c:pt>
                <c:pt idx="772">
                  <c:v>0.4485</c:v>
                </c:pt>
                <c:pt idx="773">
                  <c:v>0.4597</c:v>
                </c:pt>
                <c:pt idx="774">
                  <c:v>0.4454</c:v>
                </c:pt>
                <c:pt idx="775">
                  <c:v>0.4512</c:v>
                </c:pt>
                <c:pt idx="776">
                  <c:v>0.4469</c:v>
                </c:pt>
                <c:pt idx="777">
                  <c:v>0.4473</c:v>
                </c:pt>
                <c:pt idx="778">
                  <c:v>0.4424</c:v>
                </c:pt>
                <c:pt idx="779">
                  <c:v>0.4487</c:v>
                </c:pt>
                <c:pt idx="780">
                  <c:v>0.4471</c:v>
                </c:pt>
                <c:pt idx="781">
                  <c:v>0.4535</c:v>
                </c:pt>
                <c:pt idx="782">
                  <c:v>0.4508</c:v>
                </c:pt>
                <c:pt idx="783">
                  <c:v>0.4567</c:v>
                </c:pt>
                <c:pt idx="784">
                  <c:v>0.4465</c:v>
                </c:pt>
                <c:pt idx="785">
                  <c:v>0.4513</c:v>
                </c:pt>
                <c:pt idx="786">
                  <c:v>0.4555</c:v>
                </c:pt>
                <c:pt idx="787">
                  <c:v>0.4518</c:v>
                </c:pt>
                <c:pt idx="788">
                  <c:v>0.4503</c:v>
                </c:pt>
                <c:pt idx="789">
                  <c:v>0.4425</c:v>
                </c:pt>
                <c:pt idx="790">
                  <c:v>0.4436</c:v>
                </c:pt>
                <c:pt idx="791">
                  <c:v>0.4498</c:v>
                </c:pt>
                <c:pt idx="792">
                  <c:v>0.4487</c:v>
                </c:pt>
                <c:pt idx="793">
                  <c:v>0.4545</c:v>
                </c:pt>
                <c:pt idx="794">
                  <c:v>0.4514</c:v>
                </c:pt>
                <c:pt idx="795">
                  <c:v>0.4371</c:v>
                </c:pt>
                <c:pt idx="796">
                  <c:v>0.4555</c:v>
                </c:pt>
                <c:pt idx="797">
                  <c:v>0.4504</c:v>
                </c:pt>
                <c:pt idx="798">
                  <c:v>0.4538</c:v>
                </c:pt>
                <c:pt idx="799">
                  <c:v>0.4483</c:v>
                </c:pt>
                <c:pt idx="800">
                  <c:v>0.4467</c:v>
                </c:pt>
                <c:pt idx="801">
                  <c:v>0.4475</c:v>
                </c:pt>
                <c:pt idx="802">
                  <c:v>0.4484</c:v>
                </c:pt>
                <c:pt idx="803">
                  <c:v>0.4511</c:v>
                </c:pt>
                <c:pt idx="804">
                  <c:v>0.4467</c:v>
                </c:pt>
                <c:pt idx="805">
                  <c:v>0.4513</c:v>
                </c:pt>
                <c:pt idx="806">
                  <c:v>0.4428</c:v>
                </c:pt>
                <c:pt idx="807">
                  <c:v>0.4321</c:v>
                </c:pt>
                <c:pt idx="808">
                  <c:v>0.4483</c:v>
                </c:pt>
                <c:pt idx="809">
                  <c:v>0.4448</c:v>
                </c:pt>
                <c:pt idx="810">
                  <c:v>0.4448</c:v>
                </c:pt>
                <c:pt idx="811">
                  <c:v>0.4478</c:v>
                </c:pt>
                <c:pt idx="812">
                  <c:v>0.4386</c:v>
                </c:pt>
                <c:pt idx="813">
                  <c:v>0.4438</c:v>
                </c:pt>
                <c:pt idx="814">
                  <c:v>0.4458</c:v>
                </c:pt>
                <c:pt idx="815">
                  <c:v>0.4474</c:v>
                </c:pt>
                <c:pt idx="816">
                  <c:v>0.4503</c:v>
                </c:pt>
                <c:pt idx="817">
                  <c:v>0.4393</c:v>
                </c:pt>
                <c:pt idx="818">
                  <c:v>0.4406</c:v>
                </c:pt>
                <c:pt idx="819">
                  <c:v>0.4441</c:v>
                </c:pt>
                <c:pt idx="820">
                  <c:v>0.446</c:v>
                </c:pt>
                <c:pt idx="821">
                  <c:v>0.4457</c:v>
                </c:pt>
                <c:pt idx="822">
                  <c:v>0.4492</c:v>
                </c:pt>
                <c:pt idx="823">
                  <c:v>0.4389</c:v>
                </c:pt>
                <c:pt idx="824">
                  <c:v>0.447</c:v>
                </c:pt>
                <c:pt idx="825">
                  <c:v>0.4475</c:v>
                </c:pt>
                <c:pt idx="826">
                  <c:v>0.4528</c:v>
                </c:pt>
                <c:pt idx="827">
                  <c:v>0.4373</c:v>
                </c:pt>
                <c:pt idx="828">
                  <c:v>0.4372</c:v>
                </c:pt>
                <c:pt idx="829">
                  <c:v>0.4435</c:v>
                </c:pt>
                <c:pt idx="830">
                  <c:v>0.4473</c:v>
                </c:pt>
                <c:pt idx="831">
                  <c:v>0.4445</c:v>
                </c:pt>
                <c:pt idx="832">
                  <c:v>0.4424</c:v>
                </c:pt>
                <c:pt idx="833">
                  <c:v>0.4465</c:v>
                </c:pt>
                <c:pt idx="834">
                  <c:v>0.4477</c:v>
                </c:pt>
                <c:pt idx="835">
                  <c:v>0.4516</c:v>
                </c:pt>
                <c:pt idx="836">
                  <c:v>0.4473</c:v>
                </c:pt>
                <c:pt idx="837">
                  <c:v>0.4323</c:v>
                </c:pt>
                <c:pt idx="838">
                  <c:v>0.4549</c:v>
                </c:pt>
                <c:pt idx="839">
                  <c:v>0.448</c:v>
                </c:pt>
                <c:pt idx="840">
                  <c:v>0.456</c:v>
                </c:pt>
                <c:pt idx="841">
                  <c:v>0.4582</c:v>
                </c:pt>
                <c:pt idx="842">
                  <c:v>0.454</c:v>
                </c:pt>
                <c:pt idx="843">
                  <c:v>0.4556</c:v>
                </c:pt>
                <c:pt idx="844">
                  <c:v>0.4573</c:v>
                </c:pt>
                <c:pt idx="845">
                  <c:v>0.4518</c:v>
                </c:pt>
                <c:pt idx="846">
                  <c:v>0.4591</c:v>
                </c:pt>
                <c:pt idx="847">
                  <c:v>0.4585</c:v>
                </c:pt>
                <c:pt idx="848">
                  <c:v>0.4517</c:v>
                </c:pt>
                <c:pt idx="849">
                  <c:v>0.4515</c:v>
                </c:pt>
                <c:pt idx="850">
                  <c:v>0.4405</c:v>
                </c:pt>
                <c:pt idx="851">
                  <c:v>0.4478</c:v>
                </c:pt>
                <c:pt idx="852">
                  <c:v>0.4535</c:v>
                </c:pt>
                <c:pt idx="853">
                  <c:v>0.455</c:v>
                </c:pt>
                <c:pt idx="854">
                  <c:v>0.4517</c:v>
                </c:pt>
                <c:pt idx="855">
                  <c:v>0.4489</c:v>
                </c:pt>
                <c:pt idx="856">
                  <c:v>0.4679</c:v>
                </c:pt>
                <c:pt idx="857">
                  <c:v>0.4595</c:v>
                </c:pt>
                <c:pt idx="858">
                  <c:v>0.443</c:v>
                </c:pt>
                <c:pt idx="859">
                  <c:v>0.4529</c:v>
                </c:pt>
                <c:pt idx="860">
                  <c:v>0.4574</c:v>
                </c:pt>
                <c:pt idx="861">
                  <c:v>0.4517</c:v>
                </c:pt>
                <c:pt idx="862">
                  <c:v>0.4576</c:v>
                </c:pt>
                <c:pt idx="863">
                  <c:v>0.4559</c:v>
                </c:pt>
                <c:pt idx="864">
                  <c:v>0.4635</c:v>
                </c:pt>
                <c:pt idx="865">
                  <c:v>0.449</c:v>
                </c:pt>
                <c:pt idx="866">
                  <c:v>0.4554</c:v>
                </c:pt>
                <c:pt idx="867">
                  <c:v>0.465</c:v>
                </c:pt>
                <c:pt idx="868">
                  <c:v>0.4626</c:v>
                </c:pt>
                <c:pt idx="869">
                  <c:v>0.4581</c:v>
                </c:pt>
                <c:pt idx="870">
                  <c:v>0.4598</c:v>
                </c:pt>
                <c:pt idx="871">
                  <c:v>0.4577</c:v>
                </c:pt>
                <c:pt idx="872">
                  <c:v>0.461</c:v>
                </c:pt>
                <c:pt idx="873">
                  <c:v>0.4525</c:v>
                </c:pt>
                <c:pt idx="874">
                  <c:v>0.4621</c:v>
                </c:pt>
                <c:pt idx="875">
                  <c:v>0.4556</c:v>
                </c:pt>
                <c:pt idx="876">
                  <c:v>0.466</c:v>
                </c:pt>
                <c:pt idx="877">
                  <c:v>0.4667</c:v>
                </c:pt>
                <c:pt idx="878">
                  <c:v>0.4685</c:v>
                </c:pt>
                <c:pt idx="879">
                  <c:v>0.4727</c:v>
                </c:pt>
                <c:pt idx="880">
                  <c:v>0.462</c:v>
                </c:pt>
                <c:pt idx="881">
                  <c:v>0.4698</c:v>
                </c:pt>
                <c:pt idx="882">
                  <c:v>0.461</c:v>
                </c:pt>
                <c:pt idx="883">
                  <c:v>0.4643</c:v>
                </c:pt>
                <c:pt idx="884">
                  <c:v>0.463</c:v>
                </c:pt>
                <c:pt idx="885">
                  <c:v>0.4552</c:v>
                </c:pt>
                <c:pt idx="886">
                  <c:v>0.4551</c:v>
                </c:pt>
                <c:pt idx="887">
                  <c:v>0.4559</c:v>
                </c:pt>
                <c:pt idx="888">
                  <c:v>0.4519</c:v>
                </c:pt>
                <c:pt idx="889">
                  <c:v>0.463</c:v>
                </c:pt>
                <c:pt idx="890">
                  <c:v>0.4627</c:v>
                </c:pt>
                <c:pt idx="891">
                  <c:v>0.4651</c:v>
                </c:pt>
                <c:pt idx="892">
                  <c:v>0.4706</c:v>
                </c:pt>
                <c:pt idx="893">
                  <c:v>0.4657</c:v>
                </c:pt>
                <c:pt idx="894">
                  <c:v>0.4313</c:v>
                </c:pt>
                <c:pt idx="895">
                  <c:v>0.4285</c:v>
                </c:pt>
                <c:pt idx="896">
                  <c:v>0.4588</c:v>
                </c:pt>
                <c:pt idx="897">
                  <c:v>0.4583</c:v>
                </c:pt>
                <c:pt idx="898">
                  <c:v>0.4599</c:v>
                </c:pt>
                <c:pt idx="899">
                  <c:v>0.4602</c:v>
                </c:pt>
                <c:pt idx="900">
                  <c:v>0.469</c:v>
                </c:pt>
                <c:pt idx="901">
                  <c:v>0.4585</c:v>
                </c:pt>
                <c:pt idx="902">
                  <c:v>0.4703</c:v>
                </c:pt>
                <c:pt idx="903">
                  <c:v>0.4674</c:v>
                </c:pt>
                <c:pt idx="904">
                  <c:v>0.4755</c:v>
                </c:pt>
                <c:pt idx="905">
                  <c:v>0.4799</c:v>
                </c:pt>
                <c:pt idx="906">
                  <c:v>0.4724</c:v>
                </c:pt>
                <c:pt idx="907">
                  <c:v>0.4563</c:v>
                </c:pt>
                <c:pt idx="908">
                  <c:v>0.4737</c:v>
                </c:pt>
                <c:pt idx="909">
                  <c:v>0.4553</c:v>
                </c:pt>
                <c:pt idx="910">
                  <c:v>0.4762</c:v>
                </c:pt>
                <c:pt idx="911">
                  <c:v>0.4636</c:v>
                </c:pt>
                <c:pt idx="912">
                  <c:v>0.4675</c:v>
                </c:pt>
                <c:pt idx="913">
                  <c:v>0.4587</c:v>
                </c:pt>
                <c:pt idx="914">
                  <c:v>0.4563</c:v>
                </c:pt>
                <c:pt idx="915">
                  <c:v>0.4519</c:v>
                </c:pt>
                <c:pt idx="916">
                  <c:v>0.4636</c:v>
                </c:pt>
                <c:pt idx="917">
                  <c:v>0.4673</c:v>
                </c:pt>
                <c:pt idx="918">
                  <c:v>0.4528</c:v>
                </c:pt>
                <c:pt idx="919">
                  <c:v>0.4627</c:v>
                </c:pt>
                <c:pt idx="920">
                  <c:v>0.4663</c:v>
                </c:pt>
                <c:pt idx="921">
                  <c:v>0.4551</c:v>
                </c:pt>
                <c:pt idx="922">
                  <c:v>0.4496</c:v>
                </c:pt>
                <c:pt idx="923">
                  <c:v>0.4517</c:v>
                </c:pt>
                <c:pt idx="924">
                  <c:v>0.4535</c:v>
                </c:pt>
                <c:pt idx="925">
                  <c:v>0.4496</c:v>
                </c:pt>
                <c:pt idx="926">
                  <c:v>0.4527</c:v>
                </c:pt>
                <c:pt idx="927">
                  <c:v>0.4556</c:v>
                </c:pt>
                <c:pt idx="928">
                  <c:v>0.4635</c:v>
                </c:pt>
                <c:pt idx="929">
                  <c:v>0.4579</c:v>
                </c:pt>
                <c:pt idx="930">
                  <c:v>0.4479</c:v>
                </c:pt>
                <c:pt idx="931">
                  <c:v>0.44</c:v>
                </c:pt>
                <c:pt idx="932">
                  <c:v>0.4563</c:v>
                </c:pt>
                <c:pt idx="933">
                  <c:v>0.4577</c:v>
                </c:pt>
                <c:pt idx="934">
                  <c:v>0.4642</c:v>
                </c:pt>
                <c:pt idx="935">
                  <c:v>0.4697</c:v>
                </c:pt>
                <c:pt idx="936">
                  <c:v>0.4679</c:v>
                </c:pt>
                <c:pt idx="937">
                  <c:v>0.4549</c:v>
                </c:pt>
                <c:pt idx="938">
                  <c:v>0.4553</c:v>
                </c:pt>
                <c:pt idx="939">
                  <c:v>0.4571</c:v>
                </c:pt>
                <c:pt idx="940">
                  <c:v>0.4586</c:v>
                </c:pt>
                <c:pt idx="941">
                  <c:v>0.4559</c:v>
                </c:pt>
                <c:pt idx="942">
                  <c:v>0.4475</c:v>
                </c:pt>
                <c:pt idx="943">
                  <c:v>0.4551</c:v>
                </c:pt>
                <c:pt idx="944">
                  <c:v>0.4516</c:v>
                </c:pt>
                <c:pt idx="945">
                  <c:v>0.4623</c:v>
                </c:pt>
                <c:pt idx="946">
                  <c:v>0.4595</c:v>
                </c:pt>
                <c:pt idx="947">
                  <c:v>0.4408</c:v>
                </c:pt>
                <c:pt idx="948">
                  <c:v>0.4589</c:v>
                </c:pt>
                <c:pt idx="949">
                  <c:v>0.4494</c:v>
                </c:pt>
                <c:pt idx="950">
                  <c:v>0.4528</c:v>
                </c:pt>
                <c:pt idx="951">
                  <c:v>0.454</c:v>
                </c:pt>
                <c:pt idx="952">
                  <c:v>0.445</c:v>
                </c:pt>
                <c:pt idx="953">
                  <c:v>0.4548</c:v>
                </c:pt>
                <c:pt idx="954">
                  <c:v>0.4475</c:v>
                </c:pt>
                <c:pt idx="955">
                  <c:v>0.4472</c:v>
                </c:pt>
                <c:pt idx="956">
                  <c:v>0.4526</c:v>
                </c:pt>
                <c:pt idx="957">
                  <c:v>0.4566</c:v>
                </c:pt>
                <c:pt idx="958">
                  <c:v>0.4532</c:v>
                </c:pt>
                <c:pt idx="959">
                  <c:v>0.4532</c:v>
                </c:pt>
                <c:pt idx="960">
                  <c:v>0.451</c:v>
                </c:pt>
                <c:pt idx="961">
                  <c:v>0.4496</c:v>
                </c:pt>
                <c:pt idx="962">
                  <c:v>0.4596</c:v>
                </c:pt>
                <c:pt idx="963">
                  <c:v>0.4513</c:v>
                </c:pt>
                <c:pt idx="964">
                  <c:v>0.4547</c:v>
                </c:pt>
                <c:pt idx="965">
                  <c:v>0.4592</c:v>
                </c:pt>
                <c:pt idx="966">
                  <c:v>0.461</c:v>
                </c:pt>
                <c:pt idx="967">
                  <c:v>0.4614</c:v>
                </c:pt>
                <c:pt idx="968">
                  <c:v>0.4485</c:v>
                </c:pt>
                <c:pt idx="969">
                  <c:v>0.4639</c:v>
                </c:pt>
                <c:pt idx="970">
                  <c:v>0.4545</c:v>
                </c:pt>
                <c:pt idx="971">
                  <c:v>0.4594</c:v>
                </c:pt>
                <c:pt idx="972">
                  <c:v>0.453</c:v>
                </c:pt>
                <c:pt idx="973">
                  <c:v>0.439</c:v>
                </c:pt>
                <c:pt idx="974">
                  <c:v>0.4506</c:v>
                </c:pt>
                <c:pt idx="975">
                  <c:v>0.4535</c:v>
                </c:pt>
                <c:pt idx="976">
                  <c:v>0.4473</c:v>
                </c:pt>
                <c:pt idx="977">
                  <c:v>0.4484</c:v>
                </c:pt>
                <c:pt idx="978">
                  <c:v>0.4488</c:v>
                </c:pt>
                <c:pt idx="979">
                  <c:v>0.4565</c:v>
                </c:pt>
                <c:pt idx="980">
                  <c:v>0.4503</c:v>
                </c:pt>
                <c:pt idx="981">
                  <c:v>0.4505</c:v>
                </c:pt>
                <c:pt idx="982">
                  <c:v>0.4578</c:v>
                </c:pt>
                <c:pt idx="983">
                  <c:v>0.4561</c:v>
                </c:pt>
                <c:pt idx="984">
                  <c:v>0.4512</c:v>
                </c:pt>
                <c:pt idx="985">
                  <c:v>0.4483</c:v>
                </c:pt>
                <c:pt idx="986">
                  <c:v>0.4558</c:v>
                </c:pt>
                <c:pt idx="987">
                  <c:v>0.4551</c:v>
                </c:pt>
                <c:pt idx="988">
                  <c:v>0.4455</c:v>
                </c:pt>
                <c:pt idx="989">
                  <c:v>0.4458</c:v>
                </c:pt>
                <c:pt idx="990">
                  <c:v>0.4537</c:v>
                </c:pt>
                <c:pt idx="991">
                  <c:v>0.4507</c:v>
                </c:pt>
                <c:pt idx="992">
                  <c:v>0.4531</c:v>
                </c:pt>
                <c:pt idx="993">
                  <c:v>0.4531</c:v>
                </c:pt>
                <c:pt idx="994">
                  <c:v>0.447</c:v>
                </c:pt>
                <c:pt idx="995">
                  <c:v>0.4437</c:v>
                </c:pt>
                <c:pt idx="996">
                  <c:v>0.4509</c:v>
                </c:pt>
                <c:pt idx="997">
                  <c:v>0.4428</c:v>
                </c:pt>
                <c:pt idx="998">
                  <c:v>0.4531</c:v>
                </c:pt>
                <c:pt idx="999">
                  <c:v>0.4443</c:v>
                </c:pt>
                <c:pt idx="1000">
                  <c:v>0.442</c:v>
                </c:pt>
                <c:pt idx="1001">
                  <c:v>0.4433</c:v>
                </c:pt>
                <c:pt idx="1002">
                  <c:v>0.448</c:v>
                </c:pt>
                <c:pt idx="1003">
                  <c:v>0.4543</c:v>
                </c:pt>
                <c:pt idx="1004">
                  <c:v>0.4429</c:v>
                </c:pt>
                <c:pt idx="1005">
                  <c:v>0.4392</c:v>
                </c:pt>
                <c:pt idx="1006">
                  <c:v>0.4406</c:v>
                </c:pt>
                <c:pt idx="1007">
                  <c:v>0.4442</c:v>
                </c:pt>
                <c:pt idx="1008">
                  <c:v>0.435</c:v>
                </c:pt>
                <c:pt idx="1009">
                  <c:v>0.427</c:v>
                </c:pt>
                <c:pt idx="1010">
                  <c:v>0.4448</c:v>
                </c:pt>
                <c:pt idx="1011">
                  <c:v>0.4329</c:v>
                </c:pt>
                <c:pt idx="1012">
                  <c:v>0.4447</c:v>
                </c:pt>
                <c:pt idx="1013">
                  <c:v>0.4356</c:v>
                </c:pt>
                <c:pt idx="1014">
                  <c:v>0.4449</c:v>
                </c:pt>
                <c:pt idx="1015">
                  <c:v>0.4561</c:v>
                </c:pt>
                <c:pt idx="1016">
                  <c:v>0.4554</c:v>
                </c:pt>
                <c:pt idx="1017">
                  <c:v>0.4554</c:v>
                </c:pt>
                <c:pt idx="1018">
                  <c:v>0.4539</c:v>
                </c:pt>
                <c:pt idx="1019">
                  <c:v>0.4565</c:v>
                </c:pt>
                <c:pt idx="1020">
                  <c:v>0.4456</c:v>
                </c:pt>
                <c:pt idx="1021">
                  <c:v>0.4505</c:v>
                </c:pt>
                <c:pt idx="1022">
                  <c:v>0.4593</c:v>
                </c:pt>
                <c:pt idx="1023">
                  <c:v>0.453</c:v>
                </c:pt>
                <c:pt idx="1024">
                  <c:v>0.4333</c:v>
                </c:pt>
                <c:pt idx="1025">
                  <c:v>0.4508</c:v>
                </c:pt>
                <c:pt idx="1026">
                  <c:v>0.4597</c:v>
                </c:pt>
                <c:pt idx="1027">
                  <c:v>0.4561</c:v>
                </c:pt>
                <c:pt idx="1028">
                  <c:v>0.4521</c:v>
                </c:pt>
                <c:pt idx="1029">
                  <c:v>0.4485</c:v>
                </c:pt>
                <c:pt idx="1030">
                  <c:v>0.451</c:v>
                </c:pt>
                <c:pt idx="1031">
                  <c:v>0.4521</c:v>
                </c:pt>
                <c:pt idx="1032">
                  <c:v>0.4467</c:v>
                </c:pt>
                <c:pt idx="1033">
                  <c:v>0.4539</c:v>
                </c:pt>
                <c:pt idx="1034">
                  <c:v>0.4385</c:v>
                </c:pt>
                <c:pt idx="1035">
                  <c:v>0.4507</c:v>
                </c:pt>
                <c:pt idx="1036">
                  <c:v>0.4503</c:v>
                </c:pt>
                <c:pt idx="1037">
                  <c:v>0.4463</c:v>
                </c:pt>
                <c:pt idx="1038">
                  <c:v>0.4583</c:v>
                </c:pt>
                <c:pt idx="1039">
                  <c:v>0.4596</c:v>
                </c:pt>
                <c:pt idx="1040">
                  <c:v>0.461</c:v>
                </c:pt>
                <c:pt idx="1041">
                  <c:v>0.4578</c:v>
                </c:pt>
                <c:pt idx="1042">
                  <c:v>0.458</c:v>
                </c:pt>
                <c:pt idx="1043">
                  <c:v>0.4541</c:v>
                </c:pt>
                <c:pt idx="1044">
                  <c:v>0.4603</c:v>
                </c:pt>
                <c:pt idx="1045">
                  <c:v>0.4598</c:v>
                </c:pt>
                <c:pt idx="1046">
                  <c:v>0.4593</c:v>
                </c:pt>
                <c:pt idx="1047">
                  <c:v>0.4461</c:v>
                </c:pt>
                <c:pt idx="1048">
                  <c:v>0.4565</c:v>
                </c:pt>
                <c:pt idx="1049">
                  <c:v>0.4581</c:v>
                </c:pt>
                <c:pt idx="1050">
                  <c:v>0.4551</c:v>
                </c:pt>
                <c:pt idx="1051">
                  <c:v>0.4454</c:v>
                </c:pt>
                <c:pt idx="1052">
                  <c:v>0.4578</c:v>
                </c:pt>
                <c:pt idx="1053">
                  <c:v>0.4549</c:v>
                </c:pt>
                <c:pt idx="1054">
                  <c:v>0.4593</c:v>
                </c:pt>
                <c:pt idx="1055">
                  <c:v>0.4629</c:v>
                </c:pt>
                <c:pt idx="1056">
                  <c:v>0.4506</c:v>
                </c:pt>
                <c:pt idx="1057">
                  <c:v>0.4576</c:v>
                </c:pt>
                <c:pt idx="1058">
                  <c:v>0.4664</c:v>
                </c:pt>
                <c:pt idx="1059">
                  <c:v>0.4703</c:v>
                </c:pt>
                <c:pt idx="1060">
                  <c:v>0.4728</c:v>
                </c:pt>
                <c:pt idx="1061">
                  <c:v>0.4404</c:v>
                </c:pt>
                <c:pt idx="1062">
                  <c:v>0.4603</c:v>
                </c:pt>
                <c:pt idx="1063">
                  <c:v>0.4549</c:v>
                </c:pt>
                <c:pt idx="1064">
                  <c:v>0.4509</c:v>
                </c:pt>
                <c:pt idx="1065">
                  <c:v>0.4777</c:v>
                </c:pt>
                <c:pt idx="1066">
                  <c:v>0.4744</c:v>
                </c:pt>
                <c:pt idx="1067">
                  <c:v>0.4635</c:v>
                </c:pt>
                <c:pt idx="1068">
                  <c:v>0.4522</c:v>
                </c:pt>
                <c:pt idx="1069">
                  <c:v>0.4566</c:v>
                </c:pt>
                <c:pt idx="1070">
                  <c:v>0.4484</c:v>
                </c:pt>
                <c:pt idx="1071">
                  <c:v>0.4707</c:v>
                </c:pt>
                <c:pt idx="1072">
                  <c:v>0.4469</c:v>
                </c:pt>
                <c:pt idx="1073">
                  <c:v>0.4557</c:v>
                </c:pt>
                <c:pt idx="1074">
                  <c:v>0.46</c:v>
                </c:pt>
                <c:pt idx="1075">
                  <c:v>0.4626</c:v>
                </c:pt>
                <c:pt idx="1076">
                  <c:v>0.4613</c:v>
                </c:pt>
                <c:pt idx="1077">
                  <c:v>0.4594</c:v>
                </c:pt>
                <c:pt idx="1078">
                  <c:v>0.4523</c:v>
                </c:pt>
                <c:pt idx="1079">
                  <c:v>0.4598</c:v>
                </c:pt>
                <c:pt idx="1080">
                  <c:v>0.4588</c:v>
                </c:pt>
                <c:pt idx="1081">
                  <c:v>0.4602</c:v>
                </c:pt>
                <c:pt idx="1082">
                  <c:v>0.4574</c:v>
                </c:pt>
                <c:pt idx="1083">
                  <c:v>0.4573</c:v>
                </c:pt>
                <c:pt idx="1084">
                  <c:v>0.4499</c:v>
                </c:pt>
                <c:pt idx="1085">
                  <c:v>0.4505</c:v>
                </c:pt>
                <c:pt idx="1086">
                  <c:v>0.4563</c:v>
                </c:pt>
                <c:pt idx="1087">
                  <c:v>0.4479</c:v>
                </c:pt>
                <c:pt idx="1088">
                  <c:v>0.4548</c:v>
                </c:pt>
                <c:pt idx="1089">
                  <c:v>0.4376</c:v>
                </c:pt>
                <c:pt idx="1090">
                  <c:v>0.4569</c:v>
                </c:pt>
                <c:pt idx="1091">
                  <c:v>0.4473</c:v>
                </c:pt>
                <c:pt idx="1092">
                  <c:v>0.4623</c:v>
                </c:pt>
                <c:pt idx="1093">
                  <c:v>0.4578</c:v>
                </c:pt>
                <c:pt idx="1094">
                  <c:v>0.4561</c:v>
                </c:pt>
                <c:pt idx="1095">
                  <c:v>0.4559</c:v>
                </c:pt>
                <c:pt idx="1096">
                  <c:v>0.4547</c:v>
                </c:pt>
                <c:pt idx="1097">
                  <c:v>0.4497</c:v>
                </c:pt>
                <c:pt idx="1098">
                  <c:v>0.4566</c:v>
                </c:pt>
                <c:pt idx="1099">
                  <c:v>0.4557</c:v>
                </c:pt>
                <c:pt idx="1100">
                  <c:v>0.459</c:v>
                </c:pt>
                <c:pt idx="1101">
                  <c:v>0.4539</c:v>
                </c:pt>
                <c:pt idx="1102">
                  <c:v>0.4472</c:v>
                </c:pt>
                <c:pt idx="1103">
                  <c:v>0.4478</c:v>
                </c:pt>
                <c:pt idx="1104">
                  <c:v>0.46</c:v>
                </c:pt>
                <c:pt idx="1105">
                  <c:v>0.4543</c:v>
                </c:pt>
                <c:pt idx="1106">
                  <c:v>0.4572</c:v>
                </c:pt>
                <c:pt idx="1107">
                  <c:v>0.45</c:v>
                </c:pt>
                <c:pt idx="1108">
                  <c:v>0.4511</c:v>
                </c:pt>
                <c:pt idx="1109">
                  <c:v>0.4579</c:v>
                </c:pt>
                <c:pt idx="1110">
                  <c:v>0.4474</c:v>
                </c:pt>
                <c:pt idx="1111">
                  <c:v>0.4383</c:v>
                </c:pt>
                <c:pt idx="1112">
                  <c:v>0.4502</c:v>
                </c:pt>
                <c:pt idx="1113">
                  <c:v>0.4492</c:v>
                </c:pt>
                <c:pt idx="1114">
                  <c:v>0.4529</c:v>
                </c:pt>
                <c:pt idx="1115">
                  <c:v>0.4505</c:v>
                </c:pt>
                <c:pt idx="1116">
                  <c:v>0.4479</c:v>
                </c:pt>
                <c:pt idx="1117">
                  <c:v>0.448</c:v>
                </c:pt>
                <c:pt idx="1118">
                  <c:v>0.4485</c:v>
                </c:pt>
                <c:pt idx="1119">
                  <c:v>0.4469</c:v>
                </c:pt>
                <c:pt idx="1120">
                  <c:v>0.4481</c:v>
                </c:pt>
                <c:pt idx="1121">
                  <c:v>0.4487</c:v>
                </c:pt>
                <c:pt idx="1122">
                  <c:v>0.4434</c:v>
                </c:pt>
                <c:pt idx="1123">
                  <c:v>0.4535</c:v>
                </c:pt>
                <c:pt idx="1124">
                  <c:v>0.4463</c:v>
                </c:pt>
                <c:pt idx="1125">
                  <c:v>0.4562</c:v>
                </c:pt>
                <c:pt idx="1126">
                  <c:v>0.4444</c:v>
                </c:pt>
                <c:pt idx="1127">
                  <c:v>0.4488</c:v>
                </c:pt>
                <c:pt idx="1128">
                  <c:v>0.4444</c:v>
                </c:pt>
                <c:pt idx="1129">
                  <c:v>0.4461</c:v>
                </c:pt>
                <c:pt idx="1130">
                  <c:v>0.4503</c:v>
                </c:pt>
                <c:pt idx="1131">
                  <c:v>0.449</c:v>
                </c:pt>
                <c:pt idx="1132">
                  <c:v>0.4534</c:v>
                </c:pt>
                <c:pt idx="1133">
                  <c:v>0.4489</c:v>
                </c:pt>
                <c:pt idx="1134">
                  <c:v>0.4338</c:v>
                </c:pt>
                <c:pt idx="1135">
                  <c:v>0.4545</c:v>
                </c:pt>
                <c:pt idx="1136">
                  <c:v>0.4595</c:v>
                </c:pt>
                <c:pt idx="1137">
                  <c:v>0.4502</c:v>
                </c:pt>
                <c:pt idx="1138">
                  <c:v>0.4511</c:v>
                </c:pt>
                <c:pt idx="1139">
                  <c:v>0.4414</c:v>
                </c:pt>
                <c:pt idx="1140">
                  <c:v>0.4548</c:v>
                </c:pt>
                <c:pt idx="1141">
                  <c:v>0.451</c:v>
                </c:pt>
                <c:pt idx="1142">
                  <c:v>0.456</c:v>
                </c:pt>
                <c:pt idx="1143">
                  <c:v>0.4522</c:v>
                </c:pt>
                <c:pt idx="1144">
                  <c:v>0.436</c:v>
                </c:pt>
                <c:pt idx="1145">
                  <c:v>0.4507</c:v>
                </c:pt>
                <c:pt idx="1146">
                  <c:v>0.4462</c:v>
                </c:pt>
                <c:pt idx="1147">
                  <c:v>0.453</c:v>
                </c:pt>
                <c:pt idx="1148">
                  <c:v>0.4493</c:v>
                </c:pt>
                <c:pt idx="1149">
                  <c:v>0.4459</c:v>
                </c:pt>
                <c:pt idx="1150">
                  <c:v>0.4442</c:v>
                </c:pt>
                <c:pt idx="1151">
                  <c:v>0.446</c:v>
                </c:pt>
                <c:pt idx="1152">
                  <c:v>0.4511</c:v>
                </c:pt>
                <c:pt idx="1153">
                  <c:v>0.4471</c:v>
                </c:pt>
                <c:pt idx="1154">
                  <c:v>0.4351</c:v>
                </c:pt>
                <c:pt idx="1155">
                  <c:v>0.4471</c:v>
                </c:pt>
                <c:pt idx="1156">
                  <c:v>0.4435</c:v>
                </c:pt>
                <c:pt idx="1157">
                  <c:v>0.4529</c:v>
                </c:pt>
                <c:pt idx="1158">
                  <c:v>0.4466</c:v>
                </c:pt>
                <c:pt idx="1159">
                  <c:v>0.4425</c:v>
                </c:pt>
                <c:pt idx="1160">
                  <c:v>0.4572</c:v>
                </c:pt>
                <c:pt idx="1161">
                  <c:v>0.4505</c:v>
                </c:pt>
                <c:pt idx="1162">
                  <c:v>0.4474</c:v>
                </c:pt>
                <c:pt idx="1163">
                  <c:v>0.4472</c:v>
                </c:pt>
                <c:pt idx="1164">
                  <c:v>0.4512</c:v>
                </c:pt>
                <c:pt idx="1165">
                  <c:v>0.4507</c:v>
                </c:pt>
                <c:pt idx="1166">
                  <c:v>0.447</c:v>
                </c:pt>
                <c:pt idx="1167">
                  <c:v>0.4552</c:v>
                </c:pt>
                <c:pt idx="1168">
                  <c:v>0.4507</c:v>
                </c:pt>
                <c:pt idx="1169">
                  <c:v>0.4545</c:v>
                </c:pt>
                <c:pt idx="1170">
                  <c:v>0.4507</c:v>
                </c:pt>
                <c:pt idx="1171">
                  <c:v>0.4518</c:v>
                </c:pt>
                <c:pt idx="1172">
                  <c:v>0.4564</c:v>
                </c:pt>
                <c:pt idx="1173">
                  <c:v>0.4544</c:v>
                </c:pt>
                <c:pt idx="1174">
                  <c:v>0.4512</c:v>
                </c:pt>
                <c:pt idx="1175">
                  <c:v>0.4556</c:v>
                </c:pt>
                <c:pt idx="1176">
                  <c:v>0.4525</c:v>
                </c:pt>
                <c:pt idx="1177">
                  <c:v>0.4516</c:v>
                </c:pt>
                <c:pt idx="1178">
                  <c:v>0.4544</c:v>
                </c:pt>
                <c:pt idx="1179">
                  <c:v>0.4541</c:v>
                </c:pt>
                <c:pt idx="1180">
                  <c:v>0.4536</c:v>
                </c:pt>
                <c:pt idx="1181">
                  <c:v>0.4455</c:v>
                </c:pt>
                <c:pt idx="1182">
                  <c:v>0.4547</c:v>
                </c:pt>
                <c:pt idx="1183">
                  <c:v>0.434</c:v>
                </c:pt>
                <c:pt idx="1184">
                  <c:v>0.443</c:v>
                </c:pt>
                <c:pt idx="1185">
                  <c:v>0.4493</c:v>
                </c:pt>
                <c:pt idx="1186">
                  <c:v>0.4493</c:v>
                </c:pt>
                <c:pt idx="1187">
                  <c:v>0.4479</c:v>
                </c:pt>
                <c:pt idx="1188">
                  <c:v>0.4528</c:v>
                </c:pt>
                <c:pt idx="1189">
                  <c:v>0.4506</c:v>
                </c:pt>
                <c:pt idx="1190">
                  <c:v>0.4545</c:v>
                </c:pt>
                <c:pt idx="1191">
                  <c:v>0.449</c:v>
                </c:pt>
                <c:pt idx="1192">
                  <c:v>0.4258</c:v>
                </c:pt>
                <c:pt idx="1193">
                  <c:v>0.4498</c:v>
                </c:pt>
                <c:pt idx="1194">
                  <c:v>0.4491</c:v>
                </c:pt>
                <c:pt idx="1195">
                  <c:v>0.4561</c:v>
                </c:pt>
                <c:pt idx="1196">
                  <c:v>0.4596</c:v>
                </c:pt>
                <c:pt idx="1197">
                  <c:v>0.4557</c:v>
                </c:pt>
                <c:pt idx="1198">
                  <c:v>0.4642</c:v>
                </c:pt>
                <c:pt idx="1199">
                  <c:v>0.4559</c:v>
                </c:pt>
                <c:pt idx="1200">
                  <c:v>0.4568</c:v>
                </c:pt>
                <c:pt idx="1201">
                  <c:v>0.4635</c:v>
                </c:pt>
                <c:pt idx="1202">
                  <c:v>0.4634</c:v>
                </c:pt>
                <c:pt idx="1203">
                  <c:v>0.4483</c:v>
                </c:pt>
                <c:pt idx="1204">
                  <c:v>0.4592</c:v>
                </c:pt>
                <c:pt idx="1205">
                  <c:v>0.4544</c:v>
                </c:pt>
                <c:pt idx="1206">
                  <c:v>0.4567</c:v>
                </c:pt>
                <c:pt idx="1207">
                  <c:v>0.4599</c:v>
                </c:pt>
                <c:pt idx="1208">
                  <c:v>0.462</c:v>
                </c:pt>
                <c:pt idx="1209">
                  <c:v>0.463</c:v>
                </c:pt>
                <c:pt idx="1210">
                  <c:v>0.454</c:v>
                </c:pt>
                <c:pt idx="1211">
                  <c:v>0.4582</c:v>
                </c:pt>
                <c:pt idx="1212">
                  <c:v>0.4656</c:v>
                </c:pt>
                <c:pt idx="1213">
                  <c:v>0.4645</c:v>
                </c:pt>
                <c:pt idx="1214">
                  <c:v>0.4581</c:v>
                </c:pt>
                <c:pt idx="1215">
                  <c:v>0.4578</c:v>
                </c:pt>
                <c:pt idx="1216">
                  <c:v>0.4526</c:v>
                </c:pt>
                <c:pt idx="1217">
                  <c:v>0.4618</c:v>
                </c:pt>
                <c:pt idx="1218">
                  <c:v>0.4599</c:v>
                </c:pt>
                <c:pt idx="1219">
                  <c:v>0.4635</c:v>
                </c:pt>
                <c:pt idx="1220">
                  <c:v>0.468</c:v>
                </c:pt>
                <c:pt idx="1221">
                  <c:v>0.4653</c:v>
                </c:pt>
                <c:pt idx="1222">
                  <c:v>0.464</c:v>
                </c:pt>
                <c:pt idx="1223">
                  <c:v>0.4688</c:v>
                </c:pt>
                <c:pt idx="1224">
                  <c:v>0.4685</c:v>
                </c:pt>
                <c:pt idx="1225">
                  <c:v>0.4663</c:v>
                </c:pt>
                <c:pt idx="1226">
                  <c:v>0.454</c:v>
                </c:pt>
                <c:pt idx="1227">
                  <c:v>0.4515</c:v>
                </c:pt>
                <c:pt idx="1228">
                  <c:v>0.4531</c:v>
                </c:pt>
                <c:pt idx="1229">
                  <c:v>0.4649</c:v>
                </c:pt>
                <c:pt idx="1230">
                  <c:v>0.4666</c:v>
                </c:pt>
                <c:pt idx="1231">
                  <c:v>0.4554</c:v>
                </c:pt>
                <c:pt idx="1232">
                  <c:v>0.4493</c:v>
                </c:pt>
                <c:pt idx="1233">
                  <c:v>0.4538</c:v>
                </c:pt>
                <c:pt idx="1234">
                  <c:v>0.4596</c:v>
                </c:pt>
                <c:pt idx="1235">
                  <c:v>0.459</c:v>
                </c:pt>
                <c:pt idx="1236">
                  <c:v>0.4661</c:v>
                </c:pt>
                <c:pt idx="1237">
                  <c:v>0.4609</c:v>
                </c:pt>
                <c:pt idx="1238">
                  <c:v>0.462</c:v>
                </c:pt>
                <c:pt idx="1239">
                  <c:v>0.4593</c:v>
                </c:pt>
                <c:pt idx="1240">
                  <c:v>0.4633</c:v>
                </c:pt>
                <c:pt idx="1241">
                  <c:v>0.4435</c:v>
                </c:pt>
                <c:pt idx="1242">
                  <c:v>0.4388</c:v>
                </c:pt>
                <c:pt idx="1243">
                  <c:v>0.434</c:v>
                </c:pt>
                <c:pt idx="1244">
                  <c:v>0.4677</c:v>
                </c:pt>
                <c:pt idx="1245">
                  <c:v>0.4669</c:v>
                </c:pt>
                <c:pt idx="1246">
                  <c:v>0.4606</c:v>
                </c:pt>
                <c:pt idx="1247">
                  <c:v>0.4626</c:v>
                </c:pt>
                <c:pt idx="1248">
                  <c:v>0.4647</c:v>
                </c:pt>
                <c:pt idx="1249">
                  <c:v>0.4585</c:v>
                </c:pt>
                <c:pt idx="1250">
                  <c:v>0.4491</c:v>
                </c:pt>
                <c:pt idx="1251">
                  <c:v>0.4536</c:v>
                </c:pt>
                <c:pt idx="1252">
                  <c:v>0.4395</c:v>
                </c:pt>
                <c:pt idx="1253">
                  <c:v>0.4595</c:v>
                </c:pt>
                <c:pt idx="1254">
                  <c:v>0.4546</c:v>
                </c:pt>
                <c:pt idx="1255">
                  <c:v>0.4629</c:v>
                </c:pt>
                <c:pt idx="1256">
                  <c:v>0.4601</c:v>
                </c:pt>
                <c:pt idx="1257">
                  <c:v>0.4603</c:v>
                </c:pt>
                <c:pt idx="1258">
                  <c:v>0.4675</c:v>
                </c:pt>
                <c:pt idx="1259">
                  <c:v>0.4581</c:v>
                </c:pt>
                <c:pt idx="1260">
                  <c:v>0.4703</c:v>
                </c:pt>
                <c:pt idx="1261">
                  <c:v>0.4637</c:v>
                </c:pt>
                <c:pt idx="1262">
                  <c:v>0.4424</c:v>
                </c:pt>
                <c:pt idx="1263">
                  <c:v>0.4448</c:v>
                </c:pt>
                <c:pt idx="1264">
                  <c:v>0.4692</c:v>
                </c:pt>
                <c:pt idx="1265">
                  <c:v>0.4603</c:v>
                </c:pt>
                <c:pt idx="1266">
                  <c:v>0.4558</c:v>
                </c:pt>
                <c:pt idx="1267">
                  <c:v>0.46</c:v>
                </c:pt>
                <c:pt idx="1268">
                  <c:v>0.4514</c:v>
                </c:pt>
                <c:pt idx="1269">
                  <c:v>0.464</c:v>
                </c:pt>
                <c:pt idx="1270">
                  <c:v>0.4596</c:v>
                </c:pt>
                <c:pt idx="1271">
                  <c:v>0.4587</c:v>
                </c:pt>
                <c:pt idx="1272">
                  <c:v>0.4555</c:v>
                </c:pt>
                <c:pt idx="1273">
                  <c:v>0.4573</c:v>
                </c:pt>
                <c:pt idx="1274">
                  <c:v>0.4524</c:v>
                </c:pt>
                <c:pt idx="1275">
                  <c:v>0.4622</c:v>
                </c:pt>
                <c:pt idx="1276">
                  <c:v>0.455</c:v>
                </c:pt>
                <c:pt idx="1277">
                  <c:v>0.458</c:v>
                </c:pt>
                <c:pt idx="1278">
                  <c:v>0.4552</c:v>
                </c:pt>
                <c:pt idx="1279">
                  <c:v>0.4519</c:v>
                </c:pt>
                <c:pt idx="1280">
                  <c:v>0.454</c:v>
                </c:pt>
                <c:pt idx="1281">
                  <c:v>0.4493</c:v>
                </c:pt>
                <c:pt idx="1282">
                  <c:v>0.4494</c:v>
                </c:pt>
                <c:pt idx="1283">
                  <c:v>0.4547</c:v>
                </c:pt>
                <c:pt idx="1284">
                  <c:v>0.4589</c:v>
                </c:pt>
                <c:pt idx="1285">
                  <c:v>0.4557</c:v>
                </c:pt>
                <c:pt idx="1286">
                  <c:v>0.4609</c:v>
                </c:pt>
                <c:pt idx="1287">
                  <c:v>0.4547</c:v>
                </c:pt>
                <c:pt idx="1288">
                  <c:v>0.4653</c:v>
                </c:pt>
                <c:pt idx="1289">
                  <c:v>0.4607</c:v>
                </c:pt>
                <c:pt idx="1290">
                  <c:v>0.4457</c:v>
                </c:pt>
                <c:pt idx="1291">
                  <c:v>0.4532</c:v>
                </c:pt>
                <c:pt idx="1292">
                  <c:v>0.4527</c:v>
                </c:pt>
                <c:pt idx="1293">
                  <c:v>0.4434</c:v>
                </c:pt>
                <c:pt idx="1294">
                  <c:v>0.4496</c:v>
                </c:pt>
                <c:pt idx="1295">
                  <c:v>0.4589</c:v>
                </c:pt>
                <c:pt idx="1296">
                  <c:v>0.4551</c:v>
                </c:pt>
                <c:pt idx="1297">
                  <c:v>0.4408</c:v>
                </c:pt>
                <c:pt idx="1298">
                  <c:v>0.4595</c:v>
                </c:pt>
                <c:pt idx="1299">
                  <c:v>0.4491</c:v>
                </c:pt>
                <c:pt idx="1300">
                  <c:v>0.4484</c:v>
                </c:pt>
                <c:pt idx="1301">
                  <c:v>0.448</c:v>
                </c:pt>
                <c:pt idx="1302">
                  <c:v>0.4546</c:v>
                </c:pt>
                <c:pt idx="1303">
                  <c:v>0.4418</c:v>
                </c:pt>
                <c:pt idx="1304">
                  <c:v>0.4551</c:v>
                </c:pt>
                <c:pt idx="1305">
                  <c:v>0.4461</c:v>
                </c:pt>
                <c:pt idx="1306">
                  <c:v>0.4487</c:v>
                </c:pt>
                <c:pt idx="1307">
                  <c:v>0.451</c:v>
                </c:pt>
                <c:pt idx="1308">
                  <c:v>0.4424</c:v>
                </c:pt>
                <c:pt idx="1309">
                  <c:v>0.4429</c:v>
                </c:pt>
                <c:pt idx="1310">
                  <c:v>0.4421</c:v>
                </c:pt>
                <c:pt idx="1311">
                  <c:v>0.4447</c:v>
                </c:pt>
                <c:pt idx="1312">
                  <c:v>0.4461</c:v>
                </c:pt>
                <c:pt idx="1313">
                  <c:v>0.4427</c:v>
                </c:pt>
                <c:pt idx="1314">
                  <c:v>0.4459</c:v>
                </c:pt>
                <c:pt idx="1315">
                  <c:v>0.4298</c:v>
                </c:pt>
                <c:pt idx="1316">
                  <c:v>0.4564</c:v>
                </c:pt>
                <c:pt idx="1317">
                  <c:v>0.4448</c:v>
                </c:pt>
                <c:pt idx="1318">
                  <c:v>0.4517</c:v>
                </c:pt>
                <c:pt idx="1319">
                  <c:v>0.4474</c:v>
                </c:pt>
                <c:pt idx="1320">
                  <c:v>0.453</c:v>
                </c:pt>
                <c:pt idx="1321">
                  <c:v>0.4416</c:v>
                </c:pt>
                <c:pt idx="1322">
                  <c:v>0.4458</c:v>
                </c:pt>
                <c:pt idx="1323">
                  <c:v>0.4453</c:v>
                </c:pt>
                <c:pt idx="1324">
                  <c:v>0.4363</c:v>
                </c:pt>
                <c:pt idx="1325">
                  <c:v>0.4437</c:v>
                </c:pt>
                <c:pt idx="1326">
                  <c:v>0.4341</c:v>
                </c:pt>
                <c:pt idx="1327">
                  <c:v>0.4477</c:v>
                </c:pt>
                <c:pt idx="1328">
                  <c:v>0.4405</c:v>
                </c:pt>
                <c:pt idx="1329">
                  <c:v>0.4415</c:v>
                </c:pt>
                <c:pt idx="1330">
                  <c:v>0.4294</c:v>
                </c:pt>
                <c:pt idx="1331">
                  <c:v>0.4366</c:v>
                </c:pt>
                <c:pt idx="1332">
                  <c:v>0.438</c:v>
                </c:pt>
                <c:pt idx="1333">
                  <c:v>0.4395</c:v>
                </c:pt>
                <c:pt idx="1334">
                  <c:v>0.446</c:v>
                </c:pt>
                <c:pt idx="1335">
                  <c:v>0.4275</c:v>
                </c:pt>
                <c:pt idx="1336">
                  <c:v>0.4504</c:v>
                </c:pt>
                <c:pt idx="1337">
                  <c:v>0.4429</c:v>
                </c:pt>
                <c:pt idx="1338">
                  <c:v>0.4384</c:v>
                </c:pt>
                <c:pt idx="1339">
                  <c:v>0.434</c:v>
                </c:pt>
                <c:pt idx="1340">
                  <c:v>0.4291</c:v>
                </c:pt>
                <c:pt idx="1341">
                  <c:v>0.4368</c:v>
                </c:pt>
                <c:pt idx="1342">
                  <c:v>0.4356</c:v>
                </c:pt>
                <c:pt idx="1343">
                  <c:v>0.4307</c:v>
                </c:pt>
                <c:pt idx="1344">
                  <c:v>0.4355</c:v>
                </c:pt>
                <c:pt idx="1345">
                  <c:v>0.439</c:v>
                </c:pt>
                <c:pt idx="1346">
                  <c:v>0.4427</c:v>
                </c:pt>
                <c:pt idx="1347">
                  <c:v>0.4344</c:v>
                </c:pt>
                <c:pt idx="1348">
                  <c:v>0.4337</c:v>
                </c:pt>
                <c:pt idx="1349">
                  <c:v>0.4286</c:v>
                </c:pt>
                <c:pt idx="1350">
                  <c:v>0.4392</c:v>
                </c:pt>
                <c:pt idx="1351">
                  <c:v>0.4435</c:v>
                </c:pt>
                <c:pt idx="1352">
                  <c:v>0.4379</c:v>
                </c:pt>
                <c:pt idx="1353">
                  <c:v>0.4411</c:v>
                </c:pt>
                <c:pt idx="1354">
                  <c:v>0.4351</c:v>
                </c:pt>
                <c:pt idx="1355">
                  <c:v>0.4322</c:v>
                </c:pt>
                <c:pt idx="1356">
                  <c:v>0.4351</c:v>
                </c:pt>
                <c:pt idx="1357">
                  <c:v>0.4463</c:v>
                </c:pt>
                <c:pt idx="1358">
                  <c:v>0.4387</c:v>
                </c:pt>
                <c:pt idx="1359">
                  <c:v>0.4357</c:v>
                </c:pt>
                <c:pt idx="1360">
                  <c:v>0.4354</c:v>
                </c:pt>
                <c:pt idx="1361">
                  <c:v>0.4406</c:v>
                </c:pt>
                <c:pt idx="1362">
                  <c:v>0.4445</c:v>
                </c:pt>
                <c:pt idx="1363">
                  <c:v>0.4385</c:v>
                </c:pt>
                <c:pt idx="1364">
                  <c:v>0.4337</c:v>
                </c:pt>
                <c:pt idx="1365">
                  <c:v>0.439</c:v>
                </c:pt>
                <c:pt idx="1366">
                  <c:v>0.4428</c:v>
                </c:pt>
                <c:pt idx="1367">
                  <c:v>0.4452</c:v>
                </c:pt>
                <c:pt idx="1368">
                  <c:v>0.4417</c:v>
                </c:pt>
                <c:pt idx="1369">
                  <c:v>0.438</c:v>
                </c:pt>
                <c:pt idx="1370">
                  <c:v>0.4307</c:v>
                </c:pt>
                <c:pt idx="1371">
                  <c:v>0.4353</c:v>
                </c:pt>
                <c:pt idx="1372">
                  <c:v>0.4435</c:v>
                </c:pt>
                <c:pt idx="1373">
                  <c:v>0.4413</c:v>
                </c:pt>
                <c:pt idx="1374">
                  <c:v>0.4234</c:v>
                </c:pt>
                <c:pt idx="1375">
                  <c:v>0.4432</c:v>
                </c:pt>
                <c:pt idx="1376">
                  <c:v>0.4388</c:v>
                </c:pt>
                <c:pt idx="1377">
                  <c:v>0.4406</c:v>
                </c:pt>
                <c:pt idx="1378">
                  <c:v>0.4425</c:v>
                </c:pt>
                <c:pt idx="1379">
                  <c:v>0.4316</c:v>
                </c:pt>
                <c:pt idx="1380">
                  <c:v>0.437</c:v>
                </c:pt>
                <c:pt idx="1381">
                  <c:v>0.4485</c:v>
                </c:pt>
                <c:pt idx="1382">
                  <c:v>0.448</c:v>
                </c:pt>
                <c:pt idx="1383">
                  <c:v>0.4531</c:v>
                </c:pt>
                <c:pt idx="1384">
                  <c:v>0.4503</c:v>
                </c:pt>
                <c:pt idx="1385">
                  <c:v>0.4517</c:v>
                </c:pt>
                <c:pt idx="1386">
                  <c:v>0.4457</c:v>
                </c:pt>
                <c:pt idx="1387">
                  <c:v>0.4561</c:v>
                </c:pt>
                <c:pt idx="1388">
                  <c:v>0.4527</c:v>
                </c:pt>
                <c:pt idx="1389">
                  <c:v>0.4228</c:v>
                </c:pt>
                <c:pt idx="1390">
                  <c:v>0.4422</c:v>
                </c:pt>
                <c:pt idx="1391">
                  <c:v>0.4331</c:v>
                </c:pt>
                <c:pt idx="1392">
                  <c:v>0.4483</c:v>
                </c:pt>
                <c:pt idx="1393">
                  <c:v>0.4388</c:v>
                </c:pt>
                <c:pt idx="1394">
                  <c:v>0.4497</c:v>
                </c:pt>
                <c:pt idx="1395">
                  <c:v>0.4245</c:v>
                </c:pt>
                <c:pt idx="1396">
                  <c:v>0.4507</c:v>
                </c:pt>
                <c:pt idx="1397">
                  <c:v>0.4624</c:v>
                </c:pt>
                <c:pt idx="1398">
                  <c:v>0.4695</c:v>
                </c:pt>
                <c:pt idx="1399">
                  <c:v>0.4655</c:v>
                </c:pt>
                <c:pt idx="1400">
                  <c:v>0.4893</c:v>
                </c:pt>
                <c:pt idx="1401">
                  <c:v>0.4586</c:v>
                </c:pt>
                <c:pt idx="1402">
                  <c:v>0.479</c:v>
                </c:pt>
                <c:pt idx="1403">
                  <c:v>0.4553</c:v>
                </c:pt>
                <c:pt idx="1404">
                  <c:v>0.4638</c:v>
                </c:pt>
                <c:pt idx="1405">
                  <c:v>0.461</c:v>
                </c:pt>
                <c:pt idx="1406">
                  <c:v>0.4691</c:v>
                </c:pt>
                <c:pt idx="1407">
                  <c:v>0.4614</c:v>
                </c:pt>
                <c:pt idx="1408">
                  <c:v>0.4538</c:v>
                </c:pt>
                <c:pt idx="1409">
                  <c:v>0.4482</c:v>
                </c:pt>
                <c:pt idx="1410">
                  <c:v>0.4771</c:v>
                </c:pt>
                <c:pt idx="1411">
                  <c:v>0.4564</c:v>
                </c:pt>
                <c:pt idx="1412">
                  <c:v>0.4639</c:v>
                </c:pt>
                <c:pt idx="1413">
                  <c:v>0.4595</c:v>
                </c:pt>
                <c:pt idx="1414">
                  <c:v>0.4539</c:v>
                </c:pt>
                <c:pt idx="1415">
                  <c:v>0.4456</c:v>
                </c:pt>
                <c:pt idx="1416">
                  <c:v>0.4423</c:v>
                </c:pt>
                <c:pt idx="1417">
                  <c:v>0.4485</c:v>
                </c:pt>
                <c:pt idx="1418">
                  <c:v>0.4028</c:v>
                </c:pt>
                <c:pt idx="1419">
                  <c:v>0.4467</c:v>
                </c:pt>
                <c:pt idx="1420">
                  <c:v>0.4513</c:v>
                </c:pt>
                <c:pt idx="1421">
                  <c:v>0.4621</c:v>
                </c:pt>
                <c:pt idx="1422">
                  <c:v>0.4474</c:v>
                </c:pt>
                <c:pt idx="1423">
                  <c:v>0.4638</c:v>
                </c:pt>
                <c:pt idx="1424">
                  <c:v>0.4393</c:v>
                </c:pt>
                <c:pt idx="1425">
                  <c:v>0.4524</c:v>
                </c:pt>
                <c:pt idx="1426">
                  <c:v>0.4367</c:v>
                </c:pt>
                <c:pt idx="1427">
                  <c:v>0.452</c:v>
                </c:pt>
                <c:pt idx="1428">
                  <c:v>0.4536</c:v>
                </c:pt>
                <c:pt idx="1429">
                  <c:v>0.4346</c:v>
                </c:pt>
                <c:pt idx="1430">
                  <c:v>0.4487</c:v>
                </c:pt>
                <c:pt idx="1431">
                  <c:v>0.4601</c:v>
                </c:pt>
                <c:pt idx="1432">
                  <c:v>0.4431</c:v>
                </c:pt>
                <c:pt idx="1433">
                  <c:v>0.4538</c:v>
                </c:pt>
                <c:pt idx="1434">
                  <c:v>0.4526</c:v>
                </c:pt>
                <c:pt idx="1435">
                  <c:v>0.4553</c:v>
                </c:pt>
                <c:pt idx="1436">
                  <c:v>0.4376</c:v>
                </c:pt>
                <c:pt idx="1437">
                  <c:v>0.4605</c:v>
                </c:pt>
                <c:pt idx="1438">
                  <c:v>0.4556</c:v>
                </c:pt>
                <c:pt idx="1439">
                  <c:v>0.4533</c:v>
                </c:pt>
                <c:pt idx="1440">
                  <c:v>0.4539</c:v>
                </c:pt>
                <c:pt idx="1441">
                  <c:v>0.4603</c:v>
                </c:pt>
                <c:pt idx="1442">
                  <c:v>0.4586</c:v>
                </c:pt>
                <c:pt idx="1443">
                  <c:v>0.4574</c:v>
                </c:pt>
                <c:pt idx="1444">
                  <c:v>0.4467</c:v>
                </c:pt>
                <c:pt idx="1445">
                  <c:v>0.4454</c:v>
                </c:pt>
                <c:pt idx="1446">
                  <c:v>0.4516</c:v>
                </c:pt>
                <c:pt idx="1447">
                  <c:v>0.4343</c:v>
                </c:pt>
                <c:pt idx="1448">
                  <c:v>0.4456</c:v>
                </c:pt>
                <c:pt idx="1449">
                  <c:v>0.4397</c:v>
                </c:pt>
                <c:pt idx="1450">
                  <c:v>0.4483</c:v>
                </c:pt>
                <c:pt idx="1451">
                  <c:v>0.4495</c:v>
                </c:pt>
                <c:pt idx="1452">
                  <c:v>0.437</c:v>
                </c:pt>
                <c:pt idx="1453">
                  <c:v>0.4523</c:v>
                </c:pt>
                <c:pt idx="1454">
                  <c:v>0.4532</c:v>
                </c:pt>
                <c:pt idx="1455">
                  <c:v>0.4531</c:v>
                </c:pt>
                <c:pt idx="1456">
                  <c:v>0.4449</c:v>
                </c:pt>
                <c:pt idx="1457">
                  <c:v>0.4436</c:v>
                </c:pt>
                <c:pt idx="1458">
                  <c:v>0.4457</c:v>
                </c:pt>
                <c:pt idx="1459">
                  <c:v>0.445</c:v>
                </c:pt>
                <c:pt idx="1460">
                  <c:v>0.4428</c:v>
                </c:pt>
                <c:pt idx="1461">
                  <c:v>0.4421</c:v>
                </c:pt>
                <c:pt idx="1462">
                  <c:v>0.4446</c:v>
                </c:pt>
                <c:pt idx="1463">
                  <c:v>0.4439</c:v>
                </c:pt>
                <c:pt idx="1464">
                  <c:v>0.444</c:v>
                </c:pt>
                <c:pt idx="1465">
                  <c:v>0.4413</c:v>
                </c:pt>
                <c:pt idx="1466">
                  <c:v>0.4356</c:v>
                </c:pt>
                <c:pt idx="1467">
                  <c:v>0.4412</c:v>
                </c:pt>
                <c:pt idx="1468">
                  <c:v>0.4398</c:v>
                </c:pt>
                <c:pt idx="1469">
                  <c:v>0.442</c:v>
                </c:pt>
                <c:pt idx="1470">
                  <c:v>0.4417</c:v>
                </c:pt>
                <c:pt idx="1471">
                  <c:v>0.4396</c:v>
                </c:pt>
                <c:pt idx="1472">
                  <c:v>0.4313</c:v>
                </c:pt>
                <c:pt idx="1473">
                  <c:v>0.4382</c:v>
                </c:pt>
                <c:pt idx="1474">
                  <c:v>0.4492</c:v>
                </c:pt>
                <c:pt idx="1475">
                  <c:v>0.4429</c:v>
                </c:pt>
                <c:pt idx="1476">
                  <c:v>0.4453</c:v>
                </c:pt>
                <c:pt idx="1477">
                  <c:v>0.4534</c:v>
                </c:pt>
                <c:pt idx="1478">
                  <c:v>0.4496</c:v>
                </c:pt>
                <c:pt idx="1479">
                  <c:v>0.4425</c:v>
                </c:pt>
                <c:pt idx="1480">
                  <c:v>0.4516</c:v>
                </c:pt>
                <c:pt idx="1481">
                  <c:v>0.44</c:v>
                </c:pt>
                <c:pt idx="1482">
                  <c:v>0.4428</c:v>
                </c:pt>
                <c:pt idx="1483">
                  <c:v>0.4447</c:v>
                </c:pt>
                <c:pt idx="1484">
                  <c:v>0.4402</c:v>
                </c:pt>
                <c:pt idx="1485">
                  <c:v>0.4437</c:v>
                </c:pt>
                <c:pt idx="1486">
                  <c:v>0.4425</c:v>
                </c:pt>
                <c:pt idx="1487">
                  <c:v>0.4396</c:v>
                </c:pt>
                <c:pt idx="1488">
                  <c:v>0.4344</c:v>
                </c:pt>
                <c:pt idx="1489">
                  <c:v>0.4491</c:v>
                </c:pt>
                <c:pt idx="1490">
                  <c:v>0.4463</c:v>
                </c:pt>
                <c:pt idx="1491">
                  <c:v>0.4325</c:v>
                </c:pt>
                <c:pt idx="1492">
                  <c:v>0.4567</c:v>
                </c:pt>
                <c:pt idx="1493">
                  <c:v>0.4409</c:v>
                </c:pt>
                <c:pt idx="1494">
                  <c:v>0.4516</c:v>
                </c:pt>
                <c:pt idx="1495">
                  <c:v>0.4441</c:v>
                </c:pt>
                <c:pt idx="1496">
                  <c:v>0.447</c:v>
                </c:pt>
                <c:pt idx="1497">
                  <c:v>0.4473</c:v>
                </c:pt>
                <c:pt idx="1498">
                  <c:v>0.4484</c:v>
                </c:pt>
                <c:pt idx="1499">
                  <c:v>0.4496</c:v>
                </c:pt>
                <c:pt idx="1500">
                  <c:v>0.448</c:v>
                </c:pt>
                <c:pt idx="1501">
                  <c:v>0.4276</c:v>
                </c:pt>
                <c:pt idx="1502">
                  <c:v>0.4485</c:v>
                </c:pt>
                <c:pt idx="1503">
                  <c:v>0.441</c:v>
                </c:pt>
                <c:pt idx="1504">
                  <c:v>0.4431</c:v>
                </c:pt>
                <c:pt idx="1505">
                  <c:v>0.447</c:v>
                </c:pt>
                <c:pt idx="1506">
                  <c:v>0.4409</c:v>
                </c:pt>
                <c:pt idx="1507">
                  <c:v>0.4344</c:v>
                </c:pt>
                <c:pt idx="1508">
                  <c:v>0.4408</c:v>
                </c:pt>
                <c:pt idx="1509">
                  <c:v>0.4413</c:v>
                </c:pt>
                <c:pt idx="1510">
                  <c:v>0.4484</c:v>
                </c:pt>
                <c:pt idx="1511">
                  <c:v>0.4413</c:v>
                </c:pt>
                <c:pt idx="1512">
                  <c:v>0.4386</c:v>
                </c:pt>
                <c:pt idx="1513">
                  <c:v>0.4464</c:v>
                </c:pt>
                <c:pt idx="1514">
                  <c:v>0.4396</c:v>
                </c:pt>
                <c:pt idx="1515">
                  <c:v>0.4464</c:v>
                </c:pt>
                <c:pt idx="1516">
                  <c:v>0.4408</c:v>
                </c:pt>
                <c:pt idx="1517">
                  <c:v>0.4401</c:v>
                </c:pt>
                <c:pt idx="1518">
                  <c:v>0.4427</c:v>
                </c:pt>
                <c:pt idx="1519">
                  <c:v>0.4412</c:v>
                </c:pt>
                <c:pt idx="1520">
                  <c:v>0.4485</c:v>
                </c:pt>
                <c:pt idx="1521">
                  <c:v>0.4458</c:v>
                </c:pt>
                <c:pt idx="1522">
                  <c:v>0.439</c:v>
                </c:pt>
                <c:pt idx="1523">
                  <c:v>0.4356</c:v>
                </c:pt>
                <c:pt idx="1524">
                  <c:v>0.4472</c:v>
                </c:pt>
                <c:pt idx="1525">
                  <c:v>0.4416</c:v>
                </c:pt>
                <c:pt idx="1526">
                  <c:v>0.4362</c:v>
                </c:pt>
                <c:pt idx="1527">
                  <c:v>0.445</c:v>
                </c:pt>
                <c:pt idx="1528">
                  <c:v>0.4404</c:v>
                </c:pt>
                <c:pt idx="1529">
                  <c:v>0.445</c:v>
                </c:pt>
                <c:pt idx="1530">
                  <c:v>0.4438</c:v>
                </c:pt>
                <c:pt idx="1531">
                  <c:v>0.45</c:v>
                </c:pt>
                <c:pt idx="1532">
                  <c:v>0.4479</c:v>
                </c:pt>
                <c:pt idx="1533">
                  <c:v>0.4369</c:v>
                </c:pt>
                <c:pt idx="1534">
                  <c:v>0.4366</c:v>
                </c:pt>
                <c:pt idx="1535">
                  <c:v>0.4374</c:v>
                </c:pt>
                <c:pt idx="1536">
                  <c:v>0.4428</c:v>
                </c:pt>
                <c:pt idx="1537">
                  <c:v>0.441</c:v>
                </c:pt>
                <c:pt idx="1538">
                  <c:v>0.439</c:v>
                </c:pt>
                <c:pt idx="1539">
                  <c:v>0.4461</c:v>
                </c:pt>
                <c:pt idx="1540">
                  <c:v>0.4439</c:v>
                </c:pt>
                <c:pt idx="1541">
                  <c:v>0.437</c:v>
                </c:pt>
                <c:pt idx="1542">
                  <c:v>0.4422</c:v>
                </c:pt>
                <c:pt idx="1543">
                  <c:v>0.4403</c:v>
                </c:pt>
                <c:pt idx="1544">
                  <c:v>0.4414</c:v>
                </c:pt>
                <c:pt idx="1545">
                  <c:v>0.4364</c:v>
                </c:pt>
                <c:pt idx="1546">
                  <c:v>0.4441</c:v>
                </c:pt>
                <c:pt idx="1547">
                  <c:v>0.4426</c:v>
                </c:pt>
                <c:pt idx="1548">
                  <c:v>0.4434</c:v>
                </c:pt>
                <c:pt idx="1549">
                  <c:v>0.4357</c:v>
                </c:pt>
                <c:pt idx="1550">
                  <c:v>0.4434</c:v>
                </c:pt>
                <c:pt idx="1551">
                  <c:v>0.4436</c:v>
                </c:pt>
                <c:pt idx="1552">
                  <c:v>0.4446</c:v>
                </c:pt>
                <c:pt idx="1553">
                  <c:v>0.4375</c:v>
                </c:pt>
                <c:pt idx="1554">
                  <c:v>0.4393</c:v>
                </c:pt>
                <c:pt idx="1555">
                  <c:v>0.4386</c:v>
                </c:pt>
                <c:pt idx="1556">
                  <c:v>0.4434</c:v>
                </c:pt>
                <c:pt idx="1557">
                  <c:v>0.4311</c:v>
                </c:pt>
                <c:pt idx="1558">
                  <c:v>0.4607</c:v>
                </c:pt>
                <c:pt idx="1559">
                  <c:v>0.44</c:v>
                </c:pt>
                <c:pt idx="1560">
                  <c:v>0.4497</c:v>
                </c:pt>
                <c:pt idx="1561">
                  <c:v>0.4463</c:v>
                </c:pt>
                <c:pt idx="1562">
                  <c:v>0.4448</c:v>
                </c:pt>
                <c:pt idx="1563">
                  <c:v>0.4459</c:v>
                </c:pt>
                <c:pt idx="1564">
                  <c:v>0.4511</c:v>
                </c:pt>
                <c:pt idx="1565">
                  <c:v>0.4509</c:v>
                </c:pt>
                <c:pt idx="1566">
                  <c:v>0.4521</c:v>
                </c:pt>
                <c:pt idx="1567">
                  <c:v>0.4543</c:v>
                </c:pt>
                <c:pt idx="1568">
                  <c:v>0.4458</c:v>
                </c:pt>
                <c:pt idx="1569">
                  <c:v>0.4467</c:v>
                </c:pt>
                <c:pt idx="1570">
                  <c:v>0.4444</c:v>
                </c:pt>
                <c:pt idx="1571">
                  <c:v>0.4469</c:v>
                </c:pt>
                <c:pt idx="1572">
                  <c:v>0.4472</c:v>
                </c:pt>
                <c:pt idx="1573">
                  <c:v>0.4525</c:v>
                </c:pt>
                <c:pt idx="1574">
                  <c:v>0.4431</c:v>
                </c:pt>
                <c:pt idx="1575">
                  <c:v>0.4473</c:v>
                </c:pt>
                <c:pt idx="1576">
                  <c:v>0.4488</c:v>
                </c:pt>
                <c:pt idx="1577">
                  <c:v>0.4523</c:v>
                </c:pt>
                <c:pt idx="1578">
                  <c:v>0.4497</c:v>
                </c:pt>
                <c:pt idx="1579">
                  <c:v>0.4477</c:v>
                </c:pt>
                <c:pt idx="1580">
                  <c:v>0.4509</c:v>
                </c:pt>
                <c:pt idx="1581">
                  <c:v>0.4448</c:v>
                </c:pt>
                <c:pt idx="1582">
                  <c:v>0.4485</c:v>
                </c:pt>
                <c:pt idx="1583">
                  <c:v>0.4501</c:v>
                </c:pt>
                <c:pt idx="1584">
                  <c:v>0.4519</c:v>
                </c:pt>
                <c:pt idx="1585">
                  <c:v>0.4557</c:v>
                </c:pt>
                <c:pt idx="1586">
                  <c:v>0.4474</c:v>
                </c:pt>
                <c:pt idx="1587">
                  <c:v>0.4487</c:v>
                </c:pt>
                <c:pt idx="1588">
                  <c:v>0.453</c:v>
                </c:pt>
                <c:pt idx="1589">
                  <c:v>0.4558</c:v>
                </c:pt>
                <c:pt idx="1590">
                  <c:v>0.4405</c:v>
                </c:pt>
                <c:pt idx="1591">
                  <c:v>0.4474</c:v>
                </c:pt>
                <c:pt idx="1592">
                  <c:v>0.4506</c:v>
                </c:pt>
                <c:pt idx="1593">
                  <c:v>0.4488</c:v>
                </c:pt>
                <c:pt idx="1594">
                  <c:v>0.4594</c:v>
                </c:pt>
                <c:pt idx="1595">
                  <c:v>0.4479</c:v>
                </c:pt>
                <c:pt idx="1596">
                  <c:v>0.4536</c:v>
                </c:pt>
                <c:pt idx="1597">
                  <c:v>0.4635</c:v>
                </c:pt>
                <c:pt idx="1598">
                  <c:v>0.4575</c:v>
                </c:pt>
                <c:pt idx="1599">
                  <c:v>0.4571</c:v>
                </c:pt>
                <c:pt idx="1600">
                  <c:v>0.4533</c:v>
                </c:pt>
                <c:pt idx="1601">
                  <c:v>0.4494</c:v>
                </c:pt>
                <c:pt idx="1602">
                  <c:v>0.4509</c:v>
                </c:pt>
                <c:pt idx="1603">
                  <c:v>0.4559</c:v>
                </c:pt>
                <c:pt idx="1604">
                  <c:v>0.4586</c:v>
                </c:pt>
                <c:pt idx="1605">
                  <c:v>0.4539</c:v>
                </c:pt>
                <c:pt idx="1606">
                  <c:v>0.4569</c:v>
                </c:pt>
                <c:pt idx="1607">
                  <c:v>0.4524</c:v>
                </c:pt>
                <c:pt idx="1608">
                  <c:v>0.46</c:v>
                </c:pt>
                <c:pt idx="1609">
                  <c:v>0.4548</c:v>
                </c:pt>
                <c:pt idx="1610">
                  <c:v>0.4458</c:v>
                </c:pt>
                <c:pt idx="1611">
                  <c:v>0.4575</c:v>
                </c:pt>
                <c:pt idx="1612">
                  <c:v>0.4449</c:v>
                </c:pt>
                <c:pt idx="1613">
                  <c:v>0.4606</c:v>
                </c:pt>
                <c:pt idx="1614">
                  <c:v>0.4499</c:v>
                </c:pt>
                <c:pt idx="1615">
                  <c:v>0.4482</c:v>
                </c:pt>
                <c:pt idx="1616">
                  <c:v>0.4481</c:v>
                </c:pt>
                <c:pt idx="1617">
                  <c:v>0.4582</c:v>
                </c:pt>
                <c:pt idx="1618">
                  <c:v>0.4572</c:v>
                </c:pt>
                <c:pt idx="1619">
                  <c:v>0.4546</c:v>
                </c:pt>
                <c:pt idx="1620">
                  <c:v>0.4514</c:v>
                </c:pt>
                <c:pt idx="1621">
                  <c:v>0.4484</c:v>
                </c:pt>
                <c:pt idx="1622">
                  <c:v>0.4487</c:v>
                </c:pt>
                <c:pt idx="1623">
                  <c:v>0.4571</c:v>
                </c:pt>
                <c:pt idx="1624">
                  <c:v>0.4484</c:v>
                </c:pt>
                <c:pt idx="1625">
                  <c:v>0.4392</c:v>
                </c:pt>
                <c:pt idx="1626">
                  <c:v>0.4399</c:v>
                </c:pt>
                <c:pt idx="1627">
                  <c:v>0.4566</c:v>
                </c:pt>
                <c:pt idx="1628">
                  <c:v>0.456</c:v>
                </c:pt>
                <c:pt idx="1629">
                  <c:v>0.4571</c:v>
                </c:pt>
                <c:pt idx="1630">
                  <c:v>0.4491</c:v>
                </c:pt>
                <c:pt idx="1631">
                  <c:v>0.4584</c:v>
                </c:pt>
                <c:pt idx="1632">
                  <c:v>0.4464</c:v>
                </c:pt>
                <c:pt idx="1633">
                  <c:v>0.4598</c:v>
                </c:pt>
                <c:pt idx="1634">
                  <c:v>0.4395</c:v>
                </c:pt>
                <c:pt idx="1635">
                  <c:v>0.4408</c:v>
                </c:pt>
                <c:pt idx="1636">
                  <c:v>0.4542</c:v>
                </c:pt>
                <c:pt idx="1637">
                  <c:v>0.4479</c:v>
                </c:pt>
                <c:pt idx="1638">
                  <c:v>0.4521</c:v>
                </c:pt>
                <c:pt idx="1639">
                  <c:v>0.454</c:v>
                </c:pt>
                <c:pt idx="1640">
                  <c:v>0.4481</c:v>
                </c:pt>
                <c:pt idx="1641">
                  <c:v>0.4434</c:v>
                </c:pt>
                <c:pt idx="1642">
                  <c:v>0.4523</c:v>
                </c:pt>
                <c:pt idx="1643">
                  <c:v>0.4542</c:v>
                </c:pt>
                <c:pt idx="1644">
                  <c:v>0.4645</c:v>
                </c:pt>
                <c:pt idx="1645">
                  <c:v>0.4494</c:v>
                </c:pt>
                <c:pt idx="1646">
                  <c:v>0.4494</c:v>
                </c:pt>
                <c:pt idx="1647">
                  <c:v>0.4508</c:v>
                </c:pt>
                <c:pt idx="1648">
                  <c:v>0.4515</c:v>
                </c:pt>
                <c:pt idx="1649">
                  <c:v>0.4464</c:v>
                </c:pt>
                <c:pt idx="1650">
                  <c:v>0.4394</c:v>
                </c:pt>
                <c:pt idx="1651">
                  <c:v>0.4437</c:v>
                </c:pt>
                <c:pt idx="1652">
                  <c:v>0.4486</c:v>
                </c:pt>
                <c:pt idx="1653">
                  <c:v>0.4488</c:v>
                </c:pt>
                <c:pt idx="1654">
                  <c:v>0.4462</c:v>
                </c:pt>
                <c:pt idx="1655">
                  <c:v>0.4549</c:v>
                </c:pt>
                <c:pt idx="1656">
                  <c:v>0.452</c:v>
                </c:pt>
                <c:pt idx="1657">
                  <c:v>0.4499</c:v>
                </c:pt>
                <c:pt idx="1658">
                  <c:v>0.4594</c:v>
                </c:pt>
                <c:pt idx="1659">
                  <c:v>0.4578</c:v>
                </c:pt>
                <c:pt idx="1660">
                  <c:v>0.447</c:v>
                </c:pt>
                <c:pt idx="1661">
                  <c:v>0.4536</c:v>
                </c:pt>
                <c:pt idx="1662">
                  <c:v>0.4418</c:v>
                </c:pt>
                <c:pt idx="1663">
                  <c:v>0.4565</c:v>
                </c:pt>
                <c:pt idx="1664">
                  <c:v>0.4562</c:v>
                </c:pt>
                <c:pt idx="1665">
                  <c:v>0.4517</c:v>
                </c:pt>
                <c:pt idx="1666">
                  <c:v>0.4503</c:v>
                </c:pt>
                <c:pt idx="1667">
                  <c:v>0.4487</c:v>
                </c:pt>
                <c:pt idx="1668">
                  <c:v>0.4442</c:v>
                </c:pt>
                <c:pt idx="1669">
                  <c:v>0.45</c:v>
                </c:pt>
                <c:pt idx="1670">
                  <c:v>0.4498</c:v>
                </c:pt>
                <c:pt idx="1671">
                  <c:v>0.4473</c:v>
                </c:pt>
                <c:pt idx="1672">
                  <c:v>0.4377</c:v>
                </c:pt>
                <c:pt idx="1673">
                  <c:v>0.4486</c:v>
                </c:pt>
                <c:pt idx="1674">
                  <c:v>0.4527</c:v>
                </c:pt>
                <c:pt idx="1675">
                  <c:v>0.4493</c:v>
                </c:pt>
                <c:pt idx="1676">
                  <c:v>0.4446</c:v>
                </c:pt>
                <c:pt idx="1677">
                  <c:v>0.4455</c:v>
                </c:pt>
                <c:pt idx="1678">
                  <c:v>0.4528</c:v>
                </c:pt>
                <c:pt idx="1679">
                  <c:v>0.4516</c:v>
                </c:pt>
                <c:pt idx="1680">
                  <c:v>0.4535</c:v>
                </c:pt>
                <c:pt idx="1681">
                  <c:v>0.4463</c:v>
                </c:pt>
                <c:pt idx="1682">
                  <c:v>0.4475</c:v>
                </c:pt>
                <c:pt idx="1683">
                  <c:v>0.4481</c:v>
                </c:pt>
                <c:pt idx="1684">
                  <c:v>0.4468</c:v>
                </c:pt>
                <c:pt idx="1685">
                  <c:v>0.4546</c:v>
                </c:pt>
                <c:pt idx="1686">
                  <c:v>0.444</c:v>
                </c:pt>
                <c:pt idx="1687">
                  <c:v>0.4375</c:v>
                </c:pt>
                <c:pt idx="1688">
                  <c:v>0.4489</c:v>
                </c:pt>
                <c:pt idx="1689">
                  <c:v>0.4442</c:v>
                </c:pt>
                <c:pt idx="1690">
                  <c:v>0.4494</c:v>
                </c:pt>
                <c:pt idx="1691">
                  <c:v>0.4445</c:v>
                </c:pt>
                <c:pt idx="1692">
                  <c:v>0.4444</c:v>
                </c:pt>
                <c:pt idx="1693">
                  <c:v>0.4438</c:v>
                </c:pt>
                <c:pt idx="1694">
                  <c:v>0.4431</c:v>
                </c:pt>
                <c:pt idx="1695">
                  <c:v>0.4467</c:v>
                </c:pt>
                <c:pt idx="1696">
                  <c:v>0.447</c:v>
                </c:pt>
                <c:pt idx="1697">
                  <c:v>0.4498</c:v>
                </c:pt>
                <c:pt idx="1698">
                  <c:v>0.4428</c:v>
                </c:pt>
                <c:pt idx="1699">
                  <c:v>0.4404</c:v>
                </c:pt>
                <c:pt idx="1700">
                  <c:v>0.4482</c:v>
                </c:pt>
                <c:pt idx="1701">
                  <c:v>0.4464</c:v>
                </c:pt>
                <c:pt idx="1702">
                  <c:v>0.45</c:v>
                </c:pt>
                <c:pt idx="1703">
                  <c:v>0.4434</c:v>
                </c:pt>
                <c:pt idx="1704">
                  <c:v>0.4425</c:v>
                </c:pt>
                <c:pt idx="1705">
                  <c:v>0.4421</c:v>
                </c:pt>
                <c:pt idx="1706">
                  <c:v>0.4494</c:v>
                </c:pt>
                <c:pt idx="1707">
                  <c:v>0.44</c:v>
                </c:pt>
                <c:pt idx="1708">
                  <c:v>0.4507</c:v>
                </c:pt>
                <c:pt idx="1709">
                  <c:v>0.4469</c:v>
                </c:pt>
                <c:pt idx="1710">
                  <c:v>0.4475</c:v>
                </c:pt>
                <c:pt idx="1711">
                  <c:v>0.4487</c:v>
                </c:pt>
                <c:pt idx="1712">
                  <c:v>0.4418</c:v>
                </c:pt>
                <c:pt idx="1713">
                  <c:v>0.4434</c:v>
                </c:pt>
                <c:pt idx="1714">
                  <c:v>0.4444</c:v>
                </c:pt>
                <c:pt idx="1715">
                  <c:v>0.4495</c:v>
                </c:pt>
                <c:pt idx="1716">
                  <c:v>0.4471</c:v>
                </c:pt>
                <c:pt idx="1717">
                  <c:v>0.4408</c:v>
                </c:pt>
                <c:pt idx="1718">
                  <c:v>0.4442</c:v>
                </c:pt>
                <c:pt idx="1719">
                  <c:v>0.4508</c:v>
                </c:pt>
                <c:pt idx="1720">
                  <c:v>0.4437</c:v>
                </c:pt>
                <c:pt idx="1721">
                  <c:v>0.4419</c:v>
                </c:pt>
                <c:pt idx="1722">
                  <c:v>0.444</c:v>
                </c:pt>
                <c:pt idx="1723">
                  <c:v>0.4499</c:v>
                </c:pt>
                <c:pt idx="1724">
                  <c:v>0.447</c:v>
                </c:pt>
                <c:pt idx="1725">
                  <c:v>0.45</c:v>
                </c:pt>
                <c:pt idx="1726">
                  <c:v>0.4512</c:v>
                </c:pt>
                <c:pt idx="1727">
                  <c:v>0.4538</c:v>
                </c:pt>
                <c:pt idx="1728">
                  <c:v>0.447</c:v>
                </c:pt>
                <c:pt idx="1729">
                  <c:v>0.4466</c:v>
                </c:pt>
                <c:pt idx="1730">
                  <c:v>0.4521</c:v>
                </c:pt>
                <c:pt idx="1731">
                  <c:v>0.4489</c:v>
                </c:pt>
                <c:pt idx="1732">
                  <c:v>0.4506</c:v>
                </c:pt>
                <c:pt idx="1733">
                  <c:v>0.4481</c:v>
                </c:pt>
                <c:pt idx="1734">
                  <c:v>0.4499</c:v>
                </c:pt>
                <c:pt idx="1735">
                  <c:v>0.444</c:v>
                </c:pt>
                <c:pt idx="1736">
                  <c:v>0.4517</c:v>
                </c:pt>
                <c:pt idx="1737">
                  <c:v>0.4565</c:v>
                </c:pt>
                <c:pt idx="1738">
                  <c:v>0.4523</c:v>
                </c:pt>
                <c:pt idx="1739">
                  <c:v>0.4588</c:v>
                </c:pt>
                <c:pt idx="1740">
                  <c:v>0.4531</c:v>
                </c:pt>
                <c:pt idx="1741">
                  <c:v>0.4474</c:v>
                </c:pt>
                <c:pt idx="1742">
                  <c:v>0.4527</c:v>
                </c:pt>
                <c:pt idx="1743">
                  <c:v>0.4447</c:v>
                </c:pt>
                <c:pt idx="1744">
                  <c:v>0.4559</c:v>
                </c:pt>
                <c:pt idx="1745">
                  <c:v>0.4573</c:v>
                </c:pt>
                <c:pt idx="1746">
                  <c:v>0.4529</c:v>
                </c:pt>
                <c:pt idx="1747">
                  <c:v>0.4451</c:v>
                </c:pt>
                <c:pt idx="1748">
                  <c:v>0.4507</c:v>
                </c:pt>
                <c:pt idx="1749">
                  <c:v>0.4476</c:v>
                </c:pt>
                <c:pt idx="1750">
                  <c:v>0.4528</c:v>
                </c:pt>
                <c:pt idx="1751">
                  <c:v>0.4568</c:v>
                </c:pt>
                <c:pt idx="1752">
                  <c:v>0.4524</c:v>
                </c:pt>
                <c:pt idx="1753">
                  <c:v>0.451</c:v>
                </c:pt>
                <c:pt idx="1754">
                  <c:v>0.4503</c:v>
                </c:pt>
                <c:pt idx="1755">
                  <c:v>0.4509</c:v>
                </c:pt>
                <c:pt idx="1756">
                  <c:v>0.4444</c:v>
                </c:pt>
                <c:pt idx="1757">
                  <c:v>0.4463</c:v>
                </c:pt>
                <c:pt idx="1758">
                  <c:v>0.4563</c:v>
                </c:pt>
                <c:pt idx="1759">
                  <c:v>0.4524</c:v>
                </c:pt>
                <c:pt idx="1760">
                  <c:v>0.4561</c:v>
                </c:pt>
                <c:pt idx="1761">
                  <c:v>0.4517</c:v>
                </c:pt>
                <c:pt idx="1762">
                  <c:v>0.4558</c:v>
                </c:pt>
                <c:pt idx="1763">
                  <c:v>0.4564</c:v>
                </c:pt>
                <c:pt idx="1764">
                  <c:v>0.4494</c:v>
                </c:pt>
                <c:pt idx="1765">
                  <c:v>0.4729</c:v>
                </c:pt>
                <c:pt idx="1766">
                  <c:v>0.4576</c:v>
                </c:pt>
                <c:pt idx="1767">
                  <c:v>0.4704</c:v>
                </c:pt>
                <c:pt idx="1768">
                  <c:v>0.4556</c:v>
                </c:pt>
                <c:pt idx="1769">
                  <c:v>0.4695</c:v>
                </c:pt>
                <c:pt idx="1770">
                  <c:v>0.4622</c:v>
                </c:pt>
                <c:pt idx="1771">
                  <c:v>0.4818</c:v>
                </c:pt>
                <c:pt idx="1772">
                  <c:v>0.465</c:v>
                </c:pt>
                <c:pt idx="1773">
                  <c:v>0.4623</c:v>
                </c:pt>
                <c:pt idx="1774">
                  <c:v>0.4515</c:v>
                </c:pt>
                <c:pt idx="1775">
                  <c:v>0.4526</c:v>
                </c:pt>
                <c:pt idx="1776">
                  <c:v>0.4551</c:v>
                </c:pt>
                <c:pt idx="1777">
                  <c:v>0.4646</c:v>
                </c:pt>
                <c:pt idx="1778">
                  <c:v>0.4624</c:v>
                </c:pt>
                <c:pt idx="1779">
                  <c:v>0.4451</c:v>
                </c:pt>
                <c:pt idx="1780">
                  <c:v>0.4519</c:v>
                </c:pt>
                <c:pt idx="1781">
                  <c:v>0.4504</c:v>
                </c:pt>
                <c:pt idx="1782">
                  <c:v>0.4591</c:v>
                </c:pt>
                <c:pt idx="1783">
                  <c:v>0.4527</c:v>
                </c:pt>
                <c:pt idx="1784">
                  <c:v>0.462</c:v>
                </c:pt>
                <c:pt idx="1785">
                  <c:v>0.4616</c:v>
                </c:pt>
                <c:pt idx="1786">
                  <c:v>0.4612</c:v>
                </c:pt>
                <c:pt idx="1787">
                  <c:v>0.4488</c:v>
                </c:pt>
                <c:pt idx="1788">
                  <c:v>0.4596</c:v>
                </c:pt>
                <c:pt idx="1789">
                  <c:v>0.4593</c:v>
                </c:pt>
                <c:pt idx="1790">
                  <c:v>0.4619</c:v>
                </c:pt>
                <c:pt idx="1791">
                  <c:v>0.4551</c:v>
                </c:pt>
                <c:pt idx="1792">
                  <c:v>0.4556</c:v>
                </c:pt>
                <c:pt idx="1793">
                  <c:v>0.4653</c:v>
                </c:pt>
                <c:pt idx="1794">
                  <c:v>0.4693</c:v>
                </c:pt>
                <c:pt idx="1795">
                  <c:v>0.4613</c:v>
                </c:pt>
                <c:pt idx="1796">
                  <c:v>0.4653</c:v>
                </c:pt>
                <c:pt idx="1797">
                  <c:v>0.4664</c:v>
                </c:pt>
                <c:pt idx="1798">
                  <c:v>0.4578</c:v>
                </c:pt>
                <c:pt idx="1799">
                  <c:v>0.4673</c:v>
                </c:pt>
                <c:pt idx="1800">
                  <c:v>0.4644</c:v>
                </c:pt>
                <c:pt idx="1801">
                  <c:v>0.4626</c:v>
                </c:pt>
                <c:pt idx="1802">
                  <c:v>0.4512</c:v>
                </c:pt>
                <c:pt idx="1803">
                  <c:v>0.4483</c:v>
                </c:pt>
                <c:pt idx="1804">
                  <c:v>0.4539</c:v>
                </c:pt>
                <c:pt idx="1805">
                  <c:v>0.4657</c:v>
                </c:pt>
                <c:pt idx="1806">
                  <c:v>0.4685</c:v>
                </c:pt>
                <c:pt idx="1807">
                  <c:v>0.4598</c:v>
                </c:pt>
                <c:pt idx="1808">
                  <c:v>0.4641</c:v>
                </c:pt>
                <c:pt idx="1809">
                  <c:v>0.4595</c:v>
                </c:pt>
                <c:pt idx="1810">
                  <c:v>0.4708</c:v>
                </c:pt>
                <c:pt idx="1811">
                  <c:v>0.4579</c:v>
                </c:pt>
                <c:pt idx="1812">
                  <c:v>0.467</c:v>
                </c:pt>
                <c:pt idx="1813">
                  <c:v>0.4675</c:v>
                </c:pt>
                <c:pt idx="1814">
                  <c:v>0.4747</c:v>
                </c:pt>
                <c:pt idx="1815">
                  <c:v>0.4582</c:v>
                </c:pt>
                <c:pt idx="1816">
                  <c:v>0.4576</c:v>
                </c:pt>
                <c:pt idx="1817">
                  <c:v>0.4514</c:v>
                </c:pt>
                <c:pt idx="1818">
                  <c:v>0.4523</c:v>
                </c:pt>
                <c:pt idx="1819">
                  <c:v>0.4486</c:v>
                </c:pt>
                <c:pt idx="1820">
                  <c:v>0.4548</c:v>
                </c:pt>
                <c:pt idx="1821">
                  <c:v>0.4508</c:v>
                </c:pt>
                <c:pt idx="1822">
                  <c:v>0.4439</c:v>
                </c:pt>
                <c:pt idx="1823">
                  <c:v>0.4514</c:v>
                </c:pt>
                <c:pt idx="1824">
                  <c:v>0.4434</c:v>
                </c:pt>
                <c:pt idx="1825">
                  <c:v>0.4571</c:v>
                </c:pt>
                <c:pt idx="1826">
                  <c:v>0.4606</c:v>
                </c:pt>
                <c:pt idx="1827">
                  <c:v>0.4563</c:v>
                </c:pt>
                <c:pt idx="1828">
                  <c:v>0.4613</c:v>
                </c:pt>
                <c:pt idx="1829">
                  <c:v>0.4614</c:v>
                </c:pt>
                <c:pt idx="1830">
                  <c:v>0.4639</c:v>
                </c:pt>
                <c:pt idx="1831">
                  <c:v>0.4675</c:v>
                </c:pt>
                <c:pt idx="1832">
                  <c:v>0.4553</c:v>
                </c:pt>
                <c:pt idx="1833">
                  <c:v>0.4621</c:v>
                </c:pt>
                <c:pt idx="1834">
                  <c:v>0.462</c:v>
                </c:pt>
                <c:pt idx="1835">
                  <c:v>0.4649</c:v>
                </c:pt>
                <c:pt idx="1836">
                  <c:v>0.4573</c:v>
                </c:pt>
                <c:pt idx="1837">
                  <c:v>0.4375</c:v>
                </c:pt>
                <c:pt idx="1838">
                  <c:v>0.4396</c:v>
                </c:pt>
                <c:pt idx="1839">
                  <c:v>0.4437</c:v>
                </c:pt>
                <c:pt idx="1840">
                  <c:v>0.4493</c:v>
                </c:pt>
                <c:pt idx="1841">
                  <c:v>0.4453</c:v>
                </c:pt>
                <c:pt idx="1842">
                  <c:v>0.4406</c:v>
                </c:pt>
                <c:pt idx="1843">
                  <c:v>0.4356</c:v>
                </c:pt>
                <c:pt idx="1844">
                  <c:v>0.441</c:v>
                </c:pt>
                <c:pt idx="1845">
                  <c:v>0.4408</c:v>
                </c:pt>
                <c:pt idx="1846">
                  <c:v>0.4407</c:v>
                </c:pt>
                <c:pt idx="1847">
                  <c:v>0.4432</c:v>
                </c:pt>
                <c:pt idx="1848">
                  <c:v>0.4385</c:v>
                </c:pt>
                <c:pt idx="1849">
                  <c:v>0.4401</c:v>
                </c:pt>
                <c:pt idx="1850">
                  <c:v>0.4398</c:v>
                </c:pt>
                <c:pt idx="1851">
                  <c:v>0.4328</c:v>
                </c:pt>
                <c:pt idx="1852">
                  <c:v>0.4385</c:v>
                </c:pt>
                <c:pt idx="1853">
                  <c:v>0.44</c:v>
                </c:pt>
                <c:pt idx="1854">
                  <c:v>0.443</c:v>
                </c:pt>
                <c:pt idx="1855">
                  <c:v>0.4433</c:v>
                </c:pt>
                <c:pt idx="1856">
                  <c:v>0.4527</c:v>
                </c:pt>
                <c:pt idx="1857">
                  <c:v>0.4494</c:v>
                </c:pt>
                <c:pt idx="1858">
                  <c:v>0.4463</c:v>
                </c:pt>
                <c:pt idx="1859">
                  <c:v>0.4521</c:v>
                </c:pt>
                <c:pt idx="1860">
                  <c:v>0.4525</c:v>
                </c:pt>
                <c:pt idx="1861">
                  <c:v>0.4487</c:v>
                </c:pt>
                <c:pt idx="1862">
                  <c:v>0.448</c:v>
                </c:pt>
                <c:pt idx="1863">
                  <c:v>0.4575</c:v>
                </c:pt>
                <c:pt idx="1864">
                  <c:v>0.4476</c:v>
                </c:pt>
                <c:pt idx="1865">
                  <c:v>0.4512</c:v>
                </c:pt>
                <c:pt idx="1866">
                  <c:v>0.4458</c:v>
                </c:pt>
                <c:pt idx="1867">
                  <c:v>0.4458</c:v>
                </c:pt>
                <c:pt idx="1868">
                  <c:v>0.4444</c:v>
                </c:pt>
                <c:pt idx="1869">
                  <c:v>0.4467</c:v>
                </c:pt>
                <c:pt idx="1870">
                  <c:v>0.4497</c:v>
                </c:pt>
                <c:pt idx="1871">
                  <c:v>0.4518</c:v>
                </c:pt>
                <c:pt idx="1872">
                  <c:v>0.4468</c:v>
                </c:pt>
                <c:pt idx="1873">
                  <c:v>0.4382</c:v>
                </c:pt>
                <c:pt idx="1874">
                  <c:v>0.4513</c:v>
                </c:pt>
                <c:pt idx="1875">
                  <c:v>0.4443</c:v>
                </c:pt>
                <c:pt idx="1876">
                  <c:v>0.4527</c:v>
                </c:pt>
                <c:pt idx="1877">
                  <c:v>0.4493</c:v>
                </c:pt>
                <c:pt idx="1878">
                  <c:v>0.4385</c:v>
                </c:pt>
                <c:pt idx="1879">
                  <c:v>0.4514</c:v>
                </c:pt>
                <c:pt idx="1880">
                  <c:v>0.454</c:v>
                </c:pt>
                <c:pt idx="1881">
                  <c:v>0.4454</c:v>
                </c:pt>
                <c:pt idx="1882">
                  <c:v>0.4344</c:v>
                </c:pt>
                <c:pt idx="1883">
                  <c:v>0.4496</c:v>
                </c:pt>
                <c:pt idx="1884">
                  <c:v>0.4418</c:v>
                </c:pt>
                <c:pt idx="1885">
                  <c:v>0.4544</c:v>
                </c:pt>
                <c:pt idx="1886">
                  <c:v>0.4527</c:v>
                </c:pt>
                <c:pt idx="1887">
                  <c:v>0.4503</c:v>
                </c:pt>
                <c:pt idx="1888">
                  <c:v>0.4545</c:v>
                </c:pt>
                <c:pt idx="1889">
                  <c:v>0.45</c:v>
                </c:pt>
                <c:pt idx="1890">
                  <c:v>0.4516</c:v>
                </c:pt>
                <c:pt idx="1891">
                  <c:v>0.4394</c:v>
                </c:pt>
                <c:pt idx="1892">
                  <c:v>0.4445</c:v>
                </c:pt>
                <c:pt idx="1893">
                  <c:v>0.4449</c:v>
                </c:pt>
                <c:pt idx="1894">
                  <c:v>0.4444</c:v>
                </c:pt>
                <c:pt idx="1895">
                  <c:v>0.4439</c:v>
                </c:pt>
                <c:pt idx="1896">
                  <c:v>0.4516</c:v>
                </c:pt>
                <c:pt idx="1897">
                  <c:v>0.4449</c:v>
                </c:pt>
                <c:pt idx="1898">
                  <c:v>0.4297</c:v>
                </c:pt>
                <c:pt idx="1899">
                  <c:v>0.4455</c:v>
                </c:pt>
                <c:pt idx="1900">
                  <c:v>0.442</c:v>
                </c:pt>
                <c:pt idx="1901">
                  <c:v>0.451</c:v>
                </c:pt>
                <c:pt idx="1902">
                  <c:v>0.4483</c:v>
                </c:pt>
                <c:pt idx="1903">
                  <c:v>0.4544</c:v>
                </c:pt>
                <c:pt idx="1904">
                  <c:v>0.4431</c:v>
                </c:pt>
                <c:pt idx="1905">
                  <c:v>0.432</c:v>
                </c:pt>
                <c:pt idx="1906">
                  <c:v>0.4407</c:v>
                </c:pt>
                <c:pt idx="1907">
                  <c:v>0.4492</c:v>
                </c:pt>
                <c:pt idx="1908">
                  <c:v>0.4412</c:v>
                </c:pt>
                <c:pt idx="1909">
                  <c:v>0.4425</c:v>
                </c:pt>
                <c:pt idx="1910">
                  <c:v>0.4405</c:v>
                </c:pt>
                <c:pt idx="1911">
                  <c:v>0.4558</c:v>
                </c:pt>
                <c:pt idx="1912">
                  <c:v>0.445</c:v>
                </c:pt>
                <c:pt idx="1913">
                  <c:v>0.4315</c:v>
                </c:pt>
                <c:pt idx="1914">
                  <c:v>0.4421</c:v>
                </c:pt>
                <c:pt idx="1915">
                  <c:v>0.4395</c:v>
                </c:pt>
                <c:pt idx="1916">
                  <c:v>0.4442</c:v>
                </c:pt>
                <c:pt idx="1917">
                  <c:v>0.4437</c:v>
                </c:pt>
                <c:pt idx="1918">
                  <c:v>0.4467</c:v>
                </c:pt>
                <c:pt idx="1919">
                  <c:v>0.4527</c:v>
                </c:pt>
                <c:pt idx="1920">
                  <c:v>0.4377</c:v>
                </c:pt>
                <c:pt idx="1921">
                  <c:v>0.4386</c:v>
                </c:pt>
                <c:pt idx="1922">
                  <c:v>0.4468</c:v>
                </c:pt>
                <c:pt idx="1923">
                  <c:v>0.4543</c:v>
                </c:pt>
                <c:pt idx="1924">
                  <c:v>0.4422</c:v>
                </c:pt>
                <c:pt idx="1925">
                  <c:v>0.4435</c:v>
                </c:pt>
                <c:pt idx="1926">
                  <c:v>0.4427</c:v>
                </c:pt>
                <c:pt idx="1927">
                  <c:v>0.4461</c:v>
                </c:pt>
                <c:pt idx="1928">
                  <c:v>0.4474</c:v>
                </c:pt>
                <c:pt idx="1929">
                  <c:v>0.4497</c:v>
                </c:pt>
                <c:pt idx="1930">
                  <c:v>0.4521</c:v>
                </c:pt>
                <c:pt idx="1931">
                  <c:v>0.4478</c:v>
                </c:pt>
                <c:pt idx="1932">
                  <c:v>0.4446</c:v>
                </c:pt>
                <c:pt idx="1933">
                  <c:v>0.4438</c:v>
                </c:pt>
                <c:pt idx="1934">
                  <c:v>0.4549</c:v>
                </c:pt>
                <c:pt idx="1935">
                  <c:v>0.4502</c:v>
                </c:pt>
                <c:pt idx="1936">
                  <c:v>0.4528</c:v>
                </c:pt>
                <c:pt idx="1937">
                  <c:v>0.4528</c:v>
                </c:pt>
                <c:pt idx="1938">
                  <c:v>0.4541</c:v>
                </c:pt>
                <c:pt idx="1939">
                  <c:v>0.455</c:v>
                </c:pt>
                <c:pt idx="1940">
                  <c:v>0.4531</c:v>
                </c:pt>
                <c:pt idx="1941">
                  <c:v>0.4526</c:v>
                </c:pt>
                <c:pt idx="1942">
                  <c:v>0.4557</c:v>
                </c:pt>
                <c:pt idx="1943">
                  <c:v>0.4504</c:v>
                </c:pt>
                <c:pt idx="1944">
                  <c:v>0.4418</c:v>
                </c:pt>
                <c:pt idx="1945">
                  <c:v>0.4418</c:v>
                </c:pt>
                <c:pt idx="1946">
                  <c:v>0.4331</c:v>
                </c:pt>
                <c:pt idx="1947">
                  <c:v>0.4409</c:v>
                </c:pt>
                <c:pt idx="1948">
                  <c:v>0.4527</c:v>
                </c:pt>
                <c:pt idx="1949">
                  <c:v>0.4429</c:v>
                </c:pt>
                <c:pt idx="1950">
                  <c:v>0.4406</c:v>
                </c:pt>
                <c:pt idx="1951">
                  <c:v>0.4469</c:v>
                </c:pt>
                <c:pt idx="1952">
                  <c:v>0.4563</c:v>
                </c:pt>
                <c:pt idx="1953">
                  <c:v>0.4538</c:v>
                </c:pt>
                <c:pt idx="1954">
                  <c:v>0.4254</c:v>
                </c:pt>
                <c:pt idx="1955">
                  <c:v>0.4617</c:v>
                </c:pt>
                <c:pt idx="1956">
                  <c:v>0.4603</c:v>
                </c:pt>
                <c:pt idx="1957">
                  <c:v>0.448</c:v>
                </c:pt>
                <c:pt idx="1958">
                  <c:v>0.442</c:v>
                </c:pt>
                <c:pt idx="1959">
                  <c:v>0.4493</c:v>
                </c:pt>
                <c:pt idx="1960">
                  <c:v>0.4572</c:v>
                </c:pt>
                <c:pt idx="1961">
                  <c:v>0.4623</c:v>
                </c:pt>
                <c:pt idx="1962">
                  <c:v>0.4586</c:v>
                </c:pt>
                <c:pt idx="1963">
                  <c:v>0.4538</c:v>
                </c:pt>
                <c:pt idx="1964">
                  <c:v>0.4464</c:v>
                </c:pt>
                <c:pt idx="1965">
                  <c:v>0.4599</c:v>
                </c:pt>
                <c:pt idx="1966">
                  <c:v>0.453</c:v>
                </c:pt>
                <c:pt idx="1967">
                  <c:v>0.4517</c:v>
                </c:pt>
                <c:pt idx="1968">
                  <c:v>0.4554</c:v>
                </c:pt>
                <c:pt idx="1969">
                  <c:v>0.4499</c:v>
                </c:pt>
                <c:pt idx="1970">
                  <c:v>0.4524</c:v>
                </c:pt>
                <c:pt idx="1971">
                  <c:v>0.437</c:v>
                </c:pt>
                <c:pt idx="1972">
                  <c:v>0.452</c:v>
                </c:pt>
                <c:pt idx="1973">
                  <c:v>0.4542</c:v>
                </c:pt>
                <c:pt idx="1974">
                  <c:v>0.4492</c:v>
                </c:pt>
                <c:pt idx="1975">
                  <c:v>0.4577</c:v>
                </c:pt>
                <c:pt idx="1976">
                  <c:v>0.4506</c:v>
                </c:pt>
                <c:pt idx="1977">
                  <c:v>0.4574</c:v>
                </c:pt>
                <c:pt idx="1978">
                  <c:v>0.4475</c:v>
                </c:pt>
                <c:pt idx="1979">
                  <c:v>0.437</c:v>
                </c:pt>
                <c:pt idx="1980">
                  <c:v>0.4491</c:v>
                </c:pt>
                <c:pt idx="1981">
                  <c:v>0.4581</c:v>
                </c:pt>
                <c:pt idx="1982">
                  <c:v>0.4534</c:v>
                </c:pt>
                <c:pt idx="1983">
                  <c:v>0.4606</c:v>
                </c:pt>
                <c:pt idx="1984">
                  <c:v>0.455</c:v>
                </c:pt>
                <c:pt idx="1985">
                  <c:v>0.454</c:v>
                </c:pt>
                <c:pt idx="1986">
                  <c:v>0.4514</c:v>
                </c:pt>
                <c:pt idx="1987">
                  <c:v>0.457</c:v>
                </c:pt>
                <c:pt idx="1988">
                  <c:v>0.4557</c:v>
                </c:pt>
                <c:pt idx="1989">
                  <c:v>0.4613</c:v>
                </c:pt>
                <c:pt idx="1990">
                  <c:v>0.4462</c:v>
                </c:pt>
                <c:pt idx="1991">
                  <c:v>0.4553</c:v>
                </c:pt>
                <c:pt idx="1992">
                  <c:v>0.4551</c:v>
                </c:pt>
                <c:pt idx="1993">
                  <c:v>0.4557</c:v>
                </c:pt>
                <c:pt idx="1994">
                  <c:v>0.4577</c:v>
                </c:pt>
                <c:pt idx="1995">
                  <c:v>0.4504</c:v>
                </c:pt>
                <c:pt idx="1996">
                  <c:v>0.4521</c:v>
                </c:pt>
                <c:pt idx="1997">
                  <c:v>0.4586</c:v>
                </c:pt>
                <c:pt idx="1998">
                  <c:v>0.4568</c:v>
                </c:pt>
                <c:pt idx="1999">
                  <c:v>0.4689</c:v>
                </c:pt>
                <c:pt idx="2000">
                  <c:v>0.4455</c:v>
                </c:pt>
                <c:pt idx="2001">
                  <c:v>0.4481</c:v>
                </c:pt>
                <c:pt idx="2002">
                  <c:v>0.4443</c:v>
                </c:pt>
                <c:pt idx="2003">
                  <c:v>0.4443</c:v>
                </c:pt>
                <c:pt idx="2004">
                  <c:v>0.441</c:v>
                </c:pt>
                <c:pt idx="2005">
                  <c:v>0.4376</c:v>
                </c:pt>
                <c:pt idx="2006">
                  <c:v>0.4317</c:v>
                </c:pt>
                <c:pt idx="2007">
                  <c:v>0.4296</c:v>
                </c:pt>
                <c:pt idx="2008">
                  <c:v>0.4416</c:v>
                </c:pt>
                <c:pt idx="2009">
                  <c:v>0.4379</c:v>
                </c:pt>
                <c:pt idx="2010">
                  <c:v>0.44</c:v>
                </c:pt>
                <c:pt idx="2011">
                  <c:v>0.4417</c:v>
                </c:pt>
                <c:pt idx="2012">
                  <c:v>0.4494</c:v>
                </c:pt>
                <c:pt idx="2013">
                  <c:v>0.4475</c:v>
                </c:pt>
                <c:pt idx="2014">
                  <c:v>0.4479</c:v>
                </c:pt>
                <c:pt idx="2015">
                  <c:v>0.4397</c:v>
                </c:pt>
                <c:pt idx="2016">
                  <c:v>0.4515</c:v>
                </c:pt>
                <c:pt idx="2017">
                  <c:v>0.4518</c:v>
                </c:pt>
                <c:pt idx="2018">
                  <c:v>0.4514</c:v>
                </c:pt>
                <c:pt idx="2019">
                  <c:v>0.446</c:v>
                </c:pt>
                <c:pt idx="2020">
                  <c:v>0.4485</c:v>
                </c:pt>
                <c:pt idx="2021">
                  <c:v>0.4452</c:v>
                </c:pt>
                <c:pt idx="2022">
                  <c:v>0.4383</c:v>
                </c:pt>
                <c:pt idx="2023">
                  <c:v>0.4399</c:v>
                </c:pt>
                <c:pt idx="2024">
                  <c:v>0.4417</c:v>
                </c:pt>
                <c:pt idx="2025">
                  <c:v>0.4395</c:v>
                </c:pt>
                <c:pt idx="2026">
                  <c:v>0.4537</c:v>
                </c:pt>
                <c:pt idx="2027">
                  <c:v>0.4458</c:v>
                </c:pt>
                <c:pt idx="2028">
                  <c:v>0.4466</c:v>
                </c:pt>
                <c:pt idx="2029">
                  <c:v>0.4443</c:v>
                </c:pt>
                <c:pt idx="2030">
                  <c:v>0.4465</c:v>
                </c:pt>
                <c:pt idx="2031">
                  <c:v>0.4508</c:v>
                </c:pt>
                <c:pt idx="2032">
                  <c:v>0.4238</c:v>
                </c:pt>
                <c:pt idx="2033">
                  <c:v>0.4457</c:v>
                </c:pt>
                <c:pt idx="2034">
                  <c:v>0.4426</c:v>
                </c:pt>
                <c:pt idx="2035">
                  <c:v>0.4408</c:v>
                </c:pt>
                <c:pt idx="2036">
                  <c:v>0.4425</c:v>
                </c:pt>
                <c:pt idx="2037">
                  <c:v>0.4434</c:v>
                </c:pt>
                <c:pt idx="2038">
                  <c:v>0.4381</c:v>
                </c:pt>
                <c:pt idx="2039">
                  <c:v>0.4406</c:v>
                </c:pt>
                <c:pt idx="2040">
                  <c:v>0.4508</c:v>
                </c:pt>
                <c:pt idx="2041">
                  <c:v>0.4436</c:v>
                </c:pt>
                <c:pt idx="2042">
                  <c:v>0.4387</c:v>
                </c:pt>
                <c:pt idx="2043">
                  <c:v>0.4467</c:v>
                </c:pt>
                <c:pt idx="2044">
                  <c:v>0.4428</c:v>
                </c:pt>
                <c:pt idx="2045">
                  <c:v>0.4428</c:v>
                </c:pt>
                <c:pt idx="2046">
                  <c:v>0.4485</c:v>
                </c:pt>
                <c:pt idx="2047">
                  <c:v>0.4424</c:v>
                </c:pt>
                <c:pt idx="2048">
                  <c:v>0.4446</c:v>
                </c:pt>
                <c:pt idx="2049">
                  <c:v>0.4503</c:v>
                </c:pt>
                <c:pt idx="2050">
                  <c:v>0.4474</c:v>
                </c:pt>
                <c:pt idx="2051">
                  <c:v>0.4576</c:v>
                </c:pt>
                <c:pt idx="2052">
                  <c:v>0.447</c:v>
                </c:pt>
                <c:pt idx="2053">
                  <c:v>0.4368</c:v>
                </c:pt>
                <c:pt idx="2054">
                  <c:v>0.4544</c:v>
                </c:pt>
                <c:pt idx="2055">
                  <c:v>0.4466</c:v>
                </c:pt>
                <c:pt idx="2056">
                  <c:v>0.4481</c:v>
                </c:pt>
                <c:pt idx="2057">
                  <c:v>0.4481</c:v>
                </c:pt>
                <c:pt idx="2058">
                  <c:v>0.4444</c:v>
                </c:pt>
                <c:pt idx="2059">
                  <c:v>0.4407</c:v>
                </c:pt>
                <c:pt idx="2060">
                  <c:v>0.4415</c:v>
                </c:pt>
                <c:pt idx="2061">
                  <c:v>0.4454</c:v>
                </c:pt>
                <c:pt idx="2062">
                  <c:v>0.4476</c:v>
                </c:pt>
                <c:pt idx="2063">
                  <c:v>0.4544</c:v>
                </c:pt>
                <c:pt idx="2064">
                  <c:v>0.4477</c:v>
                </c:pt>
                <c:pt idx="2065">
                  <c:v>0.4408</c:v>
                </c:pt>
                <c:pt idx="2066">
                  <c:v>0.4485</c:v>
                </c:pt>
                <c:pt idx="2067">
                  <c:v>0.4545</c:v>
                </c:pt>
                <c:pt idx="2068">
                  <c:v>0.4476</c:v>
                </c:pt>
                <c:pt idx="2069">
                  <c:v>0.445</c:v>
                </c:pt>
                <c:pt idx="2070">
                  <c:v>0.4447</c:v>
                </c:pt>
                <c:pt idx="2071">
                  <c:v>0.4494</c:v>
                </c:pt>
                <c:pt idx="2072">
                  <c:v>0.4499</c:v>
                </c:pt>
                <c:pt idx="2073">
                  <c:v>0.4455</c:v>
                </c:pt>
                <c:pt idx="2074">
                  <c:v>0.4416</c:v>
                </c:pt>
                <c:pt idx="2075">
                  <c:v>0.4444</c:v>
                </c:pt>
                <c:pt idx="2076">
                  <c:v>0.4511</c:v>
                </c:pt>
                <c:pt idx="2077">
                  <c:v>0.4477</c:v>
                </c:pt>
                <c:pt idx="2078">
                  <c:v>0.4442</c:v>
                </c:pt>
                <c:pt idx="2079">
                  <c:v>0.4457</c:v>
                </c:pt>
                <c:pt idx="2080">
                  <c:v>0.4498</c:v>
                </c:pt>
                <c:pt idx="2081">
                  <c:v>0.4429</c:v>
                </c:pt>
                <c:pt idx="2082">
                  <c:v>0.4405</c:v>
                </c:pt>
                <c:pt idx="2083">
                  <c:v>0.444</c:v>
                </c:pt>
                <c:pt idx="2084">
                  <c:v>0.4482</c:v>
                </c:pt>
                <c:pt idx="2085">
                  <c:v>0.451</c:v>
                </c:pt>
                <c:pt idx="2086">
                  <c:v>0.4452</c:v>
                </c:pt>
                <c:pt idx="2087">
                  <c:v>0.4432</c:v>
                </c:pt>
                <c:pt idx="2088">
                  <c:v>0.4456</c:v>
                </c:pt>
                <c:pt idx="2089">
                  <c:v>0.4407</c:v>
                </c:pt>
                <c:pt idx="2090">
                  <c:v>0.4495</c:v>
                </c:pt>
                <c:pt idx="2091">
                  <c:v>0.4464</c:v>
                </c:pt>
                <c:pt idx="2092">
                  <c:v>0.4418</c:v>
                </c:pt>
                <c:pt idx="2093">
                  <c:v>0.4361</c:v>
                </c:pt>
                <c:pt idx="2094">
                  <c:v>0.4431</c:v>
                </c:pt>
                <c:pt idx="2095">
                  <c:v>0.4454</c:v>
                </c:pt>
                <c:pt idx="2096">
                  <c:v>0.4492</c:v>
                </c:pt>
                <c:pt idx="2097">
                  <c:v>0.4453</c:v>
                </c:pt>
                <c:pt idx="2098">
                  <c:v>0.4526</c:v>
                </c:pt>
                <c:pt idx="2099">
                  <c:v>0.452</c:v>
                </c:pt>
                <c:pt idx="2100">
                  <c:v>0.4528</c:v>
                </c:pt>
                <c:pt idx="2101">
                  <c:v>0.4428</c:v>
                </c:pt>
                <c:pt idx="2102">
                  <c:v>0.4426</c:v>
                </c:pt>
                <c:pt idx="2103">
                  <c:v>0.4426</c:v>
                </c:pt>
                <c:pt idx="2104">
                  <c:v>0.4477</c:v>
                </c:pt>
                <c:pt idx="2105">
                  <c:v>0.4436</c:v>
                </c:pt>
                <c:pt idx="2106">
                  <c:v>0.4466</c:v>
                </c:pt>
                <c:pt idx="2107">
                  <c:v>0.4453</c:v>
                </c:pt>
                <c:pt idx="2108">
                  <c:v>0.4393</c:v>
                </c:pt>
                <c:pt idx="2109">
                  <c:v>0.4448</c:v>
                </c:pt>
                <c:pt idx="2110">
                  <c:v>0.4425</c:v>
                </c:pt>
                <c:pt idx="2111">
                  <c:v>0.4478</c:v>
                </c:pt>
                <c:pt idx="2112">
                  <c:v>0.4507</c:v>
                </c:pt>
                <c:pt idx="2113">
                  <c:v>0.4413</c:v>
                </c:pt>
                <c:pt idx="2114">
                  <c:v>0.4376</c:v>
                </c:pt>
                <c:pt idx="2115">
                  <c:v>0.4403</c:v>
                </c:pt>
                <c:pt idx="2116">
                  <c:v>0.4446</c:v>
                </c:pt>
                <c:pt idx="2117">
                  <c:v>0.4456</c:v>
                </c:pt>
                <c:pt idx="2118">
                  <c:v>0.4452</c:v>
                </c:pt>
                <c:pt idx="2119">
                  <c:v>0.4441</c:v>
                </c:pt>
                <c:pt idx="2120">
                  <c:v>0.4486</c:v>
                </c:pt>
                <c:pt idx="2121">
                  <c:v>0.441</c:v>
                </c:pt>
                <c:pt idx="2122">
                  <c:v>0.4482</c:v>
                </c:pt>
                <c:pt idx="2123">
                  <c:v>0.4466</c:v>
                </c:pt>
                <c:pt idx="2124">
                  <c:v>0.4408</c:v>
                </c:pt>
                <c:pt idx="2125">
                  <c:v>0.4493</c:v>
                </c:pt>
                <c:pt idx="2126">
                  <c:v>0.4534</c:v>
                </c:pt>
                <c:pt idx="2127">
                  <c:v>0.4493</c:v>
                </c:pt>
                <c:pt idx="2128">
                  <c:v>0.4477</c:v>
                </c:pt>
                <c:pt idx="2129">
                  <c:v>0.4439</c:v>
                </c:pt>
                <c:pt idx="2130">
                  <c:v>0.446</c:v>
                </c:pt>
                <c:pt idx="2131">
                  <c:v>0.4504</c:v>
                </c:pt>
                <c:pt idx="2132">
                  <c:v>0.449</c:v>
                </c:pt>
                <c:pt idx="2133">
                  <c:v>0.4477</c:v>
                </c:pt>
                <c:pt idx="2134">
                  <c:v>0.4472</c:v>
                </c:pt>
                <c:pt idx="2135">
                  <c:v>0.4517</c:v>
                </c:pt>
                <c:pt idx="2136">
                  <c:v>0.4507</c:v>
                </c:pt>
                <c:pt idx="2137">
                  <c:v>0.4466</c:v>
                </c:pt>
                <c:pt idx="2138">
                  <c:v>0.454</c:v>
                </c:pt>
                <c:pt idx="2139">
                  <c:v>0.4499</c:v>
                </c:pt>
                <c:pt idx="2140">
                  <c:v>0.4516</c:v>
                </c:pt>
                <c:pt idx="2141">
                  <c:v>0.4543</c:v>
                </c:pt>
                <c:pt idx="2142">
                  <c:v>0.4529</c:v>
                </c:pt>
                <c:pt idx="2143">
                  <c:v>0.4525</c:v>
                </c:pt>
                <c:pt idx="2144">
                  <c:v>0.4509</c:v>
                </c:pt>
                <c:pt idx="2145">
                  <c:v>0.456</c:v>
                </c:pt>
                <c:pt idx="2146">
                  <c:v>0.4553</c:v>
                </c:pt>
                <c:pt idx="2147">
                  <c:v>0.4604</c:v>
                </c:pt>
                <c:pt idx="2148">
                  <c:v>0.4465</c:v>
                </c:pt>
                <c:pt idx="2149">
                  <c:v>0.4603</c:v>
                </c:pt>
                <c:pt idx="2150">
                  <c:v>0.4572</c:v>
                </c:pt>
                <c:pt idx="2151">
                  <c:v>0.4614</c:v>
                </c:pt>
                <c:pt idx="2152">
                  <c:v>0.4563</c:v>
                </c:pt>
                <c:pt idx="2153">
                  <c:v>0.4593</c:v>
                </c:pt>
                <c:pt idx="2154">
                  <c:v>0.4304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057672"/>
        <c:axId val="-2145491896"/>
      </c:scatterChart>
      <c:valAx>
        <c:axId val="-2141057672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5491896"/>
        <c:crosses val="autoZero"/>
        <c:crossBetween val="midCat"/>
      </c:valAx>
      <c:valAx>
        <c:axId val="-2145491896"/>
        <c:scaling>
          <c:orientation val="minMax"/>
          <c:max val="0.5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1057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Aqua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smtClean="0">
                <a:solidFill>
                  <a:srgbClr val="FF0000"/>
                </a:solidFill>
              </a:rPr>
              <a:t>Terra</a:t>
            </a:r>
            <a:r>
              <a:rPr lang="en-US" sz="1400" dirty="0" smtClean="0"/>
              <a:t> R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after de-trending</a:t>
            </a:r>
            <a:r>
              <a:rPr lang="en-US" sz="1400" baseline="0" dirty="0" smtClean="0"/>
              <a:t> and x-calibration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Aqua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trendline>
            <c:spPr>
              <a:ln w="31750" cap="rnd">
                <a:solidFill>
                  <a:srgbClr val="0000FF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0295573106245873"/>
                  <c:y val="-0.237028965129359"/>
                </c:manualLayout>
              </c:layout>
              <c:numFmt formatCode="0.0000E+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aseline="0">
                      <a:solidFill>
                        <a:srgbClr val="0000FF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Aqua!$A$2:$A$3000</c:f>
              <c:numCache>
                <c:formatCode>0.000</c:formatCode>
                <c:ptCount val="2999"/>
                <c:pt idx="0">
                  <c:v>0.0</c:v>
                </c:pt>
                <c:pt idx="1">
                  <c:v>0.00547945205479452</c:v>
                </c:pt>
                <c:pt idx="2">
                  <c:v>0.00821917808219178</c:v>
                </c:pt>
                <c:pt idx="3">
                  <c:v>0.0136986301369863</c:v>
                </c:pt>
                <c:pt idx="4">
                  <c:v>0.0219178082191781</c:v>
                </c:pt>
                <c:pt idx="5">
                  <c:v>0.0246575342465753</c:v>
                </c:pt>
                <c:pt idx="6">
                  <c:v>0.0356164383561644</c:v>
                </c:pt>
                <c:pt idx="7">
                  <c:v>0.0438356164383562</c:v>
                </c:pt>
                <c:pt idx="8">
                  <c:v>0.0465753424657534</c:v>
                </c:pt>
                <c:pt idx="9">
                  <c:v>0.052054794520548</c:v>
                </c:pt>
                <c:pt idx="10">
                  <c:v>0.0547945205479452</c:v>
                </c:pt>
                <c:pt idx="11">
                  <c:v>0.0575342465753425</c:v>
                </c:pt>
                <c:pt idx="12">
                  <c:v>0.0657534246575343</c:v>
                </c:pt>
                <c:pt idx="13">
                  <c:v>0.0684931506849315</c:v>
                </c:pt>
                <c:pt idx="14">
                  <c:v>0.0794520547945206</c:v>
                </c:pt>
                <c:pt idx="15">
                  <c:v>0.0821917808219178</c:v>
                </c:pt>
                <c:pt idx="16">
                  <c:v>0.084931506849315</c:v>
                </c:pt>
                <c:pt idx="17">
                  <c:v>0.0931506849315068</c:v>
                </c:pt>
                <c:pt idx="18">
                  <c:v>0.0958904109589041</c:v>
                </c:pt>
                <c:pt idx="19">
                  <c:v>0.0986301369863014</c:v>
                </c:pt>
                <c:pt idx="20">
                  <c:v>0.104109589041096</c:v>
                </c:pt>
                <c:pt idx="21">
                  <c:v>0.112328767123288</c:v>
                </c:pt>
                <c:pt idx="22">
                  <c:v>0.120547945205479</c:v>
                </c:pt>
                <c:pt idx="23">
                  <c:v>0.123287671232877</c:v>
                </c:pt>
                <c:pt idx="24">
                  <c:v>0.142465753424658</c:v>
                </c:pt>
                <c:pt idx="25">
                  <c:v>0.145205479452055</c:v>
                </c:pt>
                <c:pt idx="26">
                  <c:v>0.147945205479452</c:v>
                </c:pt>
                <c:pt idx="27">
                  <c:v>0.150684931506849</c:v>
                </c:pt>
                <c:pt idx="28">
                  <c:v>0.156164383561644</c:v>
                </c:pt>
                <c:pt idx="29">
                  <c:v>0.158904109589041</c:v>
                </c:pt>
                <c:pt idx="30">
                  <c:v>0.167123287671233</c:v>
                </c:pt>
                <c:pt idx="31">
                  <c:v>0.16986301369863</c:v>
                </c:pt>
                <c:pt idx="32">
                  <c:v>0.175342465753425</c:v>
                </c:pt>
                <c:pt idx="33">
                  <c:v>0.180821917808219</c:v>
                </c:pt>
                <c:pt idx="34">
                  <c:v>0.183561643835616</c:v>
                </c:pt>
                <c:pt idx="35">
                  <c:v>0.194520547945205</c:v>
                </c:pt>
                <c:pt idx="36">
                  <c:v>0.2</c:v>
                </c:pt>
                <c:pt idx="37">
                  <c:v>0.202739726027397</c:v>
                </c:pt>
                <c:pt idx="38">
                  <c:v>0.205479452054795</c:v>
                </c:pt>
                <c:pt idx="39">
                  <c:v>0.213698630136986</c:v>
                </c:pt>
                <c:pt idx="40">
                  <c:v>0.219178082191781</c:v>
                </c:pt>
                <c:pt idx="41">
                  <c:v>0.232876712328767</c:v>
                </c:pt>
                <c:pt idx="42">
                  <c:v>0.238356164383562</c:v>
                </c:pt>
                <c:pt idx="43">
                  <c:v>0.243835616438356</c:v>
                </c:pt>
                <c:pt idx="44">
                  <c:v>0.271232876712329</c:v>
                </c:pt>
                <c:pt idx="45">
                  <c:v>0.276712328767123</c:v>
                </c:pt>
                <c:pt idx="46">
                  <c:v>0.282191780821918</c:v>
                </c:pt>
                <c:pt idx="47">
                  <c:v>0.301369863013699</c:v>
                </c:pt>
                <c:pt idx="48">
                  <c:v>0.306849315068493</c:v>
                </c:pt>
                <c:pt idx="49">
                  <c:v>0.320547945205479</c:v>
                </c:pt>
                <c:pt idx="50">
                  <c:v>0.326027397260274</c:v>
                </c:pt>
                <c:pt idx="51">
                  <c:v>0.331506849315069</c:v>
                </c:pt>
                <c:pt idx="52">
                  <c:v>0.33972602739726</c:v>
                </c:pt>
                <c:pt idx="53">
                  <c:v>0.345205479452055</c:v>
                </c:pt>
                <c:pt idx="54">
                  <c:v>0.350684931506849</c:v>
                </c:pt>
                <c:pt idx="55">
                  <c:v>0.356164383561644</c:v>
                </c:pt>
                <c:pt idx="56">
                  <c:v>0.361643835616438</c:v>
                </c:pt>
                <c:pt idx="57">
                  <c:v>0.364383561643836</c:v>
                </c:pt>
                <c:pt idx="58">
                  <c:v>0.36986301369863</c:v>
                </c:pt>
                <c:pt idx="59">
                  <c:v>0.375342465753425</c:v>
                </c:pt>
                <c:pt idx="60">
                  <c:v>0.378082191780822</c:v>
                </c:pt>
                <c:pt idx="61">
                  <c:v>0.383561643835616</c:v>
                </c:pt>
                <c:pt idx="62">
                  <c:v>0.386301369863014</c:v>
                </c:pt>
                <c:pt idx="63">
                  <c:v>0.389041095890411</c:v>
                </c:pt>
                <c:pt idx="64">
                  <c:v>0.402739726027397</c:v>
                </c:pt>
                <c:pt idx="65">
                  <c:v>0.408219178082192</c:v>
                </c:pt>
                <c:pt idx="66">
                  <c:v>0.413698630136986</c:v>
                </c:pt>
                <c:pt idx="67">
                  <c:v>0.419178082191781</c:v>
                </c:pt>
                <c:pt idx="68">
                  <c:v>0.432876712328767</c:v>
                </c:pt>
                <c:pt idx="69">
                  <c:v>0.438356164383562</c:v>
                </c:pt>
                <c:pt idx="70">
                  <c:v>0.443835616438356</c:v>
                </c:pt>
                <c:pt idx="71">
                  <c:v>0.449315068493151</c:v>
                </c:pt>
                <c:pt idx="72">
                  <c:v>0.452054794520548</c:v>
                </c:pt>
                <c:pt idx="73">
                  <c:v>0.457534246575342</c:v>
                </c:pt>
                <c:pt idx="74">
                  <c:v>0.463013698630137</c:v>
                </c:pt>
                <c:pt idx="75">
                  <c:v>0.465753424657534</c:v>
                </c:pt>
                <c:pt idx="76">
                  <c:v>0.476712328767123</c:v>
                </c:pt>
                <c:pt idx="77">
                  <c:v>0.47945205479452</c:v>
                </c:pt>
                <c:pt idx="78">
                  <c:v>0.482191780821918</c:v>
                </c:pt>
                <c:pt idx="79">
                  <c:v>0.487671232876712</c:v>
                </c:pt>
                <c:pt idx="80">
                  <c:v>0.49041095890411</c:v>
                </c:pt>
                <c:pt idx="81">
                  <c:v>0.495890410958904</c:v>
                </c:pt>
                <c:pt idx="82">
                  <c:v>0.501369863013699</c:v>
                </c:pt>
                <c:pt idx="83">
                  <c:v>0.506849315068493</c:v>
                </c:pt>
                <c:pt idx="84">
                  <c:v>0.512328767123288</c:v>
                </c:pt>
                <c:pt idx="85">
                  <c:v>0.515068493150685</c:v>
                </c:pt>
                <c:pt idx="86">
                  <c:v>0.517808219178082</c:v>
                </c:pt>
                <c:pt idx="87">
                  <c:v>0.520547945205479</c:v>
                </c:pt>
                <c:pt idx="88">
                  <c:v>0.526027397260274</c:v>
                </c:pt>
                <c:pt idx="89">
                  <c:v>0.531506849315068</c:v>
                </c:pt>
                <c:pt idx="90">
                  <c:v>0.534246575342466</c:v>
                </c:pt>
                <c:pt idx="91">
                  <c:v>0.536986301369863</c:v>
                </c:pt>
                <c:pt idx="92">
                  <c:v>0.545205479452055</c:v>
                </c:pt>
                <c:pt idx="93">
                  <c:v>0.550684931506849</c:v>
                </c:pt>
                <c:pt idx="94">
                  <c:v>0.564383561643836</c:v>
                </c:pt>
                <c:pt idx="95">
                  <c:v>0.56986301369863</c:v>
                </c:pt>
                <c:pt idx="96">
                  <c:v>0.575342465753425</c:v>
                </c:pt>
                <c:pt idx="97">
                  <c:v>0.578082191780822</c:v>
                </c:pt>
                <c:pt idx="98">
                  <c:v>0.589041095890411</c:v>
                </c:pt>
                <c:pt idx="99">
                  <c:v>0.594520547945205</c:v>
                </c:pt>
                <c:pt idx="100">
                  <c:v>0.608219178082192</c:v>
                </c:pt>
                <c:pt idx="101">
                  <c:v>0.613698630136986</c:v>
                </c:pt>
                <c:pt idx="102">
                  <c:v>0.621917808219178</c:v>
                </c:pt>
                <c:pt idx="103">
                  <c:v>0.632876712328767</c:v>
                </c:pt>
                <c:pt idx="104">
                  <c:v>0.638356164383562</c:v>
                </c:pt>
                <c:pt idx="105">
                  <c:v>0.646575342465753</c:v>
                </c:pt>
                <c:pt idx="106">
                  <c:v>0.652054794520548</c:v>
                </c:pt>
                <c:pt idx="107">
                  <c:v>0.657534246575342</c:v>
                </c:pt>
                <c:pt idx="108">
                  <c:v>0.671232876712329</c:v>
                </c:pt>
                <c:pt idx="109">
                  <c:v>0.676712328767123</c:v>
                </c:pt>
                <c:pt idx="110">
                  <c:v>0.682191780821918</c:v>
                </c:pt>
                <c:pt idx="111">
                  <c:v>0.69041095890411</c:v>
                </c:pt>
                <c:pt idx="112">
                  <c:v>0.695890410958904</c:v>
                </c:pt>
                <c:pt idx="113">
                  <c:v>0.701369863013699</c:v>
                </c:pt>
                <c:pt idx="114">
                  <c:v>0.715068493150685</c:v>
                </c:pt>
                <c:pt idx="115">
                  <c:v>0.72054794520548</c:v>
                </c:pt>
                <c:pt idx="116">
                  <c:v>0.73972602739726</c:v>
                </c:pt>
                <c:pt idx="117">
                  <c:v>0.745205479452055</c:v>
                </c:pt>
                <c:pt idx="118">
                  <c:v>0.747945205479452</c:v>
                </c:pt>
                <c:pt idx="119">
                  <c:v>0.750684931506849</c:v>
                </c:pt>
                <c:pt idx="120">
                  <c:v>0.758904109589041</c:v>
                </c:pt>
                <c:pt idx="121">
                  <c:v>0.764383561643836</c:v>
                </c:pt>
                <c:pt idx="122">
                  <c:v>0.778082191780822</c:v>
                </c:pt>
                <c:pt idx="123">
                  <c:v>0.780821917808219</c:v>
                </c:pt>
                <c:pt idx="124">
                  <c:v>0.783561643835616</c:v>
                </c:pt>
                <c:pt idx="125">
                  <c:v>0.789041095890411</c:v>
                </c:pt>
                <c:pt idx="126">
                  <c:v>0.802739726027397</c:v>
                </c:pt>
                <c:pt idx="127">
                  <c:v>0.808219178082192</c:v>
                </c:pt>
                <c:pt idx="128">
                  <c:v>0.819178082191781</c:v>
                </c:pt>
                <c:pt idx="129">
                  <c:v>0.824657534246576</c:v>
                </c:pt>
                <c:pt idx="130">
                  <c:v>0.827397260273973</c:v>
                </c:pt>
                <c:pt idx="131">
                  <c:v>0.841095890410959</c:v>
                </c:pt>
                <c:pt idx="132">
                  <c:v>0.843835616438356</c:v>
                </c:pt>
                <c:pt idx="133">
                  <c:v>0.846575342465753</c:v>
                </c:pt>
                <c:pt idx="134">
                  <c:v>0.865753424657534</c:v>
                </c:pt>
                <c:pt idx="135">
                  <c:v>0.868493150684932</c:v>
                </c:pt>
                <c:pt idx="136">
                  <c:v>0.871232876712329</c:v>
                </c:pt>
                <c:pt idx="137">
                  <c:v>0.876712328767123</c:v>
                </c:pt>
                <c:pt idx="138">
                  <c:v>0.882191780821918</c:v>
                </c:pt>
                <c:pt idx="139">
                  <c:v>0.884931506849315</c:v>
                </c:pt>
                <c:pt idx="140">
                  <c:v>0.89041095890411</c:v>
                </c:pt>
                <c:pt idx="141">
                  <c:v>0.893150684931507</c:v>
                </c:pt>
                <c:pt idx="142">
                  <c:v>0.901369863013699</c:v>
                </c:pt>
                <c:pt idx="143">
                  <c:v>0.90958904109589</c:v>
                </c:pt>
                <c:pt idx="144">
                  <c:v>0.912328767123288</c:v>
                </c:pt>
                <c:pt idx="145">
                  <c:v>0.915068493150685</c:v>
                </c:pt>
                <c:pt idx="146">
                  <c:v>0.920547945205479</c:v>
                </c:pt>
                <c:pt idx="147">
                  <c:v>0.931506849315068</c:v>
                </c:pt>
                <c:pt idx="148">
                  <c:v>0.936986301369863</c:v>
                </c:pt>
                <c:pt idx="149">
                  <c:v>0.93972602739726</c:v>
                </c:pt>
                <c:pt idx="150">
                  <c:v>0.945205479452055</c:v>
                </c:pt>
                <c:pt idx="151">
                  <c:v>0.947945205479452</c:v>
                </c:pt>
                <c:pt idx="152">
                  <c:v>0.953424657534247</c:v>
                </c:pt>
                <c:pt idx="153">
                  <c:v>0.956164383561644</c:v>
                </c:pt>
                <c:pt idx="154">
                  <c:v>0.958904109589041</c:v>
                </c:pt>
                <c:pt idx="155">
                  <c:v>0.964383561643836</c:v>
                </c:pt>
                <c:pt idx="156">
                  <c:v>0.96986301369863</c:v>
                </c:pt>
                <c:pt idx="157">
                  <c:v>0.972602739726027</c:v>
                </c:pt>
                <c:pt idx="158">
                  <c:v>0.975342465753424</c:v>
                </c:pt>
                <c:pt idx="159">
                  <c:v>0.980821917808219</c:v>
                </c:pt>
                <c:pt idx="160">
                  <c:v>0.983561643835616</c:v>
                </c:pt>
                <c:pt idx="161">
                  <c:v>0.989041095890411</c:v>
                </c:pt>
                <c:pt idx="162">
                  <c:v>0.997260273972602</c:v>
                </c:pt>
                <c:pt idx="163">
                  <c:v>1.0</c:v>
                </c:pt>
                <c:pt idx="164">
                  <c:v>1.002739726027397</c:v>
                </c:pt>
                <c:pt idx="165">
                  <c:v>1.008219178082192</c:v>
                </c:pt>
                <c:pt idx="166">
                  <c:v>1.01095890410959</c:v>
                </c:pt>
                <c:pt idx="167">
                  <c:v>1.013698630136986</c:v>
                </c:pt>
                <c:pt idx="168">
                  <c:v>1.016438356164383</c:v>
                </c:pt>
                <c:pt idx="169">
                  <c:v>1.019178082191781</c:v>
                </c:pt>
                <c:pt idx="170">
                  <c:v>1.024657534246576</c:v>
                </c:pt>
                <c:pt idx="171">
                  <c:v>1.027397260273972</c:v>
                </c:pt>
                <c:pt idx="172">
                  <c:v>1.032876712328767</c:v>
                </c:pt>
                <c:pt idx="173">
                  <c:v>1.035616438356164</c:v>
                </c:pt>
                <c:pt idx="174">
                  <c:v>1.041095890410959</c:v>
                </c:pt>
                <c:pt idx="175">
                  <c:v>1.043835616438356</c:v>
                </c:pt>
                <c:pt idx="176">
                  <c:v>1.046575342465753</c:v>
                </c:pt>
                <c:pt idx="177">
                  <c:v>1.054794520547945</c:v>
                </c:pt>
                <c:pt idx="178">
                  <c:v>1.076712328767123</c:v>
                </c:pt>
                <c:pt idx="179">
                  <c:v>1.082191780821918</c:v>
                </c:pt>
                <c:pt idx="180">
                  <c:v>1.09041095890411</c:v>
                </c:pt>
                <c:pt idx="181">
                  <c:v>1.101369863013698</c:v>
                </c:pt>
                <c:pt idx="182">
                  <c:v>1.106849315068493</c:v>
                </c:pt>
                <c:pt idx="183">
                  <c:v>1.126027397260274</c:v>
                </c:pt>
                <c:pt idx="184">
                  <c:v>1.131506849315068</c:v>
                </c:pt>
                <c:pt idx="185">
                  <c:v>1.134246575342466</c:v>
                </c:pt>
                <c:pt idx="186">
                  <c:v>1.13972602739726</c:v>
                </c:pt>
                <c:pt idx="187">
                  <c:v>1.142465753424658</c:v>
                </c:pt>
                <c:pt idx="188">
                  <c:v>1.145205479452055</c:v>
                </c:pt>
                <c:pt idx="189">
                  <c:v>1.147945205479452</c:v>
                </c:pt>
                <c:pt idx="190">
                  <c:v>1.15068493150685</c:v>
                </c:pt>
                <c:pt idx="191">
                  <c:v>1.153424657534246</c:v>
                </c:pt>
                <c:pt idx="192">
                  <c:v>1.156164383561644</c:v>
                </c:pt>
                <c:pt idx="193">
                  <c:v>1.158904109589041</c:v>
                </c:pt>
                <c:pt idx="194">
                  <c:v>1.178082191780822</c:v>
                </c:pt>
                <c:pt idx="195">
                  <c:v>1.183561643835616</c:v>
                </c:pt>
                <c:pt idx="196">
                  <c:v>1.186301369863014</c:v>
                </c:pt>
                <c:pt idx="197">
                  <c:v>1.191780821917809</c:v>
                </c:pt>
                <c:pt idx="198">
                  <c:v>1.2</c:v>
                </c:pt>
                <c:pt idx="199">
                  <c:v>1.202739726027397</c:v>
                </c:pt>
                <c:pt idx="200">
                  <c:v>1.205479452054794</c:v>
                </c:pt>
                <c:pt idx="201">
                  <c:v>1.208219178082192</c:v>
                </c:pt>
                <c:pt idx="202">
                  <c:v>1.216438356164383</c:v>
                </c:pt>
                <c:pt idx="203">
                  <c:v>1.221917808219178</c:v>
                </c:pt>
                <c:pt idx="204">
                  <c:v>1.227397260273972</c:v>
                </c:pt>
                <c:pt idx="205">
                  <c:v>1.241095890410959</c:v>
                </c:pt>
                <c:pt idx="206">
                  <c:v>1.257534246575342</c:v>
                </c:pt>
                <c:pt idx="207">
                  <c:v>1.265753424657534</c:v>
                </c:pt>
                <c:pt idx="208">
                  <c:v>1.271232876712329</c:v>
                </c:pt>
                <c:pt idx="209">
                  <c:v>1.276712328767124</c:v>
                </c:pt>
                <c:pt idx="210">
                  <c:v>1.27945205479452</c:v>
                </c:pt>
                <c:pt idx="211">
                  <c:v>1.282191780821918</c:v>
                </c:pt>
                <c:pt idx="212">
                  <c:v>1.290410958904109</c:v>
                </c:pt>
                <c:pt idx="213">
                  <c:v>1.304109589041096</c:v>
                </c:pt>
                <c:pt idx="214">
                  <c:v>1.30958904109589</c:v>
                </c:pt>
                <c:pt idx="215">
                  <c:v>1.315068493150685</c:v>
                </c:pt>
                <c:pt idx="216">
                  <c:v>1.326027397260274</c:v>
                </c:pt>
                <c:pt idx="217">
                  <c:v>1.334246575342466</c:v>
                </c:pt>
                <c:pt idx="218">
                  <c:v>1.33972602739726</c:v>
                </c:pt>
                <c:pt idx="219">
                  <c:v>1.353424657534246</c:v>
                </c:pt>
                <c:pt idx="220">
                  <c:v>1.372602739726028</c:v>
                </c:pt>
                <c:pt idx="221">
                  <c:v>1.383561643835616</c:v>
                </c:pt>
                <c:pt idx="222">
                  <c:v>1.389041095890411</c:v>
                </c:pt>
                <c:pt idx="223">
                  <c:v>1.391780821917808</c:v>
                </c:pt>
                <c:pt idx="224">
                  <c:v>1.397260273972603</c:v>
                </c:pt>
                <c:pt idx="225">
                  <c:v>1.402739726027397</c:v>
                </c:pt>
                <c:pt idx="226">
                  <c:v>1.421917808219178</c:v>
                </c:pt>
                <c:pt idx="227">
                  <c:v>1.427397260273972</c:v>
                </c:pt>
                <c:pt idx="228">
                  <c:v>1.435616438356164</c:v>
                </c:pt>
                <c:pt idx="229">
                  <c:v>1.446575342465753</c:v>
                </c:pt>
                <c:pt idx="230">
                  <c:v>1.452054794520548</c:v>
                </c:pt>
                <c:pt idx="231">
                  <c:v>1.457534246575342</c:v>
                </c:pt>
                <c:pt idx="232">
                  <c:v>1.46027397260274</c:v>
                </c:pt>
                <c:pt idx="233">
                  <c:v>1.465753424657534</c:v>
                </c:pt>
                <c:pt idx="234">
                  <c:v>1.471232876712329</c:v>
                </c:pt>
                <c:pt idx="235">
                  <c:v>1.473972602739726</c:v>
                </c:pt>
                <c:pt idx="236">
                  <c:v>1.482191780821918</c:v>
                </c:pt>
                <c:pt idx="237">
                  <c:v>1.49041095890411</c:v>
                </c:pt>
                <c:pt idx="238">
                  <c:v>1.495890410958904</c:v>
                </c:pt>
                <c:pt idx="239">
                  <c:v>1.498630136986301</c:v>
                </c:pt>
                <c:pt idx="240">
                  <c:v>1.50958904109589</c:v>
                </c:pt>
                <c:pt idx="241">
                  <c:v>1.515068493150685</c:v>
                </c:pt>
                <c:pt idx="242">
                  <c:v>1.52054794520548</c:v>
                </c:pt>
                <c:pt idx="243">
                  <c:v>1.523287671232877</c:v>
                </c:pt>
                <c:pt idx="244">
                  <c:v>1.526027397260274</c:v>
                </c:pt>
                <c:pt idx="245">
                  <c:v>1.528767123287671</c:v>
                </c:pt>
                <c:pt idx="246">
                  <c:v>1.534246575342466</c:v>
                </c:pt>
                <c:pt idx="247">
                  <c:v>1.55068493150685</c:v>
                </c:pt>
                <c:pt idx="248">
                  <c:v>1.553424657534246</c:v>
                </c:pt>
                <c:pt idx="249">
                  <c:v>1.558904109589041</c:v>
                </c:pt>
                <c:pt idx="250">
                  <c:v>1.561643835616438</c:v>
                </c:pt>
                <c:pt idx="251">
                  <c:v>1.564383561643836</c:v>
                </c:pt>
                <c:pt idx="252">
                  <c:v>1.567123287671233</c:v>
                </c:pt>
                <c:pt idx="253">
                  <c:v>1.572602739726028</c:v>
                </c:pt>
                <c:pt idx="254">
                  <c:v>1.578082191780822</c:v>
                </c:pt>
                <c:pt idx="255">
                  <c:v>1.583561643835616</c:v>
                </c:pt>
                <c:pt idx="256">
                  <c:v>1.586301369863014</c:v>
                </c:pt>
                <c:pt idx="257">
                  <c:v>1.597260273972602</c:v>
                </c:pt>
                <c:pt idx="258">
                  <c:v>1.602739726027397</c:v>
                </c:pt>
                <c:pt idx="259">
                  <c:v>1.616438356164383</c:v>
                </c:pt>
                <c:pt idx="260">
                  <c:v>1.621917808219178</c:v>
                </c:pt>
                <c:pt idx="261">
                  <c:v>1.632876712328767</c:v>
                </c:pt>
                <c:pt idx="262">
                  <c:v>1.641095890410959</c:v>
                </c:pt>
                <c:pt idx="263">
                  <c:v>1.646575342465754</c:v>
                </c:pt>
                <c:pt idx="264">
                  <c:v>1.652054794520548</c:v>
                </c:pt>
                <c:pt idx="265">
                  <c:v>1.654794520547945</c:v>
                </c:pt>
                <c:pt idx="266">
                  <c:v>1.66027397260274</c:v>
                </c:pt>
                <c:pt idx="267">
                  <c:v>1.665753424657534</c:v>
                </c:pt>
                <c:pt idx="268">
                  <c:v>1.684931506849315</c:v>
                </c:pt>
                <c:pt idx="269">
                  <c:v>1.704109589041096</c:v>
                </c:pt>
                <c:pt idx="270">
                  <c:v>1.70958904109589</c:v>
                </c:pt>
                <c:pt idx="271">
                  <c:v>1.715068493150685</c:v>
                </c:pt>
                <c:pt idx="272">
                  <c:v>1.728767123287671</c:v>
                </c:pt>
                <c:pt idx="273">
                  <c:v>1.742465753424657</c:v>
                </c:pt>
                <c:pt idx="274">
                  <c:v>1.747945205479452</c:v>
                </c:pt>
                <c:pt idx="275">
                  <c:v>1.753424657534246</c:v>
                </c:pt>
                <c:pt idx="276">
                  <c:v>1.767123287671233</c:v>
                </c:pt>
                <c:pt idx="277">
                  <c:v>1.772602739726028</c:v>
                </c:pt>
                <c:pt idx="278">
                  <c:v>1.783561643835616</c:v>
                </c:pt>
                <c:pt idx="279">
                  <c:v>1.786301369863014</c:v>
                </c:pt>
                <c:pt idx="280">
                  <c:v>1.789041095890411</c:v>
                </c:pt>
                <c:pt idx="281">
                  <c:v>1.791780821917809</c:v>
                </c:pt>
                <c:pt idx="282">
                  <c:v>1.797260273972603</c:v>
                </c:pt>
                <c:pt idx="283">
                  <c:v>1.805479452054794</c:v>
                </c:pt>
                <c:pt idx="284">
                  <c:v>1.816438356164383</c:v>
                </c:pt>
                <c:pt idx="285">
                  <c:v>1.821917808219178</c:v>
                </c:pt>
                <c:pt idx="286">
                  <c:v>1.83013698630137</c:v>
                </c:pt>
                <c:pt idx="287">
                  <c:v>1.832876712328767</c:v>
                </c:pt>
                <c:pt idx="288">
                  <c:v>1.835616438356164</c:v>
                </c:pt>
                <c:pt idx="289">
                  <c:v>1.841095890410959</c:v>
                </c:pt>
                <c:pt idx="290">
                  <c:v>1.843835616438356</c:v>
                </c:pt>
                <c:pt idx="291">
                  <c:v>1.846575342465754</c:v>
                </c:pt>
                <c:pt idx="292">
                  <c:v>1.852054794520548</c:v>
                </c:pt>
                <c:pt idx="293">
                  <c:v>1.854794520547945</c:v>
                </c:pt>
                <c:pt idx="294">
                  <c:v>1.868493150684932</c:v>
                </c:pt>
                <c:pt idx="295">
                  <c:v>1.876712328767123</c:v>
                </c:pt>
                <c:pt idx="296">
                  <c:v>1.89041095890411</c:v>
                </c:pt>
                <c:pt idx="297">
                  <c:v>1.895890410958904</c:v>
                </c:pt>
                <c:pt idx="298">
                  <c:v>1.898630136986302</c:v>
                </c:pt>
                <c:pt idx="299">
                  <c:v>1.904109589041096</c:v>
                </c:pt>
                <c:pt idx="300">
                  <c:v>1.90958904109589</c:v>
                </c:pt>
                <c:pt idx="301">
                  <c:v>1.915068493150684</c:v>
                </c:pt>
                <c:pt idx="302">
                  <c:v>1.917808219178082</c:v>
                </c:pt>
                <c:pt idx="303">
                  <c:v>1.920547945205479</c:v>
                </c:pt>
                <c:pt idx="304">
                  <c:v>1.926027397260274</c:v>
                </c:pt>
                <c:pt idx="305">
                  <c:v>1.928767123287671</c:v>
                </c:pt>
                <c:pt idx="306">
                  <c:v>1.931506849315068</c:v>
                </c:pt>
                <c:pt idx="307">
                  <c:v>1.934246575342466</c:v>
                </c:pt>
                <c:pt idx="308">
                  <c:v>1.958904109589041</c:v>
                </c:pt>
                <c:pt idx="309">
                  <c:v>1.961643835616438</c:v>
                </c:pt>
                <c:pt idx="310">
                  <c:v>1.967123287671233</c:v>
                </c:pt>
                <c:pt idx="311">
                  <c:v>1.972602739726027</c:v>
                </c:pt>
                <c:pt idx="312">
                  <c:v>1.978082191780822</c:v>
                </c:pt>
                <c:pt idx="313">
                  <c:v>1.983561643835616</c:v>
                </c:pt>
                <c:pt idx="314">
                  <c:v>1.986301369863014</c:v>
                </c:pt>
                <c:pt idx="315">
                  <c:v>1.991780821917808</c:v>
                </c:pt>
                <c:pt idx="316">
                  <c:v>2.002739726027398</c:v>
                </c:pt>
                <c:pt idx="317">
                  <c:v>2.008219178082192</c:v>
                </c:pt>
                <c:pt idx="318">
                  <c:v>2.010958904109588</c:v>
                </c:pt>
                <c:pt idx="319">
                  <c:v>2.016438356164384</c:v>
                </c:pt>
                <c:pt idx="320">
                  <c:v>2.024657534246575</c:v>
                </c:pt>
                <c:pt idx="321">
                  <c:v>2.027397260273974</c:v>
                </c:pt>
                <c:pt idx="322">
                  <c:v>2.03013698630137</c:v>
                </c:pt>
                <c:pt idx="323">
                  <c:v>2.04109589041096</c:v>
                </c:pt>
                <c:pt idx="324">
                  <c:v>2.052054794520548</c:v>
                </c:pt>
                <c:pt idx="325">
                  <c:v>2.054794520547946</c:v>
                </c:pt>
                <c:pt idx="326">
                  <c:v>2.06027397260274</c:v>
                </c:pt>
                <c:pt idx="327">
                  <c:v>2.065753424657534</c:v>
                </c:pt>
                <c:pt idx="328">
                  <c:v>2.068493150684932</c:v>
                </c:pt>
                <c:pt idx="329">
                  <c:v>2.07123287671233</c:v>
                </c:pt>
                <c:pt idx="330">
                  <c:v>2.073972602739726</c:v>
                </c:pt>
                <c:pt idx="331">
                  <c:v>2.087671232876713</c:v>
                </c:pt>
                <c:pt idx="332">
                  <c:v>2.093150684931507</c:v>
                </c:pt>
                <c:pt idx="333">
                  <c:v>2.095890410958904</c:v>
                </c:pt>
                <c:pt idx="334">
                  <c:v>2.098630136986301</c:v>
                </c:pt>
                <c:pt idx="335">
                  <c:v>2.12054794520548</c:v>
                </c:pt>
                <c:pt idx="336">
                  <c:v>2.123287671232877</c:v>
                </c:pt>
                <c:pt idx="337">
                  <c:v>2.147945205479452</c:v>
                </c:pt>
                <c:pt idx="338">
                  <c:v>2.150684931506849</c:v>
                </c:pt>
                <c:pt idx="339">
                  <c:v>2.161643835616438</c:v>
                </c:pt>
                <c:pt idx="340">
                  <c:v>2.167123287671234</c:v>
                </c:pt>
                <c:pt idx="341">
                  <c:v>2.175342465753424</c:v>
                </c:pt>
                <c:pt idx="342">
                  <c:v>2.197260273972603</c:v>
                </c:pt>
                <c:pt idx="343">
                  <c:v>2.2</c:v>
                </c:pt>
                <c:pt idx="344">
                  <c:v>2.205479452054794</c:v>
                </c:pt>
                <c:pt idx="345">
                  <c:v>2.210958904109588</c:v>
                </c:pt>
                <c:pt idx="346">
                  <c:v>2.216438356164383</c:v>
                </c:pt>
                <c:pt idx="347">
                  <c:v>2.224657534246576</c:v>
                </c:pt>
                <c:pt idx="348">
                  <c:v>2.23013698630137</c:v>
                </c:pt>
                <c:pt idx="349">
                  <c:v>2.235616438356164</c:v>
                </c:pt>
                <c:pt idx="350">
                  <c:v>2.24109589041096</c:v>
                </c:pt>
                <c:pt idx="351">
                  <c:v>2.243835616438356</c:v>
                </c:pt>
                <c:pt idx="352">
                  <c:v>2.246575342465754</c:v>
                </c:pt>
                <c:pt idx="353">
                  <c:v>2.254794520547945</c:v>
                </c:pt>
                <c:pt idx="354">
                  <c:v>2.273972602739726</c:v>
                </c:pt>
                <c:pt idx="355">
                  <c:v>2.287671232876713</c:v>
                </c:pt>
                <c:pt idx="356">
                  <c:v>2.293150684931507</c:v>
                </c:pt>
                <c:pt idx="357">
                  <c:v>2.312328767123287</c:v>
                </c:pt>
                <c:pt idx="358">
                  <c:v>2.317808219178081</c:v>
                </c:pt>
                <c:pt idx="359">
                  <c:v>2.323287671232877</c:v>
                </c:pt>
                <c:pt idx="360">
                  <c:v>2.331506849315068</c:v>
                </c:pt>
                <c:pt idx="361">
                  <c:v>2.342465753424657</c:v>
                </c:pt>
                <c:pt idx="362">
                  <c:v>2.347945205479452</c:v>
                </c:pt>
                <c:pt idx="363">
                  <c:v>2.356164383561643</c:v>
                </c:pt>
                <c:pt idx="364">
                  <c:v>2.361643835616438</c:v>
                </c:pt>
                <c:pt idx="365">
                  <c:v>2.367123287671233</c:v>
                </c:pt>
                <c:pt idx="366">
                  <c:v>2.375342465753424</c:v>
                </c:pt>
                <c:pt idx="367">
                  <c:v>2.380821917808219</c:v>
                </c:pt>
                <c:pt idx="368">
                  <c:v>2.386301369863013</c:v>
                </c:pt>
                <c:pt idx="369">
                  <c:v>2.394520547945206</c:v>
                </c:pt>
                <c:pt idx="370">
                  <c:v>2.397260273972602</c:v>
                </c:pt>
                <c:pt idx="371">
                  <c:v>2.4</c:v>
                </c:pt>
                <c:pt idx="372">
                  <c:v>2.402739726027398</c:v>
                </c:pt>
                <c:pt idx="373">
                  <c:v>2.405479452054794</c:v>
                </c:pt>
                <c:pt idx="374">
                  <c:v>2.410958904109588</c:v>
                </c:pt>
                <c:pt idx="375">
                  <c:v>2.419178082191781</c:v>
                </c:pt>
                <c:pt idx="376">
                  <c:v>2.424657534246575</c:v>
                </c:pt>
                <c:pt idx="377">
                  <c:v>2.43013698630137</c:v>
                </c:pt>
                <c:pt idx="378">
                  <c:v>2.438356164383561</c:v>
                </c:pt>
                <c:pt idx="379">
                  <c:v>2.443835616438357</c:v>
                </c:pt>
                <c:pt idx="380">
                  <c:v>2.449315068493151</c:v>
                </c:pt>
                <c:pt idx="381">
                  <c:v>2.454794520547946</c:v>
                </c:pt>
                <c:pt idx="382">
                  <c:v>2.46027397260274</c:v>
                </c:pt>
                <c:pt idx="383">
                  <c:v>2.468493150684932</c:v>
                </c:pt>
                <c:pt idx="384">
                  <c:v>2.473972602739726</c:v>
                </c:pt>
                <c:pt idx="385">
                  <c:v>2.47945205479452</c:v>
                </c:pt>
                <c:pt idx="386">
                  <c:v>2.487671232876713</c:v>
                </c:pt>
                <c:pt idx="387">
                  <c:v>2.493150684931507</c:v>
                </c:pt>
                <c:pt idx="388">
                  <c:v>2.498630136986301</c:v>
                </c:pt>
                <c:pt idx="389">
                  <c:v>2.504109589041096</c:v>
                </c:pt>
                <c:pt idx="390">
                  <c:v>2.509589041095891</c:v>
                </c:pt>
                <c:pt idx="391">
                  <c:v>2.512328767123288</c:v>
                </c:pt>
                <c:pt idx="392">
                  <c:v>2.515068493150684</c:v>
                </c:pt>
                <c:pt idx="393">
                  <c:v>2.517808219178082</c:v>
                </c:pt>
                <c:pt idx="394">
                  <c:v>2.523287671232877</c:v>
                </c:pt>
                <c:pt idx="395">
                  <c:v>2.526027397260274</c:v>
                </c:pt>
                <c:pt idx="396">
                  <c:v>2.531506849315068</c:v>
                </c:pt>
                <c:pt idx="397">
                  <c:v>2.536986301369863</c:v>
                </c:pt>
                <c:pt idx="398">
                  <c:v>2.542465753424658</c:v>
                </c:pt>
                <c:pt idx="399">
                  <c:v>2.556164383561644</c:v>
                </c:pt>
                <c:pt idx="400">
                  <c:v>2.561643835616438</c:v>
                </c:pt>
                <c:pt idx="401">
                  <c:v>2.567123287671233</c:v>
                </c:pt>
                <c:pt idx="402">
                  <c:v>2.575342465753424</c:v>
                </c:pt>
                <c:pt idx="403">
                  <c:v>2.580821917808219</c:v>
                </c:pt>
                <c:pt idx="404">
                  <c:v>2.586301369863014</c:v>
                </c:pt>
                <c:pt idx="405">
                  <c:v>2.591780821917808</c:v>
                </c:pt>
                <c:pt idx="406">
                  <c:v>2.6</c:v>
                </c:pt>
                <c:pt idx="407">
                  <c:v>2.605479452054794</c:v>
                </c:pt>
                <c:pt idx="408">
                  <c:v>2.610958904109588</c:v>
                </c:pt>
                <c:pt idx="409">
                  <c:v>2.613698630136986</c:v>
                </c:pt>
                <c:pt idx="410">
                  <c:v>2.619178082191781</c:v>
                </c:pt>
                <c:pt idx="411">
                  <c:v>2.624657534246575</c:v>
                </c:pt>
                <c:pt idx="412">
                  <c:v>2.63013698630137</c:v>
                </c:pt>
                <c:pt idx="413">
                  <c:v>2.643835616438356</c:v>
                </c:pt>
                <c:pt idx="414">
                  <c:v>2.649315068493151</c:v>
                </c:pt>
                <c:pt idx="415">
                  <c:v>2.654794520547945</c:v>
                </c:pt>
                <c:pt idx="416">
                  <c:v>2.663013698630137</c:v>
                </c:pt>
                <c:pt idx="417">
                  <c:v>2.668493150684932</c:v>
                </c:pt>
                <c:pt idx="418">
                  <c:v>2.673972602739726</c:v>
                </c:pt>
                <c:pt idx="419">
                  <c:v>2.68219178082192</c:v>
                </c:pt>
                <c:pt idx="420">
                  <c:v>2.687671232876713</c:v>
                </c:pt>
                <c:pt idx="421">
                  <c:v>2.693150684931507</c:v>
                </c:pt>
                <c:pt idx="422">
                  <c:v>2.712328767123288</c:v>
                </c:pt>
                <c:pt idx="423">
                  <c:v>2.717808219178082</c:v>
                </c:pt>
                <c:pt idx="424">
                  <c:v>2.731506849315068</c:v>
                </c:pt>
                <c:pt idx="425">
                  <c:v>2.736986301369863</c:v>
                </c:pt>
                <c:pt idx="426">
                  <c:v>2.756164383561644</c:v>
                </c:pt>
                <c:pt idx="427">
                  <c:v>2.775342465753424</c:v>
                </c:pt>
                <c:pt idx="428">
                  <c:v>2.78082191780822</c:v>
                </c:pt>
                <c:pt idx="429">
                  <c:v>2.786301369863014</c:v>
                </c:pt>
                <c:pt idx="430">
                  <c:v>2.789041095890411</c:v>
                </c:pt>
                <c:pt idx="431">
                  <c:v>2.794520547945206</c:v>
                </c:pt>
                <c:pt idx="432">
                  <c:v>2.797260273972603</c:v>
                </c:pt>
                <c:pt idx="433">
                  <c:v>2.8</c:v>
                </c:pt>
                <c:pt idx="434">
                  <c:v>2.816438356164383</c:v>
                </c:pt>
                <c:pt idx="435">
                  <c:v>2.821917808219179</c:v>
                </c:pt>
                <c:pt idx="436">
                  <c:v>2.824657534246575</c:v>
                </c:pt>
                <c:pt idx="437">
                  <c:v>2.838356164383561</c:v>
                </c:pt>
                <c:pt idx="438">
                  <c:v>2.841095890410959</c:v>
                </c:pt>
                <c:pt idx="439">
                  <c:v>2.843835616438357</c:v>
                </c:pt>
                <c:pt idx="440">
                  <c:v>2.860273972602739</c:v>
                </c:pt>
                <c:pt idx="441">
                  <c:v>2.865753424657534</c:v>
                </c:pt>
                <c:pt idx="442">
                  <c:v>2.882191780821918</c:v>
                </c:pt>
                <c:pt idx="443">
                  <c:v>2.884931506849315</c:v>
                </c:pt>
                <c:pt idx="444">
                  <c:v>2.887671232876712</c:v>
                </c:pt>
                <c:pt idx="445">
                  <c:v>2.893150684931507</c:v>
                </c:pt>
                <c:pt idx="446">
                  <c:v>2.895890410958904</c:v>
                </c:pt>
                <c:pt idx="447">
                  <c:v>2.901369863013698</c:v>
                </c:pt>
                <c:pt idx="448">
                  <c:v>2.904109589041096</c:v>
                </c:pt>
                <c:pt idx="449">
                  <c:v>2.912328767123287</c:v>
                </c:pt>
                <c:pt idx="450">
                  <c:v>2.917808219178082</c:v>
                </c:pt>
                <c:pt idx="451">
                  <c:v>2.928767123287671</c:v>
                </c:pt>
                <c:pt idx="452">
                  <c:v>2.931506849315069</c:v>
                </c:pt>
                <c:pt idx="453">
                  <c:v>2.934246575342465</c:v>
                </c:pt>
                <c:pt idx="454">
                  <c:v>2.936986301369862</c:v>
                </c:pt>
                <c:pt idx="455">
                  <c:v>2.950684931506849</c:v>
                </c:pt>
                <c:pt idx="456">
                  <c:v>2.961643835616438</c:v>
                </c:pt>
                <c:pt idx="457">
                  <c:v>2.972602739726027</c:v>
                </c:pt>
                <c:pt idx="458">
                  <c:v>2.986301369863014</c:v>
                </c:pt>
                <c:pt idx="459">
                  <c:v>2.989041095890411</c:v>
                </c:pt>
                <c:pt idx="460">
                  <c:v>2.991780821917808</c:v>
                </c:pt>
                <c:pt idx="461">
                  <c:v>2.994520547945206</c:v>
                </c:pt>
                <c:pt idx="462">
                  <c:v>3.005479452054795</c:v>
                </c:pt>
                <c:pt idx="463">
                  <c:v>3.010958904109588</c:v>
                </c:pt>
                <c:pt idx="464">
                  <c:v>3.013698630136986</c:v>
                </c:pt>
                <c:pt idx="465">
                  <c:v>3.021917808219178</c:v>
                </c:pt>
                <c:pt idx="466">
                  <c:v>3.024657534246575</c:v>
                </c:pt>
                <c:pt idx="467">
                  <c:v>3.027397260273974</c:v>
                </c:pt>
                <c:pt idx="468">
                  <c:v>3.03013698630137</c:v>
                </c:pt>
                <c:pt idx="469">
                  <c:v>3.035616438356164</c:v>
                </c:pt>
                <c:pt idx="470">
                  <c:v>3.038356164383561</c:v>
                </c:pt>
                <c:pt idx="471">
                  <c:v>3.063013698630137</c:v>
                </c:pt>
                <c:pt idx="472">
                  <c:v>3.076712328767123</c:v>
                </c:pt>
                <c:pt idx="473">
                  <c:v>3.101369863013699</c:v>
                </c:pt>
                <c:pt idx="474">
                  <c:v>3.106849315068493</c:v>
                </c:pt>
                <c:pt idx="475">
                  <c:v>3.112328767123288</c:v>
                </c:pt>
                <c:pt idx="476">
                  <c:v>3.131506849315068</c:v>
                </c:pt>
                <c:pt idx="477">
                  <c:v>3.134246575342466</c:v>
                </c:pt>
                <c:pt idx="478">
                  <c:v>3.13972602739726</c:v>
                </c:pt>
                <c:pt idx="479">
                  <c:v>3.145205479452055</c:v>
                </c:pt>
                <c:pt idx="480">
                  <c:v>3.167123287671234</c:v>
                </c:pt>
                <c:pt idx="481">
                  <c:v>3.16986301369863</c:v>
                </c:pt>
                <c:pt idx="482">
                  <c:v>3.175342465753424</c:v>
                </c:pt>
                <c:pt idx="483">
                  <c:v>3.191780821917808</c:v>
                </c:pt>
                <c:pt idx="484">
                  <c:v>3.194520547945206</c:v>
                </c:pt>
                <c:pt idx="485">
                  <c:v>3.2</c:v>
                </c:pt>
                <c:pt idx="486">
                  <c:v>3.219178082191781</c:v>
                </c:pt>
                <c:pt idx="487">
                  <c:v>3.224657534246576</c:v>
                </c:pt>
                <c:pt idx="488">
                  <c:v>3.232876712328767</c:v>
                </c:pt>
                <c:pt idx="489">
                  <c:v>3.243835616438356</c:v>
                </c:pt>
                <c:pt idx="490">
                  <c:v>3.254794520547945</c:v>
                </c:pt>
                <c:pt idx="491">
                  <c:v>3.26027397260274</c:v>
                </c:pt>
                <c:pt idx="492">
                  <c:v>3.263013698630137</c:v>
                </c:pt>
                <c:pt idx="493">
                  <c:v>3.268493150684932</c:v>
                </c:pt>
                <c:pt idx="494">
                  <c:v>3.273972602739726</c:v>
                </c:pt>
                <c:pt idx="495">
                  <c:v>3.276712328767123</c:v>
                </c:pt>
                <c:pt idx="496">
                  <c:v>3.28219178082192</c:v>
                </c:pt>
                <c:pt idx="497">
                  <c:v>3.287671232876713</c:v>
                </c:pt>
                <c:pt idx="498">
                  <c:v>3.295890410958904</c:v>
                </c:pt>
                <c:pt idx="499">
                  <c:v>3.301369863013698</c:v>
                </c:pt>
                <c:pt idx="500">
                  <c:v>3.306849315068492</c:v>
                </c:pt>
                <c:pt idx="501">
                  <c:v>3.33972602739726</c:v>
                </c:pt>
                <c:pt idx="502">
                  <c:v>3.350684931506848</c:v>
                </c:pt>
                <c:pt idx="503">
                  <c:v>3.380821917808219</c:v>
                </c:pt>
                <c:pt idx="504">
                  <c:v>3.383561643835617</c:v>
                </c:pt>
                <c:pt idx="505">
                  <c:v>3.389041095890411</c:v>
                </c:pt>
                <c:pt idx="506">
                  <c:v>3.394520547945206</c:v>
                </c:pt>
                <c:pt idx="507">
                  <c:v>3.4</c:v>
                </c:pt>
                <c:pt idx="508">
                  <c:v>3.408219178082192</c:v>
                </c:pt>
                <c:pt idx="509">
                  <c:v>3.413698630136986</c:v>
                </c:pt>
                <c:pt idx="510">
                  <c:v>3.419178082191781</c:v>
                </c:pt>
                <c:pt idx="511">
                  <c:v>3.438356164383561</c:v>
                </c:pt>
                <c:pt idx="512">
                  <c:v>3.443835616438357</c:v>
                </c:pt>
                <c:pt idx="513">
                  <c:v>3.463013698630137</c:v>
                </c:pt>
                <c:pt idx="514">
                  <c:v>3.482191780821918</c:v>
                </c:pt>
                <c:pt idx="515">
                  <c:v>3.487671232876713</c:v>
                </c:pt>
                <c:pt idx="516">
                  <c:v>3.501369863013699</c:v>
                </c:pt>
                <c:pt idx="517">
                  <c:v>3.506849315068493</c:v>
                </c:pt>
                <c:pt idx="518">
                  <c:v>3.526027397260274</c:v>
                </c:pt>
                <c:pt idx="519">
                  <c:v>3.531506849315068</c:v>
                </c:pt>
                <c:pt idx="520">
                  <c:v>3.56986301369863</c:v>
                </c:pt>
                <c:pt idx="521">
                  <c:v>3.589041095890411</c:v>
                </c:pt>
                <c:pt idx="522">
                  <c:v>3.594520547945206</c:v>
                </c:pt>
                <c:pt idx="523">
                  <c:v>3.608219178082192</c:v>
                </c:pt>
                <c:pt idx="524">
                  <c:v>3.613698630136986</c:v>
                </c:pt>
                <c:pt idx="525">
                  <c:v>3.619178082191781</c:v>
                </c:pt>
                <c:pt idx="526">
                  <c:v>3.621917808219178</c:v>
                </c:pt>
                <c:pt idx="527">
                  <c:v>3.627397260273974</c:v>
                </c:pt>
                <c:pt idx="528">
                  <c:v>3.632876712328767</c:v>
                </c:pt>
                <c:pt idx="529">
                  <c:v>3.638356164383561</c:v>
                </c:pt>
                <c:pt idx="530">
                  <c:v>3.657534246575343</c:v>
                </c:pt>
                <c:pt idx="531">
                  <c:v>3.663013698630137</c:v>
                </c:pt>
                <c:pt idx="532">
                  <c:v>3.668493150684932</c:v>
                </c:pt>
                <c:pt idx="533">
                  <c:v>3.676712328767123</c:v>
                </c:pt>
                <c:pt idx="534">
                  <c:v>3.68219178082192</c:v>
                </c:pt>
                <c:pt idx="535">
                  <c:v>3.695890410958904</c:v>
                </c:pt>
                <c:pt idx="536">
                  <c:v>3.698630136986301</c:v>
                </c:pt>
                <c:pt idx="537">
                  <c:v>3.701369863013698</c:v>
                </c:pt>
                <c:pt idx="538">
                  <c:v>3.715068493150684</c:v>
                </c:pt>
                <c:pt idx="539">
                  <c:v>3.72054794520548</c:v>
                </c:pt>
                <c:pt idx="540">
                  <c:v>3.726027397260274</c:v>
                </c:pt>
                <c:pt idx="541">
                  <c:v>3.73972602739726</c:v>
                </c:pt>
                <c:pt idx="542">
                  <c:v>3.742465753424657</c:v>
                </c:pt>
                <c:pt idx="543">
                  <c:v>3.745205479452055</c:v>
                </c:pt>
                <c:pt idx="544">
                  <c:v>3.775342465753424</c:v>
                </c:pt>
                <c:pt idx="545">
                  <c:v>3.783561643835617</c:v>
                </c:pt>
                <c:pt idx="546">
                  <c:v>3.786301369863014</c:v>
                </c:pt>
                <c:pt idx="547">
                  <c:v>3.789041095890411</c:v>
                </c:pt>
                <c:pt idx="548">
                  <c:v>3.808219178082192</c:v>
                </c:pt>
                <c:pt idx="549">
                  <c:v>3.813698630136986</c:v>
                </c:pt>
                <c:pt idx="550">
                  <c:v>3.824657534246575</c:v>
                </c:pt>
                <c:pt idx="551">
                  <c:v>3.827397260273973</c:v>
                </c:pt>
                <c:pt idx="552">
                  <c:v>3.83013698630137</c:v>
                </c:pt>
                <c:pt idx="553">
                  <c:v>3.838356164383561</c:v>
                </c:pt>
                <c:pt idx="554">
                  <c:v>3.841095890410959</c:v>
                </c:pt>
                <c:pt idx="555">
                  <c:v>3.852054794520547</c:v>
                </c:pt>
                <c:pt idx="556">
                  <c:v>3.868493150684932</c:v>
                </c:pt>
                <c:pt idx="557">
                  <c:v>3.873972602739725</c:v>
                </c:pt>
                <c:pt idx="558">
                  <c:v>3.890410958904109</c:v>
                </c:pt>
                <c:pt idx="559">
                  <c:v>3.893150684931507</c:v>
                </c:pt>
                <c:pt idx="560">
                  <c:v>3.895890410958904</c:v>
                </c:pt>
                <c:pt idx="561">
                  <c:v>3.898630136986301</c:v>
                </c:pt>
                <c:pt idx="562">
                  <c:v>3.912328767123287</c:v>
                </c:pt>
                <c:pt idx="563">
                  <c:v>3.917808219178082</c:v>
                </c:pt>
                <c:pt idx="564">
                  <c:v>3.931506849315069</c:v>
                </c:pt>
                <c:pt idx="565">
                  <c:v>3.93972602739726</c:v>
                </c:pt>
                <c:pt idx="566">
                  <c:v>3.942465753424658</c:v>
                </c:pt>
                <c:pt idx="567">
                  <c:v>3.964383561643836</c:v>
                </c:pt>
                <c:pt idx="568">
                  <c:v>3.967123287671233</c:v>
                </c:pt>
                <c:pt idx="569">
                  <c:v>3.969863013698629</c:v>
                </c:pt>
                <c:pt idx="570">
                  <c:v>3.972602739726027</c:v>
                </c:pt>
                <c:pt idx="571">
                  <c:v>3.975342465753424</c:v>
                </c:pt>
                <c:pt idx="572">
                  <c:v>3.980821917808219</c:v>
                </c:pt>
                <c:pt idx="573">
                  <c:v>3.983561643835617</c:v>
                </c:pt>
                <c:pt idx="574">
                  <c:v>3.986301369863014</c:v>
                </c:pt>
                <c:pt idx="575">
                  <c:v>3.997260273972603</c:v>
                </c:pt>
                <c:pt idx="576">
                  <c:v>4.013698630136986</c:v>
                </c:pt>
                <c:pt idx="577">
                  <c:v>4.019178082191781</c:v>
                </c:pt>
                <c:pt idx="578">
                  <c:v>4.024657534246574</c:v>
                </c:pt>
                <c:pt idx="579">
                  <c:v>4.041095890410959</c:v>
                </c:pt>
                <c:pt idx="580">
                  <c:v>4.043835616438355</c:v>
                </c:pt>
                <c:pt idx="581">
                  <c:v>4.049315068493151</c:v>
                </c:pt>
                <c:pt idx="582">
                  <c:v>4.052054794520548</c:v>
                </c:pt>
                <c:pt idx="583">
                  <c:v>4.054794520547944</c:v>
                </c:pt>
                <c:pt idx="584">
                  <c:v>4.05753424657534</c:v>
                </c:pt>
                <c:pt idx="585">
                  <c:v>4.06027397260274</c:v>
                </c:pt>
                <c:pt idx="586">
                  <c:v>4.063013698630137</c:v>
                </c:pt>
                <c:pt idx="587">
                  <c:v>4.065753424657534</c:v>
                </c:pt>
                <c:pt idx="588">
                  <c:v>4.068493150684931</c:v>
                </c:pt>
                <c:pt idx="589">
                  <c:v>4.073972602739726</c:v>
                </c:pt>
                <c:pt idx="590">
                  <c:v>4.076712328767123</c:v>
                </c:pt>
                <c:pt idx="591">
                  <c:v>4.079452054794522</c:v>
                </c:pt>
                <c:pt idx="592">
                  <c:v>4.082191780821918</c:v>
                </c:pt>
                <c:pt idx="593">
                  <c:v>4.084931506849315</c:v>
                </c:pt>
                <c:pt idx="594">
                  <c:v>4.087671232876711</c:v>
                </c:pt>
                <c:pt idx="595">
                  <c:v>4.090410958904108</c:v>
                </c:pt>
                <c:pt idx="596">
                  <c:v>4.095890410958904</c:v>
                </c:pt>
                <c:pt idx="597">
                  <c:v>4.112328767123286</c:v>
                </c:pt>
                <c:pt idx="598">
                  <c:v>4.115068493150686</c:v>
                </c:pt>
                <c:pt idx="599">
                  <c:v>4.131506849315068</c:v>
                </c:pt>
                <c:pt idx="600">
                  <c:v>4.136986301369863</c:v>
                </c:pt>
                <c:pt idx="601">
                  <c:v>4.15890410958904</c:v>
                </c:pt>
                <c:pt idx="602">
                  <c:v>4.16986301369863</c:v>
                </c:pt>
                <c:pt idx="603">
                  <c:v>4.175342465753426</c:v>
                </c:pt>
                <c:pt idx="604">
                  <c:v>4.183561643835616</c:v>
                </c:pt>
                <c:pt idx="605">
                  <c:v>4.197260273972603</c:v>
                </c:pt>
                <c:pt idx="606">
                  <c:v>4.208219178082191</c:v>
                </c:pt>
                <c:pt idx="607">
                  <c:v>4.216438356164383</c:v>
                </c:pt>
                <c:pt idx="608">
                  <c:v>4.246575342465753</c:v>
                </c:pt>
                <c:pt idx="609">
                  <c:v>4.252054794520548</c:v>
                </c:pt>
                <c:pt idx="610">
                  <c:v>4.27123287671233</c:v>
                </c:pt>
                <c:pt idx="611">
                  <c:v>4.290410958904109</c:v>
                </c:pt>
                <c:pt idx="612">
                  <c:v>4.315068493150686</c:v>
                </c:pt>
                <c:pt idx="613">
                  <c:v>4.328767123287672</c:v>
                </c:pt>
                <c:pt idx="614">
                  <c:v>4.33972602739726</c:v>
                </c:pt>
                <c:pt idx="615">
                  <c:v>4.34794520547945</c:v>
                </c:pt>
                <c:pt idx="616">
                  <c:v>4.35890410958904</c:v>
                </c:pt>
                <c:pt idx="617">
                  <c:v>4.364383561643836</c:v>
                </c:pt>
                <c:pt idx="618">
                  <c:v>4.372602739726028</c:v>
                </c:pt>
                <c:pt idx="619">
                  <c:v>4.378082191780823</c:v>
                </c:pt>
                <c:pt idx="620">
                  <c:v>4.383561643835616</c:v>
                </c:pt>
                <c:pt idx="621">
                  <c:v>4.389041095890411</c:v>
                </c:pt>
                <c:pt idx="622">
                  <c:v>4.391780821917807</c:v>
                </c:pt>
                <c:pt idx="623">
                  <c:v>4.397260273972603</c:v>
                </c:pt>
                <c:pt idx="624">
                  <c:v>4.402739726027397</c:v>
                </c:pt>
                <c:pt idx="625">
                  <c:v>4.416438356164384</c:v>
                </c:pt>
                <c:pt idx="626">
                  <c:v>4.432876712328767</c:v>
                </c:pt>
                <c:pt idx="627">
                  <c:v>4.441095890410959</c:v>
                </c:pt>
                <c:pt idx="628">
                  <c:v>4.446575342465753</c:v>
                </c:pt>
                <c:pt idx="629">
                  <c:v>4.452054794520548</c:v>
                </c:pt>
                <c:pt idx="630">
                  <c:v>4.46027397260274</c:v>
                </c:pt>
                <c:pt idx="631">
                  <c:v>4.463013698630137</c:v>
                </c:pt>
                <c:pt idx="632">
                  <c:v>4.465753424657535</c:v>
                </c:pt>
                <c:pt idx="633">
                  <c:v>4.47123287671233</c:v>
                </c:pt>
                <c:pt idx="634">
                  <c:v>4.476712328767123</c:v>
                </c:pt>
                <c:pt idx="635">
                  <c:v>4.47945205479452</c:v>
                </c:pt>
                <c:pt idx="636">
                  <c:v>4.484931506849314</c:v>
                </c:pt>
                <c:pt idx="637">
                  <c:v>4.49041095890411</c:v>
                </c:pt>
                <c:pt idx="638">
                  <c:v>4.495890410958904</c:v>
                </c:pt>
                <c:pt idx="639">
                  <c:v>4.504109589041096</c:v>
                </c:pt>
                <c:pt idx="640">
                  <c:v>4.506849315068493</c:v>
                </c:pt>
                <c:pt idx="641">
                  <c:v>4.515068493150686</c:v>
                </c:pt>
                <c:pt idx="642">
                  <c:v>4.520547945205479</c:v>
                </c:pt>
                <c:pt idx="643">
                  <c:v>4.523287671232877</c:v>
                </c:pt>
                <c:pt idx="644">
                  <c:v>4.526027397260274</c:v>
                </c:pt>
                <c:pt idx="645">
                  <c:v>4.534246575342466</c:v>
                </c:pt>
                <c:pt idx="646">
                  <c:v>4.53972602739726</c:v>
                </c:pt>
                <c:pt idx="647">
                  <c:v>4.542465753424658</c:v>
                </c:pt>
                <c:pt idx="648">
                  <c:v>4.545205479452055</c:v>
                </c:pt>
                <c:pt idx="649">
                  <c:v>4.547945205479452</c:v>
                </c:pt>
                <c:pt idx="650">
                  <c:v>4.550684931506848</c:v>
                </c:pt>
                <c:pt idx="651">
                  <c:v>4.553424657534245</c:v>
                </c:pt>
                <c:pt idx="652">
                  <c:v>4.55890410958904</c:v>
                </c:pt>
                <c:pt idx="653">
                  <c:v>4.564383561643836</c:v>
                </c:pt>
                <c:pt idx="654">
                  <c:v>4.567123287671232</c:v>
                </c:pt>
                <c:pt idx="655">
                  <c:v>4.569863013698632</c:v>
                </c:pt>
                <c:pt idx="656">
                  <c:v>4.572602739726028</c:v>
                </c:pt>
                <c:pt idx="657">
                  <c:v>4.578082191780823</c:v>
                </c:pt>
                <c:pt idx="658">
                  <c:v>4.583561643835616</c:v>
                </c:pt>
                <c:pt idx="659">
                  <c:v>4.591780821917808</c:v>
                </c:pt>
                <c:pt idx="660">
                  <c:v>4.597260273972603</c:v>
                </c:pt>
                <c:pt idx="661">
                  <c:v>4.602739726027396</c:v>
                </c:pt>
                <c:pt idx="662">
                  <c:v>4.608219178082192</c:v>
                </c:pt>
                <c:pt idx="663">
                  <c:v>4.610958904109588</c:v>
                </c:pt>
                <c:pt idx="664">
                  <c:v>4.616438356164383</c:v>
                </c:pt>
                <c:pt idx="665">
                  <c:v>4.621917808219178</c:v>
                </c:pt>
                <c:pt idx="666">
                  <c:v>4.62739726027397</c:v>
                </c:pt>
                <c:pt idx="667">
                  <c:v>4.641095890410958</c:v>
                </c:pt>
                <c:pt idx="668">
                  <c:v>4.646575342465751</c:v>
                </c:pt>
                <c:pt idx="669">
                  <c:v>4.654794520547943</c:v>
                </c:pt>
                <c:pt idx="670">
                  <c:v>4.657534246575339</c:v>
                </c:pt>
                <c:pt idx="671">
                  <c:v>4.66027397260274</c:v>
                </c:pt>
                <c:pt idx="672">
                  <c:v>4.665753424657535</c:v>
                </c:pt>
                <c:pt idx="673">
                  <c:v>4.671232876712328</c:v>
                </c:pt>
                <c:pt idx="674">
                  <c:v>4.67945205479452</c:v>
                </c:pt>
                <c:pt idx="675">
                  <c:v>4.684931506849313</c:v>
                </c:pt>
                <c:pt idx="676">
                  <c:v>4.690410958904109</c:v>
                </c:pt>
                <c:pt idx="677">
                  <c:v>4.70958904109589</c:v>
                </c:pt>
                <c:pt idx="678">
                  <c:v>4.750684931506848</c:v>
                </c:pt>
                <c:pt idx="679">
                  <c:v>4.753424657534246</c:v>
                </c:pt>
                <c:pt idx="680">
                  <c:v>4.772602739726027</c:v>
                </c:pt>
                <c:pt idx="681">
                  <c:v>4.778082191780823</c:v>
                </c:pt>
                <c:pt idx="682">
                  <c:v>4.794520547945203</c:v>
                </c:pt>
                <c:pt idx="683">
                  <c:v>4.797260273972603</c:v>
                </c:pt>
                <c:pt idx="684">
                  <c:v>4.802739726027396</c:v>
                </c:pt>
                <c:pt idx="685">
                  <c:v>4.810958904109588</c:v>
                </c:pt>
                <c:pt idx="686">
                  <c:v>4.816438356164384</c:v>
                </c:pt>
                <c:pt idx="687">
                  <c:v>4.832876712328767</c:v>
                </c:pt>
                <c:pt idx="688">
                  <c:v>4.835616438356165</c:v>
                </c:pt>
                <c:pt idx="689">
                  <c:v>4.841095890410958</c:v>
                </c:pt>
                <c:pt idx="690">
                  <c:v>4.85753424657534</c:v>
                </c:pt>
                <c:pt idx="691">
                  <c:v>4.865753424657535</c:v>
                </c:pt>
                <c:pt idx="692">
                  <c:v>4.87123287671233</c:v>
                </c:pt>
                <c:pt idx="693">
                  <c:v>4.873972602739726</c:v>
                </c:pt>
                <c:pt idx="694">
                  <c:v>4.876712328767123</c:v>
                </c:pt>
                <c:pt idx="695">
                  <c:v>4.879452054794522</c:v>
                </c:pt>
                <c:pt idx="696">
                  <c:v>4.884931506849313</c:v>
                </c:pt>
                <c:pt idx="697">
                  <c:v>4.890410958904108</c:v>
                </c:pt>
                <c:pt idx="698">
                  <c:v>4.895890410958903</c:v>
                </c:pt>
                <c:pt idx="699">
                  <c:v>4.9013698630137</c:v>
                </c:pt>
                <c:pt idx="700">
                  <c:v>4.904109589041096</c:v>
                </c:pt>
                <c:pt idx="701">
                  <c:v>4.920547945205478</c:v>
                </c:pt>
                <c:pt idx="702">
                  <c:v>4.923287671232877</c:v>
                </c:pt>
                <c:pt idx="703">
                  <c:v>4.928767123287672</c:v>
                </c:pt>
                <c:pt idx="704">
                  <c:v>4.936986301369863</c:v>
                </c:pt>
                <c:pt idx="705">
                  <c:v>4.93972602739726</c:v>
                </c:pt>
                <c:pt idx="706">
                  <c:v>4.942465753424658</c:v>
                </c:pt>
                <c:pt idx="707">
                  <c:v>4.945205479452055</c:v>
                </c:pt>
                <c:pt idx="708">
                  <c:v>4.947945205479451</c:v>
                </c:pt>
                <c:pt idx="709">
                  <c:v>4.950684931506848</c:v>
                </c:pt>
                <c:pt idx="710">
                  <c:v>4.953424657534247</c:v>
                </c:pt>
                <c:pt idx="711">
                  <c:v>4.956164383561645</c:v>
                </c:pt>
                <c:pt idx="712">
                  <c:v>4.95890410958904</c:v>
                </c:pt>
                <c:pt idx="713">
                  <c:v>4.967123287671233</c:v>
                </c:pt>
                <c:pt idx="714">
                  <c:v>4.972602739726028</c:v>
                </c:pt>
                <c:pt idx="715">
                  <c:v>4.978082191780823</c:v>
                </c:pt>
                <c:pt idx="716">
                  <c:v>4.983561643835617</c:v>
                </c:pt>
                <c:pt idx="717">
                  <c:v>4.989041095890412</c:v>
                </c:pt>
                <c:pt idx="718">
                  <c:v>4.991780821917808</c:v>
                </c:pt>
                <c:pt idx="719">
                  <c:v>5.005479452054795</c:v>
                </c:pt>
                <c:pt idx="720">
                  <c:v>5.008219178082192</c:v>
                </c:pt>
                <c:pt idx="721">
                  <c:v>5.010958904109589</c:v>
                </c:pt>
                <c:pt idx="722">
                  <c:v>5.016438356164382</c:v>
                </c:pt>
                <c:pt idx="723">
                  <c:v>5.019178082191781</c:v>
                </c:pt>
                <c:pt idx="724">
                  <c:v>5.021917808219177</c:v>
                </c:pt>
                <c:pt idx="725">
                  <c:v>5.027397260273972</c:v>
                </c:pt>
                <c:pt idx="726">
                  <c:v>5.03013698630137</c:v>
                </c:pt>
                <c:pt idx="727">
                  <c:v>5.032876712328767</c:v>
                </c:pt>
                <c:pt idx="728">
                  <c:v>5.035616438356165</c:v>
                </c:pt>
                <c:pt idx="729">
                  <c:v>5.041095890410959</c:v>
                </c:pt>
                <c:pt idx="730">
                  <c:v>5.049315068493151</c:v>
                </c:pt>
                <c:pt idx="731">
                  <c:v>5.07123287671233</c:v>
                </c:pt>
                <c:pt idx="732">
                  <c:v>5.076712328767123</c:v>
                </c:pt>
                <c:pt idx="733">
                  <c:v>5.084931506849315</c:v>
                </c:pt>
                <c:pt idx="734">
                  <c:v>5.090410958904108</c:v>
                </c:pt>
                <c:pt idx="735">
                  <c:v>5.093150684931507</c:v>
                </c:pt>
                <c:pt idx="736">
                  <c:v>5.095890410958904</c:v>
                </c:pt>
                <c:pt idx="737">
                  <c:v>5.0986301369863</c:v>
                </c:pt>
                <c:pt idx="738">
                  <c:v>5.104109589041095</c:v>
                </c:pt>
                <c:pt idx="739">
                  <c:v>5.10958904109589</c:v>
                </c:pt>
                <c:pt idx="740">
                  <c:v>5.112328767123286</c:v>
                </c:pt>
                <c:pt idx="741">
                  <c:v>5.115068493150686</c:v>
                </c:pt>
                <c:pt idx="742">
                  <c:v>5.11780821917808</c:v>
                </c:pt>
                <c:pt idx="743">
                  <c:v>5.120547945205478</c:v>
                </c:pt>
                <c:pt idx="744">
                  <c:v>5.128767123287672</c:v>
                </c:pt>
                <c:pt idx="745">
                  <c:v>5.131506849315068</c:v>
                </c:pt>
                <c:pt idx="746">
                  <c:v>5.13972602739726</c:v>
                </c:pt>
                <c:pt idx="747">
                  <c:v>5.142465753424657</c:v>
                </c:pt>
                <c:pt idx="748">
                  <c:v>5.14794520547945</c:v>
                </c:pt>
                <c:pt idx="749">
                  <c:v>5.15890410958904</c:v>
                </c:pt>
                <c:pt idx="750">
                  <c:v>5.167123287671232</c:v>
                </c:pt>
                <c:pt idx="751">
                  <c:v>5.172602739726028</c:v>
                </c:pt>
                <c:pt idx="752">
                  <c:v>5.191780821917807</c:v>
                </c:pt>
                <c:pt idx="753">
                  <c:v>5.197260273972603</c:v>
                </c:pt>
                <c:pt idx="754">
                  <c:v>5.202739726027398</c:v>
                </c:pt>
                <c:pt idx="755">
                  <c:v>5.205479452054795</c:v>
                </c:pt>
                <c:pt idx="756">
                  <c:v>5.210958904109589</c:v>
                </c:pt>
                <c:pt idx="757">
                  <c:v>5.213698630136986</c:v>
                </c:pt>
                <c:pt idx="758">
                  <c:v>5.216438356164383</c:v>
                </c:pt>
                <c:pt idx="759">
                  <c:v>5.219178082191781</c:v>
                </c:pt>
                <c:pt idx="760">
                  <c:v>5.221917808219177</c:v>
                </c:pt>
                <c:pt idx="761">
                  <c:v>5.224657534246576</c:v>
                </c:pt>
                <c:pt idx="762">
                  <c:v>5.227397260273972</c:v>
                </c:pt>
                <c:pt idx="763">
                  <c:v>5.23013698630137</c:v>
                </c:pt>
                <c:pt idx="764">
                  <c:v>5.241095890410959</c:v>
                </c:pt>
                <c:pt idx="765">
                  <c:v>5.252054794520548</c:v>
                </c:pt>
                <c:pt idx="766">
                  <c:v>5.254794520547945</c:v>
                </c:pt>
                <c:pt idx="767">
                  <c:v>5.26027397260274</c:v>
                </c:pt>
                <c:pt idx="768">
                  <c:v>5.279452054794522</c:v>
                </c:pt>
                <c:pt idx="769">
                  <c:v>5.293150684931507</c:v>
                </c:pt>
                <c:pt idx="770">
                  <c:v>5.304109589041095</c:v>
                </c:pt>
                <c:pt idx="771">
                  <c:v>5.309589041095889</c:v>
                </c:pt>
                <c:pt idx="772">
                  <c:v>5.312328767123287</c:v>
                </c:pt>
                <c:pt idx="773">
                  <c:v>5.323287671232877</c:v>
                </c:pt>
                <c:pt idx="774">
                  <c:v>5.328767123287672</c:v>
                </c:pt>
                <c:pt idx="775">
                  <c:v>5.342465753424658</c:v>
                </c:pt>
                <c:pt idx="776">
                  <c:v>5.34794520547945</c:v>
                </c:pt>
                <c:pt idx="777">
                  <c:v>5.356164383561644</c:v>
                </c:pt>
                <c:pt idx="778">
                  <c:v>5.380821917808218</c:v>
                </c:pt>
                <c:pt idx="779">
                  <c:v>5.386301369863013</c:v>
                </c:pt>
                <c:pt idx="780">
                  <c:v>5.391780821917807</c:v>
                </c:pt>
                <c:pt idx="781">
                  <c:v>5.4</c:v>
                </c:pt>
                <c:pt idx="782">
                  <c:v>5.402739726027397</c:v>
                </c:pt>
                <c:pt idx="783">
                  <c:v>5.405479452054795</c:v>
                </c:pt>
                <c:pt idx="784">
                  <c:v>5.408219178082192</c:v>
                </c:pt>
                <c:pt idx="785">
                  <c:v>5.410958904109589</c:v>
                </c:pt>
                <c:pt idx="786">
                  <c:v>5.416438356164384</c:v>
                </c:pt>
                <c:pt idx="787">
                  <c:v>5.424657534246576</c:v>
                </c:pt>
                <c:pt idx="788">
                  <c:v>5.43013698630137</c:v>
                </c:pt>
                <c:pt idx="789">
                  <c:v>5.435616438356165</c:v>
                </c:pt>
                <c:pt idx="790">
                  <c:v>5.449315068493151</c:v>
                </c:pt>
                <c:pt idx="791">
                  <c:v>5.454794520547944</c:v>
                </c:pt>
                <c:pt idx="792">
                  <c:v>5.46027397260274</c:v>
                </c:pt>
                <c:pt idx="793">
                  <c:v>5.463013698630137</c:v>
                </c:pt>
                <c:pt idx="794">
                  <c:v>5.465753424657535</c:v>
                </c:pt>
                <c:pt idx="795">
                  <c:v>5.468493150684932</c:v>
                </c:pt>
                <c:pt idx="796">
                  <c:v>5.47123287671233</c:v>
                </c:pt>
                <c:pt idx="797">
                  <c:v>5.473972602739727</c:v>
                </c:pt>
                <c:pt idx="798">
                  <c:v>5.47945205479452</c:v>
                </c:pt>
                <c:pt idx="799">
                  <c:v>5.484931506849314</c:v>
                </c:pt>
                <c:pt idx="800">
                  <c:v>5.49041095890411</c:v>
                </c:pt>
                <c:pt idx="801">
                  <c:v>5.493150684931507</c:v>
                </c:pt>
                <c:pt idx="802">
                  <c:v>5.495890410958904</c:v>
                </c:pt>
                <c:pt idx="803">
                  <c:v>5.498630136986302</c:v>
                </c:pt>
                <c:pt idx="804">
                  <c:v>5.504109589041096</c:v>
                </c:pt>
                <c:pt idx="805">
                  <c:v>5.517808219178081</c:v>
                </c:pt>
                <c:pt idx="806">
                  <c:v>5.523287671232877</c:v>
                </c:pt>
                <c:pt idx="807">
                  <c:v>5.534246575342466</c:v>
                </c:pt>
                <c:pt idx="808">
                  <c:v>5.53972602739726</c:v>
                </c:pt>
                <c:pt idx="809">
                  <c:v>5.542465753424658</c:v>
                </c:pt>
                <c:pt idx="810">
                  <c:v>5.547945205479452</c:v>
                </c:pt>
                <c:pt idx="811">
                  <c:v>5.561643835616438</c:v>
                </c:pt>
                <c:pt idx="812">
                  <c:v>5.567123287671232</c:v>
                </c:pt>
                <c:pt idx="813">
                  <c:v>5.572602739726028</c:v>
                </c:pt>
                <c:pt idx="814">
                  <c:v>5.575342465753426</c:v>
                </c:pt>
                <c:pt idx="815">
                  <c:v>5.578082191780823</c:v>
                </c:pt>
                <c:pt idx="816">
                  <c:v>5.580821917808218</c:v>
                </c:pt>
                <c:pt idx="817">
                  <c:v>5.583561643835616</c:v>
                </c:pt>
                <c:pt idx="818">
                  <c:v>5.586301369863014</c:v>
                </c:pt>
                <c:pt idx="819">
                  <c:v>5.591780821917808</c:v>
                </c:pt>
                <c:pt idx="820">
                  <c:v>5.6</c:v>
                </c:pt>
                <c:pt idx="821">
                  <c:v>5.602739726027396</c:v>
                </c:pt>
                <c:pt idx="822">
                  <c:v>5.605479452054794</c:v>
                </c:pt>
                <c:pt idx="823">
                  <c:v>5.610958904109588</c:v>
                </c:pt>
                <c:pt idx="824">
                  <c:v>5.619178082191781</c:v>
                </c:pt>
                <c:pt idx="825">
                  <c:v>5.621917808219178</c:v>
                </c:pt>
                <c:pt idx="826">
                  <c:v>5.624657534246574</c:v>
                </c:pt>
                <c:pt idx="827">
                  <c:v>5.63013698630137</c:v>
                </c:pt>
                <c:pt idx="828">
                  <c:v>5.635616438356164</c:v>
                </c:pt>
                <c:pt idx="829">
                  <c:v>5.641095890410958</c:v>
                </c:pt>
                <c:pt idx="830">
                  <c:v>5.643835616438356</c:v>
                </c:pt>
                <c:pt idx="831">
                  <c:v>5.649315068493149</c:v>
                </c:pt>
                <c:pt idx="832">
                  <c:v>5.654794520547943</c:v>
                </c:pt>
                <c:pt idx="833">
                  <c:v>5.668493150684932</c:v>
                </c:pt>
                <c:pt idx="834">
                  <c:v>5.673972602739726</c:v>
                </c:pt>
                <c:pt idx="835">
                  <c:v>5.6986301369863</c:v>
                </c:pt>
                <c:pt idx="836">
                  <c:v>5.717808219178082</c:v>
                </c:pt>
                <c:pt idx="837">
                  <c:v>5.731506849315068</c:v>
                </c:pt>
                <c:pt idx="838">
                  <c:v>5.736986301369863</c:v>
                </c:pt>
                <c:pt idx="839">
                  <c:v>5.742465753424658</c:v>
                </c:pt>
                <c:pt idx="840">
                  <c:v>5.756164383561644</c:v>
                </c:pt>
                <c:pt idx="841">
                  <c:v>5.76164383561644</c:v>
                </c:pt>
                <c:pt idx="842">
                  <c:v>5.780821917808218</c:v>
                </c:pt>
                <c:pt idx="843">
                  <c:v>5.802739726027396</c:v>
                </c:pt>
                <c:pt idx="844">
                  <c:v>5.805479452054795</c:v>
                </c:pt>
                <c:pt idx="845">
                  <c:v>5.821917808219177</c:v>
                </c:pt>
                <c:pt idx="846">
                  <c:v>5.824657534246574</c:v>
                </c:pt>
                <c:pt idx="847">
                  <c:v>5.841095890410958</c:v>
                </c:pt>
                <c:pt idx="848">
                  <c:v>5.846575342465751</c:v>
                </c:pt>
                <c:pt idx="849">
                  <c:v>5.84931506849315</c:v>
                </c:pt>
                <c:pt idx="850">
                  <c:v>5.868493150684931</c:v>
                </c:pt>
                <c:pt idx="851">
                  <c:v>5.873972602739726</c:v>
                </c:pt>
                <c:pt idx="852">
                  <c:v>5.887671232876712</c:v>
                </c:pt>
                <c:pt idx="853">
                  <c:v>5.890410958904108</c:v>
                </c:pt>
                <c:pt idx="854">
                  <c:v>5.893150684931507</c:v>
                </c:pt>
                <c:pt idx="855">
                  <c:v>5.8986301369863</c:v>
                </c:pt>
                <c:pt idx="856">
                  <c:v>5.906849315068493</c:v>
                </c:pt>
                <c:pt idx="857">
                  <c:v>5.909589041095891</c:v>
                </c:pt>
                <c:pt idx="858">
                  <c:v>5.912328767123288</c:v>
                </c:pt>
                <c:pt idx="859">
                  <c:v>5.917808219178081</c:v>
                </c:pt>
                <c:pt idx="860">
                  <c:v>5.936986301369863</c:v>
                </c:pt>
                <c:pt idx="861">
                  <c:v>5.942465753424658</c:v>
                </c:pt>
                <c:pt idx="862">
                  <c:v>5.945205479452055</c:v>
                </c:pt>
                <c:pt idx="863">
                  <c:v>5.947945205479451</c:v>
                </c:pt>
                <c:pt idx="864">
                  <c:v>5.953424657534247</c:v>
                </c:pt>
                <c:pt idx="865">
                  <c:v>5.978082191780823</c:v>
                </c:pt>
                <c:pt idx="866">
                  <c:v>5.980821917808218</c:v>
                </c:pt>
                <c:pt idx="867">
                  <c:v>5.986301369863014</c:v>
                </c:pt>
                <c:pt idx="868">
                  <c:v>5.991780821917808</c:v>
                </c:pt>
                <c:pt idx="869">
                  <c:v>5.994520547945203</c:v>
                </c:pt>
                <c:pt idx="870">
                  <c:v>6.0</c:v>
                </c:pt>
                <c:pt idx="871">
                  <c:v>6.010958904109589</c:v>
                </c:pt>
                <c:pt idx="872">
                  <c:v>6.013698630136986</c:v>
                </c:pt>
                <c:pt idx="873">
                  <c:v>6.016438356164382</c:v>
                </c:pt>
                <c:pt idx="874">
                  <c:v>6.019178082191781</c:v>
                </c:pt>
                <c:pt idx="875">
                  <c:v>6.027397260273972</c:v>
                </c:pt>
                <c:pt idx="876">
                  <c:v>6.049315068493151</c:v>
                </c:pt>
                <c:pt idx="877">
                  <c:v>6.054794520547944</c:v>
                </c:pt>
                <c:pt idx="878">
                  <c:v>6.068493150684931</c:v>
                </c:pt>
                <c:pt idx="879">
                  <c:v>6.084931506849315</c:v>
                </c:pt>
                <c:pt idx="880">
                  <c:v>6.087671232876711</c:v>
                </c:pt>
                <c:pt idx="881">
                  <c:v>6.090410958904108</c:v>
                </c:pt>
                <c:pt idx="882">
                  <c:v>6.093150684931507</c:v>
                </c:pt>
                <c:pt idx="883">
                  <c:v>6.0986301369863</c:v>
                </c:pt>
                <c:pt idx="884">
                  <c:v>6.1013698630137</c:v>
                </c:pt>
                <c:pt idx="885">
                  <c:v>6.104109589041095</c:v>
                </c:pt>
                <c:pt idx="886">
                  <c:v>6.10958904109589</c:v>
                </c:pt>
                <c:pt idx="887">
                  <c:v>6.11780821917808</c:v>
                </c:pt>
                <c:pt idx="888">
                  <c:v>6.123287671232877</c:v>
                </c:pt>
                <c:pt idx="889">
                  <c:v>6.131506849315068</c:v>
                </c:pt>
                <c:pt idx="890">
                  <c:v>6.14794520547945</c:v>
                </c:pt>
                <c:pt idx="891">
                  <c:v>6.153424657534246</c:v>
                </c:pt>
                <c:pt idx="892">
                  <c:v>6.156164383561645</c:v>
                </c:pt>
                <c:pt idx="893">
                  <c:v>6.175342465753426</c:v>
                </c:pt>
                <c:pt idx="894">
                  <c:v>6.194520547945204</c:v>
                </c:pt>
                <c:pt idx="895">
                  <c:v>6.197260273972603</c:v>
                </c:pt>
                <c:pt idx="896">
                  <c:v>6.2</c:v>
                </c:pt>
                <c:pt idx="897">
                  <c:v>6.205479452054795</c:v>
                </c:pt>
                <c:pt idx="898">
                  <c:v>6.210958904109589</c:v>
                </c:pt>
                <c:pt idx="899">
                  <c:v>6.213698630136986</c:v>
                </c:pt>
                <c:pt idx="900">
                  <c:v>6.224657534246576</c:v>
                </c:pt>
                <c:pt idx="901">
                  <c:v>6.243835616438355</c:v>
                </c:pt>
                <c:pt idx="902">
                  <c:v>6.257534246575339</c:v>
                </c:pt>
                <c:pt idx="903">
                  <c:v>6.268493150684932</c:v>
                </c:pt>
                <c:pt idx="904">
                  <c:v>6.282191780821917</c:v>
                </c:pt>
                <c:pt idx="905">
                  <c:v>6.3013698630137</c:v>
                </c:pt>
                <c:pt idx="906">
                  <c:v>6.306849315068493</c:v>
                </c:pt>
                <c:pt idx="907">
                  <c:v>6.320547945205479</c:v>
                </c:pt>
                <c:pt idx="908">
                  <c:v>6.331506849315067</c:v>
                </c:pt>
                <c:pt idx="909">
                  <c:v>6.345205479452055</c:v>
                </c:pt>
                <c:pt idx="910">
                  <c:v>6.367123287671232</c:v>
                </c:pt>
                <c:pt idx="911">
                  <c:v>6.391780821917807</c:v>
                </c:pt>
                <c:pt idx="912">
                  <c:v>6.394520547945204</c:v>
                </c:pt>
                <c:pt idx="913">
                  <c:v>6.4</c:v>
                </c:pt>
                <c:pt idx="914">
                  <c:v>6.410958904109589</c:v>
                </c:pt>
                <c:pt idx="915">
                  <c:v>6.413698630136986</c:v>
                </c:pt>
                <c:pt idx="916">
                  <c:v>6.424657534246576</c:v>
                </c:pt>
                <c:pt idx="917">
                  <c:v>6.432876712328767</c:v>
                </c:pt>
                <c:pt idx="918">
                  <c:v>6.435616438356165</c:v>
                </c:pt>
                <c:pt idx="919">
                  <c:v>6.438356164383563</c:v>
                </c:pt>
                <c:pt idx="920">
                  <c:v>6.443835616438355</c:v>
                </c:pt>
                <c:pt idx="921">
                  <c:v>6.449315068493151</c:v>
                </c:pt>
                <c:pt idx="922">
                  <c:v>6.452054794520548</c:v>
                </c:pt>
                <c:pt idx="923">
                  <c:v>6.454794520547944</c:v>
                </c:pt>
                <c:pt idx="924">
                  <c:v>6.45753424657534</c:v>
                </c:pt>
                <c:pt idx="925">
                  <c:v>6.473972602739727</c:v>
                </c:pt>
                <c:pt idx="926">
                  <c:v>6.476712328767123</c:v>
                </c:pt>
                <c:pt idx="927">
                  <c:v>6.482191780821918</c:v>
                </c:pt>
                <c:pt idx="928">
                  <c:v>6.487671232876711</c:v>
                </c:pt>
                <c:pt idx="929">
                  <c:v>6.493150684931507</c:v>
                </c:pt>
                <c:pt idx="930">
                  <c:v>6.495890410958904</c:v>
                </c:pt>
                <c:pt idx="931">
                  <c:v>6.498630136986302</c:v>
                </c:pt>
                <c:pt idx="932">
                  <c:v>6.5013698630137</c:v>
                </c:pt>
                <c:pt idx="933">
                  <c:v>6.506849315068493</c:v>
                </c:pt>
                <c:pt idx="934">
                  <c:v>6.512328767123288</c:v>
                </c:pt>
                <c:pt idx="935">
                  <c:v>6.515068493150686</c:v>
                </c:pt>
                <c:pt idx="936">
                  <c:v>6.517808219178081</c:v>
                </c:pt>
                <c:pt idx="937">
                  <c:v>6.520547945205479</c:v>
                </c:pt>
                <c:pt idx="938">
                  <c:v>6.523287671232877</c:v>
                </c:pt>
                <c:pt idx="939">
                  <c:v>6.526027397260274</c:v>
                </c:pt>
                <c:pt idx="940">
                  <c:v>6.531506849315067</c:v>
                </c:pt>
                <c:pt idx="941">
                  <c:v>6.536986301369863</c:v>
                </c:pt>
                <c:pt idx="942">
                  <c:v>6.53972602739726</c:v>
                </c:pt>
                <c:pt idx="943">
                  <c:v>6.542465753424658</c:v>
                </c:pt>
                <c:pt idx="944">
                  <c:v>6.550684931506848</c:v>
                </c:pt>
                <c:pt idx="945">
                  <c:v>6.556164383561644</c:v>
                </c:pt>
                <c:pt idx="946">
                  <c:v>6.567123287671232</c:v>
                </c:pt>
                <c:pt idx="947">
                  <c:v>6.569863013698632</c:v>
                </c:pt>
                <c:pt idx="948">
                  <c:v>6.575342465753426</c:v>
                </c:pt>
                <c:pt idx="949">
                  <c:v>6.580821917808218</c:v>
                </c:pt>
                <c:pt idx="950">
                  <c:v>6.583561643835616</c:v>
                </c:pt>
                <c:pt idx="951">
                  <c:v>6.586301369863014</c:v>
                </c:pt>
                <c:pt idx="952">
                  <c:v>6.594520547945204</c:v>
                </c:pt>
                <c:pt idx="953">
                  <c:v>6.6</c:v>
                </c:pt>
                <c:pt idx="954">
                  <c:v>6.613698630136985</c:v>
                </c:pt>
                <c:pt idx="955">
                  <c:v>6.619178082191781</c:v>
                </c:pt>
                <c:pt idx="956">
                  <c:v>6.62739726027397</c:v>
                </c:pt>
                <c:pt idx="957">
                  <c:v>6.638356164383562</c:v>
                </c:pt>
                <c:pt idx="958">
                  <c:v>6.643835616438356</c:v>
                </c:pt>
                <c:pt idx="959">
                  <c:v>6.649315068493149</c:v>
                </c:pt>
                <c:pt idx="960">
                  <c:v>6.654794520547943</c:v>
                </c:pt>
                <c:pt idx="961">
                  <c:v>6.657534246575339</c:v>
                </c:pt>
                <c:pt idx="962">
                  <c:v>6.663013698630137</c:v>
                </c:pt>
                <c:pt idx="963">
                  <c:v>6.682191780821918</c:v>
                </c:pt>
                <c:pt idx="964">
                  <c:v>6.693150684931507</c:v>
                </c:pt>
                <c:pt idx="965">
                  <c:v>6.695890410958903</c:v>
                </c:pt>
                <c:pt idx="966">
                  <c:v>6.706849315068493</c:v>
                </c:pt>
                <c:pt idx="967">
                  <c:v>6.712328767123288</c:v>
                </c:pt>
                <c:pt idx="968">
                  <c:v>6.720547945205478</c:v>
                </c:pt>
                <c:pt idx="969">
                  <c:v>6.726027397260274</c:v>
                </c:pt>
                <c:pt idx="970">
                  <c:v>6.734246575342466</c:v>
                </c:pt>
                <c:pt idx="971">
                  <c:v>6.745205479452054</c:v>
                </c:pt>
                <c:pt idx="972">
                  <c:v>6.750684931506848</c:v>
                </c:pt>
                <c:pt idx="973">
                  <c:v>6.764383561643836</c:v>
                </c:pt>
                <c:pt idx="974">
                  <c:v>6.767123287671232</c:v>
                </c:pt>
                <c:pt idx="975">
                  <c:v>6.76986301369863</c:v>
                </c:pt>
                <c:pt idx="976">
                  <c:v>6.786301369863014</c:v>
                </c:pt>
                <c:pt idx="977">
                  <c:v>6.808219178082192</c:v>
                </c:pt>
                <c:pt idx="978">
                  <c:v>6.810958904109588</c:v>
                </c:pt>
                <c:pt idx="979">
                  <c:v>6.813698630136987</c:v>
                </c:pt>
                <c:pt idx="980">
                  <c:v>6.824657534246574</c:v>
                </c:pt>
                <c:pt idx="981">
                  <c:v>6.827397260273972</c:v>
                </c:pt>
                <c:pt idx="982">
                  <c:v>6.83013698630137</c:v>
                </c:pt>
                <c:pt idx="983">
                  <c:v>6.832876712328767</c:v>
                </c:pt>
                <c:pt idx="984">
                  <c:v>6.843835616438355</c:v>
                </c:pt>
                <c:pt idx="985">
                  <c:v>6.846575342465751</c:v>
                </c:pt>
                <c:pt idx="986">
                  <c:v>6.84931506849315</c:v>
                </c:pt>
                <c:pt idx="987">
                  <c:v>6.852054794520548</c:v>
                </c:pt>
                <c:pt idx="988">
                  <c:v>6.85753424657534</c:v>
                </c:pt>
                <c:pt idx="989">
                  <c:v>6.87123287671233</c:v>
                </c:pt>
                <c:pt idx="990">
                  <c:v>6.882191780821918</c:v>
                </c:pt>
                <c:pt idx="991">
                  <c:v>6.887671232876712</c:v>
                </c:pt>
                <c:pt idx="992">
                  <c:v>6.895890410958903</c:v>
                </c:pt>
                <c:pt idx="993">
                  <c:v>6.917808219178081</c:v>
                </c:pt>
                <c:pt idx="994">
                  <c:v>6.923287671232877</c:v>
                </c:pt>
                <c:pt idx="995">
                  <c:v>6.926027397260274</c:v>
                </c:pt>
                <c:pt idx="996">
                  <c:v>6.931506849315069</c:v>
                </c:pt>
                <c:pt idx="997">
                  <c:v>6.934246575342466</c:v>
                </c:pt>
                <c:pt idx="998">
                  <c:v>6.936986301369863</c:v>
                </c:pt>
                <c:pt idx="999">
                  <c:v>6.945205479452055</c:v>
                </c:pt>
                <c:pt idx="1000">
                  <c:v>6.950684931506848</c:v>
                </c:pt>
                <c:pt idx="1001">
                  <c:v>6.953424657534247</c:v>
                </c:pt>
                <c:pt idx="1002">
                  <c:v>6.95890410958904</c:v>
                </c:pt>
                <c:pt idx="1003">
                  <c:v>6.96986301369863</c:v>
                </c:pt>
                <c:pt idx="1004">
                  <c:v>6.975342465753427</c:v>
                </c:pt>
                <c:pt idx="1005">
                  <c:v>6.978082191780823</c:v>
                </c:pt>
                <c:pt idx="1006">
                  <c:v>6.980821917808218</c:v>
                </c:pt>
                <c:pt idx="1007">
                  <c:v>6.986301369863014</c:v>
                </c:pt>
                <c:pt idx="1008">
                  <c:v>6.991780821917808</c:v>
                </c:pt>
                <c:pt idx="1009">
                  <c:v>6.994520547945203</c:v>
                </c:pt>
                <c:pt idx="1010">
                  <c:v>6.997260273972603</c:v>
                </c:pt>
                <c:pt idx="1011">
                  <c:v>7.002739726027396</c:v>
                </c:pt>
                <c:pt idx="1012">
                  <c:v>7.005479452054795</c:v>
                </c:pt>
                <c:pt idx="1013">
                  <c:v>7.008219178082192</c:v>
                </c:pt>
                <c:pt idx="1014">
                  <c:v>7.010958904109589</c:v>
                </c:pt>
                <c:pt idx="1015">
                  <c:v>7.013698630136986</c:v>
                </c:pt>
                <c:pt idx="1016">
                  <c:v>7.016438356164382</c:v>
                </c:pt>
                <c:pt idx="1017">
                  <c:v>7.019178082191781</c:v>
                </c:pt>
                <c:pt idx="1018">
                  <c:v>7.021917808219177</c:v>
                </c:pt>
                <c:pt idx="1019">
                  <c:v>7.024657534246574</c:v>
                </c:pt>
                <c:pt idx="1020">
                  <c:v>7.027397260273972</c:v>
                </c:pt>
                <c:pt idx="1021">
                  <c:v>7.03013698630137</c:v>
                </c:pt>
                <c:pt idx="1022">
                  <c:v>7.032876712328767</c:v>
                </c:pt>
                <c:pt idx="1023">
                  <c:v>7.038356164383562</c:v>
                </c:pt>
                <c:pt idx="1024">
                  <c:v>7.041095890410959</c:v>
                </c:pt>
                <c:pt idx="1025">
                  <c:v>7.043835616438355</c:v>
                </c:pt>
                <c:pt idx="1026">
                  <c:v>7.046575342465752</c:v>
                </c:pt>
                <c:pt idx="1027">
                  <c:v>7.05753424657534</c:v>
                </c:pt>
                <c:pt idx="1028">
                  <c:v>7.06027397260274</c:v>
                </c:pt>
                <c:pt idx="1029">
                  <c:v>7.063013698630137</c:v>
                </c:pt>
                <c:pt idx="1030">
                  <c:v>7.068493150684931</c:v>
                </c:pt>
                <c:pt idx="1031">
                  <c:v>7.07123287671233</c:v>
                </c:pt>
                <c:pt idx="1032">
                  <c:v>7.073972602739726</c:v>
                </c:pt>
                <c:pt idx="1033">
                  <c:v>7.082191780821918</c:v>
                </c:pt>
                <c:pt idx="1034">
                  <c:v>7.087671232876711</c:v>
                </c:pt>
                <c:pt idx="1035">
                  <c:v>7.090410958904108</c:v>
                </c:pt>
                <c:pt idx="1036">
                  <c:v>7.093150684931507</c:v>
                </c:pt>
                <c:pt idx="1037">
                  <c:v>7.0986301369863</c:v>
                </c:pt>
                <c:pt idx="1038">
                  <c:v>7.1013698630137</c:v>
                </c:pt>
                <c:pt idx="1039">
                  <c:v>7.106849315068493</c:v>
                </c:pt>
                <c:pt idx="1040">
                  <c:v>7.112328767123286</c:v>
                </c:pt>
                <c:pt idx="1041">
                  <c:v>7.120547945205478</c:v>
                </c:pt>
                <c:pt idx="1042">
                  <c:v>7.126027397260274</c:v>
                </c:pt>
                <c:pt idx="1043">
                  <c:v>7.128767123287672</c:v>
                </c:pt>
                <c:pt idx="1044">
                  <c:v>7.131506849315068</c:v>
                </c:pt>
                <c:pt idx="1045">
                  <c:v>7.134246575342465</c:v>
                </c:pt>
                <c:pt idx="1046">
                  <c:v>7.13972602739726</c:v>
                </c:pt>
                <c:pt idx="1047">
                  <c:v>7.145205479452055</c:v>
                </c:pt>
                <c:pt idx="1048">
                  <c:v>7.156164383561645</c:v>
                </c:pt>
                <c:pt idx="1049">
                  <c:v>7.15890410958904</c:v>
                </c:pt>
                <c:pt idx="1050">
                  <c:v>7.161643835616438</c:v>
                </c:pt>
                <c:pt idx="1051">
                  <c:v>7.164383561643834</c:v>
                </c:pt>
                <c:pt idx="1052">
                  <c:v>7.16986301369863</c:v>
                </c:pt>
                <c:pt idx="1053">
                  <c:v>7.175342465753426</c:v>
                </c:pt>
                <c:pt idx="1054">
                  <c:v>7.178082191780823</c:v>
                </c:pt>
                <c:pt idx="1055">
                  <c:v>7.183561643835616</c:v>
                </c:pt>
                <c:pt idx="1056">
                  <c:v>7.202739726027398</c:v>
                </c:pt>
                <c:pt idx="1057">
                  <c:v>7.208219178082191</c:v>
                </c:pt>
                <c:pt idx="1058">
                  <c:v>7.213698630136986</c:v>
                </c:pt>
                <c:pt idx="1059">
                  <c:v>7.219178082191781</c:v>
                </c:pt>
                <c:pt idx="1060">
                  <c:v>7.221917808219177</c:v>
                </c:pt>
                <c:pt idx="1061">
                  <c:v>7.224657534246576</c:v>
                </c:pt>
                <c:pt idx="1062">
                  <c:v>7.227397260273972</c:v>
                </c:pt>
                <c:pt idx="1063">
                  <c:v>7.232876712328767</c:v>
                </c:pt>
                <c:pt idx="1064">
                  <c:v>7.238356164383562</c:v>
                </c:pt>
                <c:pt idx="1065">
                  <c:v>7.246575342465753</c:v>
                </c:pt>
                <c:pt idx="1066">
                  <c:v>7.252054794520548</c:v>
                </c:pt>
                <c:pt idx="1067">
                  <c:v>7.263013698630137</c:v>
                </c:pt>
                <c:pt idx="1068">
                  <c:v>7.276712328767124</c:v>
                </c:pt>
                <c:pt idx="1069">
                  <c:v>7.290410958904109</c:v>
                </c:pt>
                <c:pt idx="1070">
                  <c:v>7.295890410958904</c:v>
                </c:pt>
                <c:pt idx="1071">
                  <c:v>7.320547945205479</c:v>
                </c:pt>
                <c:pt idx="1072">
                  <c:v>7.331506849315067</c:v>
                </c:pt>
                <c:pt idx="1073">
                  <c:v>7.334246575342466</c:v>
                </c:pt>
                <c:pt idx="1074">
                  <c:v>7.345205479452055</c:v>
                </c:pt>
                <c:pt idx="1075">
                  <c:v>7.364383561643836</c:v>
                </c:pt>
                <c:pt idx="1076">
                  <c:v>7.372602739726028</c:v>
                </c:pt>
                <c:pt idx="1077">
                  <c:v>7.397260273972603</c:v>
                </c:pt>
                <c:pt idx="1078">
                  <c:v>7.413698630136986</c:v>
                </c:pt>
                <c:pt idx="1079">
                  <c:v>7.416438356164384</c:v>
                </c:pt>
                <c:pt idx="1080">
                  <c:v>7.421917808219177</c:v>
                </c:pt>
                <c:pt idx="1081">
                  <c:v>7.424657534246576</c:v>
                </c:pt>
                <c:pt idx="1082">
                  <c:v>7.427397260273971</c:v>
                </c:pt>
                <c:pt idx="1083">
                  <c:v>7.432876712328767</c:v>
                </c:pt>
                <c:pt idx="1084">
                  <c:v>7.438356164383563</c:v>
                </c:pt>
                <c:pt idx="1085">
                  <c:v>7.441095890410959</c:v>
                </c:pt>
                <c:pt idx="1086">
                  <c:v>7.446575342465753</c:v>
                </c:pt>
                <c:pt idx="1087">
                  <c:v>7.452054794520548</c:v>
                </c:pt>
                <c:pt idx="1088">
                  <c:v>7.45753424657534</c:v>
                </c:pt>
                <c:pt idx="1089">
                  <c:v>7.46027397260274</c:v>
                </c:pt>
                <c:pt idx="1090">
                  <c:v>7.465753424657535</c:v>
                </c:pt>
                <c:pt idx="1091">
                  <c:v>7.47123287671233</c:v>
                </c:pt>
                <c:pt idx="1092">
                  <c:v>7.476712328767123</c:v>
                </c:pt>
                <c:pt idx="1093">
                  <c:v>7.484931506849314</c:v>
                </c:pt>
                <c:pt idx="1094">
                  <c:v>7.487671232876711</c:v>
                </c:pt>
                <c:pt idx="1095">
                  <c:v>7.49041095890411</c:v>
                </c:pt>
                <c:pt idx="1096">
                  <c:v>7.495890410958904</c:v>
                </c:pt>
                <c:pt idx="1097">
                  <c:v>7.5013698630137</c:v>
                </c:pt>
                <c:pt idx="1098">
                  <c:v>7.506849315068493</c:v>
                </c:pt>
                <c:pt idx="1099">
                  <c:v>7.509589041095889</c:v>
                </c:pt>
                <c:pt idx="1100">
                  <c:v>7.515068493150686</c:v>
                </c:pt>
                <c:pt idx="1101">
                  <c:v>7.520547945205479</c:v>
                </c:pt>
                <c:pt idx="1102">
                  <c:v>7.526027397260274</c:v>
                </c:pt>
                <c:pt idx="1103">
                  <c:v>7.528767123287671</c:v>
                </c:pt>
                <c:pt idx="1104">
                  <c:v>7.534246575342466</c:v>
                </c:pt>
                <c:pt idx="1105">
                  <c:v>7.53972602739726</c:v>
                </c:pt>
                <c:pt idx="1106">
                  <c:v>7.545205479452055</c:v>
                </c:pt>
                <c:pt idx="1107">
                  <c:v>7.550684931506848</c:v>
                </c:pt>
                <c:pt idx="1108">
                  <c:v>7.55890410958904</c:v>
                </c:pt>
                <c:pt idx="1109">
                  <c:v>7.564383561643836</c:v>
                </c:pt>
                <c:pt idx="1110">
                  <c:v>7.572602739726028</c:v>
                </c:pt>
                <c:pt idx="1111">
                  <c:v>7.578082191780823</c:v>
                </c:pt>
                <c:pt idx="1112">
                  <c:v>7.583561643835616</c:v>
                </c:pt>
                <c:pt idx="1113">
                  <c:v>7.589041095890411</c:v>
                </c:pt>
                <c:pt idx="1114">
                  <c:v>7.591780821917808</c:v>
                </c:pt>
                <c:pt idx="1115">
                  <c:v>7.594520547945204</c:v>
                </c:pt>
                <c:pt idx="1116">
                  <c:v>7.602739726027396</c:v>
                </c:pt>
                <c:pt idx="1117">
                  <c:v>7.608219178082192</c:v>
                </c:pt>
                <c:pt idx="1118">
                  <c:v>7.613698630136985</c:v>
                </c:pt>
                <c:pt idx="1119">
                  <c:v>7.616438356164383</c:v>
                </c:pt>
                <c:pt idx="1120">
                  <c:v>7.619178082191781</c:v>
                </c:pt>
                <c:pt idx="1121">
                  <c:v>7.621917808219178</c:v>
                </c:pt>
                <c:pt idx="1122">
                  <c:v>7.62739726027397</c:v>
                </c:pt>
                <c:pt idx="1123">
                  <c:v>7.638356164383562</c:v>
                </c:pt>
                <c:pt idx="1124">
                  <c:v>7.641095890410958</c:v>
                </c:pt>
                <c:pt idx="1125">
                  <c:v>7.646575342465751</c:v>
                </c:pt>
                <c:pt idx="1126">
                  <c:v>7.652054794520548</c:v>
                </c:pt>
                <c:pt idx="1127">
                  <c:v>7.66027397260274</c:v>
                </c:pt>
                <c:pt idx="1128">
                  <c:v>7.663013698630137</c:v>
                </c:pt>
                <c:pt idx="1129">
                  <c:v>7.665753424657535</c:v>
                </c:pt>
                <c:pt idx="1130">
                  <c:v>7.671232876712328</c:v>
                </c:pt>
                <c:pt idx="1131">
                  <c:v>7.676712328767123</c:v>
                </c:pt>
                <c:pt idx="1132">
                  <c:v>7.67945205479452</c:v>
                </c:pt>
                <c:pt idx="1133">
                  <c:v>7.682191780821918</c:v>
                </c:pt>
                <c:pt idx="1134">
                  <c:v>7.684931506849313</c:v>
                </c:pt>
                <c:pt idx="1135">
                  <c:v>7.690410958904109</c:v>
                </c:pt>
                <c:pt idx="1136">
                  <c:v>7.695890410958903</c:v>
                </c:pt>
                <c:pt idx="1137">
                  <c:v>7.704109589041096</c:v>
                </c:pt>
                <c:pt idx="1138">
                  <c:v>7.70958904109589</c:v>
                </c:pt>
                <c:pt idx="1139">
                  <c:v>7.715068493150686</c:v>
                </c:pt>
                <c:pt idx="1140">
                  <c:v>7.726027397260274</c:v>
                </c:pt>
                <c:pt idx="1141">
                  <c:v>7.728767123287671</c:v>
                </c:pt>
                <c:pt idx="1142">
                  <c:v>7.734246575342466</c:v>
                </c:pt>
                <c:pt idx="1143">
                  <c:v>7.742465753424658</c:v>
                </c:pt>
                <c:pt idx="1144">
                  <c:v>7.747945205479451</c:v>
                </c:pt>
                <c:pt idx="1145">
                  <c:v>7.772602739726027</c:v>
                </c:pt>
                <c:pt idx="1146">
                  <c:v>7.778082191780823</c:v>
                </c:pt>
                <c:pt idx="1147">
                  <c:v>7.786301369863014</c:v>
                </c:pt>
                <c:pt idx="1148">
                  <c:v>7.816438356164384</c:v>
                </c:pt>
                <c:pt idx="1149">
                  <c:v>7.819178082191781</c:v>
                </c:pt>
                <c:pt idx="1150">
                  <c:v>7.821917808219177</c:v>
                </c:pt>
                <c:pt idx="1151">
                  <c:v>7.838356164383562</c:v>
                </c:pt>
                <c:pt idx="1152">
                  <c:v>7.85753424657534</c:v>
                </c:pt>
                <c:pt idx="1153">
                  <c:v>7.86027397260274</c:v>
                </c:pt>
                <c:pt idx="1154">
                  <c:v>7.865753424657535</c:v>
                </c:pt>
                <c:pt idx="1155">
                  <c:v>7.879452054794522</c:v>
                </c:pt>
                <c:pt idx="1156">
                  <c:v>7.884931506849313</c:v>
                </c:pt>
                <c:pt idx="1157">
                  <c:v>7.895890410958903</c:v>
                </c:pt>
                <c:pt idx="1158">
                  <c:v>7.9013698630137</c:v>
                </c:pt>
                <c:pt idx="1159">
                  <c:v>7.904109589041096</c:v>
                </c:pt>
                <c:pt idx="1160">
                  <c:v>7.906849315068493</c:v>
                </c:pt>
                <c:pt idx="1161">
                  <c:v>7.920547945205478</c:v>
                </c:pt>
                <c:pt idx="1162">
                  <c:v>7.923287671232877</c:v>
                </c:pt>
                <c:pt idx="1163">
                  <c:v>7.926027397260274</c:v>
                </c:pt>
                <c:pt idx="1164">
                  <c:v>7.928767123287672</c:v>
                </c:pt>
                <c:pt idx="1165">
                  <c:v>7.934246575342466</c:v>
                </c:pt>
                <c:pt idx="1166">
                  <c:v>7.936986301369863</c:v>
                </c:pt>
                <c:pt idx="1167">
                  <c:v>7.93972602739726</c:v>
                </c:pt>
                <c:pt idx="1168">
                  <c:v>7.942465753424658</c:v>
                </c:pt>
                <c:pt idx="1169">
                  <c:v>7.945205479452055</c:v>
                </c:pt>
                <c:pt idx="1170">
                  <c:v>7.953424657534247</c:v>
                </c:pt>
                <c:pt idx="1171">
                  <c:v>7.96986301369863</c:v>
                </c:pt>
                <c:pt idx="1172">
                  <c:v>7.972602739726028</c:v>
                </c:pt>
                <c:pt idx="1173">
                  <c:v>7.975342465753427</c:v>
                </c:pt>
                <c:pt idx="1174">
                  <c:v>7.978082191780823</c:v>
                </c:pt>
                <c:pt idx="1175">
                  <c:v>7.983561643835617</c:v>
                </c:pt>
                <c:pt idx="1176">
                  <c:v>7.986301369863014</c:v>
                </c:pt>
                <c:pt idx="1177">
                  <c:v>7.989041095890412</c:v>
                </c:pt>
                <c:pt idx="1178">
                  <c:v>7.991780821917808</c:v>
                </c:pt>
                <c:pt idx="1179">
                  <c:v>7.994520547945203</c:v>
                </c:pt>
                <c:pt idx="1180">
                  <c:v>7.997260273972603</c:v>
                </c:pt>
                <c:pt idx="1181">
                  <c:v>8.008219178082191</c:v>
                </c:pt>
                <c:pt idx="1182">
                  <c:v>8.010958904109588</c:v>
                </c:pt>
                <c:pt idx="1183">
                  <c:v>8.013698630136987</c:v>
                </c:pt>
                <c:pt idx="1184">
                  <c:v>8.019178082191777</c:v>
                </c:pt>
                <c:pt idx="1185">
                  <c:v>8.03013698630137</c:v>
                </c:pt>
                <c:pt idx="1186">
                  <c:v>8.035616438356164</c:v>
                </c:pt>
                <c:pt idx="1187">
                  <c:v>8.038356164383559</c:v>
                </c:pt>
                <c:pt idx="1188">
                  <c:v>8.046575342465752</c:v>
                </c:pt>
                <c:pt idx="1189">
                  <c:v>8.057534246575347</c:v>
                </c:pt>
                <c:pt idx="1190">
                  <c:v>8.06027397260274</c:v>
                </c:pt>
                <c:pt idx="1191">
                  <c:v>8.063013698630135</c:v>
                </c:pt>
                <c:pt idx="1192">
                  <c:v>8.065753424657535</c:v>
                </c:pt>
                <c:pt idx="1193">
                  <c:v>8.07123287671233</c:v>
                </c:pt>
                <c:pt idx="1194">
                  <c:v>8.084931506849317</c:v>
                </c:pt>
                <c:pt idx="1195">
                  <c:v>8.09041095890411</c:v>
                </c:pt>
                <c:pt idx="1196">
                  <c:v>8.12054794520548</c:v>
                </c:pt>
                <c:pt idx="1197">
                  <c:v>8.123287671232873</c:v>
                </c:pt>
                <c:pt idx="1198">
                  <c:v>8.126027397260273</c:v>
                </c:pt>
                <c:pt idx="1199">
                  <c:v>8.12876712328767</c:v>
                </c:pt>
                <c:pt idx="1200">
                  <c:v>8.134246575342466</c:v>
                </c:pt>
                <c:pt idx="1201">
                  <c:v>8.136986301369862</c:v>
                </c:pt>
                <c:pt idx="1202">
                  <c:v>8.145205479452054</c:v>
                </c:pt>
                <c:pt idx="1203">
                  <c:v>8.158904109589043</c:v>
                </c:pt>
                <c:pt idx="1204">
                  <c:v>8.169863013698632</c:v>
                </c:pt>
                <c:pt idx="1205">
                  <c:v>8.17260273972603</c:v>
                </c:pt>
                <c:pt idx="1206">
                  <c:v>8.175342465753424</c:v>
                </c:pt>
                <c:pt idx="1207">
                  <c:v>8.17808219178082</c:v>
                </c:pt>
                <c:pt idx="1208">
                  <c:v>8.183561643835617</c:v>
                </c:pt>
                <c:pt idx="1209">
                  <c:v>8.186301369863013</c:v>
                </c:pt>
                <c:pt idx="1210">
                  <c:v>8.191780821917808</c:v>
                </c:pt>
                <c:pt idx="1211">
                  <c:v>8.197260273972601</c:v>
                </c:pt>
                <c:pt idx="1212">
                  <c:v>8.2027397260274</c:v>
                </c:pt>
                <c:pt idx="1213">
                  <c:v>8.20821917808219</c:v>
                </c:pt>
                <c:pt idx="1214">
                  <c:v>8.210958904109587</c:v>
                </c:pt>
                <c:pt idx="1215">
                  <c:v>8.221917808219176</c:v>
                </c:pt>
                <c:pt idx="1216">
                  <c:v>8.224657534246573</c:v>
                </c:pt>
                <c:pt idx="1217">
                  <c:v>8.227397260273971</c:v>
                </c:pt>
                <c:pt idx="1218">
                  <c:v>8.23013698630137</c:v>
                </c:pt>
                <c:pt idx="1219">
                  <c:v>8.232876712328767</c:v>
                </c:pt>
                <c:pt idx="1220">
                  <c:v>8.235616438356164</c:v>
                </c:pt>
                <c:pt idx="1221">
                  <c:v>8.238356164383559</c:v>
                </c:pt>
                <c:pt idx="1222">
                  <c:v>8.241095890410957</c:v>
                </c:pt>
                <c:pt idx="1223">
                  <c:v>8.254794520547946</c:v>
                </c:pt>
                <c:pt idx="1224">
                  <c:v>8.260273972602738</c:v>
                </c:pt>
                <c:pt idx="1225">
                  <c:v>8.265753424657532</c:v>
                </c:pt>
                <c:pt idx="1226">
                  <c:v>8.273972602739724</c:v>
                </c:pt>
                <c:pt idx="1227">
                  <c:v>8.276712328767123</c:v>
                </c:pt>
                <c:pt idx="1228">
                  <c:v>8.27945205479452</c:v>
                </c:pt>
                <c:pt idx="1229">
                  <c:v>8.284931506849314</c:v>
                </c:pt>
                <c:pt idx="1230">
                  <c:v>8.29041095890411</c:v>
                </c:pt>
                <c:pt idx="1231">
                  <c:v>8.293150684931502</c:v>
                </c:pt>
                <c:pt idx="1232">
                  <c:v>8.295890410958904</c:v>
                </c:pt>
                <c:pt idx="1233">
                  <c:v>8.304109589041097</c:v>
                </c:pt>
                <c:pt idx="1234">
                  <c:v>8.315068493150685</c:v>
                </c:pt>
                <c:pt idx="1235">
                  <c:v>8.328767123287668</c:v>
                </c:pt>
                <c:pt idx="1236">
                  <c:v>8.336986301369865</c:v>
                </c:pt>
                <c:pt idx="1237">
                  <c:v>8.347945205479451</c:v>
                </c:pt>
                <c:pt idx="1238">
                  <c:v>8.35342465753425</c:v>
                </c:pt>
                <c:pt idx="1239">
                  <c:v>8.356164383561646</c:v>
                </c:pt>
                <c:pt idx="1240">
                  <c:v>8.35890410958904</c:v>
                </c:pt>
                <c:pt idx="1241">
                  <c:v>8.36164383561644</c:v>
                </c:pt>
                <c:pt idx="1242">
                  <c:v>8.367123287671231</c:v>
                </c:pt>
                <c:pt idx="1243">
                  <c:v>8.372602739726028</c:v>
                </c:pt>
                <c:pt idx="1244">
                  <c:v>8.38082191780822</c:v>
                </c:pt>
                <c:pt idx="1245">
                  <c:v>8.383561643835616</c:v>
                </c:pt>
                <c:pt idx="1246">
                  <c:v>8.386301369863014</c:v>
                </c:pt>
                <c:pt idx="1247">
                  <c:v>8.421917808219176</c:v>
                </c:pt>
                <c:pt idx="1248">
                  <c:v>8.424657534246575</c:v>
                </c:pt>
                <c:pt idx="1249">
                  <c:v>8.43013698630137</c:v>
                </c:pt>
                <c:pt idx="1250">
                  <c:v>8.435616438356166</c:v>
                </c:pt>
                <c:pt idx="1251">
                  <c:v>8.441095890410958</c:v>
                </c:pt>
                <c:pt idx="1252">
                  <c:v>8.449315068493149</c:v>
                </c:pt>
                <c:pt idx="1253">
                  <c:v>8.45479452054795</c:v>
                </c:pt>
                <c:pt idx="1254">
                  <c:v>8.46027397260274</c:v>
                </c:pt>
                <c:pt idx="1255">
                  <c:v>8.465753424657533</c:v>
                </c:pt>
                <c:pt idx="1256">
                  <c:v>8.468493150684933</c:v>
                </c:pt>
                <c:pt idx="1257">
                  <c:v>8.473972602739725</c:v>
                </c:pt>
                <c:pt idx="1258">
                  <c:v>8.493150684931505</c:v>
                </c:pt>
                <c:pt idx="1259">
                  <c:v>8.495890410958905</c:v>
                </c:pt>
                <c:pt idx="1260">
                  <c:v>8.498630136986303</c:v>
                </c:pt>
                <c:pt idx="1261">
                  <c:v>8.501369863013698</c:v>
                </c:pt>
                <c:pt idx="1262">
                  <c:v>8.504109589041096</c:v>
                </c:pt>
                <c:pt idx="1263">
                  <c:v>8.509589041095892</c:v>
                </c:pt>
                <c:pt idx="1264">
                  <c:v>8.512328767123286</c:v>
                </c:pt>
                <c:pt idx="1265">
                  <c:v>8.515068493150682</c:v>
                </c:pt>
                <c:pt idx="1266">
                  <c:v>8.517808219178082</c:v>
                </c:pt>
                <c:pt idx="1267">
                  <c:v>8.523287671232875</c:v>
                </c:pt>
                <c:pt idx="1268">
                  <c:v>8.52876712328767</c:v>
                </c:pt>
                <c:pt idx="1269">
                  <c:v>8.534246575342466</c:v>
                </c:pt>
                <c:pt idx="1270">
                  <c:v>8.536986301369864</c:v>
                </c:pt>
                <c:pt idx="1271">
                  <c:v>8.53972602739726</c:v>
                </c:pt>
                <c:pt idx="1272">
                  <c:v>8.542465753424657</c:v>
                </c:pt>
                <c:pt idx="1273">
                  <c:v>8.545205479452052</c:v>
                </c:pt>
                <c:pt idx="1274">
                  <c:v>8.547945205479451</c:v>
                </c:pt>
                <c:pt idx="1275">
                  <c:v>8.550684931506854</c:v>
                </c:pt>
                <c:pt idx="1276">
                  <c:v>8.55342465753425</c:v>
                </c:pt>
                <c:pt idx="1277">
                  <c:v>8.558904109589045</c:v>
                </c:pt>
                <c:pt idx="1278">
                  <c:v>8.56164383561644</c:v>
                </c:pt>
                <c:pt idx="1279">
                  <c:v>8.567123287671233</c:v>
                </c:pt>
                <c:pt idx="1280">
                  <c:v>8.57260273972603</c:v>
                </c:pt>
                <c:pt idx="1281">
                  <c:v>8.58082191780822</c:v>
                </c:pt>
                <c:pt idx="1282">
                  <c:v>8.586301369863013</c:v>
                </c:pt>
                <c:pt idx="1283">
                  <c:v>8.591780821917808</c:v>
                </c:pt>
                <c:pt idx="1284">
                  <c:v>8.6</c:v>
                </c:pt>
                <c:pt idx="1285">
                  <c:v>8.605479452054794</c:v>
                </c:pt>
                <c:pt idx="1286">
                  <c:v>8.610958904109587</c:v>
                </c:pt>
                <c:pt idx="1287">
                  <c:v>8.616438356164385</c:v>
                </c:pt>
                <c:pt idx="1288">
                  <c:v>8.621917808219177</c:v>
                </c:pt>
                <c:pt idx="1289">
                  <c:v>8.624657534246575</c:v>
                </c:pt>
                <c:pt idx="1290">
                  <c:v>8.627397260273971</c:v>
                </c:pt>
                <c:pt idx="1291">
                  <c:v>8.63013698630137</c:v>
                </c:pt>
                <c:pt idx="1292">
                  <c:v>8.635616438356164</c:v>
                </c:pt>
                <c:pt idx="1293">
                  <c:v>8.649315068493147</c:v>
                </c:pt>
                <c:pt idx="1294">
                  <c:v>8.654794520547948</c:v>
                </c:pt>
                <c:pt idx="1295">
                  <c:v>8.657534246575346</c:v>
                </c:pt>
                <c:pt idx="1296">
                  <c:v>8.668493150684932</c:v>
                </c:pt>
                <c:pt idx="1297">
                  <c:v>8.67123287671233</c:v>
                </c:pt>
                <c:pt idx="1298">
                  <c:v>8.673972602739724</c:v>
                </c:pt>
                <c:pt idx="1299">
                  <c:v>8.67945205479452</c:v>
                </c:pt>
                <c:pt idx="1300">
                  <c:v>8.698630136986302</c:v>
                </c:pt>
                <c:pt idx="1301">
                  <c:v>8.715068493150683</c:v>
                </c:pt>
                <c:pt idx="1302">
                  <c:v>8.717808219178081</c:v>
                </c:pt>
                <c:pt idx="1303">
                  <c:v>8.723287671232873</c:v>
                </c:pt>
                <c:pt idx="1304">
                  <c:v>8.728767123287669</c:v>
                </c:pt>
                <c:pt idx="1305">
                  <c:v>8.736986301369862</c:v>
                </c:pt>
                <c:pt idx="1306">
                  <c:v>8.742465753424657</c:v>
                </c:pt>
                <c:pt idx="1307">
                  <c:v>8.74794520547945</c:v>
                </c:pt>
                <c:pt idx="1308">
                  <c:v>8.761643835616437</c:v>
                </c:pt>
                <c:pt idx="1309">
                  <c:v>8.767123287671231</c:v>
                </c:pt>
                <c:pt idx="1310">
                  <c:v>8.783561643835615</c:v>
                </c:pt>
                <c:pt idx="1311">
                  <c:v>8.786301369863013</c:v>
                </c:pt>
                <c:pt idx="1312">
                  <c:v>8.791780821917806</c:v>
                </c:pt>
                <c:pt idx="1313">
                  <c:v>8.797260273972601</c:v>
                </c:pt>
                <c:pt idx="1314">
                  <c:v>8.8</c:v>
                </c:pt>
                <c:pt idx="1315">
                  <c:v>8.805479452054795</c:v>
                </c:pt>
                <c:pt idx="1316">
                  <c:v>8.824657534246576</c:v>
                </c:pt>
                <c:pt idx="1317">
                  <c:v>8.835616438356165</c:v>
                </c:pt>
                <c:pt idx="1318">
                  <c:v>8.846575342465753</c:v>
                </c:pt>
                <c:pt idx="1319">
                  <c:v>8.84931506849315</c:v>
                </c:pt>
                <c:pt idx="1320">
                  <c:v>8.854794520547947</c:v>
                </c:pt>
                <c:pt idx="1321">
                  <c:v>8.865753424657533</c:v>
                </c:pt>
                <c:pt idx="1322">
                  <c:v>8.868493150684933</c:v>
                </c:pt>
                <c:pt idx="1323">
                  <c:v>8.87945205479452</c:v>
                </c:pt>
                <c:pt idx="1324">
                  <c:v>8.884931506849316</c:v>
                </c:pt>
                <c:pt idx="1325">
                  <c:v>8.89041095890411</c:v>
                </c:pt>
                <c:pt idx="1326">
                  <c:v>8.893150684931506</c:v>
                </c:pt>
                <c:pt idx="1327">
                  <c:v>8.898630136986303</c:v>
                </c:pt>
                <c:pt idx="1328">
                  <c:v>8.904109589041096</c:v>
                </c:pt>
                <c:pt idx="1329">
                  <c:v>8.90958904109589</c:v>
                </c:pt>
                <c:pt idx="1330">
                  <c:v>8.912328767123288</c:v>
                </c:pt>
                <c:pt idx="1331">
                  <c:v>8.915068493150683</c:v>
                </c:pt>
                <c:pt idx="1332">
                  <c:v>8.917808219178082</c:v>
                </c:pt>
                <c:pt idx="1333">
                  <c:v>8.928767123287668</c:v>
                </c:pt>
                <c:pt idx="1334">
                  <c:v>8.934246575342466</c:v>
                </c:pt>
                <c:pt idx="1335">
                  <c:v>8.93972602739726</c:v>
                </c:pt>
                <c:pt idx="1336">
                  <c:v>8.947945205479451</c:v>
                </c:pt>
                <c:pt idx="1337">
                  <c:v>8.95068493150685</c:v>
                </c:pt>
                <c:pt idx="1338">
                  <c:v>8.95342465753425</c:v>
                </c:pt>
                <c:pt idx="1339">
                  <c:v>8.96164383561644</c:v>
                </c:pt>
                <c:pt idx="1340">
                  <c:v>8.964383561643835</c:v>
                </c:pt>
                <c:pt idx="1341">
                  <c:v>8.96986301369863</c:v>
                </c:pt>
                <c:pt idx="1342">
                  <c:v>8.97260273972603</c:v>
                </c:pt>
                <c:pt idx="1343">
                  <c:v>8.978082191780821</c:v>
                </c:pt>
                <c:pt idx="1344">
                  <c:v>8.98082191780822</c:v>
                </c:pt>
                <c:pt idx="1345">
                  <c:v>8.986301369863014</c:v>
                </c:pt>
                <c:pt idx="1346">
                  <c:v>8.991780821917808</c:v>
                </c:pt>
                <c:pt idx="1347">
                  <c:v>8.997260273972603</c:v>
                </c:pt>
                <c:pt idx="1348">
                  <c:v>9.010958904109588</c:v>
                </c:pt>
                <c:pt idx="1349">
                  <c:v>9.013698630136987</c:v>
                </c:pt>
                <c:pt idx="1350">
                  <c:v>9.016438356164385</c:v>
                </c:pt>
                <c:pt idx="1351">
                  <c:v>9.019178082191777</c:v>
                </c:pt>
                <c:pt idx="1352">
                  <c:v>9.021917808219179</c:v>
                </c:pt>
                <c:pt idx="1353">
                  <c:v>9.024657534246575</c:v>
                </c:pt>
                <c:pt idx="1354">
                  <c:v>9.035616438356164</c:v>
                </c:pt>
                <c:pt idx="1355">
                  <c:v>9.043835616438355</c:v>
                </c:pt>
                <c:pt idx="1356">
                  <c:v>9.052054794520548</c:v>
                </c:pt>
                <c:pt idx="1357">
                  <c:v>9.054794520547948</c:v>
                </c:pt>
                <c:pt idx="1358">
                  <c:v>9.06027397260274</c:v>
                </c:pt>
                <c:pt idx="1359">
                  <c:v>9.065753424657535</c:v>
                </c:pt>
                <c:pt idx="1360">
                  <c:v>9.07123287671233</c:v>
                </c:pt>
                <c:pt idx="1361">
                  <c:v>9.073972602739724</c:v>
                </c:pt>
                <c:pt idx="1362">
                  <c:v>9.07945205479452</c:v>
                </c:pt>
                <c:pt idx="1363">
                  <c:v>9.087671232876711</c:v>
                </c:pt>
                <c:pt idx="1364">
                  <c:v>9.093150684931503</c:v>
                </c:pt>
                <c:pt idx="1365">
                  <c:v>9.134246575342466</c:v>
                </c:pt>
                <c:pt idx="1366">
                  <c:v>9.136986301369862</c:v>
                </c:pt>
                <c:pt idx="1367">
                  <c:v>9.139726027397262</c:v>
                </c:pt>
                <c:pt idx="1368">
                  <c:v>9.142465753424657</c:v>
                </c:pt>
                <c:pt idx="1369">
                  <c:v>9.158904109589043</c:v>
                </c:pt>
                <c:pt idx="1370">
                  <c:v>9.16164383561644</c:v>
                </c:pt>
                <c:pt idx="1371">
                  <c:v>9.169863013698632</c:v>
                </c:pt>
                <c:pt idx="1372">
                  <c:v>9.17260273972603</c:v>
                </c:pt>
                <c:pt idx="1373">
                  <c:v>9.175342465753424</c:v>
                </c:pt>
                <c:pt idx="1374">
                  <c:v>9.17808219178082</c:v>
                </c:pt>
                <c:pt idx="1375">
                  <c:v>9.18082191780822</c:v>
                </c:pt>
                <c:pt idx="1376">
                  <c:v>9.186301369863013</c:v>
                </c:pt>
                <c:pt idx="1377">
                  <c:v>9.189041095890411</c:v>
                </c:pt>
                <c:pt idx="1378">
                  <c:v>9.194520547945206</c:v>
                </c:pt>
                <c:pt idx="1379">
                  <c:v>9.210958904109587</c:v>
                </c:pt>
                <c:pt idx="1380">
                  <c:v>9.213698630136987</c:v>
                </c:pt>
                <c:pt idx="1381">
                  <c:v>9.216438356164385</c:v>
                </c:pt>
                <c:pt idx="1382">
                  <c:v>9.219178082191778</c:v>
                </c:pt>
                <c:pt idx="1383">
                  <c:v>9.221917808219176</c:v>
                </c:pt>
                <c:pt idx="1384">
                  <c:v>9.224657534246573</c:v>
                </c:pt>
                <c:pt idx="1385">
                  <c:v>9.227397260273971</c:v>
                </c:pt>
                <c:pt idx="1386">
                  <c:v>9.23013698630137</c:v>
                </c:pt>
                <c:pt idx="1387">
                  <c:v>9.235616438356164</c:v>
                </c:pt>
                <c:pt idx="1388">
                  <c:v>9.238356164383559</c:v>
                </c:pt>
                <c:pt idx="1389">
                  <c:v>9.243835616438357</c:v>
                </c:pt>
                <c:pt idx="1390">
                  <c:v>9.263013698630136</c:v>
                </c:pt>
                <c:pt idx="1391">
                  <c:v>9.312328767123288</c:v>
                </c:pt>
                <c:pt idx="1392">
                  <c:v>9.315068493150685</c:v>
                </c:pt>
                <c:pt idx="1393">
                  <c:v>9.317808219178083</c:v>
                </c:pt>
                <c:pt idx="1394">
                  <c:v>9.326027397260274</c:v>
                </c:pt>
                <c:pt idx="1395">
                  <c:v>9.33150684931507</c:v>
                </c:pt>
                <c:pt idx="1396">
                  <c:v>9.336986301369865</c:v>
                </c:pt>
                <c:pt idx="1397">
                  <c:v>9.35068493150685</c:v>
                </c:pt>
                <c:pt idx="1398">
                  <c:v>9.356164383561646</c:v>
                </c:pt>
                <c:pt idx="1399">
                  <c:v>9.35890410958904</c:v>
                </c:pt>
                <c:pt idx="1400">
                  <c:v>9.36164383561644</c:v>
                </c:pt>
                <c:pt idx="1401">
                  <c:v>9.364383561643835</c:v>
                </c:pt>
                <c:pt idx="1402">
                  <c:v>9.375342465753425</c:v>
                </c:pt>
                <c:pt idx="1403">
                  <c:v>9.378082191780821</c:v>
                </c:pt>
                <c:pt idx="1404">
                  <c:v>9.38082191780822</c:v>
                </c:pt>
                <c:pt idx="1405">
                  <c:v>9.386301369863014</c:v>
                </c:pt>
                <c:pt idx="1406">
                  <c:v>9.394520547945207</c:v>
                </c:pt>
                <c:pt idx="1407">
                  <c:v>9.4</c:v>
                </c:pt>
                <c:pt idx="1408">
                  <c:v>9.43013698630137</c:v>
                </c:pt>
                <c:pt idx="1409">
                  <c:v>9.435616438356166</c:v>
                </c:pt>
                <c:pt idx="1410">
                  <c:v>9.43835616438356</c:v>
                </c:pt>
                <c:pt idx="1411">
                  <c:v>9.443835616438356</c:v>
                </c:pt>
                <c:pt idx="1412">
                  <c:v>9.449315068493149</c:v>
                </c:pt>
                <c:pt idx="1413">
                  <c:v>9.45205479452055</c:v>
                </c:pt>
                <c:pt idx="1414">
                  <c:v>9.45479452054795</c:v>
                </c:pt>
                <c:pt idx="1415">
                  <c:v>9.457534246575345</c:v>
                </c:pt>
                <c:pt idx="1416">
                  <c:v>9.46027397260274</c:v>
                </c:pt>
                <c:pt idx="1417">
                  <c:v>9.463013698630137</c:v>
                </c:pt>
                <c:pt idx="1418">
                  <c:v>9.468493150684933</c:v>
                </c:pt>
                <c:pt idx="1419">
                  <c:v>9.473972602739725</c:v>
                </c:pt>
                <c:pt idx="1420">
                  <c:v>9.479452054794522</c:v>
                </c:pt>
                <c:pt idx="1421">
                  <c:v>9.482191780821917</c:v>
                </c:pt>
                <c:pt idx="1422">
                  <c:v>9.487671232876712</c:v>
                </c:pt>
                <c:pt idx="1423">
                  <c:v>9.493150684931505</c:v>
                </c:pt>
                <c:pt idx="1424">
                  <c:v>9.495890410958905</c:v>
                </c:pt>
                <c:pt idx="1425">
                  <c:v>9.501369863013698</c:v>
                </c:pt>
                <c:pt idx="1426">
                  <c:v>9.504109589041096</c:v>
                </c:pt>
                <c:pt idx="1427">
                  <c:v>9.506849315068496</c:v>
                </c:pt>
                <c:pt idx="1428">
                  <c:v>9.512328767123286</c:v>
                </c:pt>
                <c:pt idx="1429">
                  <c:v>9.515068493150682</c:v>
                </c:pt>
                <c:pt idx="1430">
                  <c:v>9.517808219178082</c:v>
                </c:pt>
                <c:pt idx="1431">
                  <c:v>9.52054794520548</c:v>
                </c:pt>
                <c:pt idx="1432">
                  <c:v>9.523287671232875</c:v>
                </c:pt>
                <c:pt idx="1433">
                  <c:v>9.526027397260273</c:v>
                </c:pt>
                <c:pt idx="1434">
                  <c:v>9.53150684931507</c:v>
                </c:pt>
                <c:pt idx="1435">
                  <c:v>9.536986301369864</c:v>
                </c:pt>
                <c:pt idx="1436">
                  <c:v>9.550684931506854</c:v>
                </c:pt>
                <c:pt idx="1437">
                  <c:v>9.556164383561645</c:v>
                </c:pt>
                <c:pt idx="1438">
                  <c:v>9.57260273972603</c:v>
                </c:pt>
                <c:pt idx="1439">
                  <c:v>9.575342465753423</c:v>
                </c:pt>
                <c:pt idx="1440">
                  <c:v>9.58082191780822</c:v>
                </c:pt>
                <c:pt idx="1441">
                  <c:v>9.594520547945206</c:v>
                </c:pt>
                <c:pt idx="1442">
                  <c:v>9.6</c:v>
                </c:pt>
                <c:pt idx="1443">
                  <c:v>9.619178082191777</c:v>
                </c:pt>
                <c:pt idx="1444">
                  <c:v>9.624657534246575</c:v>
                </c:pt>
                <c:pt idx="1445">
                  <c:v>9.638356164383559</c:v>
                </c:pt>
                <c:pt idx="1446">
                  <c:v>9.643835616438355</c:v>
                </c:pt>
                <c:pt idx="1447">
                  <c:v>9.657534246575346</c:v>
                </c:pt>
                <c:pt idx="1448">
                  <c:v>9.663013698630134</c:v>
                </c:pt>
                <c:pt idx="1449">
                  <c:v>9.668493150684932</c:v>
                </c:pt>
                <c:pt idx="1450">
                  <c:v>9.67123287671233</c:v>
                </c:pt>
                <c:pt idx="1451">
                  <c:v>9.673972602739724</c:v>
                </c:pt>
                <c:pt idx="1452">
                  <c:v>9.676712328767125</c:v>
                </c:pt>
                <c:pt idx="1453">
                  <c:v>9.67945205479452</c:v>
                </c:pt>
                <c:pt idx="1454">
                  <c:v>9.682191780821918</c:v>
                </c:pt>
                <c:pt idx="1455">
                  <c:v>9.687671232876711</c:v>
                </c:pt>
                <c:pt idx="1456">
                  <c:v>9.706849315068495</c:v>
                </c:pt>
                <c:pt idx="1457">
                  <c:v>9.72054794520548</c:v>
                </c:pt>
                <c:pt idx="1458">
                  <c:v>9.726027397260273</c:v>
                </c:pt>
                <c:pt idx="1459">
                  <c:v>9.734246575342465</c:v>
                </c:pt>
                <c:pt idx="1460">
                  <c:v>9.736986301369862</c:v>
                </c:pt>
                <c:pt idx="1461">
                  <c:v>9.742465753424657</c:v>
                </c:pt>
                <c:pt idx="1462">
                  <c:v>9.745205479452053</c:v>
                </c:pt>
                <c:pt idx="1463">
                  <c:v>9.75068493150685</c:v>
                </c:pt>
                <c:pt idx="1464">
                  <c:v>9.764383561643836</c:v>
                </c:pt>
                <c:pt idx="1465">
                  <c:v>9.767123287671231</c:v>
                </c:pt>
                <c:pt idx="1466">
                  <c:v>9.76986301369863</c:v>
                </c:pt>
                <c:pt idx="1467">
                  <c:v>9.775342465753424</c:v>
                </c:pt>
                <c:pt idx="1468">
                  <c:v>9.78082191780822</c:v>
                </c:pt>
                <c:pt idx="1469">
                  <c:v>9.786301369863013</c:v>
                </c:pt>
                <c:pt idx="1470">
                  <c:v>9.789041095890411</c:v>
                </c:pt>
                <c:pt idx="1471">
                  <c:v>9.791780821917806</c:v>
                </c:pt>
                <c:pt idx="1472">
                  <c:v>9.794520547945205</c:v>
                </c:pt>
                <c:pt idx="1473">
                  <c:v>9.808219178082193</c:v>
                </c:pt>
                <c:pt idx="1474">
                  <c:v>9.810958904109588</c:v>
                </c:pt>
                <c:pt idx="1475">
                  <c:v>9.813698630136986</c:v>
                </c:pt>
                <c:pt idx="1476">
                  <c:v>9.81917808219178</c:v>
                </c:pt>
                <c:pt idx="1477">
                  <c:v>9.824657534246576</c:v>
                </c:pt>
                <c:pt idx="1478">
                  <c:v>9.83013698630137</c:v>
                </c:pt>
                <c:pt idx="1479">
                  <c:v>9.832876712328768</c:v>
                </c:pt>
                <c:pt idx="1480">
                  <c:v>9.83835616438356</c:v>
                </c:pt>
                <c:pt idx="1481">
                  <c:v>9.843835616438356</c:v>
                </c:pt>
                <c:pt idx="1482">
                  <c:v>9.85205479452055</c:v>
                </c:pt>
                <c:pt idx="1483">
                  <c:v>9.854794520547947</c:v>
                </c:pt>
                <c:pt idx="1484">
                  <c:v>9.857534246575346</c:v>
                </c:pt>
                <c:pt idx="1485">
                  <c:v>9.86027397260274</c:v>
                </c:pt>
                <c:pt idx="1486">
                  <c:v>9.863013698630137</c:v>
                </c:pt>
                <c:pt idx="1487">
                  <c:v>9.884931506849316</c:v>
                </c:pt>
                <c:pt idx="1488">
                  <c:v>9.893150684931506</c:v>
                </c:pt>
                <c:pt idx="1489">
                  <c:v>9.898630136986303</c:v>
                </c:pt>
                <c:pt idx="1490">
                  <c:v>9.901369863013698</c:v>
                </c:pt>
                <c:pt idx="1491">
                  <c:v>9.912328767123288</c:v>
                </c:pt>
                <c:pt idx="1492">
                  <c:v>9.93972602739726</c:v>
                </c:pt>
                <c:pt idx="1493">
                  <c:v>9.94246575342466</c:v>
                </c:pt>
                <c:pt idx="1494">
                  <c:v>9.95068493150685</c:v>
                </c:pt>
                <c:pt idx="1495">
                  <c:v>9.96164383561644</c:v>
                </c:pt>
                <c:pt idx="1496">
                  <c:v>9.967123287671233</c:v>
                </c:pt>
                <c:pt idx="1497">
                  <c:v>9.96986301369863</c:v>
                </c:pt>
                <c:pt idx="1498">
                  <c:v>9.98082191780822</c:v>
                </c:pt>
                <c:pt idx="1499">
                  <c:v>9.983561643835615</c:v>
                </c:pt>
                <c:pt idx="1500">
                  <c:v>10.0</c:v>
                </c:pt>
                <c:pt idx="1501">
                  <c:v>10.0054794520548</c:v>
                </c:pt>
                <c:pt idx="1502">
                  <c:v>10.00821917808219</c:v>
                </c:pt>
                <c:pt idx="1503">
                  <c:v>10.01095890410959</c:v>
                </c:pt>
                <c:pt idx="1504">
                  <c:v>10.01369863013699</c:v>
                </c:pt>
                <c:pt idx="1505">
                  <c:v>10.01917808219178</c:v>
                </c:pt>
                <c:pt idx="1506">
                  <c:v>10.02465753424658</c:v>
                </c:pt>
                <c:pt idx="1507">
                  <c:v>10.03835616438356</c:v>
                </c:pt>
                <c:pt idx="1508">
                  <c:v>10.04383561643836</c:v>
                </c:pt>
                <c:pt idx="1509">
                  <c:v>10.05479452054795</c:v>
                </c:pt>
                <c:pt idx="1510">
                  <c:v>10.05753424657535</c:v>
                </c:pt>
                <c:pt idx="1511">
                  <c:v>10.06301369863014</c:v>
                </c:pt>
                <c:pt idx="1512">
                  <c:v>10.06849315068493</c:v>
                </c:pt>
                <c:pt idx="1513">
                  <c:v>10.07671232876712</c:v>
                </c:pt>
                <c:pt idx="1514">
                  <c:v>10.08767123287671</c:v>
                </c:pt>
                <c:pt idx="1515">
                  <c:v>10.09589041095891</c:v>
                </c:pt>
                <c:pt idx="1516">
                  <c:v>10.11232876712329</c:v>
                </c:pt>
                <c:pt idx="1517">
                  <c:v>10.11506849315068</c:v>
                </c:pt>
                <c:pt idx="1518">
                  <c:v>10.13150684931507</c:v>
                </c:pt>
                <c:pt idx="1519">
                  <c:v>10.13424657534247</c:v>
                </c:pt>
                <c:pt idx="1520">
                  <c:v>10.13698630136986</c:v>
                </c:pt>
                <c:pt idx="1521">
                  <c:v>10.13972602739726</c:v>
                </c:pt>
                <c:pt idx="1522">
                  <c:v>10.14520547945205</c:v>
                </c:pt>
                <c:pt idx="1523">
                  <c:v>10.16438356164383</c:v>
                </c:pt>
                <c:pt idx="1524">
                  <c:v>10.17808219178082</c:v>
                </c:pt>
                <c:pt idx="1525">
                  <c:v>10.18082191780822</c:v>
                </c:pt>
                <c:pt idx="1526">
                  <c:v>10.18630136986301</c:v>
                </c:pt>
                <c:pt idx="1527">
                  <c:v>10.18904109589041</c:v>
                </c:pt>
                <c:pt idx="1528">
                  <c:v>10.2027397260274</c:v>
                </c:pt>
                <c:pt idx="1529">
                  <c:v>10.20821917808219</c:v>
                </c:pt>
                <c:pt idx="1530">
                  <c:v>10.22191780821918</c:v>
                </c:pt>
                <c:pt idx="1531">
                  <c:v>10.22739726027397</c:v>
                </c:pt>
                <c:pt idx="1532">
                  <c:v>10.23287671232877</c:v>
                </c:pt>
                <c:pt idx="1533">
                  <c:v>10.24657534246575</c:v>
                </c:pt>
                <c:pt idx="1534">
                  <c:v>10.26575342465753</c:v>
                </c:pt>
                <c:pt idx="1535">
                  <c:v>10.26849315068493</c:v>
                </c:pt>
                <c:pt idx="1536">
                  <c:v>10.27671232876712</c:v>
                </c:pt>
                <c:pt idx="1537">
                  <c:v>10.28219178082192</c:v>
                </c:pt>
                <c:pt idx="1538">
                  <c:v>10.28493150684932</c:v>
                </c:pt>
                <c:pt idx="1539">
                  <c:v>10.28767123287671</c:v>
                </c:pt>
                <c:pt idx="1540">
                  <c:v>10.29041095890411</c:v>
                </c:pt>
                <c:pt idx="1541">
                  <c:v>10.2931506849315</c:v>
                </c:pt>
                <c:pt idx="1542">
                  <c:v>10.2958904109589</c:v>
                </c:pt>
                <c:pt idx="1543">
                  <c:v>10.3013698630137</c:v>
                </c:pt>
                <c:pt idx="1544">
                  <c:v>10.3068493150685</c:v>
                </c:pt>
                <c:pt idx="1545">
                  <c:v>10.32054794520548</c:v>
                </c:pt>
                <c:pt idx="1546">
                  <c:v>10.32602739726027</c:v>
                </c:pt>
                <c:pt idx="1547">
                  <c:v>10.33424657534247</c:v>
                </c:pt>
                <c:pt idx="1548">
                  <c:v>10.33698630136987</c:v>
                </c:pt>
                <c:pt idx="1549">
                  <c:v>10.33972602739726</c:v>
                </c:pt>
                <c:pt idx="1550">
                  <c:v>10.34520547945205</c:v>
                </c:pt>
                <c:pt idx="1551">
                  <c:v>10.35068493150685</c:v>
                </c:pt>
                <c:pt idx="1552">
                  <c:v>10.35342465753425</c:v>
                </c:pt>
                <c:pt idx="1553">
                  <c:v>10.35890410958904</c:v>
                </c:pt>
                <c:pt idx="1554">
                  <c:v>10.36438356164384</c:v>
                </c:pt>
                <c:pt idx="1555">
                  <c:v>10.38356164383562</c:v>
                </c:pt>
                <c:pt idx="1556">
                  <c:v>10.40821917808219</c:v>
                </c:pt>
                <c:pt idx="1557">
                  <c:v>10.42191780821918</c:v>
                </c:pt>
                <c:pt idx="1558">
                  <c:v>10.42739726027397</c:v>
                </c:pt>
                <c:pt idx="1559">
                  <c:v>10.43835616438356</c:v>
                </c:pt>
                <c:pt idx="1560">
                  <c:v>10.44109589041096</c:v>
                </c:pt>
                <c:pt idx="1561">
                  <c:v>10.44383561643836</c:v>
                </c:pt>
                <c:pt idx="1562">
                  <c:v>10.44657534246575</c:v>
                </c:pt>
                <c:pt idx="1563">
                  <c:v>10.45205479452055</c:v>
                </c:pt>
                <c:pt idx="1564">
                  <c:v>10.45753424657535</c:v>
                </c:pt>
                <c:pt idx="1565">
                  <c:v>10.46301369863014</c:v>
                </c:pt>
                <c:pt idx="1566">
                  <c:v>10.46849315068493</c:v>
                </c:pt>
                <c:pt idx="1567">
                  <c:v>10.47123287671233</c:v>
                </c:pt>
                <c:pt idx="1568">
                  <c:v>10.47671232876712</c:v>
                </c:pt>
                <c:pt idx="1569">
                  <c:v>10.48219178082192</c:v>
                </c:pt>
                <c:pt idx="1570">
                  <c:v>10.48767123287671</c:v>
                </c:pt>
                <c:pt idx="1571">
                  <c:v>10.49041095890411</c:v>
                </c:pt>
                <c:pt idx="1572">
                  <c:v>10.49589041095891</c:v>
                </c:pt>
                <c:pt idx="1573">
                  <c:v>10.5013698630137</c:v>
                </c:pt>
                <c:pt idx="1574">
                  <c:v>10.50958904109589</c:v>
                </c:pt>
                <c:pt idx="1575">
                  <c:v>10.51506849315068</c:v>
                </c:pt>
                <c:pt idx="1576">
                  <c:v>10.52054794520548</c:v>
                </c:pt>
                <c:pt idx="1577">
                  <c:v>10.53972602739726</c:v>
                </c:pt>
                <c:pt idx="1578">
                  <c:v>10.54520547945205</c:v>
                </c:pt>
                <c:pt idx="1579">
                  <c:v>10.55890410958904</c:v>
                </c:pt>
                <c:pt idx="1580">
                  <c:v>10.56438356164383</c:v>
                </c:pt>
                <c:pt idx="1581">
                  <c:v>10.57808219178082</c:v>
                </c:pt>
                <c:pt idx="1582">
                  <c:v>10.58356164383562</c:v>
                </c:pt>
                <c:pt idx="1583">
                  <c:v>10.58904109589041</c:v>
                </c:pt>
                <c:pt idx="1584">
                  <c:v>10.5972602739726</c:v>
                </c:pt>
                <c:pt idx="1585">
                  <c:v>10.6027397260274</c:v>
                </c:pt>
                <c:pt idx="1586">
                  <c:v>10.60821917808219</c:v>
                </c:pt>
                <c:pt idx="1587">
                  <c:v>10.62739726027397</c:v>
                </c:pt>
                <c:pt idx="1588">
                  <c:v>10.64657534246575</c:v>
                </c:pt>
                <c:pt idx="1589">
                  <c:v>10.65205479452055</c:v>
                </c:pt>
                <c:pt idx="1590">
                  <c:v>10.66575342465753</c:v>
                </c:pt>
                <c:pt idx="1591">
                  <c:v>10.67123287671233</c:v>
                </c:pt>
                <c:pt idx="1592">
                  <c:v>10.67671232876712</c:v>
                </c:pt>
                <c:pt idx="1593">
                  <c:v>10.69041095890411</c:v>
                </c:pt>
                <c:pt idx="1594">
                  <c:v>10.69589041095891</c:v>
                </c:pt>
                <c:pt idx="1595">
                  <c:v>10.7068493150685</c:v>
                </c:pt>
                <c:pt idx="1596">
                  <c:v>10.7095890410959</c:v>
                </c:pt>
                <c:pt idx="1597">
                  <c:v>10.71506849315068</c:v>
                </c:pt>
                <c:pt idx="1598">
                  <c:v>10.72876712328767</c:v>
                </c:pt>
                <c:pt idx="1599">
                  <c:v>10.73424657534247</c:v>
                </c:pt>
                <c:pt idx="1600">
                  <c:v>10.73972602739726</c:v>
                </c:pt>
                <c:pt idx="1601">
                  <c:v>10.74246575342466</c:v>
                </c:pt>
                <c:pt idx="1602">
                  <c:v>10.74520547945205</c:v>
                </c:pt>
                <c:pt idx="1603">
                  <c:v>10.75068493150685</c:v>
                </c:pt>
                <c:pt idx="1604">
                  <c:v>10.75342465753425</c:v>
                </c:pt>
                <c:pt idx="1605">
                  <c:v>10.75616438356164</c:v>
                </c:pt>
                <c:pt idx="1606">
                  <c:v>10.75890410958904</c:v>
                </c:pt>
                <c:pt idx="1607">
                  <c:v>10.77534246575342</c:v>
                </c:pt>
                <c:pt idx="1608">
                  <c:v>10.77808219178082</c:v>
                </c:pt>
                <c:pt idx="1609">
                  <c:v>10.7972602739726</c:v>
                </c:pt>
                <c:pt idx="1610">
                  <c:v>10.8027397260274</c:v>
                </c:pt>
                <c:pt idx="1611">
                  <c:v>10.80821917808219</c:v>
                </c:pt>
                <c:pt idx="1612">
                  <c:v>10.82191780821918</c:v>
                </c:pt>
                <c:pt idx="1613">
                  <c:v>10.83835616438356</c:v>
                </c:pt>
                <c:pt idx="1614">
                  <c:v>10.84383561643836</c:v>
                </c:pt>
                <c:pt idx="1615">
                  <c:v>10.85205479452055</c:v>
                </c:pt>
                <c:pt idx="1616">
                  <c:v>10.86575342465753</c:v>
                </c:pt>
                <c:pt idx="1617">
                  <c:v>10.87123287671233</c:v>
                </c:pt>
                <c:pt idx="1618">
                  <c:v>10.88493150684932</c:v>
                </c:pt>
                <c:pt idx="1619">
                  <c:v>10.88767123287671</c:v>
                </c:pt>
                <c:pt idx="1620">
                  <c:v>10.89041095890411</c:v>
                </c:pt>
                <c:pt idx="1621">
                  <c:v>10.9013698630137</c:v>
                </c:pt>
                <c:pt idx="1622">
                  <c:v>10.92602739726027</c:v>
                </c:pt>
                <c:pt idx="1623">
                  <c:v>10.92876712328767</c:v>
                </c:pt>
                <c:pt idx="1624">
                  <c:v>10.93150684931507</c:v>
                </c:pt>
                <c:pt idx="1625">
                  <c:v>10.93424657534247</c:v>
                </c:pt>
                <c:pt idx="1626">
                  <c:v>10.94520547945205</c:v>
                </c:pt>
                <c:pt idx="1627">
                  <c:v>10.94794520547945</c:v>
                </c:pt>
                <c:pt idx="1628">
                  <c:v>10.95890410958904</c:v>
                </c:pt>
                <c:pt idx="1629">
                  <c:v>10.97260273972603</c:v>
                </c:pt>
                <c:pt idx="1630">
                  <c:v>10.97808219178082</c:v>
                </c:pt>
                <c:pt idx="1631">
                  <c:v>10.98904109589041</c:v>
                </c:pt>
                <c:pt idx="1632">
                  <c:v>10.99178082191781</c:v>
                </c:pt>
                <c:pt idx="1633">
                  <c:v>10.99452054794521</c:v>
                </c:pt>
                <c:pt idx="1634">
                  <c:v>10.9972602739726</c:v>
                </c:pt>
                <c:pt idx="1635">
                  <c:v>11.0</c:v>
                </c:pt>
                <c:pt idx="1636">
                  <c:v>11.0027397260274</c:v>
                </c:pt>
                <c:pt idx="1637">
                  <c:v>11.00821917808219</c:v>
                </c:pt>
                <c:pt idx="1638">
                  <c:v>11.01369863013699</c:v>
                </c:pt>
                <c:pt idx="1639">
                  <c:v>11.01643835616439</c:v>
                </c:pt>
                <c:pt idx="1640">
                  <c:v>11.01917808219178</c:v>
                </c:pt>
                <c:pt idx="1641">
                  <c:v>11.03287671232877</c:v>
                </c:pt>
                <c:pt idx="1642">
                  <c:v>11.03561643835617</c:v>
                </c:pt>
                <c:pt idx="1643">
                  <c:v>11.03835616438356</c:v>
                </c:pt>
                <c:pt idx="1644">
                  <c:v>11.04383561643836</c:v>
                </c:pt>
                <c:pt idx="1645">
                  <c:v>11.04657534246575</c:v>
                </c:pt>
                <c:pt idx="1646">
                  <c:v>11.04931506849315</c:v>
                </c:pt>
                <c:pt idx="1647">
                  <c:v>11.05205479452055</c:v>
                </c:pt>
                <c:pt idx="1648">
                  <c:v>11.05479452054795</c:v>
                </c:pt>
                <c:pt idx="1649">
                  <c:v>11.05753424657535</c:v>
                </c:pt>
                <c:pt idx="1650">
                  <c:v>11.06027397260274</c:v>
                </c:pt>
                <c:pt idx="1651">
                  <c:v>11.07123287671233</c:v>
                </c:pt>
                <c:pt idx="1652">
                  <c:v>11.07397260273972</c:v>
                </c:pt>
                <c:pt idx="1653">
                  <c:v>11.07671232876712</c:v>
                </c:pt>
                <c:pt idx="1654">
                  <c:v>11.08493150684932</c:v>
                </c:pt>
                <c:pt idx="1655">
                  <c:v>11.1041095890411</c:v>
                </c:pt>
                <c:pt idx="1656">
                  <c:v>11.10958904109589</c:v>
                </c:pt>
                <c:pt idx="1657">
                  <c:v>11.11506849315068</c:v>
                </c:pt>
                <c:pt idx="1658">
                  <c:v>11.11780821917808</c:v>
                </c:pt>
                <c:pt idx="1659">
                  <c:v>11.12054794520548</c:v>
                </c:pt>
                <c:pt idx="1660">
                  <c:v>11.12328767123287</c:v>
                </c:pt>
                <c:pt idx="1661">
                  <c:v>11.12876712328767</c:v>
                </c:pt>
                <c:pt idx="1662">
                  <c:v>11.13424657534247</c:v>
                </c:pt>
                <c:pt idx="1663">
                  <c:v>11.14520547945205</c:v>
                </c:pt>
                <c:pt idx="1664">
                  <c:v>11.14794520547945</c:v>
                </c:pt>
                <c:pt idx="1665">
                  <c:v>11.15068493150685</c:v>
                </c:pt>
                <c:pt idx="1666">
                  <c:v>11.15890410958904</c:v>
                </c:pt>
                <c:pt idx="1667">
                  <c:v>11.16164383561644</c:v>
                </c:pt>
                <c:pt idx="1668">
                  <c:v>11.16438356164383</c:v>
                </c:pt>
                <c:pt idx="1669">
                  <c:v>11.17260273972603</c:v>
                </c:pt>
                <c:pt idx="1670">
                  <c:v>11.18904109589041</c:v>
                </c:pt>
                <c:pt idx="1671">
                  <c:v>11.19178082191781</c:v>
                </c:pt>
                <c:pt idx="1672">
                  <c:v>11.1972602739726</c:v>
                </c:pt>
                <c:pt idx="1673">
                  <c:v>11.2027397260274</c:v>
                </c:pt>
                <c:pt idx="1674">
                  <c:v>11.21643835616439</c:v>
                </c:pt>
                <c:pt idx="1675">
                  <c:v>11.22191780821918</c:v>
                </c:pt>
                <c:pt idx="1676">
                  <c:v>11.22465753424657</c:v>
                </c:pt>
                <c:pt idx="1677">
                  <c:v>11.22739726027397</c:v>
                </c:pt>
                <c:pt idx="1678">
                  <c:v>11.23013698630137</c:v>
                </c:pt>
                <c:pt idx="1679">
                  <c:v>11.23561643835616</c:v>
                </c:pt>
                <c:pt idx="1680">
                  <c:v>11.24109589041096</c:v>
                </c:pt>
                <c:pt idx="1681">
                  <c:v>11.25479452054795</c:v>
                </c:pt>
                <c:pt idx="1682">
                  <c:v>11.26027397260274</c:v>
                </c:pt>
                <c:pt idx="1683">
                  <c:v>11.26575342465753</c:v>
                </c:pt>
                <c:pt idx="1684">
                  <c:v>11.27397260273972</c:v>
                </c:pt>
                <c:pt idx="1685">
                  <c:v>11.27945205479452</c:v>
                </c:pt>
                <c:pt idx="1686">
                  <c:v>11.28493150684932</c:v>
                </c:pt>
                <c:pt idx="1687">
                  <c:v>11.2958904109589</c:v>
                </c:pt>
                <c:pt idx="1688">
                  <c:v>11.2986301369863</c:v>
                </c:pt>
                <c:pt idx="1689">
                  <c:v>11.3095890410959</c:v>
                </c:pt>
                <c:pt idx="1690">
                  <c:v>11.32328767123287</c:v>
                </c:pt>
                <c:pt idx="1691">
                  <c:v>11.32876712328767</c:v>
                </c:pt>
                <c:pt idx="1692">
                  <c:v>11.35890410958904</c:v>
                </c:pt>
                <c:pt idx="1693">
                  <c:v>11.36164383561644</c:v>
                </c:pt>
                <c:pt idx="1694">
                  <c:v>11.36712328767123</c:v>
                </c:pt>
                <c:pt idx="1695">
                  <c:v>11.37260273972603</c:v>
                </c:pt>
                <c:pt idx="1696">
                  <c:v>11.38630136986301</c:v>
                </c:pt>
                <c:pt idx="1697">
                  <c:v>11.3972602739726</c:v>
                </c:pt>
                <c:pt idx="1698">
                  <c:v>11.4027397260274</c:v>
                </c:pt>
                <c:pt idx="1699">
                  <c:v>11.4054794520548</c:v>
                </c:pt>
                <c:pt idx="1700">
                  <c:v>11.41095890410959</c:v>
                </c:pt>
                <c:pt idx="1701">
                  <c:v>11.43561643835617</c:v>
                </c:pt>
                <c:pt idx="1702">
                  <c:v>11.44109589041096</c:v>
                </c:pt>
                <c:pt idx="1703">
                  <c:v>11.44657534246575</c:v>
                </c:pt>
                <c:pt idx="1704">
                  <c:v>11.44931506849315</c:v>
                </c:pt>
                <c:pt idx="1705">
                  <c:v>11.45479452054795</c:v>
                </c:pt>
                <c:pt idx="1706">
                  <c:v>11.46575342465753</c:v>
                </c:pt>
                <c:pt idx="1707">
                  <c:v>11.46849315068493</c:v>
                </c:pt>
                <c:pt idx="1708">
                  <c:v>11.47397260273972</c:v>
                </c:pt>
                <c:pt idx="1709">
                  <c:v>11.47945205479452</c:v>
                </c:pt>
                <c:pt idx="1710">
                  <c:v>11.48493150684932</c:v>
                </c:pt>
                <c:pt idx="1711">
                  <c:v>11.48767123287671</c:v>
                </c:pt>
                <c:pt idx="1712">
                  <c:v>11.49315068493151</c:v>
                </c:pt>
                <c:pt idx="1713">
                  <c:v>11.4986301369863</c:v>
                </c:pt>
                <c:pt idx="1714">
                  <c:v>11.5041095890411</c:v>
                </c:pt>
                <c:pt idx="1715">
                  <c:v>11.50958904109589</c:v>
                </c:pt>
                <c:pt idx="1716">
                  <c:v>11.51232876712329</c:v>
                </c:pt>
                <c:pt idx="1717">
                  <c:v>11.51780821917808</c:v>
                </c:pt>
                <c:pt idx="1718">
                  <c:v>11.52328767123288</c:v>
                </c:pt>
                <c:pt idx="1719">
                  <c:v>11.52602739726027</c:v>
                </c:pt>
                <c:pt idx="1720">
                  <c:v>11.52876712328767</c:v>
                </c:pt>
                <c:pt idx="1721">
                  <c:v>11.53698630136986</c:v>
                </c:pt>
                <c:pt idx="1722">
                  <c:v>11.54246575342466</c:v>
                </c:pt>
                <c:pt idx="1723">
                  <c:v>11.54794520547945</c:v>
                </c:pt>
                <c:pt idx="1724">
                  <c:v>11.55342465753425</c:v>
                </c:pt>
                <c:pt idx="1725">
                  <c:v>11.56164383561644</c:v>
                </c:pt>
                <c:pt idx="1726">
                  <c:v>11.56712328767123</c:v>
                </c:pt>
                <c:pt idx="1727">
                  <c:v>11.58082191780822</c:v>
                </c:pt>
                <c:pt idx="1728">
                  <c:v>11.58630136986301</c:v>
                </c:pt>
                <c:pt idx="1729">
                  <c:v>11.59178082191781</c:v>
                </c:pt>
                <c:pt idx="1730">
                  <c:v>11.5972602739726</c:v>
                </c:pt>
                <c:pt idx="1731">
                  <c:v>11.6</c:v>
                </c:pt>
                <c:pt idx="1732">
                  <c:v>11.60547945205479</c:v>
                </c:pt>
                <c:pt idx="1733">
                  <c:v>11.61095890410959</c:v>
                </c:pt>
                <c:pt idx="1734">
                  <c:v>11.61369863013699</c:v>
                </c:pt>
                <c:pt idx="1735">
                  <c:v>11.61643835616439</c:v>
                </c:pt>
                <c:pt idx="1736">
                  <c:v>11.62465753424657</c:v>
                </c:pt>
                <c:pt idx="1737">
                  <c:v>11.63013698630137</c:v>
                </c:pt>
                <c:pt idx="1738">
                  <c:v>11.63561643835616</c:v>
                </c:pt>
                <c:pt idx="1739">
                  <c:v>11.64109589041096</c:v>
                </c:pt>
                <c:pt idx="1740">
                  <c:v>11.64931506849315</c:v>
                </c:pt>
                <c:pt idx="1741">
                  <c:v>11.65479452054795</c:v>
                </c:pt>
                <c:pt idx="1742">
                  <c:v>11.66027397260274</c:v>
                </c:pt>
                <c:pt idx="1743">
                  <c:v>11.66849315068493</c:v>
                </c:pt>
                <c:pt idx="1744">
                  <c:v>11.67397260273972</c:v>
                </c:pt>
                <c:pt idx="1745">
                  <c:v>11.67945205479452</c:v>
                </c:pt>
                <c:pt idx="1746">
                  <c:v>11.68219178082192</c:v>
                </c:pt>
                <c:pt idx="1747">
                  <c:v>11.6931506849315</c:v>
                </c:pt>
                <c:pt idx="1748">
                  <c:v>11.6986301369863</c:v>
                </c:pt>
                <c:pt idx="1749">
                  <c:v>11.7041095890411</c:v>
                </c:pt>
                <c:pt idx="1750">
                  <c:v>11.7068493150685</c:v>
                </c:pt>
                <c:pt idx="1751">
                  <c:v>11.71232876712329</c:v>
                </c:pt>
                <c:pt idx="1752">
                  <c:v>11.71780821917808</c:v>
                </c:pt>
                <c:pt idx="1753">
                  <c:v>11.72328767123287</c:v>
                </c:pt>
                <c:pt idx="1754">
                  <c:v>11.73698630136986</c:v>
                </c:pt>
                <c:pt idx="1755">
                  <c:v>11.74246575342466</c:v>
                </c:pt>
                <c:pt idx="1756">
                  <c:v>11.76164383561644</c:v>
                </c:pt>
                <c:pt idx="1757">
                  <c:v>11.76712328767123</c:v>
                </c:pt>
                <c:pt idx="1758">
                  <c:v>11.78082191780822</c:v>
                </c:pt>
                <c:pt idx="1759">
                  <c:v>11.78356164383562</c:v>
                </c:pt>
                <c:pt idx="1760">
                  <c:v>11.8054794520548</c:v>
                </c:pt>
                <c:pt idx="1761">
                  <c:v>11.81095890410959</c:v>
                </c:pt>
                <c:pt idx="1762">
                  <c:v>11.81643835616439</c:v>
                </c:pt>
                <c:pt idx="1763">
                  <c:v>11.81917808219178</c:v>
                </c:pt>
                <c:pt idx="1764">
                  <c:v>11.82465753424658</c:v>
                </c:pt>
                <c:pt idx="1765">
                  <c:v>11.83013698630137</c:v>
                </c:pt>
                <c:pt idx="1766">
                  <c:v>11.84657534246575</c:v>
                </c:pt>
                <c:pt idx="1767">
                  <c:v>11.85205479452055</c:v>
                </c:pt>
                <c:pt idx="1768">
                  <c:v>11.87123287671233</c:v>
                </c:pt>
                <c:pt idx="1769">
                  <c:v>11.89041095890411</c:v>
                </c:pt>
                <c:pt idx="1770">
                  <c:v>11.89315068493151</c:v>
                </c:pt>
                <c:pt idx="1771">
                  <c:v>11.89589041095891</c:v>
                </c:pt>
                <c:pt idx="1772">
                  <c:v>11.8986301369863</c:v>
                </c:pt>
                <c:pt idx="1773">
                  <c:v>11.9095890410959</c:v>
                </c:pt>
                <c:pt idx="1774">
                  <c:v>11.91232876712329</c:v>
                </c:pt>
                <c:pt idx="1775">
                  <c:v>11.91506849315068</c:v>
                </c:pt>
                <c:pt idx="1776">
                  <c:v>11.91780821917808</c:v>
                </c:pt>
                <c:pt idx="1777">
                  <c:v>11.93698630136987</c:v>
                </c:pt>
                <c:pt idx="1778">
                  <c:v>11.95342465753425</c:v>
                </c:pt>
                <c:pt idx="1779">
                  <c:v>11.95616438356165</c:v>
                </c:pt>
                <c:pt idx="1780">
                  <c:v>11.96164383561644</c:v>
                </c:pt>
                <c:pt idx="1781">
                  <c:v>11.96712328767123</c:v>
                </c:pt>
                <c:pt idx="1782">
                  <c:v>11.97260273972603</c:v>
                </c:pt>
                <c:pt idx="1783">
                  <c:v>11.98356164383562</c:v>
                </c:pt>
                <c:pt idx="1784">
                  <c:v>11.98630136986301</c:v>
                </c:pt>
                <c:pt idx="1785">
                  <c:v>11.9972602739726</c:v>
                </c:pt>
                <c:pt idx="1786">
                  <c:v>12.0</c:v>
                </c:pt>
                <c:pt idx="1787">
                  <c:v>12.0027397260274</c:v>
                </c:pt>
                <c:pt idx="1788">
                  <c:v>12.0054794520548</c:v>
                </c:pt>
              </c:numCache>
            </c:numRef>
          </c:xVal>
          <c:yVal>
            <c:numRef>
              <c:f>Aqua!$E$2:$E$3000</c:f>
              <c:numCache>
                <c:formatCode>General</c:formatCode>
                <c:ptCount val="2999"/>
                <c:pt idx="0">
                  <c:v>0.466</c:v>
                </c:pt>
                <c:pt idx="1">
                  <c:v>0.4599</c:v>
                </c:pt>
                <c:pt idx="2">
                  <c:v>0.4669</c:v>
                </c:pt>
                <c:pt idx="3">
                  <c:v>0.4687</c:v>
                </c:pt>
                <c:pt idx="4">
                  <c:v>0.4647</c:v>
                </c:pt>
                <c:pt idx="5">
                  <c:v>0.4603</c:v>
                </c:pt>
                <c:pt idx="6">
                  <c:v>0.4793</c:v>
                </c:pt>
                <c:pt idx="7">
                  <c:v>0.4631</c:v>
                </c:pt>
                <c:pt idx="8">
                  <c:v>0.4373</c:v>
                </c:pt>
                <c:pt idx="9">
                  <c:v>0.4605</c:v>
                </c:pt>
                <c:pt idx="10">
                  <c:v>0.457</c:v>
                </c:pt>
                <c:pt idx="11">
                  <c:v>0.4556</c:v>
                </c:pt>
                <c:pt idx="12">
                  <c:v>0.4699</c:v>
                </c:pt>
                <c:pt idx="13">
                  <c:v>0.4617</c:v>
                </c:pt>
                <c:pt idx="14">
                  <c:v>0.4583</c:v>
                </c:pt>
                <c:pt idx="15">
                  <c:v>0.4624</c:v>
                </c:pt>
                <c:pt idx="16">
                  <c:v>0.4614</c:v>
                </c:pt>
                <c:pt idx="17">
                  <c:v>0.466</c:v>
                </c:pt>
                <c:pt idx="18">
                  <c:v>0.4631</c:v>
                </c:pt>
                <c:pt idx="19">
                  <c:v>0.458</c:v>
                </c:pt>
                <c:pt idx="20">
                  <c:v>0.4581</c:v>
                </c:pt>
                <c:pt idx="21">
                  <c:v>0.446</c:v>
                </c:pt>
                <c:pt idx="22">
                  <c:v>0.4678</c:v>
                </c:pt>
                <c:pt idx="23">
                  <c:v>0.4595</c:v>
                </c:pt>
                <c:pt idx="24">
                  <c:v>0.4643</c:v>
                </c:pt>
                <c:pt idx="25">
                  <c:v>0.466</c:v>
                </c:pt>
                <c:pt idx="26">
                  <c:v>0.4545</c:v>
                </c:pt>
                <c:pt idx="27">
                  <c:v>0.464</c:v>
                </c:pt>
                <c:pt idx="28">
                  <c:v>0.4622</c:v>
                </c:pt>
                <c:pt idx="29">
                  <c:v>0.4593</c:v>
                </c:pt>
                <c:pt idx="30">
                  <c:v>0.4592</c:v>
                </c:pt>
                <c:pt idx="31">
                  <c:v>0.4579</c:v>
                </c:pt>
                <c:pt idx="32">
                  <c:v>0.4636</c:v>
                </c:pt>
                <c:pt idx="33">
                  <c:v>0.4641</c:v>
                </c:pt>
                <c:pt idx="34">
                  <c:v>0.4643</c:v>
                </c:pt>
                <c:pt idx="35">
                  <c:v>0.4558</c:v>
                </c:pt>
                <c:pt idx="36">
                  <c:v>0.4615</c:v>
                </c:pt>
                <c:pt idx="37">
                  <c:v>0.4566</c:v>
                </c:pt>
                <c:pt idx="38">
                  <c:v>0.4543</c:v>
                </c:pt>
                <c:pt idx="39">
                  <c:v>0.4564</c:v>
                </c:pt>
                <c:pt idx="40">
                  <c:v>0.4619</c:v>
                </c:pt>
                <c:pt idx="41">
                  <c:v>0.4669</c:v>
                </c:pt>
                <c:pt idx="42">
                  <c:v>0.4632</c:v>
                </c:pt>
                <c:pt idx="43">
                  <c:v>0.4628</c:v>
                </c:pt>
                <c:pt idx="44">
                  <c:v>0.4653</c:v>
                </c:pt>
                <c:pt idx="45">
                  <c:v>0.471</c:v>
                </c:pt>
                <c:pt idx="46">
                  <c:v>0.4639</c:v>
                </c:pt>
                <c:pt idx="47">
                  <c:v>0.4633</c:v>
                </c:pt>
                <c:pt idx="48">
                  <c:v>0.4681</c:v>
                </c:pt>
                <c:pt idx="49">
                  <c:v>0.4678</c:v>
                </c:pt>
                <c:pt idx="50">
                  <c:v>0.4603</c:v>
                </c:pt>
                <c:pt idx="51">
                  <c:v>0.4648</c:v>
                </c:pt>
                <c:pt idx="52">
                  <c:v>0.4649</c:v>
                </c:pt>
                <c:pt idx="53">
                  <c:v>0.4591</c:v>
                </c:pt>
                <c:pt idx="54">
                  <c:v>0.4626</c:v>
                </c:pt>
                <c:pt idx="55">
                  <c:v>0.4668</c:v>
                </c:pt>
                <c:pt idx="56">
                  <c:v>0.4618</c:v>
                </c:pt>
                <c:pt idx="57">
                  <c:v>0.4602</c:v>
                </c:pt>
                <c:pt idx="58">
                  <c:v>0.458</c:v>
                </c:pt>
                <c:pt idx="59">
                  <c:v>0.4603</c:v>
                </c:pt>
                <c:pt idx="60">
                  <c:v>0.4508</c:v>
                </c:pt>
                <c:pt idx="61">
                  <c:v>0.4578</c:v>
                </c:pt>
                <c:pt idx="62">
                  <c:v>0.4548</c:v>
                </c:pt>
                <c:pt idx="63">
                  <c:v>0.4511</c:v>
                </c:pt>
                <c:pt idx="64">
                  <c:v>0.4496</c:v>
                </c:pt>
                <c:pt idx="65">
                  <c:v>0.4593</c:v>
                </c:pt>
                <c:pt idx="66">
                  <c:v>0.4491</c:v>
                </c:pt>
                <c:pt idx="67">
                  <c:v>0.4482</c:v>
                </c:pt>
                <c:pt idx="68">
                  <c:v>0.4543</c:v>
                </c:pt>
                <c:pt idx="69">
                  <c:v>0.4548</c:v>
                </c:pt>
                <c:pt idx="70">
                  <c:v>0.4569</c:v>
                </c:pt>
                <c:pt idx="71">
                  <c:v>0.4595</c:v>
                </c:pt>
                <c:pt idx="72">
                  <c:v>0.4601</c:v>
                </c:pt>
                <c:pt idx="73">
                  <c:v>0.4536</c:v>
                </c:pt>
                <c:pt idx="74">
                  <c:v>0.4563</c:v>
                </c:pt>
                <c:pt idx="75">
                  <c:v>0.4505</c:v>
                </c:pt>
                <c:pt idx="76">
                  <c:v>0.4485</c:v>
                </c:pt>
                <c:pt idx="77">
                  <c:v>0.4503</c:v>
                </c:pt>
                <c:pt idx="78">
                  <c:v>0.4578</c:v>
                </c:pt>
                <c:pt idx="79">
                  <c:v>0.4587</c:v>
                </c:pt>
                <c:pt idx="80">
                  <c:v>0.453</c:v>
                </c:pt>
                <c:pt idx="81">
                  <c:v>0.4595</c:v>
                </c:pt>
                <c:pt idx="82">
                  <c:v>0.4499</c:v>
                </c:pt>
                <c:pt idx="83">
                  <c:v>0.4595</c:v>
                </c:pt>
                <c:pt idx="84">
                  <c:v>0.4604</c:v>
                </c:pt>
                <c:pt idx="85">
                  <c:v>0.4562</c:v>
                </c:pt>
                <c:pt idx="86">
                  <c:v>0.4569</c:v>
                </c:pt>
                <c:pt idx="87">
                  <c:v>0.4557</c:v>
                </c:pt>
                <c:pt idx="88">
                  <c:v>0.4568</c:v>
                </c:pt>
                <c:pt idx="89">
                  <c:v>0.455</c:v>
                </c:pt>
                <c:pt idx="90">
                  <c:v>0.4546</c:v>
                </c:pt>
                <c:pt idx="91">
                  <c:v>0.457</c:v>
                </c:pt>
                <c:pt idx="92">
                  <c:v>0.452</c:v>
                </c:pt>
                <c:pt idx="93">
                  <c:v>0.4566</c:v>
                </c:pt>
                <c:pt idx="94">
                  <c:v>0.4557</c:v>
                </c:pt>
                <c:pt idx="95">
                  <c:v>0.4565</c:v>
                </c:pt>
                <c:pt idx="96">
                  <c:v>0.4626</c:v>
                </c:pt>
                <c:pt idx="97">
                  <c:v>0.458</c:v>
                </c:pt>
                <c:pt idx="98">
                  <c:v>0.4539</c:v>
                </c:pt>
                <c:pt idx="99">
                  <c:v>0.457</c:v>
                </c:pt>
                <c:pt idx="100">
                  <c:v>0.4543</c:v>
                </c:pt>
                <c:pt idx="101">
                  <c:v>0.4553</c:v>
                </c:pt>
                <c:pt idx="102">
                  <c:v>0.4568</c:v>
                </c:pt>
                <c:pt idx="103">
                  <c:v>0.4532</c:v>
                </c:pt>
                <c:pt idx="104">
                  <c:v>0.4557</c:v>
                </c:pt>
                <c:pt idx="105">
                  <c:v>0.457</c:v>
                </c:pt>
                <c:pt idx="106">
                  <c:v>0.4527</c:v>
                </c:pt>
                <c:pt idx="107">
                  <c:v>0.4552</c:v>
                </c:pt>
                <c:pt idx="108">
                  <c:v>0.4481</c:v>
                </c:pt>
                <c:pt idx="109">
                  <c:v>0.4519</c:v>
                </c:pt>
                <c:pt idx="110">
                  <c:v>0.4656</c:v>
                </c:pt>
                <c:pt idx="111">
                  <c:v>0.4559</c:v>
                </c:pt>
                <c:pt idx="112">
                  <c:v>0.4538</c:v>
                </c:pt>
                <c:pt idx="113">
                  <c:v>0.4585</c:v>
                </c:pt>
                <c:pt idx="114">
                  <c:v>0.4567</c:v>
                </c:pt>
                <c:pt idx="115">
                  <c:v>0.4549</c:v>
                </c:pt>
                <c:pt idx="116">
                  <c:v>0.4557</c:v>
                </c:pt>
                <c:pt idx="117">
                  <c:v>0.4572</c:v>
                </c:pt>
                <c:pt idx="118">
                  <c:v>0.4515</c:v>
                </c:pt>
                <c:pt idx="119">
                  <c:v>0.4596</c:v>
                </c:pt>
                <c:pt idx="120">
                  <c:v>0.4526</c:v>
                </c:pt>
                <c:pt idx="121">
                  <c:v>0.4568</c:v>
                </c:pt>
                <c:pt idx="122">
                  <c:v>0.4578</c:v>
                </c:pt>
                <c:pt idx="123">
                  <c:v>0.4582</c:v>
                </c:pt>
                <c:pt idx="124">
                  <c:v>0.4555</c:v>
                </c:pt>
                <c:pt idx="125">
                  <c:v>0.4612</c:v>
                </c:pt>
                <c:pt idx="126">
                  <c:v>0.4483</c:v>
                </c:pt>
                <c:pt idx="127">
                  <c:v>0.4459</c:v>
                </c:pt>
                <c:pt idx="128">
                  <c:v>0.459</c:v>
                </c:pt>
                <c:pt idx="129">
                  <c:v>0.4536</c:v>
                </c:pt>
                <c:pt idx="130">
                  <c:v>0.4481</c:v>
                </c:pt>
                <c:pt idx="131">
                  <c:v>0.451</c:v>
                </c:pt>
                <c:pt idx="132">
                  <c:v>0.4651</c:v>
                </c:pt>
                <c:pt idx="133">
                  <c:v>0.4518</c:v>
                </c:pt>
                <c:pt idx="134">
                  <c:v>0.4618</c:v>
                </c:pt>
                <c:pt idx="135">
                  <c:v>0.4625</c:v>
                </c:pt>
                <c:pt idx="136">
                  <c:v>0.4532</c:v>
                </c:pt>
                <c:pt idx="137">
                  <c:v>0.4565</c:v>
                </c:pt>
                <c:pt idx="138">
                  <c:v>0.4601</c:v>
                </c:pt>
                <c:pt idx="139">
                  <c:v>0.4561</c:v>
                </c:pt>
                <c:pt idx="140">
                  <c:v>0.4487</c:v>
                </c:pt>
                <c:pt idx="141">
                  <c:v>0.4484</c:v>
                </c:pt>
                <c:pt idx="142">
                  <c:v>0.4593</c:v>
                </c:pt>
                <c:pt idx="143">
                  <c:v>0.4494</c:v>
                </c:pt>
                <c:pt idx="144">
                  <c:v>0.4557</c:v>
                </c:pt>
                <c:pt idx="145">
                  <c:v>0.4501</c:v>
                </c:pt>
                <c:pt idx="146">
                  <c:v>0.4583</c:v>
                </c:pt>
                <c:pt idx="147">
                  <c:v>0.4563</c:v>
                </c:pt>
                <c:pt idx="148">
                  <c:v>0.4503</c:v>
                </c:pt>
                <c:pt idx="149">
                  <c:v>0.4462</c:v>
                </c:pt>
                <c:pt idx="150">
                  <c:v>0.4565</c:v>
                </c:pt>
                <c:pt idx="151">
                  <c:v>0.4508</c:v>
                </c:pt>
                <c:pt idx="152">
                  <c:v>0.4458</c:v>
                </c:pt>
                <c:pt idx="153">
                  <c:v>0.4532</c:v>
                </c:pt>
                <c:pt idx="154">
                  <c:v>0.4503</c:v>
                </c:pt>
                <c:pt idx="155">
                  <c:v>0.4576</c:v>
                </c:pt>
                <c:pt idx="156">
                  <c:v>0.4558</c:v>
                </c:pt>
                <c:pt idx="157">
                  <c:v>0.4498</c:v>
                </c:pt>
                <c:pt idx="158">
                  <c:v>0.4551</c:v>
                </c:pt>
                <c:pt idx="159">
                  <c:v>0.4517</c:v>
                </c:pt>
                <c:pt idx="160">
                  <c:v>0.4574</c:v>
                </c:pt>
                <c:pt idx="161">
                  <c:v>0.4615</c:v>
                </c:pt>
                <c:pt idx="162">
                  <c:v>0.4514</c:v>
                </c:pt>
                <c:pt idx="163">
                  <c:v>0.4531</c:v>
                </c:pt>
                <c:pt idx="164">
                  <c:v>0.4557</c:v>
                </c:pt>
                <c:pt idx="165">
                  <c:v>0.4593</c:v>
                </c:pt>
                <c:pt idx="166">
                  <c:v>0.4515</c:v>
                </c:pt>
                <c:pt idx="167">
                  <c:v>0.456</c:v>
                </c:pt>
                <c:pt idx="168">
                  <c:v>0.4522</c:v>
                </c:pt>
                <c:pt idx="169">
                  <c:v>0.4546</c:v>
                </c:pt>
                <c:pt idx="170">
                  <c:v>0.4428</c:v>
                </c:pt>
                <c:pt idx="171">
                  <c:v>0.4503</c:v>
                </c:pt>
                <c:pt idx="172">
                  <c:v>0.4591</c:v>
                </c:pt>
                <c:pt idx="173">
                  <c:v>0.4552</c:v>
                </c:pt>
                <c:pt idx="174">
                  <c:v>0.459</c:v>
                </c:pt>
                <c:pt idx="175">
                  <c:v>0.4017</c:v>
                </c:pt>
                <c:pt idx="176">
                  <c:v>0.4552</c:v>
                </c:pt>
                <c:pt idx="177">
                  <c:v>0.4425</c:v>
                </c:pt>
                <c:pt idx="178">
                  <c:v>0.4832</c:v>
                </c:pt>
                <c:pt idx="179">
                  <c:v>0.4914</c:v>
                </c:pt>
                <c:pt idx="180">
                  <c:v>0.4584</c:v>
                </c:pt>
                <c:pt idx="181">
                  <c:v>0.4725</c:v>
                </c:pt>
                <c:pt idx="182">
                  <c:v>0.4761</c:v>
                </c:pt>
                <c:pt idx="183">
                  <c:v>0.4819</c:v>
                </c:pt>
                <c:pt idx="184">
                  <c:v>0.4811</c:v>
                </c:pt>
                <c:pt idx="185">
                  <c:v>0.4557</c:v>
                </c:pt>
                <c:pt idx="186">
                  <c:v>0.4581</c:v>
                </c:pt>
                <c:pt idx="187">
                  <c:v>0.4463</c:v>
                </c:pt>
                <c:pt idx="188">
                  <c:v>0.4514</c:v>
                </c:pt>
                <c:pt idx="189">
                  <c:v>0.4474</c:v>
                </c:pt>
                <c:pt idx="190">
                  <c:v>0.4623</c:v>
                </c:pt>
                <c:pt idx="191">
                  <c:v>0.4542</c:v>
                </c:pt>
                <c:pt idx="192">
                  <c:v>0.459</c:v>
                </c:pt>
                <c:pt idx="193">
                  <c:v>0.4594</c:v>
                </c:pt>
                <c:pt idx="194">
                  <c:v>0.4644</c:v>
                </c:pt>
                <c:pt idx="195">
                  <c:v>0.4671</c:v>
                </c:pt>
                <c:pt idx="196">
                  <c:v>0.4766</c:v>
                </c:pt>
                <c:pt idx="197">
                  <c:v>0.4667</c:v>
                </c:pt>
                <c:pt idx="198">
                  <c:v>0.4655</c:v>
                </c:pt>
                <c:pt idx="199">
                  <c:v>0.4634</c:v>
                </c:pt>
                <c:pt idx="200">
                  <c:v>0.4672</c:v>
                </c:pt>
                <c:pt idx="201">
                  <c:v>0.4647</c:v>
                </c:pt>
                <c:pt idx="202">
                  <c:v>0.4663</c:v>
                </c:pt>
                <c:pt idx="203">
                  <c:v>0.4663</c:v>
                </c:pt>
                <c:pt idx="204">
                  <c:v>0.4635</c:v>
                </c:pt>
                <c:pt idx="205">
                  <c:v>0.4627</c:v>
                </c:pt>
                <c:pt idx="206">
                  <c:v>0.4581</c:v>
                </c:pt>
                <c:pt idx="207">
                  <c:v>0.4576</c:v>
                </c:pt>
                <c:pt idx="208">
                  <c:v>0.4624</c:v>
                </c:pt>
                <c:pt idx="209">
                  <c:v>0.4586</c:v>
                </c:pt>
                <c:pt idx="210">
                  <c:v>0.4593</c:v>
                </c:pt>
                <c:pt idx="211">
                  <c:v>0.4573</c:v>
                </c:pt>
                <c:pt idx="212">
                  <c:v>0.4629</c:v>
                </c:pt>
                <c:pt idx="213">
                  <c:v>0.4664</c:v>
                </c:pt>
                <c:pt idx="214">
                  <c:v>0.4627</c:v>
                </c:pt>
                <c:pt idx="215">
                  <c:v>0.4635</c:v>
                </c:pt>
                <c:pt idx="216">
                  <c:v>0.4627</c:v>
                </c:pt>
                <c:pt idx="217">
                  <c:v>0.4608</c:v>
                </c:pt>
                <c:pt idx="218">
                  <c:v>0.4653</c:v>
                </c:pt>
                <c:pt idx="219">
                  <c:v>0.463</c:v>
                </c:pt>
                <c:pt idx="220">
                  <c:v>0.4627</c:v>
                </c:pt>
                <c:pt idx="221">
                  <c:v>0.4631</c:v>
                </c:pt>
                <c:pt idx="222">
                  <c:v>0.4604</c:v>
                </c:pt>
                <c:pt idx="223">
                  <c:v>0.462</c:v>
                </c:pt>
                <c:pt idx="224">
                  <c:v>0.4587</c:v>
                </c:pt>
                <c:pt idx="225">
                  <c:v>0.4645</c:v>
                </c:pt>
                <c:pt idx="226">
                  <c:v>0.4635</c:v>
                </c:pt>
                <c:pt idx="227">
                  <c:v>0.4637</c:v>
                </c:pt>
                <c:pt idx="228">
                  <c:v>0.4585</c:v>
                </c:pt>
                <c:pt idx="229">
                  <c:v>0.4576</c:v>
                </c:pt>
                <c:pt idx="230">
                  <c:v>0.4695</c:v>
                </c:pt>
                <c:pt idx="231">
                  <c:v>0.4611</c:v>
                </c:pt>
                <c:pt idx="232">
                  <c:v>0.4671</c:v>
                </c:pt>
                <c:pt idx="233">
                  <c:v>0.4587</c:v>
                </c:pt>
                <c:pt idx="234">
                  <c:v>0.4639</c:v>
                </c:pt>
                <c:pt idx="235">
                  <c:v>0.4619</c:v>
                </c:pt>
                <c:pt idx="236">
                  <c:v>0.467</c:v>
                </c:pt>
                <c:pt idx="237">
                  <c:v>0.4627</c:v>
                </c:pt>
                <c:pt idx="238">
                  <c:v>0.4661</c:v>
                </c:pt>
                <c:pt idx="239">
                  <c:v>0.4644</c:v>
                </c:pt>
                <c:pt idx="240">
                  <c:v>0.4581</c:v>
                </c:pt>
                <c:pt idx="241">
                  <c:v>0.4624</c:v>
                </c:pt>
                <c:pt idx="242">
                  <c:v>0.4659</c:v>
                </c:pt>
                <c:pt idx="243">
                  <c:v>0.4649</c:v>
                </c:pt>
                <c:pt idx="244">
                  <c:v>0.4619</c:v>
                </c:pt>
                <c:pt idx="245">
                  <c:v>0.4601</c:v>
                </c:pt>
                <c:pt idx="246">
                  <c:v>0.4613</c:v>
                </c:pt>
                <c:pt idx="247">
                  <c:v>0.4593</c:v>
                </c:pt>
                <c:pt idx="248">
                  <c:v>0.4575</c:v>
                </c:pt>
                <c:pt idx="249">
                  <c:v>0.4594</c:v>
                </c:pt>
                <c:pt idx="250">
                  <c:v>0.4542</c:v>
                </c:pt>
                <c:pt idx="251">
                  <c:v>0.4548</c:v>
                </c:pt>
                <c:pt idx="252">
                  <c:v>0.455</c:v>
                </c:pt>
                <c:pt idx="253">
                  <c:v>0.4485</c:v>
                </c:pt>
                <c:pt idx="254">
                  <c:v>0.4496</c:v>
                </c:pt>
                <c:pt idx="255">
                  <c:v>0.4589</c:v>
                </c:pt>
                <c:pt idx="256">
                  <c:v>0.4569</c:v>
                </c:pt>
                <c:pt idx="257">
                  <c:v>0.4541</c:v>
                </c:pt>
                <c:pt idx="258">
                  <c:v>0.4639</c:v>
                </c:pt>
                <c:pt idx="259">
                  <c:v>0.4545</c:v>
                </c:pt>
                <c:pt idx="260">
                  <c:v>0.459</c:v>
                </c:pt>
                <c:pt idx="261">
                  <c:v>0.4606</c:v>
                </c:pt>
                <c:pt idx="262">
                  <c:v>0.4581</c:v>
                </c:pt>
                <c:pt idx="263">
                  <c:v>0.4658</c:v>
                </c:pt>
                <c:pt idx="264">
                  <c:v>0.4651</c:v>
                </c:pt>
                <c:pt idx="265">
                  <c:v>0.4631</c:v>
                </c:pt>
                <c:pt idx="266">
                  <c:v>0.457</c:v>
                </c:pt>
                <c:pt idx="267">
                  <c:v>0.4664</c:v>
                </c:pt>
                <c:pt idx="268">
                  <c:v>0.4569</c:v>
                </c:pt>
                <c:pt idx="269">
                  <c:v>0.4636</c:v>
                </c:pt>
                <c:pt idx="270">
                  <c:v>0.4672</c:v>
                </c:pt>
                <c:pt idx="271">
                  <c:v>0.4663</c:v>
                </c:pt>
                <c:pt idx="272">
                  <c:v>0.4602</c:v>
                </c:pt>
                <c:pt idx="273">
                  <c:v>0.4582</c:v>
                </c:pt>
                <c:pt idx="274">
                  <c:v>0.4443</c:v>
                </c:pt>
                <c:pt idx="275">
                  <c:v>0.4627</c:v>
                </c:pt>
                <c:pt idx="276">
                  <c:v>0.4585</c:v>
                </c:pt>
                <c:pt idx="277">
                  <c:v>0.4616</c:v>
                </c:pt>
                <c:pt idx="278">
                  <c:v>0.4628</c:v>
                </c:pt>
                <c:pt idx="279">
                  <c:v>0.4546</c:v>
                </c:pt>
                <c:pt idx="280">
                  <c:v>0.4605</c:v>
                </c:pt>
                <c:pt idx="281">
                  <c:v>0.4563</c:v>
                </c:pt>
                <c:pt idx="282">
                  <c:v>0.4609</c:v>
                </c:pt>
                <c:pt idx="283">
                  <c:v>0.4562</c:v>
                </c:pt>
                <c:pt idx="284">
                  <c:v>0.4555</c:v>
                </c:pt>
                <c:pt idx="285">
                  <c:v>0.4634</c:v>
                </c:pt>
                <c:pt idx="286">
                  <c:v>0.45</c:v>
                </c:pt>
                <c:pt idx="287">
                  <c:v>0.455</c:v>
                </c:pt>
                <c:pt idx="288">
                  <c:v>0.4451</c:v>
                </c:pt>
                <c:pt idx="289">
                  <c:v>0.4543</c:v>
                </c:pt>
                <c:pt idx="290">
                  <c:v>0.4498</c:v>
                </c:pt>
                <c:pt idx="291">
                  <c:v>0.457</c:v>
                </c:pt>
                <c:pt idx="292">
                  <c:v>0.4592</c:v>
                </c:pt>
                <c:pt idx="293">
                  <c:v>0.4548</c:v>
                </c:pt>
                <c:pt idx="294">
                  <c:v>0.4516</c:v>
                </c:pt>
                <c:pt idx="295">
                  <c:v>0.4512</c:v>
                </c:pt>
                <c:pt idx="296">
                  <c:v>0.4558</c:v>
                </c:pt>
                <c:pt idx="297">
                  <c:v>0.4529</c:v>
                </c:pt>
                <c:pt idx="298">
                  <c:v>0.4539</c:v>
                </c:pt>
                <c:pt idx="299">
                  <c:v>0.4526</c:v>
                </c:pt>
                <c:pt idx="300">
                  <c:v>0.4567</c:v>
                </c:pt>
                <c:pt idx="301">
                  <c:v>0.4572</c:v>
                </c:pt>
                <c:pt idx="302">
                  <c:v>0.452</c:v>
                </c:pt>
                <c:pt idx="303">
                  <c:v>0.4503</c:v>
                </c:pt>
                <c:pt idx="304">
                  <c:v>0.4534</c:v>
                </c:pt>
                <c:pt idx="305">
                  <c:v>0.4481</c:v>
                </c:pt>
                <c:pt idx="306">
                  <c:v>0.453</c:v>
                </c:pt>
                <c:pt idx="307">
                  <c:v>0.4497</c:v>
                </c:pt>
                <c:pt idx="308">
                  <c:v>0.4488</c:v>
                </c:pt>
                <c:pt idx="309">
                  <c:v>0.4392</c:v>
                </c:pt>
                <c:pt idx="310">
                  <c:v>0.4516</c:v>
                </c:pt>
                <c:pt idx="311">
                  <c:v>0.4591</c:v>
                </c:pt>
                <c:pt idx="312">
                  <c:v>0.4638</c:v>
                </c:pt>
                <c:pt idx="313">
                  <c:v>0.4528</c:v>
                </c:pt>
                <c:pt idx="314">
                  <c:v>0.4534</c:v>
                </c:pt>
                <c:pt idx="315">
                  <c:v>0.4559</c:v>
                </c:pt>
                <c:pt idx="316">
                  <c:v>0.4541</c:v>
                </c:pt>
                <c:pt idx="317">
                  <c:v>0.4534</c:v>
                </c:pt>
                <c:pt idx="318">
                  <c:v>0.4589</c:v>
                </c:pt>
                <c:pt idx="319">
                  <c:v>0.4629</c:v>
                </c:pt>
                <c:pt idx="320">
                  <c:v>0.4598</c:v>
                </c:pt>
                <c:pt idx="321">
                  <c:v>0.4651</c:v>
                </c:pt>
                <c:pt idx="322">
                  <c:v>0.4595</c:v>
                </c:pt>
                <c:pt idx="323">
                  <c:v>0.4612</c:v>
                </c:pt>
                <c:pt idx="324">
                  <c:v>0.4551</c:v>
                </c:pt>
                <c:pt idx="325">
                  <c:v>0.461</c:v>
                </c:pt>
                <c:pt idx="326">
                  <c:v>0.4642</c:v>
                </c:pt>
                <c:pt idx="327">
                  <c:v>0.4592</c:v>
                </c:pt>
                <c:pt idx="328">
                  <c:v>0.4626</c:v>
                </c:pt>
                <c:pt idx="329">
                  <c:v>0.4682</c:v>
                </c:pt>
                <c:pt idx="330">
                  <c:v>0.4631</c:v>
                </c:pt>
                <c:pt idx="331">
                  <c:v>0.4519</c:v>
                </c:pt>
                <c:pt idx="332">
                  <c:v>0.4648</c:v>
                </c:pt>
                <c:pt idx="333">
                  <c:v>0.4523</c:v>
                </c:pt>
                <c:pt idx="334">
                  <c:v>0.4477</c:v>
                </c:pt>
                <c:pt idx="335">
                  <c:v>0.4487</c:v>
                </c:pt>
                <c:pt idx="336">
                  <c:v>0.4518</c:v>
                </c:pt>
                <c:pt idx="337">
                  <c:v>0.4356</c:v>
                </c:pt>
                <c:pt idx="338">
                  <c:v>0.4466</c:v>
                </c:pt>
                <c:pt idx="339">
                  <c:v>0.4609</c:v>
                </c:pt>
                <c:pt idx="340">
                  <c:v>0.4613</c:v>
                </c:pt>
                <c:pt idx="341">
                  <c:v>0.4605</c:v>
                </c:pt>
                <c:pt idx="342">
                  <c:v>0.4542</c:v>
                </c:pt>
                <c:pt idx="343">
                  <c:v>0.4603</c:v>
                </c:pt>
                <c:pt idx="344">
                  <c:v>0.4579</c:v>
                </c:pt>
                <c:pt idx="345">
                  <c:v>0.4542</c:v>
                </c:pt>
                <c:pt idx="346">
                  <c:v>0.4585</c:v>
                </c:pt>
                <c:pt idx="347">
                  <c:v>0.4524</c:v>
                </c:pt>
                <c:pt idx="348">
                  <c:v>0.451</c:v>
                </c:pt>
                <c:pt idx="349">
                  <c:v>0.4549</c:v>
                </c:pt>
                <c:pt idx="350">
                  <c:v>0.4582</c:v>
                </c:pt>
                <c:pt idx="351">
                  <c:v>0.4559</c:v>
                </c:pt>
                <c:pt idx="352">
                  <c:v>0.448</c:v>
                </c:pt>
                <c:pt idx="353">
                  <c:v>0.4561</c:v>
                </c:pt>
                <c:pt idx="354">
                  <c:v>0.4583</c:v>
                </c:pt>
                <c:pt idx="355">
                  <c:v>0.4631</c:v>
                </c:pt>
                <c:pt idx="356">
                  <c:v>0.4622</c:v>
                </c:pt>
                <c:pt idx="357">
                  <c:v>0.4738</c:v>
                </c:pt>
                <c:pt idx="358">
                  <c:v>0.4648</c:v>
                </c:pt>
                <c:pt idx="359">
                  <c:v>0.4622</c:v>
                </c:pt>
                <c:pt idx="360">
                  <c:v>0.4631</c:v>
                </c:pt>
                <c:pt idx="361">
                  <c:v>0.4553</c:v>
                </c:pt>
                <c:pt idx="362">
                  <c:v>0.4664</c:v>
                </c:pt>
                <c:pt idx="363">
                  <c:v>0.4626</c:v>
                </c:pt>
                <c:pt idx="364">
                  <c:v>0.4578</c:v>
                </c:pt>
                <c:pt idx="365">
                  <c:v>0.459</c:v>
                </c:pt>
                <c:pt idx="366">
                  <c:v>0.4504</c:v>
                </c:pt>
                <c:pt idx="367">
                  <c:v>0.4561</c:v>
                </c:pt>
                <c:pt idx="368">
                  <c:v>0.4542</c:v>
                </c:pt>
                <c:pt idx="369">
                  <c:v>0.4582</c:v>
                </c:pt>
                <c:pt idx="370">
                  <c:v>0.4629</c:v>
                </c:pt>
                <c:pt idx="371">
                  <c:v>0.4681</c:v>
                </c:pt>
                <c:pt idx="372">
                  <c:v>0.4519</c:v>
                </c:pt>
                <c:pt idx="373">
                  <c:v>0.4543</c:v>
                </c:pt>
                <c:pt idx="374">
                  <c:v>0.4554</c:v>
                </c:pt>
                <c:pt idx="375">
                  <c:v>0.4531</c:v>
                </c:pt>
                <c:pt idx="376">
                  <c:v>0.4591</c:v>
                </c:pt>
                <c:pt idx="377">
                  <c:v>0.4518</c:v>
                </c:pt>
                <c:pt idx="378">
                  <c:v>0.4537</c:v>
                </c:pt>
                <c:pt idx="379">
                  <c:v>0.454</c:v>
                </c:pt>
                <c:pt idx="380">
                  <c:v>0.4583</c:v>
                </c:pt>
                <c:pt idx="381">
                  <c:v>0.4523</c:v>
                </c:pt>
                <c:pt idx="382">
                  <c:v>0.454</c:v>
                </c:pt>
                <c:pt idx="383">
                  <c:v>0.4585</c:v>
                </c:pt>
                <c:pt idx="384">
                  <c:v>0.4534</c:v>
                </c:pt>
                <c:pt idx="385">
                  <c:v>0.4572</c:v>
                </c:pt>
                <c:pt idx="386">
                  <c:v>0.4627</c:v>
                </c:pt>
                <c:pt idx="387">
                  <c:v>0.4557</c:v>
                </c:pt>
                <c:pt idx="388">
                  <c:v>0.4508</c:v>
                </c:pt>
                <c:pt idx="389">
                  <c:v>0.4559</c:v>
                </c:pt>
                <c:pt idx="390">
                  <c:v>0.4511</c:v>
                </c:pt>
                <c:pt idx="391">
                  <c:v>0.4601</c:v>
                </c:pt>
                <c:pt idx="392">
                  <c:v>0.4503</c:v>
                </c:pt>
                <c:pt idx="393">
                  <c:v>0.4502</c:v>
                </c:pt>
                <c:pt idx="394">
                  <c:v>0.4533</c:v>
                </c:pt>
                <c:pt idx="395">
                  <c:v>0.4486</c:v>
                </c:pt>
                <c:pt idx="396">
                  <c:v>0.4474</c:v>
                </c:pt>
                <c:pt idx="397">
                  <c:v>0.4489</c:v>
                </c:pt>
                <c:pt idx="398">
                  <c:v>0.4521</c:v>
                </c:pt>
                <c:pt idx="399">
                  <c:v>0.4566</c:v>
                </c:pt>
                <c:pt idx="400">
                  <c:v>0.4539</c:v>
                </c:pt>
                <c:pt idx="401">
                  <c:v>0.4547</c:v>
                </c:pt>
                <c:pt idx="402">
                  <c:v>0.4515</c:v>
                </c:pt>
                <c:pt idx="403">
                  <c:v>0.4521</c:v>
                </c:pt>
                <c:pt idx="404">
                  <c:v>0.4497</c:v>
                </c:pt>
                <c:pt idx="405">
                  <c:v>0.4503</c:v>
                </c:pt>
                <c:pt idx="406">
                  <c:v>0.4519</c:v>
                </c:pt>
                <c:pt idx="407">
                  <c:v>0.4504</c:v>
                </c:pt>
                <c:pt idx="408">
                  <c:v>0.4514</c:v>
                </c:pt>
                <c:pt idx="409">
                  <c:v>0.4541</c:v>
                </c:pt>
                <c:pt idx="410">
                  <c:v>0.4549</c:v>
                </c:pt>
                <c:pt idx="411">
                  <c:v>0.4494</c:v>
                </c:pt>
                <c:pt idx="412">
                  <c:v>0.4566</c:v>
                </c:pt>
                <c:pt idx="413">
                  <c:v>0.454</c:v>
                </c:pt>
                <c:pt idx="414">
                  <c:v>0.4455</c:v>
                </c:pt>
                <c:pt idx="415">
                  <c:v>0.4585</c:v>
                </c:pt>
                <c:pt idx="416">
                  <c:v>0.4517</c:v>
                </c:pt>
                <c:pt idx="417">
                  <c:v>0.4531</c:v>
                </c:pt>
                <c:pt idx="418">
                  <c:v>0.4556</c:v>
                </c:pt>
                <c:pt idx="419">
                  <c:v>0.4606</c:v>
                </c:pt>
                <c:pt idx="420">
                  <c:v>0.4565</c:v>
                </c:pt>
                <c:pt idx="421">
                  <c:v>0.4551</c:v>
                </c:pt>
                <c:pt idx="422">
                  <c:v>0.4572</c:v>
                </c:pt>
                <c:pt idx="423">
                  <c:v>0.4612</c:v>
                </c:pt>
                <c:pt idx="424">
                  <c:v>0.4498</c:v>
                </c:pt>
                <c:pt idx="425">
                  <c:v>0.457</c:v>
                </c:pt>
                <c:pt idx="426">
                  <c:v>0.4527</c:v>
                </c:pt>
                <c:pt idx="427">
                  <c:v>0.4575</c:v>
                </c:pt>
                <c:pt idx="428">
                  <c:v>0.4539</c:v>
                </c:pt>
                <c:pt idx="429">
                  <c:v>0.4605</c:v>
                </c:pt>
                <c:pt idx="430">
                  <c:v>0.4547</c:v>
                </c:pt>
                <c:pt idx="431">
                  <c:v>0.454</c:v>
                </c:pt>
                <c:pt idx="432">
                  <c:v>0.4575</c:v>
                </c:pt>
                <c:pt idx="433">
                  <c:v>0.4517</c:v>
                </c:pt>
                <c:pt idx="434">
                  <c:v>0.463</c:v>
                </c:pt>
                <c:pt idx="435">
                  <c:v>0.4529</c:v>
                </c:pt>
                <c:pt idx="436">
                  <c:v>0.4516</c:v>
                </c:pt>
                <c:pt idx="437">
                  <c:v>0.449</c:v>
                </c:pt>
                <c:pt idx="438">
                  <c:v>0.454</c:v>
                </c:pt>
                <c:pt idx="439">
                  <c:v>0.4491</c:v>
                </c:pt>
                <c:pt idx="440">
                  <c:v>0.461</c:v>
                </c:pt>
                <c:pt idx="441">
                  <c:v>0.4486</c:v>
                </c:pt>
                <c:pt idx="442">
                  <c:v>0.4427</c:v>
                </c:pt>
                <c:pt idx="443">
                  <c:v>0.4618</c:v>
                </c:pt>
                <c:pt idx="444">
                  <c:v>0.4454</c:v>
                </c:pt>
                <c:pt idx="445">
                  <c:v>0.4592</c:v>
                </c:pt>
                <c:pt idx="446">
                  <c:v>0.4435</c:v>
                </c:pt>
                <c:pt idx="447">
                  <c:v>0.4856</c:v>
                </c:pt>
                <c:pt idx="448">
                  <c:v>0.4549</c:v>
                </c:pt>
                <c:pt idx="449">
                  <c:v>0.4482</c:v>
                </c:pt>
                <c:pt idx="450">
                  <c:v>0.4572</c:v>
                </c:pt>
                <c:pt idx="451">
                  <c:v>0.4647</c:v>
                </c:pt>
                <c:pt idx="452">
                  <c:v>0.4549</c:v>
                </c:pt>
                <c:pt idx="453">
                  <c:v>0.4512</c:v>
                </c:pt>
                <c:pt idx="454">
                  <c:v>0.4545</c:v>
                </c:pt>
                <c:pt idx="455">
                  <c:v>0.4486</c:v>
                </c:pt>
                <c:pt idx="456">
                  <c:v>0.4579</c:v>
                </c:pt>
                <c:pt idx="457">
                  <c:v>0.4624</c:v>
                </c:pt>
                <c:pt idx="458">
                  <c:v>0.4587</c:v>
                </c:pt>
                <c:pt idx="459">
                  <c:v>0.4512</c:v>
                </c:pt>
                <c:pt idx="460">
                  <c:v>0.4574</c:v>
                </c:pt>
                <c:pt idx="461">
                  <c:v>0.4424</c:v>
                </c:pt>
                <c:pt idx="462">
                  <c:v>0.4514</c:v>
                </c:pt>
                <c:pt idx="463">
                  <c:v>0.4548</c:v>
                </c:pt>
                <c:pt idx="464">
                  <c:v>0.4377</c:v>
                </c:pt>
                <c:pt idx="465">
                  <c:v>0.4503</c:v>
                </c:pt>
                <c:pt idx="466">
                  <c:v>0.4551</c:v>
                </c:pt>
                <c:pt idx="467">
                  <c:v>0.4438</c:v>
                </c:pt>
                <c:pt idx="468">
                  <c:v>0.4538</c:v>
                </c:pt>
                <c:pt idx="469">
                  <c:v>0.4491</c:v>
                </c:pt>
                <c:pt idx="470">
                  <c:v>0.4466</c:v>
                </c:pt>
                <c:pt idx="471">
                  <c:v>0.4505</c:v>
                </c:pt>
                <c:pt idx="472">
                  <c:v>0.453</c:v>
                </c:pt>
                <c:pt idx="473">
                  <c:v>0.4567</c:v>
                </c:pt>
                <c:pt idx="474">
                  <c:v>0.454</c:v>
                </c:pt>
                <c:pt idx="475">
                  <c:v>0.4606</c:v>
                </c:pt>
                <c:pt idx="476">
                  <c:v>0.4528</c:v>
                </c:pt>
                <c:pt idx="477">
                  <c:v>0.4498</c:v>
                </c:pt>
                <c:pt idx="478">
                  <c:v>0.4471</c:v>
                </c:pt>
                <c:pt idx="479">
                  <c:v>0.4453</c:v>
                </c:pt>
                <c:pt idx="480">
                  <c:v>0.468</c:v>
                </c:pt>
                <c:pt idx="481">
                  <c:v>0.446</c:v>
                </c:pt>
                <c:pt idx="482">
                  <c:v>0.4573</c:v>
                </c:pt>
                <c:pt idx="483">
                  <c:v>0.4585</c:v>
                </c:pt>
                <c:pt idx="484">
                  <c:v>0.4612</c:v>
                </c:pt>
                <c:pt idx="485">
                  <c:v>0.4664</c:v>
                </c:pt>
                <c:pt idx="486">
                  <c:v>0.4558</c:v>
                </c:pt>
                <c:pt idx="487">
                  <c:v>0.4612</c:v>
                </c:pt>
                <c:pt idx="488">
                  <c:v>0.4604</c:v>
                </c:pt>
                <c:pt idx="489">
                  <c:v>0.4586</c:v>
                </c:pt>
                <c:pt idx="490">
                  <c:v>0.4533</c:v>
                </c:pt>
                <c:pt idx="491">
                  <c:v>0.4523</c:v>
                </c:pt>
                <c:pt idx="492">
                  <c:v>0.4608</c:v>
                </c:pt>
                <c:pt idx="493">
                  <c:v>0.4639</c:v>
                </c:pt>
                <c:pt idx="494">
                  <c:v>0.4608</c:v>
                </c:pt>
                <c:pt idx="495">
                  <c:v>0.4611</c:v>
                </c:pt>
                <c:pt idx="496">
                  <c:v>0.4517</c:v>
                </c:pt>
                <c:pt idx="497">
                  <c:v>0.4589</c:v>
                </c:pt>
                <c:pt idx="498">
                  <c:v>0.4662</c:v>
                </c:pt>
                <c:pt idx="499">
                  <c:v>0.4675</c:v>
                </c:pt>
                <c:pt idx="500">
                  <c:v>0.46</c:v>
                </c:pt>
                <c:pt idx="501">
                  <c:v>0.4609</c:v>
                </c:pt>
                <c:pt idx="502">
                  <c:v>0.4638</c:v>
                </c:pt>
                <c:pt idx="503">
                  <c:v>0.4634</c:v>
                </c:pt>
                <c:pt idx="504">
                  <c:v>0.4509</c:v>
                </c:pt>
                <c:pt idx="505">
                  <c:v>0.449</c:v>
                </c:pt>
                <c:pt idx="506">
                  <c:v>0.4499</c:v>
                </c:pt>
                <c:pt idx="507">
                  <c:v>0.4571</c:v>
                </c:pt>
                <c:pt idx="508">
                  <c:v>0.4601</c:v>
                </c:pt>
                <c:pt idx="509">
                  <c:v>0.4547</c:v>
                </c:pt>
                <c:pt idx="510">
                  <c:v>0.457</c:v>
                </c:pt>
                <c:pt idx="511">
                  <c:v>0.4665</c:v>
                </c:pt>
                <c:pt idx="512">
                  <c:v>0.4672</c:v>
                </c:pt>
                <c:pt idx="513">
                  <c:v>0.4674</c:v>
                </c:pt>
                <c:pt idx="514">
                  <c:v>0.4608</c:v>
                </c:pt>
                <c:pt idx="515">
                  <c:v>0.4608</c:v>
                </c:pt>
                <c:pt idx="516">
                  <c:v>0.4608</c:v>
                </c:pt>
                <c:pt idx="517">
                  <c:v>0.4627</c:v>
                </c:pt>
                <c:pt idx="518">
                  <c:v>0.4606</c:v>
                </c:pt>
                <c:pt idx="519">
                  <c:v>0.4673</c:v>
                </c:pt>
                <c:pt idx="520">
                  <c:v>0.4547</c:v>
                </c:pt>
                <c:pt idx="521">
                  <c:v>0.4547</c:v>
                </c:pt>
                <c:pt idx="522">
                  <c:v>0.4586</c:v>
                </c:pt>
                <c:pt idx="523">
                  <c:v>0.4599</c:v>
                </c:pt>
                <c:pt idx="524">
                  <c:v>0.4534</c:v>
                </c:pt>
                <c:pt idx="525">
                  <c:v>0.4687</c:v>
                </c:pt>
                <c:pt idx="526">
                  <c:v>0.4552</c:v>
                </c:pt>
                <c:pt idx="527">
                  <c:v>0.4684</c:v>
                </c:pt>
                <c:pt idx="528">
                  <c:v>0.4599</c:v>
                </c:pt>
                <c:pt idx="529">
                  <c:v>0.4557</c:v>
                </c:pt>
                <c:pt idx="530">
                  <c:v>0.4608</c:v>
                </c:pt>
                <c:pt idx="531">
                  <c:v>0.4672</c:v>
                </c:pt>
                <c:pt idx="532">
                  <c:v>0.4676</c:v>
                </c:pt>
                <c:pt idx="533">
                  <c:v>0.4613</c:v>
                </c:pt>
                <c:pt idx="534">
                  <c:v>0.4644</c:v>
                </c:pt>
                <c:pt idx="535">
                  <c:v>0.4507</c:v>
                </c:pt>
                <c:pt idx="536">
                  <c:v>0.4565</c:v>
                </c:pt>
                <c:pt idx="537">
                  <c:v>0.4599</c:v>
                </c:pt>
                <c:pt idx="538">
                  <c:v>0.4575</c:v>
                </c:pt>
                <c:pt idx="539">
                  <c:v>0.4545</c:v>
                </c:pt>
                <c:pt idx="540">
                  <c:v>0.461</c:v>
                </c:pt>
                <c:pt idx="541">
                  <c:v>0.4586</c:v>
                </c:pt>
                <c:pt idx="542">
                  <c:v>0.46</c:v>
                </c:pt>
                <c:pt idx="543">
                  <c:v>0.4604</c:v>
                </c:pt>
                <c:pt idx="544">
                  <c:v>0.4672</c:v>
                </c:pt>
                <c:pt idx="545">
                  <c:v>0.456</c:v>
                </c:pt>
                <c:pt idx="546">
                  <c:v>0.4548</c:v>
                </c:pt>
                <c:pt idx="547">
                  <c:v>0.4651</c:v>
                </c:pt>
                <c:pt idx="548">
                  <c:v>0.458</c:v>
                </c:pt>
                <c:pt idx="549">
                  <c:v>0.4653</c:v>
                </c:pt>
                <c:pt idx="550">
                  <c:v>0.4681</c:v>
                </c:pt>
                <c:pt idx="551">
                  <c:v>0.4591</c:v>
                </c:pt>
                <c:pt idx="552">
                  <c:v>0.4573</c:v>
                </c:pt>
                <c:pt idx="553">
                  <c:v>0.4739</c:v>
                </c:pt>
                <c:pt idx="554">
                  <c:v>0.4675</c:v>
                </c:pt>
                <c:pt idx="555">
                  <c:v>0.4585</c:v>
                </c:pt>
                <c:pt idx="556">
                  <c:v>0.468</c:v>
                </c:pt>
                <c:pt idx="557">
                  <c:v>0.4543</c:v>
                </c:pt>
                <c:pt idx="558">
                  <c:v>0.4565</c:v>
                </c:pt>
                <c:pt idx="559">
                  <c:v>0.4597</c:v>
                </c:pt>
                <c:pt idx="560">
                  <c:v>0.4575</c:v>
                </c:pt>
                <c:pt idx="561">
                  <c:v>0.4561</c:v>
                </c:pt>
                <c:pt idx="562">
                  <c:v>0.4692</c:v>
                </c:pt>
                <c:pt idx="563">
                  <c:v>0.4584</c:v>
                </c:pt>
                <c:pt idx="564">
                  <c:v>0.4657</c:v>
                </c:pt>
                <c:pt idx="565">
                  <c:v>0.4568</c:v>
                </c:pt>
                <c:pt idx="566">
                  <c:v>0.4512</c:v>
                </c:pt>
                <c:pt idx="567">
                  <c:v>0.4631</c:v>
                </c:pt>
                <c:pt idx="568">
                  <c:v>0.4464</c:v>
                </c:pt>
                <c:pt idx="569">
                  <c:v>0.467</c:v>
                </c:pt>
                <c:pt idx="570">
                  <c:v>0.4552</c:v>
                </c:pt>
                <c:pt idx="571">
                  <c:v>0.4718</c:v>
                </c:pt>
                <c:pt idx="572">
                  <c:v>0.4665</c:v>
                </c:pt>
                <c:pt idx="573">
                  <c:v>0.4607</c:v>
                </c:pt>
                <c:pt idx="574">
                  <c:v>0.4597</c:v>
                </c:pt>
                <c:pt idx="575">
                  <c:v>0.4668</c:v>
                </c:pt>
                <c:pt idx="576">
                  <c:v>0.4734</c:v>
                </c:pt>
                <c:pt idx="577">
                  <c:v>0.4732</c:v>
                </c:pt>
                <c:pt idx="578">
                  <c:v>0.476</c:v>
                </c:pt>
                <c:pt idx="579">
                  <c:v>0.4389</c:v>
                </c:pt>
                <c:pt idx="580">
                  <c:v>0.4414</c:v>
                </c:pt>
                <c:pt idx="581">
                  <c:v>0.4479</c:v>
                </c:pt>
                <c:pt idx="582">
                  <c:v>0.4443</c:v>
                </c:pt>
                <c:pt idx="583">
                  <c:v>0.4522</c:v>
                </c:pt>
                <c:pt idx="584">
                  <c:v>0.4528</c:v>
                </c:pt>
                <c:pt idx="585">
                  <c:v>0.4526</c:v>
                </c:pt>
                <c:pt idx="586">
                  <c:v>0.4621</c:v>
                </c:pt>
                <c:pt idx="587">
                  <c:v>0.4524</c:v>
                </c:pt>
                <c:pt idx="588">
                  <c:v>0.4595</c:v>
                </c:pt>
                <c:pt idx="589">
                  <c:v>0.455</c:v>
                </c:pt>
                <c:pt idx="590">
                  <c:v>0.4567</c:v>
                </c:pt>
                <c:pt idx="591">
                  <c:v>0.4522</c:v>
                </c:pt>
                <c:pt idx="592">
                  <c:v>0.451</c:v>
                </c:pt>
                <c:pt idx="593">
                  <c:v>0.4469</c:v>
                </c:pt>
                <c:pt idx="594">
                  <c:v>0.4419</c:v>
                </c:pt>
                <c:pt idx="595">
                  <c:v>0.4456</c:v>
                </c:pt>
                <c:pt idx="596">
                  <c:v>0.46</c:v>
                </c:pt>
                <c:pt idx="597">
                  <c:v>0.4611</c:v>
                </c:pt>
                <c:pt idx="598">
                  <c:v>0.4629</c:v>
                </c:pt>
                <c:pt idx="599">
                  <c:v>0.4595</c:v>
                </c:pt>
                <c:pt idx="600">
                  <c:v>0.459</c:v>
                </c:pt>
                <c:pt idx="601">
                  <c:v>0.461</c:v>
                </c:pt>
                <c:pt idx="602">
                  <c:v>0.4628</c:v>
                </c:pt>
                <c:pt idx="603">
                  <c:v>0.4564</c:v>
                </c:pt>
                <c:pt idx="604">
                  <c:v>0.4573</c:v>
                </c:pt>
                <c:pt idx="605">
                  <c:v>0.4619</c:v>
                </c:pt>
                <c:pt idx="606">
                  <c:v>0.4602</c:v>
                </c:pt>
                <c:pt idx="607">
                  <c:v>0.4709</c:v>
                </c:pt>
                <c:pt idx="608">
                  <c:v>0.4738</c:v>
                </c:pt>
                <c:pt idx="609">
                  <c:v>0.4722</c:v>
                </c:pt>
                <c:pt idx="610">
                  <c:v>0.4693</c:v>
                </c:pt>
                <c:pt idx="611">
                  <c:v>0.4718</c:v>
                </c:pt>
                <c:pt idx="612">
                  <c:v>0.4692</c:v>
                </c:pt>
                <c:pt idx="613">
                  <c:v>0.4762</c:v>
                </c:pt>
                <c:pt idx="614">
                  <c:v>0.4699</c:v>
                </c:pt>
                <c:pt idx="615">
                  <c:v>0.4666</c:v>
                </c:pt>
                <c:pt idx="616">
                  <c:v>0.467</c:v>
                </c:pt>
                <c:pt idx="617">
                  <c:v>0.4684</c:v>
                </c:pt>
                <c:pt idx="618">
                  <c:v>0.4682</c:v>
                </c:pt>
                <c:pt idx="619">
                  <c:v>0.4606</c:v>
                </c:pt>
                <c:pt idx="620">
                  <c:v>0.4617</c:v>
                </c:pt>
                <c:pt idx="621">
                  <c:v>0.4574</c:v>
                </c:pt>
                <c:pt idx="622">
                  <c:v>0.4567</c:v>
                </c:pt>
                <c:pt idx="623">
                  <c:v>0.4655</c:v>
                </c:pt>
                <c:pt idx="624">
                  <c:v>0.4615</c:v>
                </c:pt>
                <c:pt idx="625">
                  <c:v>0.4544</c:v>
                </c:pt>
                <c:pt idx="626">
                  <c:v>0.4614</c:v>
                </c:pt>
                <c:pt idx="627">
                  <c:v>0.4609</c:v>
                </c:pt>
                <c:pt idx="628">
                  <c:v>0.4557</c:v>
                </c:pt>
                <c:pt idx="629">
                  <c:v>0.4604</c:v>
                </c:pt>
                <c:pt idx="630">
                  <c:v>0.4629</c:v>
                </c:pt>
                <c:pt idx="631">
                  <c:v>0.4631</c:v>
                </c:pt>
                <c:pt idx="632">
                  <c:v>0.458</c:v>
                </c:pt>
                <c:pt idx="633">
                  <c:v>0.4571</c:v>
                </c:pt>
                <c:pt idx="634">
                  <c:v>0.4661</c:v>
                </c:pt>
                <c:pt idx="635">
                  <c:v>0.4618</c:v>
                </c:pt>
                <c:pt idx="636">
                  <c:v>0.4696</c:v>
                </c:pt>
                <c:pt idx="637">
                  <c:v>0.4602</c:v>
                </c:pt>
                <c:pt idx="638">
                  <c:v>0.4633</c:v>
                </c:pt>
                <c:pt idx="639">
                  <c:v>0.4623</c:v>
                </c:pt>
                <c:pt idx="640">
                  <c:v>0.4618</c:v>
                </c:pt>
                <c:pt idx="641">
                  <c:v>0.4563</c:v>
                </c:pt>
                <c:pt idx="642">
                  <c:v>0.4652</c:v>
                </c:pt>
                <c:pt idx="643">
                  <c:v>0.4622</c:v>
                </c:pt>
                <c:pt idx="644">
                  <c:v>0.4609</c:v>
                </c:pt>
                <c:pt idx="645">
                  <c:v>0.4597</c:v>
                </c:pt>
                <c:pt idx="646">
                  <c:v>0.4646</c:v>
                </c:pt>
                <c:pt idx="647">
                  <c:v>0.4572</c:v>
                </c:pt>
                <c:pt idx="648">
                  <c:v>0.4597</c:v>
                </c:pt>
                <c:pt idx="649">
                  <c:v>0.4631</c:v>
                </c:pt>
                <c:pt idx="650">
                  <c:v>0.4556</c:v>
                </c:pt>
                <c:pt idx="651">
                  <c:v>0.4576</c:v>
                </c:pt>
                <c:pt idx="652">
                  <c:v>0.4534</c:v>
                </c:pt>
                <c:pt idx="653">
                  <c:v>0.4586</c:v>
                </c:pt>
                <c:pt idx="654">
                  <c:v>0.4553</c:v>
                </c:pt>
                <c:pt idx="655">
                  <c:v>0.455</c:v>
                </c:pt>
                <c:pt idx="656">
                  <c:v>0.4543</c:v>
                </c:pt>
                <c:pt idx="657">
                  <c:v>0.4507</c:v>
                </c:pt>
                <c:pt idx="658">
                  <c:v>0.4544</c:v>
                </c:pt>
                <c:pt idx="659">
                  <c:v>0.4566</c:v>
                </c:pt>
                <c:pt idx="660">
                  <c:v>0.4559</c:v>
                </c:pt>
                <c:pt idx="661">
                  <c:v>0.4575</c:v>
                </c:pt>
                <c:pt idx="662">
                  <c:v>0.463</c:v>
                </c:pt>
                <c:pt idx="663">
                  <c:v>0.4519</c:v>
                </c:pt>
                <c:pt idx="664">
                  <c:v>0.456</c:v>
                </c:pt>
                <c:pt idx="665">
                  <c:v>0.4581</c:v>
                </c:pt>
                <c:pt idx="666">
                  <c:v>0.4599</c:v>
                </c:pt>
                <c:pt idx="667">
                  <c:v>0.4563</c:v>
                </c:pt>
                <c:pt idx="668">
                  <c:v>0.4546</c:v>
                </c:pt>
                <c:pt idx="669">
                  <c:v>0.4543</c:v>
                </c:pt>
                <c:pt idx="670">
                  <c:v>0.4584</c:v>
                </c:pt>
                <c:pt idx="671">
                  <c:v>0.4539</c:v>
                </c:pt>
                <c:pt idx="672">
                  <c:v>0.4529</c:v>
                </c:pt>
                <c:pt idx="673">
                  <c:v>0.4564</c:v>
                </c:pt>
                <c:pt idx="674">
                  <c:v>0.4615</c:v>
                </c:pt>
                <c:pt idx="675">
                  <c:v>0.4516</c:v>
                </c:pt>
                <c:pt idx="676">
                  <c:v>0.4601</c:v>
                </c:pt>
                <c:pt idx="677">
                  <c:v>0.4646</c:v>
                </c:pt>
                <c:pt idx="678">
                  <c:v>0.4583</c:v>
                </c:pt>
                <c:pt idx="679">
                  <c:v>0.4624</c:v>
                </c:pt>
                <c:pt idx="680">
                  <c:v>0.4574</c:v>
                </c:pt>
                <c:pt idx="681">
                  <c:v>0.4656</c:v>
                </c:pt>
                <c:pt idx="682">
                  <c:v>0.4575</c:v>
                </c:pt>
                <c:pt idx="683">
                  <c:v>0.4582</c:v>
                </c:pt>
                <c:pt idx="684">
                  <c:v>0.4738</c:v>
                </c:pt>
                <c:pt idx="685">
                  <c:v>0.46</c:v>
                </c:pt>
                <c:pt idx="686">
                  <c:v>0.4628</c:v>
                </c:pt>
                <c:pt idx="687">
                  <c:v>0.4691</c:v>
                </c:pt>
                <c:pt idx="688">
                  <c:v>0.4566</c:v>
                </c:pt>
                <c:pt idx="689">
                  <c:v>0.4692</c:v>
                </c:pt>
                <c:pt idx="690">
                  <c:v>0.4686</c:v>
                </c:pt>
                <c:pt idx="691">
                  <c:v>0.4665</c:v>
                </c:pt>
                <c:pt idx="692">
                  <c:v>0.4754</c:v>
                </c:pt>
                <c:pt idx="693">
                  <c:v>0.4618</c:v>
                </c:pt>
                <c:pt idx="694">
                  <c:v>0.4622</c:v>
                </c:pt>
                <c:pt idx="695">
                  <c:v>0.4505</c:v>
                </c:pt>
                <c:pt idx="696">
                  <c:v>0.4602</c:v>
                </c:pt>
                <c:pt idx="697">
                  <c:v>0.4646</c:v>
                </c:pt>
                <c:pt idx="698">
                  <c:v>0.4675</c:v>
                </c:pt>
                <c:pt idx="699">
                  <c:v>0.4601</c:v>
                </c:pt>
                <c:pt idx="700">
                  <c:v>0.4585</c:v>
                </c:pt>
                <c:pt idx="701">
                  <c:v>0.4665</c:v>
                </c:pt>
                <c:pt idx="702">
                  <c:v>0.4529</c:v>
                </c:pt>
                <c:pt idx="703">
                  <c:v>0.4584</c:v>
                </c:pt>
                <c:pt idx="704">
                  <c:v>0.4542</c:v>
                </c:pt>
                <c:pt idx="705">
                  <c:v>0.4619</c:v>
                </c:pt>
                <c:pt idx="706">
                  <c:v>0.4555</c:v>
                </c:pt>
                <c:pt idx="707">
                  <c:v>0.4595</c:v>
                </c:pt>
                <c:pt idx="708">
                  <c:v>0.4625</c:v>
                </c:pt>
                <c:pt idx="709">
                  <c:v>0.4588</c:v>
                </c:pt>
                <c:pt idx="710">
                  <c:v>0.4666</c:v>
                </c:pt>
                <c:pt idx="711">
                  <c:v>0.4624</c:v>
                </c:pt>
                <c:pt idx="712">
                  <c:v>0.4783</c:v>
                </c:pt>
                <c:pt idx="713">
                  <c:v>0.4582</c:v>
                </c:pt>
                <c:pt idx="714">
                  <c:v>0.4609</c:v>
                </c:pt>
                <c:pt idx="715">
                  <c:v>0.4614</c:v>
                </c:pt>
                <c:pt idx="716">
                  <c:v>0.4564</c:v>
                </c:pt>
                <c:pt idx="717">
                  <c:v>0.4595</c:v>
                </c:pt>
                <c:pt idx="718">
                  <c:v>0.458</c:v>
                </c:pt>
                <c:pt idx="719">
                  <c:v>0.4609</c:v>
                </c:pt>
                <c:pt idx="720">
                  <c:v>0.4674</c:v>
                </c:pt>
                <c:pt idx="721">
                  <c:v>0.4585</c:v>
                </c:pt>
                <c:pt idx="722">
                  <c:v>0.4694</c:v>
                </c:pt>
                <c:pt idx="723">
                  <c:v>0.4341</c:v>
                </c:pt>
                <c:pt idx="724">
                  <c:v>0.4358</c:v>
                </c:pt>
                <c:pt idx="725">
                  <c:v>0.4502</c:v>
                </c:pt>
                <c:pt idx="726">
                  <c:v>0.4541</c:v>
                </c:pt>
                <c:pt idx="727">
                  <c:v>0.4552</c:v>
                </c:pt>
                <c:pt idx="728">
                  <c:v>0.4537</c:v>
                </c:pt>
                <c:pt idx="729">
                  <c:v>0.4637</c:v>
                </c:pt>
                <c:pt idx="730">
                  <c:v>0.4512</c:v>
                </c:pt>
                <c:pt idx="731">
                  <c:v>0.4629</c:v>
                </c:pt>
                <c:pt idx="732">
                  <c:v>0.4627</c:v>
                </c:pt>
                <c:pt idx="733">
                  <c:v>0.4708</c:v>
                </c:pt>
                <c:pt idx="734">
                  <c:v>0.4771</c:v>
                </c:pt>
                <c:pt idx="735">
                  <c:v>0.47</c:v>
                </c:pt>
                <c:pt idx="736">
                  <c:v>0.4682</c:v>
                </c:pt>
                <c:pt idx="737">
                  <c:v>0.4569</c:v>
                </c:pt>
                <c:pt idx="738">
                  <c:v>0.4652</c:v>
                </c:pt>
                <c:pt idx="739">
                  <c:v>0.4645</c:v>
                </c:pt>
                <c:pt idx="740">
                  <c:v>0.4663</c:v>
                </c:pt>
                <c:pt idx="741">
                  <c:v>0.4577</c:v>
                </c:pt>
                <c:pt idx="742">
                  <c:v>0.473</c:v>
                </c:pt>
                <c:pt idx="743">
                  <c:v>0.4532</c:v>
                </c:pt>
                <c:pt idx="744">
                  <c:v>0.4645</c:v>
                </c:pt>
                <c:pt idx="745">
                  <c:v>0.4618</c:v>
                </c:pt>
                <c:pt idx="746">
                  <c:v>0.4639</c:v>
                </c:pt>
                <c:pt idx="747">
                  <c:v>0.4635</c:v>
                </c:pt>
                <c:pt idx="748">
                  <c:v>0.4666</c:v>
                </c:pt>
                <c:pt idx="749">
                  <c:v>0.4645</c:v>
                </c:pt>
                <c:pt idx="750">
                  <c:v>0.4608</c:v>
                </c:pt>
                <c:pt idx="751">
                  <c:v>0.4639</c:v>
                </c:pt>
                <c:pt idx="752">
                  <c:v>0.4588</c:v>
                </c:pt>
                <c:pt idx="753">
                  <c:v>0.4661</c:v>
                </c:pt>
                <c:pt idx="754">
                  <c:v>0.4601</c:v>
                </c:pt>
                <c:pt idx="755">
                  <c:v>0.4741</c:v>
                </c:pt>
                <c:pt idx="756">
                  <c:v>0.4669</c:v>
                </c:pt>
                <c:pt idx="757">
                  <c:v>0.4529</c:v>
                </c:pt>
                <c:pt idx="758">
                  <c:v>0.461</c:v>
                </c:pt>
                <c:pt idx="759">
                  <c:v>0.4648</c:v>
                </c:pt>
                <c:pt idx="760">
                  <c:v>0.4711</c:v>
                </c:pt>
                <c:pt idx="761">
                  <c:v>0.4759</c:v>
                </c:pt>
                <c:pt idx="762">
                  <c:v>0.4664</c:v>
                </c:pt>
                <c:pt idx="763">
                  <c:v>0.4732</c:v>
                </c:pt>
                <c:pt idx="764">
                  <c:v>0.4686</c:v>
                </c:pt>
                <c:pt idx="765">
                  <c:v>0.4538</c:v>
                </c:pt>
                <c:pt idx="766">
                  <c:v>0.4677</c:v>
                </c:pt>
                <c:pt idx="767">
                  <c:v>0.4735</c:v>
                </c:pt>
                <c:pt idx="768">
                  <c:v>0.4574</c:v>
                </c:pt>
                <c:pt idx="769">
                  <c:v>0.474</c:v>
                </c:pt>
                <c:pt idx="770">
                  <c:v>0.469</c:v>
                </c:pt>
                <c:pt idx="771">
                  <c:v>0.4689</c:v>
                </c:pt>
                <c:pt idx="772">
                  <c:v>0.4547</c:v>
                </c:pt>
                <c:pt idx="773">
                  <c:v>0.4568</c:v>
                </c:pt>
                <c:pt idx="774">
                  <c:v>0.451</c:v>
                </c:pt>
                <c:pt idx="775">
                  <c:v>0.4627</c:v>
                </c:pt>
                <c:pt idx="776">
                  <c:v>0.4598</c:v>
                </c:pt>
                <c:pt idx="777">
                  <c:v>0.4573</c:v>
                </c:pt>
                <c:pt idx="778">
                  <c:v>0.4687</c:v>
                </c:pt>
                <c:pt idx="779">
                  <c:v>0.4651</c:v>
                </c:pt>
                <c:pt idx="780">
                  <c:v>0.4598</c:v>
                </c:pt>
                <c:pt idx="781">
                  <c:v>0.4663</c:v>
                </c:pt>
                <c:pt idx="782">
                  <c:v>0.4667</c:v>
                </c:pt>
                <c:pt idx="783">
                  <c:v>0.4753</c:v>
                </c:pt>
                <c:pt idx="784">
                  <c:v>0.461</c:v>
                </c:pt>
                <c:pt idx="785">
                  <c:v>0.4641</c:v>
                </c:pt>
                <c:pt idx="786">
                  <c:v>0.4688</c:v>
                </c:pt>
                <c:pt idx="787">
                  <c:v>0.4646</c:v>
                </c:pt>
                <c:pt idx="788">
                  <c:v>0.4572</c:v>
                </c:pt>
                <c:pt idx="789">
                  <c:v>0.4622</c:v>
                </c:pt>
                <c:pt idx="790">
                  <c:v>0.471</c:v>
                </c:pt>
                <c:pt idx="791">
                  <c:v>0.4664</c:v>
                </c:pt>
                <c:pt idx="792">
                  <c:v>0.4675</c:v>
                </c:pt>
                <c:pt idx="793">
                  <c:v>0.4681</c:v>
                </c:pt>
                <c:pt idx="794">
                  <c:v>0.4666</c:v>
                </c:pt>
                <c:pt idx="795">
                  <c:v>0.4702</c:v>
                </c:pt>
                <c:pt idx="796">
                  <c:v>0.466</c:v>
                </c:pt>
                <c:pt idx="797">
                  <c:v>0.4642</c:v>
                </c:pt>
                <c:pt idx="798">
                  <c:v>0.46</c:v>
                </c:pt>
                <c:pt idx="799">
                  <c:v>0.462</c:v>
                </c:pt>
                <c:pt idx="800">
                  <c:v>0.4584</c:v>
                </c:pt>
                <c:pt idx="801">
                  <c:v>0.4647</c:v>
                </c:pt>
                <c:pt idx="802">
                  <c:v>0.4551</c:v>
                </c:pt>
                <c:pt idx="803">
                  <c:v>0.4578</c:v>
                </c:pt>
                <c:pt idx="804">
                  <c:v>0.4635</c:v>
                </c:pt>
                <c:pt idx="805">
                  <c:v>0.4636</c:v>
                </c:pt>
                <c:pt idx="806">
                  <c:v>0.4636</c:v>
                </c:pt>
                <c:pt idx="807">
                  <c:v>0.4612</c:v>
                </c:pt>
                <c:pt idx="808">
                  <c:v>0.4639</c:v>
                </c:pt>
                <c:pt idx="809">
                  <c:v>0.4619</c:v>
                </c:pt>
                <c:pt idx="810">
                  <c:v>0.465</c:v>
                </c:pt>
                <c:pt idx="811">
                  <c:v>0.4579</c:v>
                </c:pt>
                <c:pt idx="812">
                  <c:v>0.4635</c:v>
                </c:pt>
                <c:pt idx="813">
                  <c:v>0.4642</c:v>
                </c:pt>
                <c:pt idx="814">
                  <c:v>0.4587</c:v>
                </c:pt>
                <c:pt idx="815">
                  <c:v>0.4566</c:v>
                </c:pt>
                <c:pt idx="816">
                  <c:v>0.4615</c:v>
                </c:pt>
                <c:pt idx="817">
                  <c:v>0.4599</c:v>
                </c:pt>
                <c:pt idx="818">
                  <c:v>0.4613</c:v>
                </c:pt>
                <c:pt idx="819">
                  <c:v>0.4592</c:v>
                </c:pt>
                <c:pt idx="820">
                  <c:v>0.4583</c:v>
                </c:pt>
                <c:pt idx="821">
                  <c:v>0.4579</c:v>
                </c:pt>
                <c:pt idx="822">
                  <c:v>0.4554</c:v>
                </c:pt>
                <c:pt idx="823">
                  <c:v>0.4574</c:v>
                </c:pt>
                <c:pt idx="824">
                  <c:v>0.4608</c:v>
                </c:pt>
                <c:pt idx="825">
                  <c:v>0.462</c:v>
                </c:pt>
                <c:pt idx="826">
                  <c:v>0.4629</c:v>
                </c:pt>
                <c:pt idx="827">
                  <c:v>0.4529</c:v>
                </c:pt>
                <c:pt idx="828">
                  <c:v>0.4563</c:v>
                </c:pt>
                <c:pt idx="829">
                  <c:v>0.4376</c:v>
                </c:pt>
                <c:pt idx="830">
                  <c:v>0.4398</c:v>
                </c:pt>
                <c:pt idx="831">
                  <c:v>0.4503</c:v>
                </c:pt>
                <c:pt idx="832">
                  <c:v>0.4539</c:v>
                </c:pt>
                <c:pt idx="833">
                  <c:v>0.4527</c:v>
                </c:pt>
                <c:pt idx="834">
                  <c:v>0.457</c:v>
                </c:pt>
                <c:pt idx="835">
                  <c:v>0.4653</c:v>
                </c:pt>
                <c:pt idx="836">
                  <c:v>0.4623</c:v>
                </c:pt>
                <c:pt idx="837">
                  <c:v>0.4683</c:v>
                </c:pt>
                <c:pt idx="838">
                  <c:v>0.4597</c:v>
                </c:pt>
                <c:pt idx="839">
                  <c:v>0.4655</c:v>
                </c:pt>
                <c:pt idx="840">
                  <c:v>0.4577</c:v>
                </c:pt>
                <c:pt idx="841">
                  <c:v>0.466</c:v>
                </c:pt>
                <c:pt idx="842">
                  <c:v>0.4632</c:v>
                </c:pt>
                <c:pt idx="843">
                  <c:v>0.4509</c:v>
                </c:pt>
                <c:pt idx="844">
                  <c:v>0.4619</c:v>
                </c:pt>
                <c:pt idx="845">
                  <c:v>0.4557</c:v>
                </c:pt>
                <c:pt idx="846">
                  <c:v>0.4601</c:v>
                </c:pt>
                <c:pt idx="847">
                  <c:v>0.4625</c:v>
                </c:pt>
                <c:pt idx="848">
                  <c:v>0.4534</c:v>
                </c:pt>
                <c:pt idx="849">
                  <c:v>0.4602</c:v>
                </c:pt>
                <c:pt idx="850">
                  <c:v>0.4585</c:v>
                </c:pt>
                <c:pt idx="851">
                  <c:v>0.4263</c:v>
                </c:pt>
                <c:pt idx="852">
                  <c:v>0.4574</c:v>
                </c:pt>
                <c:pt idx="853">
                  <c:v>0.4546</c:v>
                </c:pt>
                <c:pt idx="854">
                  <c:v>0.4627</c:v>
                </c:pt>
                <c:pt idx="855">
                  <c:v>0.4701</c:v>
                </c:pt>
                <c:pt idx="856">
                  <c:v>0.4319</c:v>
                </c:pt>
                <c:pt idx="857">
                  <c:v>0.4654</c:v>
                </c:pt>
                <c:pt idx="858">
                  <c:v>0.4548</c:v>
                </c:pt>
                <c:pt idx="859">
                  <c:v>0.4776</c:v>
                </c:pt>
                <c:pt idx="860">
                  <c:v>0.4559</c:v>
                </c:pt>
                <c:pt idx="861">
                  <c:v>0.4708</c:v>
                </c:pt>
                <c:pt idx="862">
                  <c:v>0.4581</c:v>
                </c:pt>
                <c:pt idx="863">
                  <c:v>0.4718</c:v>
                </c:pt>
                <c:pt idx="864">
                  <c:v>0.4654</c:v>
                </c:pt>
                <c:pt idx="865">
                  <c:v>0.4539</c:v>
                </c:pt>
                <c:pt idx="866">
                  <c:v>0.4624</c:v>
                </c:pt>
                <c:pt idx="867">
                  <c:v>0.4645</c:v>
                </c:pt>
                <c:pt idx="868">
                  <c:v>0.467</c:v>
                </c:pt>
                <c:pt idx="869">
                  <c:v>0.4663</c:v>
                </c:pt>
                <c:pt idx="870">
                  <c:v>0.4612</c:v>
                </c:pt>
                <c:pt idx="871">
                  <c:v>0.4698</c:v>
                </c:pt>
                <c:pt idx="872">
                  <c:v>0.4663</c:v>
                </c:pt>
                <c:pt idx="873">
                  <c:v>0.4714</c:v>
                </c:pt>
                <c:pt idx="874">
                  <c:v>0.4658</c:v>
                </c:pt>
                <c:pt idx="875">
                  <c:v>0.4331</c:v>
                </c:pt>
                <c:pt idx="876">
                  <c:v>0.4592</c:v>
                </c:pt>
                <c:pt idx="877">
                  <c:v>0.4556</c:v>
                </c:pt>
                <c:pt idx="878">
                  <c:v>0.4523</c:v>
                </c:pt>
                <c:pt idx="879">
                  <c:v>0.451</c:v>
                </c:pt>
                <c:pt idx="880">
                  <c:v>0.4543</c:v>
                </c:pt>
                <c:pt idx="881">
                  <c:v>0.4604</c:v>
                </c:pt>
                <c:pt idx="882">
                  <c:v>0.4595</c:v>
                </c:pt>
                <c:pt idx="883">
                  <c:v>0.4661</c:v>
                </c:pt>
                <c:pt idx="884">
                  <c:v>0.4636</c:v>
                </c:pt>
                <c:pt idx="885">
                  <c:v>0.4619</c:v>
                </c:pt>
                <c:pt idx="886">
                  <c:v>0.4484</c:v>
                </c:pt>
                <c:pt idx="887">
                  <c:v>0.4697</c:v>
                </c:pt>
                <c:pt idx="888">
                  <c:v>0.468</c:v>
                </c:pt>
                <c:pt idx="889">
                  <c:v>0.4657</c:v>
                </c:pt>
                <c:pt idx="890">
                  <c:v>0.4672</c:v>
                </c:pt>
                <c:pt idx="891">
                  <c:v>0.4538</c:v>
                </c:pt>
                <c:pt idx="892">
                  <c:v>0.4635</c:v>
                </c:pt>
                <c:pt idx="893">
                  <c:v>0.4662</c:v>
                </c:pt>
                <c:pt idx="894">
                  <c:v>0.4612</c:v>
                </c:pt>
                <c:pt idx="895">
                  <c:v>0.4612</c:v>
                </c:pt>
                <c:pt idx="896">
                  <c:v>0.464</c:v>
                </c:pt>
                <c:pt idx="897">
                  <c:v>0.4647</c:v>
                </c:pt>
                <c:pt idx="898">
                  <c:v>0.458</c:v>
                </c:pt>
                <c:pt idx="899">
                  <c:v>0.4575</c:v>
                </c:pt>
                <c:pt idx="900">
                  <c:v>0.4686</c:v>
                </c:pt>
                <c:pt idx="901">
                  <c:v>0.4676</c:v>
                </c:pt>
                <c:pt idx="902">
                  <c:v>0.4704</c:v>
                </c:pt>
                <c:pt idx="903">
                  <c:v>0.4636</c:v>
                </c:pt>
                <c:pt idx="904">
                  <c:v>0.4571</c:v>
                </c:pt>
                <c:pt idx="905">
                  <c:v>0.4683</c:v>
                </c:pt>
                <c:pt idx="906">
                  <c:v>0.4668</c:v>
                </c:pt>
                <c:pt idx="907">
                  <c:v>0.4685</c:v>
                </c:pt>
                <c:pt idx="908">
                  <c:v>0.4635</c:v>
                </c:pt>
                <c:pt idx="909">
                  <c:v>0.4762</c:v>
                </c:pt>
                <c:pt idx="910">
                  <c:v>0.4629</c:v>
                </c:pt>
                <c:pt idx="911">
                  <c:v>0.4619</c:v>
                </c:pt>
                <c:pt idx="912">
                  <c:v>0.4641</c:v>
                </c:pt>
                <c:pt idx="913">
                  <c:v>0.4629</c:v>
                </c:pt>
                <c:pt idx="914">
                  <c:v>0.4712</c:v>
                </c:pt>
                <c:pt idx="915">
                  <c:v>0.4647</c:v>
                </c:pt>
                <c:pt idx="916">
                  <c:v>0.4699</c:v>
                </c:pt>
                <c:pt idx="917">
                  <c:v>0.4716</c:v>
                </c:pt>
                <c:pt idx="918">
                  <c:v>0.4674</c:v>
                </c:pt>
                <c:pt idx="919">
                  <c:v>0.4642</c:v>
                </c:pt>
                <c:pt idx="920">
                  <c:v>0.458</c:v>
                </c:pt>
                <c:pt idx="921">
                  <c:v>0.4626</c:v>
                </c:pt>
                <c:pt idx="922">
                  <c:v>0.4644</c:v>
                </c:pt>
                <c:pt idx="923">
                  <c:v>0.4596</c:v>
                </c:pt>
                <c:pt idx="924">
                  <c:v>0.4662</c:v>
                </c:pt>
                <c:pt idx="925">
                  <c:v>0.4627</c:v>
                </c:pt>
                <c:pt idx="926">
                  <c:v>0.4615</c:v>
                </c:pt>
                <c:pt idx="927">
                  <c:v>0.4543</c:v>
                </c:pt>
                <c:pt idx="928">
                  <c:v>0.4623</c:v>
                </c:pt>
                <c:pt idx="929">
                  <c:v>0.4627</c:v>
                </c:pt>
                <c:pt idx="930">
                  <c:v>0.46</c:v>
                </c:pt>
                <c:pt idx="931">
                  <c:v>0.4602</c:v>
                </c:pt>
                <c:pt idx="932">
                  <c:v>0.4631</c:v>
                </c:pt>
                <c:pt idx="933">
                  <c:v>0.462</c:v>
                </c:pt>
                <c:pt idx="934">
                  <c:v>0.4608</c:v>
                </c:pt>
                <c:pt idx="935">
                  <c:v>0.4583</c:v>
                </c:pt>
                <c:pt idx="936">
                  <c:v>0.4604</c:v>
                </c:pt>
                <c:pt idx="937">
                  <c:v>0.4627</c:v>
                </c:pt>
                <c:pt idx="938">
                  <c:v>0.4629</c:v>
                </c:pt>
                <c:pt idx="939">
                  <c:v>0.4618</c:v>
                </c:pt>
                <c:pt idx="940">
                  <c:v>0.4562</c:v>
                </c:pt>
                <c:pt idx="941">
                  <c:v>0.4692</c:v>
                </c:pt>
                <c:pt idx="942">
                  <c:v>0.4659</c:v>
                </c:pt>
                <c:pt idx="943">
                  <c:v>0.465</c:v>
                </c:pt>
                <c:pt idx="944">
                  <c:v>0.4607</c:v>
                </c:pt>
                <c:pt idx="945">
                  <c:v>0.4684</c:v>
                </c:pt>
                <c:pt idx="946">
                  <c:v>0.4586</c:v>
                </c:pt>
                <c:pt idx="947">
                  <c:v>0.4586</c:v>
                </c:pt>
                <c:pt idx="948">
                  <c:v>0.4631</c:v>
                </c:pt>
                <c:pt idx="949">
                  <c:v>0.4639</c:v>
                </c:pt>
                <c:pt idx="950">
                  <c:v>0.4608</c:v>
                </c:pt>
                <c:pt idx="951">
                  <c:v>0.4599</c:v>
                </c:pt>
                <c:pt idx="952">
                  <c:v>0.4561</c:v>
                </c:pt>
                <c:pt idx="953">
                  <c:v>0.466</c:v>
                </c:pt>
                <c:pt idx="954">
                  <c:v>0.4565</c:v>
                </c:pt>
                <c:pt idx="955">
                  <c:v>0.4597</c:v>
                </c:pt>
                <c:pt idx="956">
                  <c:v>0.4625</c:v>
                </c:pt>
                <c:pt idx="957">
                  <c:v>0.4575</c:v>
                </c:pt>
                <c:pt idx="958">
                  <c:v>0.4674</c:v>
                </c:pt>
                <c:pt idx="959">
                  <c:v>0.4626</c:v>
                </c:pt>
                <c:pt idx="960">
                  <c:v>0.4596</c:v>
                </c:pt>
                <c:pt idx="961">
                  <c:v>0.4582</c:v>
                </c:pt>
                <c:pt idx="962">
                  <c:v>0.4616</c:v>
                </c:pt>
                <c:pt idx="963">
                  <c:v>0.4639</c:v>
                </c:pt>
                <c:pt idx="964">
                  <c:v>0.466</c:v>
                </c:pt>
                <c:pt idx="965">
                  <c:v>0.4585</c:v>
                </c:pt>
                <c:pt idx="966">
                  <c:v>0.4645</c:v>
                </c:pt>
                <c:pt idx="967">
                  <c:v>0.4661</c:v>
                </c:pt>
                <c:pt idx="968">
                  <c:v>0.4584</c:v>
                </c:pt>
                <c:pt idx="969">
                  <c:v>0.4645</c:v>
                </c:pt>
                <c:pt idx="970">
                  <c:v>0.4654</c:v>
                </c:pt>
                <c:pt idx="971">
                  <c:v>0.4608</c:v>
                </c:pt>
                <c:pt idx="972">
                  <c:v>0.4628</c:v>
                </c:pt>
                <c:pt idx="973">
                  <c:v>0.4573</c:v>
                </c:pt>
                <c:pt idx="974">
                  <c:v>0.4584</c:v>
                </c:pt>
                <c:pt idx="975">
                  <c:v>0.4666</c:v>
                </c:pt>
                <c:pt idx="976">
                  <c:v>0.4675</c:v>
                </c:pt>
                <c:pt idx="977">
                  <c:v>0.4511</c:v>
                </c:pt>
                <c:pt idx="978">
                  <c:v>0.4587</c:v>
                </c:pt>
                <c:pt idx="979">
                  <c:v>0.4605</c:v>
                </c:pt>
                <c:pt idx="980">
                  <c:v>0.4667</c:v>
                </c:pt>
                <c:pt idx="981">
                  <c:v>0.4563</c:v>
                </c:pt>
                <c:pt idx="982">
                  <c:v>0.463</c:v>
                </c:pt>
                <c:pt idx="983">
                  <c:v>0.4535</c:v>
                </c:pt>
                <c:pt idx="984">
                  <c:v>0.4771</c:v>
                </c:pt>
                <c:pt idx="985">
                  <c:v>0.4641</c:v>
                </c:pt>
                <c:pt idx="986">
                  <c:v>0.464</c:v>
                </c:pt>
                <c:pt idx="987">
                  <c:v>0.4542</c:v>
                </c:pt>
                <c:pt idx="988">
                  <c:v>0.4679</c:v>
                </c:pt>
                <c:pt idx="989">
                  <c:v>0.4673</c:v>
                </c:pt>
                <c:pt idx="990">
                  <c:v>0.4693</c:v>
                </c:pt>
                <c:pt idx="991">
                  <c:v>0.4688</c:v>
                </c:pt>
                <c:pt idx="992">
                  <c:v>0.4623</c:v>
                </c:pt>
                <c:pt idx="993">
                  <c:v>0.464</c:v>
                </c:pt>
                <c:pt idx="994">
                  <c:v>0.4544</c:v>
                </c:pt>
                <c:pt idx="995">
                  <c:v>0.4727</c:v>
                </c:pt>
                <c:pt idx="996">
                  <c:v>0.4734</c:v>
                </c:pt>
                <c:pt idx="997">
                  <c:v>0.4584</c:v>
                </c:pt>
                <c:pt idx="998">
                  <c:v>0.4556</c:v>
                </c:pt>
                <c:pt idx="999">
                  <c:v>0.4553</c:v>
                </c:pt>
                <c:pt idx="1000">
                  <c:v>0.4643</c:v>
                </c:pt>
                <c:pt idx="1001">
                  <c:v>0.4641</c:v>
                </c:pt>
                <c:pt idx="1002">
                  <c:v>0.4562</c:v>
                </c:pt>
                <c:pt idx="1003">
                  <c:v>0.477</c:v>
                </c:pt>
                <c:pt idx="1004">
                  <c:v>0.4715</c:v>
                </c:pt>
                <c:pt idx="1005">
                  <c:v>0.4599</c:v>
                </c:pt>
                <c:pt idx="1006">
                  <c:v>0.4678</c:v>
                </c:pt>
                <c:pt idx="1007">
                  <c:v>0.4465</c:v>
                </c:pt>
                <c:pt idx="1008">
                  <c:v>0.4481</c:v>
                </c:pt>
                <c:pt idx="1009">
                  <c:v>0.4659</c:v>
                </c:pt>
                <c:pt idx="1010">
                  <c:v>0.4575</c:v>
                </c:pt>
                <c:pt idx="1011">
                  <c:v>0.4543</c:v>
                </c:pt>
                <c:pt idx="1012">
                  <c:v>0.4668</c:v>
                </c:pt>
                <c:pt idx="1013">
                  <c:v>0.4642</c:v>
                </c:pt>
                <c:pt idx="1014">
                  <c:v>0.4599</c:v>
                </c:pt>
                <c:pt idx="1015">
                  <c:v>0.4666</c:v>
                </c:pt>
                <c:pt idx="1016">
                  <c:v>0.4645</c:v>
                </c:pt>
                <c:pt idx="1017">
                  <c:v>0.4684</c:v>
                </c:pt>
                <c:pt idx="1018">
                  <c:v>0.4641</c:v>
                </c:pt>
                <c:pt idx="1019">
                  <c:v>0.465</c:v>
                </c:pt>
                <c:pt idx="1020">
                  <c:v>0.4598</c:v>
                </c:pt>
                <c:pt idx="1021">
                  <c:v>0.4547</c:v>
                </c:pt>
                <c:pt idx="1022">
                  <c:v>0.4581</c:v>
                </c:pt>
                <c:pt idx="1023">
                  <c:v>0.4657</c:v>
                </c:pt>
                <c:pt idx="1024">
                  <c:v>0.4689</c:v>
                </c:pt>
                <c:pt idx="1025">
                  <c:v>0.4695</c:v>
                </c:pt>
                <c:pt idx="1026">
                  <c:v>0.4558</c:v>
                </c:pt>
                <c:pt idx="1027">
                  <c:v>0.4577</c:v>
                </c:pt>
                <c:pt idx="1028">
                  <c:v>0.4449</c:v>
                </c:pt>
                <c:pt idx="1029">
                  <c:v>0.4605</c:v>
                </c:pt>
                <c:pt idx="1030">
                  <c:v>0.4642</c:v>
                </c:pt>
                <c:pt idx="1031">
                  <c:v>0.4604</c:v>
                </c:pt>
                <c:pt idx="1032">
                  <c:v>0.4629</c:v>
                </c:pt>
                <c:pt idx="1033">
                  <c:v>0.4691</c:v>
                </c:pt>
                <c:pt idx="1034">
                  <c:v>0.4639</c:v>
                </c:pt>
                <c:pt idx="1035">
                  <c:v>0.4547</c:v>
                </c:pt>
                <c:pt idx="1036">
                  <c:v>0.4494</c:v>
                </c:pt>
                <c:pt idx="1037">
                  <c:v>0.4565</c:v>
                </c:pt>
                <c:pt idx="1038">
                  <c:v>0.4575</c:v>
                </c:pt>
                <c:pt idx="1039">
                  <c:v>0.465</c:v>
                </c:pt>
                <c:pt idx="1040">
                  <c:v>0.4592</c:v>
                </c:pt>
                <c:pt idx="1041">
                  <c:v>0.4671</c:v>
                </c:pt>
                <c:pt idx="1042">
                  <c:v>0.4789</c:v>
                </c:pt>
                <c:pt idx="1043">
                  <c:v>0.4687</c:v>
                </c:pt>
                <c:pt idx="1044">
                  <c:v>0.4795</c:v>
                </c:pt>
                <c:pt idx="1045">
                  <c:v>0.4706</c:v>
                </c:pt>
                <c:pt idx="1046">
                  <c:v>0.4696</c:v>
                </c:pt>
                <c:pt idx="1047">
                  <c:v>0.4621</c:v>
                </c:pt>
                <c:pt idx="1048">
                  <c:v>0.4742</c:v>
                </c:pt>
                <c:pt idx="1049">
                  <c:v>0.4653</c:v>
                </c:pt>
                <c:pt idx="1050">
                  <c:v>0.4682</c:v>
                </c:pt>
                <c:pt idx="1051">
                  <c:v>0.468</c:v>
                </c:pt>
                <c:pt idx="1052">
                  <c:v>0.4752</c:v>
                </c:pt>
                <c:pt idx="1053">
                  <c:v>0.4718</c:v>
                </c:pt>
                <c:pt idx="1054">
                  <c:v>0.4633</c:v>
                </c:pt>
                <c:pt idx="1055">
                  <c:v>0.4625</c:v>
                </c:pt>
                <c:pt idx="1056">
                  <c:v>0.4643</c:v>
                </c:pt>
                <c:pt idx="1057">
                  <c:v>0.4702</c:v>
                </c:pt>
                <c:pt idx="1058">
                  <c:v>0.4721</c:v>
                </c:pt>
                <c:pt idx="1059">
                  <c:v>0.4685</c:v>
                </c:pt>
                <c:pt idx="1060">
                  <c:v>0.4632</c:v>
                </c:pt>
                <c:pt idx="1061">
                  <c:v>0.4662</c:v>
                </c:pt>
                <c:pt idx="1062">
                  <c:v>0.4648</c:v>
                </c:pt>
                <c:pt idx="1063">
                  <c:v>0.472</c:v>
                </c:pt>
                <c:pt idx="1064">
                  <c:v>0.4688</c:v>
                </c:pt>
                <c:pt idx="1065">
                  <c:v>0.4658</c:v>
                </c:pt>
                <c:pt idx="1066">
                  <c:v>0.4629</c:v>
                </c:pt>
                <c:pt idx="1067">
                  <c:v>0.4785</c:v>
                </c:pt>
                <c:pt idx="1068">
                  <c:v>0.469</c:v>
                </c:pt>
                <c:pt idx="1069">
                  <c:v>0.4755</c:v>
                </c:pt>
                <c:pt idx="1070">
                  <c:v>0.4684</c:v>
                </c:pt>
                <c:pt idx="1071">
                  <c:v>0.4621</c:v>
                </c:pt>
                <c:pt idx="1072">
                  <c:v>0.4644</c:v>
                </c:pt>
                <c:pt idx="1073">
                  <c:v>0.4583</c:v>
                </c:pt>
                <c:pt idx="1074">
                  <c:v>0.4672</c:v>
                </c:pt>
                <c:pt idx="1075">
                  <c:v>0.4634</c:v>
                </c:pt>
                <c:pt idx="1076">
                  <c:v>0.4575</c:v>
                </c:pt>
                <c:pt idx="1077">
                  <c:v>0.4736</c:v>
                </c:pt>
                <c:pt idx="1078">
                  <c:v>0.463</c:v>
                </c:pt>
                <c:pt idx="1079">
                  <c:v>0.4616</c:v>
                </c:pt>
                <c:pt idx="1080">
                  <c:v>0.4577</c:v>
                </c:pt>
                <c:pt idx="1081">
                  <c:v>0.458</c:v>
                </c:pt>
                <c:pt idx="1082">
                  <c:v>0.4543</c:v>
                </c:pt>
                <c:pt idx="1083">
                  <c:v>0.4574</c:v>
                </c:pt>
                <c:pt idx="1084">
                  <c:v>0.458</c:v>
                </c:pt>
                <c:pt idx="1085">
                  <c:v>0.4584</c:v>
                </c:pt>
                <c:pt idx="1086">
                  <c:v>0.4587</c:v>
                </c:pt>
                <c:pt idx="1087">
                  <c:v>0.455</c:v>
                </c:pt>
                <c:pt idx="1088">
                  <c:v>0.4637</c:v>
                </c:pt>
                <c:pt idx="1089">
                  <c:v>0.4605</c:v>
                </c:pt>
                <c:pt idx="1090">
                  <c:v>0.4707</c:v>
                </c:pt>
                <c:pt idx="1091">
                  <c:v>0.4595</c:v>
                </c:pt>
                <c:pt idx="1092">
                  <c:v>0.4601</c:v>
                </c:pt>
                <c:pt idx="1093">
                  <c:v>0.459</c:v>
                </c:pt>
                <c:pt idx="1094">
                  <c:v>0.4547</c:v>
                </c:pt>
                <c:pt idx="1095">
                  <c:v>0.4491</c:v>
                </c:pt>
                <c:pt idx="1096">
                  <c:v>0.4525</c:v>
                </c:pt>
                <c:pt idx="1097">
                  <c:v>0.4541</c:v>
                </c:pt>
                <c:pt idx="1098">
                  <c:v>0.4579</c:v>
                </c:pt>
                <c:pt idx="1099">
                  <c:v>0.4582</c:v>
                </c:pt>
                <c:pt idx="1100">
                  <c:v>0.4485</c:v>
                </c:pt>
                <c:pt idx="1101">
                  <c:v>0.4509</c:v>
                </c:pt>
                <c:pt idx="1102">
                  <c:v>0.4503</c:v>
                </c:pt>
                <c:pt idx="1103">
                  <c:v>0.4563</c:v>
                </c:pt>
                <c:pt idx="1104">
                  <c:v>0.4482</c:v>
                </c:pt>
                <c:pt idx="1105">
                  <c:v>0.4522</c:v>
                </c:pt>
                <c:pt idx="1106">
                  <c:v>0.4518</c:v>
                </c:pt>
                <c:pt idx="1107">
                  <c:v>0.4568</c:v>
                </c:pt>
                <c:pt idx="1108">
                  <c:v>0.4501</c:v>
                </c:pt>
                <c:pt idx="1109">
                  <c:v>0.4484</c:v>
                </c:pt>
                <c:pt idx="1110">
                  <c:v>0.4446</c:v>
                </c:pt>
                <c:pt idx="1111">
                  <c:v>0.4505</c:v>
                </c:pt>
                <c:pt idx="1112">
                  <c:v>0.4483</c:v>
                </c:pt>
                <c:pt idx="1113">
                  <c:v>0.4539</c:v>
                </c:pt>
                <c:pt idx="1114">
                  <c:v>0.453</c:v>
                </c:pt>
                <c:pt idx="1115">
                  <c:v>0.4484</c:v>
                </c:pt>
                <c:pt idx="1116">
                  <c:v>0.4464</c:v>
                </c:pt>
                <c:pt idx="1117">
                  <c:v>0.4474</c:v>
                </c:pt>
                <c:pt idx="1118">
                  <c:v>0.4553</c:v>
                </c:pt>
                <c:pt idx="1119">
                  <c:v>0.4524</c:v>
                </c:pt>
                <c:pt idx="1120">
                  <c:v>0.4461</c:v>
                </c:pt>
                <c:pt idx="1121">
                  <c:v>0.449</c:v>
                </c:pt>
                <c:pt idx="1122">
                  <c:v>0.4455</c:v>
                </c:pt>
                <c:pt idx="1123">
                  <c:v>0.4538</c:v>
                </c:pt>
                <c:pt idx="1124">
                  <c:v>0.4504</c:v>
                </c:pt>
                <c:pt idx="1125">
                  <c:v>0.4479</c:v>
                </c:pt>
                <c:pt idx="1126">
                  <c:v>0.4528</c:v>
                </c:pt>
                <c:pt idx="1127">
                  <c:v>0.4522</c:v>
                </c:pt>
                <c:pt idx="1128">
                  <c:v>0.4487</c:v>
                </c:pt>
                <c:pt idx="1129">
                  <c:v>0.448</c:v>
                </c:pt>
                <c:pt idx="1130">
                  <c:v>0.4492</c:v>
                </c:pt>
                <c:pt idx="1131">
                  <c:v>0.4551</c:v>
                </c:pt>
                <c:pt idx="1132">
                  <c:v>0.4551</c:v>
                </c:pt>
                <c:pt idx="1133">
                  <c:v>0.4548</c:v>
                </c:pt>
                <c:pt idx="1134">
                  <c:v>0.4484</c:v>
                </c:pt>
                <c:pt idx="1135">
                  <c:v>0.449</c:v>
                </c:pt>
                <c:pt idx="1136">
                  <c:v>0.4559</c:v>
                </c:pt>
                <c:pt idx="1137">
                  <c:v>0.446</c:v>
                </c:pt>
                <c:pt idx="1138">
                  <c:v>0.4507</c:v>
                </c:pt>
                <c:pt idx="1139">
                  <c:v>0.4531</c:v>
                </c:pt>
                <c:pt idx="1140">
                  <c:v>0.455</c:v>
                </c:pt>
                <c:pt idx="1141">
                  <c:v>0.4511</c:v>
                </c:pt>
                <c:pt idx="1142">
                  <c:v>0.4498</c:v>
                </c:pt>
                <c:pt idx="1143">
                  <c:v>0.4491</c:v>
                </c:pt>
                <c:pt idx="1144">
                  <c:v>0.4515</c:v>
                </c:pt>
                <c:pt idx="1145">
                  <c:v>0.4601</c:v>
                </c:pt>
                <c:pt idx="1146">
                  <c:v>0.4552</c:v>
                </c:pt>
                <c:pt idx="1147">
                  <c:v>0.4608</c:v>
                </c:pt>
                <c:pt idx="1148">
                  <c:v>0.4563</c:v>
                </c:pt>
                <c:pt idx="1149">
                  <c:v>0.4525</c:v>
                </c:pt>
                <c:pt idx="1150">
                  <c:v>0.4619</c:v>
                </c:pt>
                <c:pt idx="1151">
                  <c:v>0.4671</c:v>
                </c:pt>
                <c:pt idx="1152">
                  <c:v>0.4668</c:v>
                </c:pt>
                <c:pt idx="1153">
                  <c:v>0.4577</c:v>
                </c:pt>
                <c:pt idx="1154">
                  <c:v>0.4583</c:v>
                </c:pt>
                <c:pt idx="1155">
                  <c:v>0.4551</c:v>
                </c:pt>
                <c:pt idx="1156">
                  <c:v>0.4554</c:v>
                </c:pt>
                <c:pt idx="1157">
                  <c:v>0.468</c:v>
                </c:pt>
                <c:pt idx="1158">
                  <c:v>0.4659</c:v>
                </c:pt>
                <c:pt idx="1159">
                  <c:v>0.4534</c:v>
                </c:pt>
                <c:pt idx="1160">
                  <c:v>0.4511</c:v>
                </c:pt>
                <c:pt idx="1161">
                  <c:v>0.4583</c:v>
                </c:pt>
                <c:pt idx="1162">
                  <c:v>0.4523</c:v>
                </c:pt>
                <c:pt idx="1163">
                  <c:v>0.4578</c:v>
                </c:pt>
                <c:pt idx="1164">
                  <c:v>0.4579</c:v>
                </c:pt>
                <c:pt idx="1165">
                  <c:v>0.4656</c:v>
                </c:pt>
                <c:pt idx="1166">
                  <c:v>0.46</c:v>
                </c:pt>
                <c:pt idx="1167">
                  <c:v>0.467</c:v>
                </c:pt>
                <c:pt idx="1168">
                  <c:v>0.461</c:v>
                </c:pt>
                <c:pt idx="1169">
                  <c:v>0.4652</c:v>
                </c:pt>
                <c:pt idx="1170">
                  <c:v>0.4649</c:v>
                </c:pt>
                <c:pt idx="1171">
                  <c:v>0.4686</c:v>
                </c:pt>
                <c:pt idx="1172">
                  <c:v>0.4515</c:v>
                </c:pt>
                <c:pt idx="1173">
                  <c:v>0.4569</c:v>
                </c:pt>
                <c:pt idx="1174">
                  <c:v>0.455</c:v>
                </c:pt>
                <c:pt idx="1175">
                  <c:v>0.4583</c:v>
                </c:pt>
                <c:pt idx="1176">
                  <c:v>0.4537</c:v>
                </c:pt>
                <c:pt idx="1177">
                  <c:v>0.4555</c:v>
                </c:pt>
                <c:pt idx="1178">
                  <c:v>0.4582</c:v>
                </c:pt>
                <c:pt idx="1179">
                  <c:v>0.4413</c:v>
                </c:pt>
                <c:pt idx="1180">
                  <c:v>0.4358</c:v>
                </c:pt>
                <c:pt idx="1181">
                  <c:v>0.4594</c:v>
                </c:pt>
                <c:pt idx="1182">
                  <c:v>0.4525</c:v>
                </c:pt>
                <c:pt idx="1183">
                  <c:v>0.4488</c:v>
                </c:pt>
                <c:pt idx="1184">
                  <c:v>0.45</c:v>
                </c:pt>
                <c:pt idx="1185">
                  <c:v>0.4511</c:v>
                </c:pt>
                <c:pt idx="1186">
                  <c:v>0.4531</c:v>
                </c:pt>
                <c:pt idx="1187">
                  <c:v>0.445</c:v>
                </c:pt>
                <c:pt idx="1188">
                  <c:v>0.4557</c:v>
                </c:pt>
                <c:pt idx="1189">
                  <c:v>0.4522</c:v>
                </c:pt>
                <c:pt idx="1190">
                  <c:v>0.4554</c:v>
                </c:pt>
                <c:pt idx="1191">
                  <c:v>0.4532</c:v>
                </c:pt>
                <c:pt idx="1192">
                  <c:v>0.4617</c:v>
                </c:pt>
                <c:pt idx="1193">
                  <c:v>0.4635</c:v>
                </c:pt>
                <c:pt idx="1194">
                  <c:v>0.4589</c:v>
                </c:pt>
                <c:pt idx="1195">
                  <c:v>0.4591</c:v>
                </c:pt>
                <c:pt idx="1196">
                  <c:v>0.4552</c:v>
                </c:pt>
                <c:pt idx="1197">
                  <c:v>0.4531</c:v>
                </c:pt>
                <c:pt idx="1198">
                  <c:v>0.4312</c:v>
                </c:pt>
                <c:pt idx="1199">
                  <c:v>0.4631</c:v>
                </c:pt>
                <c:pt idx="1200">
                  <c:v>0.4666</c:v>
                </c:pt>
                <c:pt idx="1201">
                  <c:v>0.4588</c:v>
                </c:pt>
                <c:pt idx="1202">
                  <c:v>0.4665</c:v>
                </c:pt>
                <c:pt idx="1203">
                  <c:v>0.4707</c:v>
                </c:pt>
                <c:pt idx="1204">
                  <c:v>0.4661</c:v>
                </c:pt>
                <c:pt idx="1205">
                  <c:v>0.4569</c:v>
                </c:pt>
                <c:pt idx="1206">
                  <c:v>0.4574</c:v>
                </c:pt>
                <c:pt idx="1207">
                  <c:v>0.4646</c:v>
                </c:pt>
                <c:pt idx="1208">
                  <c:v>0.4689</c:v>
                </c:pt>
                <c:pt idx="1209">
                  <c:v>0.4541</c:v>
                </c:pt>
                <c:pt idx="1210">
                  <c:v>0.4468</c:v>
                </c:pt>
                <c:pt idx="1211">
                  <c:v>0.4573</c:v>
                </c:pt>
                <c:pt idx="1212">
                  <c:v>0.4611</c:v>
                </c:pt>
                <c:pt idx="1213">
                  <c:v>0.4623</c:v>
                </c:pt>
                <c:pt idx="1214">
                  <c:v>0.4442</c:v>
                </c:pt>
                <c:pt idx="1215">
                  <c:v>0.465</c:v>
                </c:pt>
                <c:pt idx="1216">
                  <c:v>0.4607</c:v>
                </c:pt>
                <c:pt idx="1217">
                  <c:v>0.4611</c:v>
                </c:pt>
                <c:pt idx="1218">
                  <c:v>0.4602</c:v>
                </c:pt>
                <c:pt idx="1219">
                  <c:v>0.462</c:v>
                </c:pt>
                <c:pt idx="1220">
                  <c:v>0.4546</c:v>
                </c:pt>
                <c:pt idx="1221">
                  <c:v>0.4523</c:v>
                </c:pt>
                <c:pt idx="1222">
                  <c:v>0.4568</c:v>
                </c:pt>
                <c:pt idx="1223">
                  <c:v>0.455</c:v>
                </c:pt>
                <c:pt idx="1224">
                  <c:v>0.4535</c:v>
                </c:pt>
                <c:pt idx="1225">
                  <c:v>0.457</c:v>
                </c:pt>
                <c:pt idx="1226">
                  <c:v>0.4577</c:v>
                </c:pt>
                <c:pt idx="1227">
                  <c:v>0.4482</c:v>
                </c:pt>
                <c:pt idx="1228">
                  <c:v>0.4526</c:v>
                </c:pt>
                <c:pt idx="1229">
                  <c:v>0.4524</c:v>
                </c:pt>
                <c:pt idx="1230">
                  <c:v>0.4544</c:v>
                </c:pt>
                <c:pt idx="1231">
                  <c:v>0.4522</c:v>
                </c:pt>
                <c:pt idx="1232">
                  <c:v>0.4512</c:v>
                </c:pt>
                <c:pt idx="1233">
                  <c:v>0.4461</c:v>
                </c:pt>
                <c:pt idx="1234">
                  <c:v>0.4494</c:v>
                </c:pt>
                <c:pt idx="1235">
                  <c:v>0.4573</c:v>
                </c:pt>
                <c:pt idx="1236">
                  <c:v>0.4577</c:v>
                </c:pt>
                <c:pt idx="1237">
                  <c:v>0.4574</c:v>
                </c:pt>
                <c:pt idx="1238">
                  <c:v>0.453</c:v>
                </c:pt>
                <c:pt idx="1239">
                  <c:v>0.4653</c:v>
                </c:pt>
                <c:pt idx="1240">
                  <c:v>0.4554</c:v>
                </c:pt>
                <c:pt idx="1241">
                  <c:v>0.4619</c:v>
                </c:pt>
                <c:pt idx="1242">
                  <c:v>0.4581</c:v>
                </c:pt>
                <c:pt idx="1243">
                  <c:v>0.4523</c:v>
                </c:pt>
                <c:pt idx="1244">
                  <c:v>0.4533</c:v>
                </c:pt>
                <c:pt idx="1245">
                  <c:v>0.4518</c:v>
                </c:pt>
                <c:pt idx="1246">
                  <c:v>0.4523</c:v>
                </c:pt>
                <c:pt idx="1247">
                  <c:v>0.46</c:v>
                </c:pt>
                <c:pt idx="1248">
                  <c:v>0.4523</c:v>
                </c:pt>
                <c:pt idx="1249">
                  <c:v>0.4566</c:v>
                </c:pt>
                <c:pt idx="1250">
                  <c:v>0.453</c:v>
                </c:pt>
                <c:pt idx="1251">
                  <c:v>0.4623</c:v>
                </c:pt>
                <c:pt idx="1252">
                  <c:v>0.4651</c:v>
                </c:pt>
                <c:pt idx="1253">
                  <c:v>0.4572</c:v>
                </c:pt>
                <c:pt idx="1254">
                  <c:v>0.452</c:v>
                </c:pt>
                <c:pt idx="1255">
                  <c:v>0.4595</c:v>
                </c:pt>
                <c:pt idx="1256">
                  <c:v>0.4573</c:v>
                </c:pt>
                <c:pt idx="1257">
                  <c:v>0.4617</c:v>
                </c:pt>
                <c:pt idx="1258">
                  <c:v>0.459</c:v>
                </c:pt>
                <c:pt idx="1259">
                  <c:v>0.4543</c:v>
                </c:pt>
                <c:pt idx="1260">
                  <c:v>0.4525</c:v>
                </c:pt>
                <c:pt idx="1261">
                  <c:v>0.4439</c:v>
                </c:pt>
                <c:pt idx="1262">
                  <c:v>0.455</c:v>
                </c:pt>
                <c:pt idx="1263">
                  <c:v>0.458</c:v>
                </c:pt>
                <c:pt idx="1264">
                  <c:v>0.4524</c:v>
                </c:pt>
                <c:pt idx="1265">
                  <c:v>0.456</c:v>
                </c:pt>
                <c:pt idx="1266">
                  <c:v>0.4572</c:v>
                </c:pt>
                <c:pt idx="1267">
                  <c:v>0.4522</c:v>
                </c:pt>
                <c:pt idx="1268">
                  <c:v>0.4554</c:v>
                </c:pt>
                <c:pt idx="1269">
                  <c:v>0.4551</c:v>
                </c:pt>
                <c:pt idx="1270">
                  <c:v>0.4555</c:v>
                </c:pt>
                <c:pt idx="1271">
                  <c:v>0.4511</c:v>
                </c:pt>
                <c:pt idx="1272">
                  <c:v>0.4518</c:v>
                </c:pt>
                <c:pt idx="1273">
                  <c:v>0.4482</c:v>
                </c:pt>
                <c:pt idx="1274">
                  <c:v>0.4544</c:v>
                </c:pt>
                <c:pt idx="1275">
                  <c:v>0.4493</c:v>
                </c:pt>
                <c:pt idx="1276">
                  <c:v>0.455</c:v>
                </c:pt>
                <c:pt idx="1277">
                  <c:v>0.4583</c:v>
                </c:pt>
                <c:pt idx="1278">
                  <c:v>0.461</c:v>
                </c:pt>
                <c:pt idx="1279">
                  <c:v>0.4509</c:v>
                </c:pt>
                <c:pt idx="1280">
                  <c:v>0.4537</c:v>
                </c:pt>
                <c:pt idx="1281">
                  <c:v>0.4566</c:v>
                </c:pt>
                <c:pt idx="1282">
                  <c:v>0.4597</c:v>
                </c:pt>
                <c:pt idx="1283">
                  <c:v>0.4534</c:v>
                </c:pt>
                <c:pt idx="1284">
                  <c:v>0.4566</c:v>
                </c:pt>
                <c:pt idx="1285">
                  <c:v>0.4593</c:v>
                </c:pt>
                <c:pt idx="1286">
                  <c:v>0.4535</c:v>
                </c:pt>
                <c:pt idx="1287">
                  <c:v>0.4588</c:v>
                </c:pt>
                <c:pt idx="1288">
                  <c:v>0.4564</c:v>
                </c:pt>
                <c:pt idx="1289">
                  <c:v>0.4596</c:v>
                </c:pt>
                <c:pt idx="1290">
                  <c:v>0.4529</c:v>
                </c:pt>
                <c:pt idx="1291">
                  <c:v>0.4528</c:v>
                </c:pt>
                <c:pt idx="1292">
                  <c:v>0.4539</c:v>
                </c:pt>
                <c:pt idx="1293">
                  <c:v>0.4553</c:v>
                </c:pt>
                <c:pt idx="1294">
                  <c:v>0.4533</c:v>
                </c:pt>
                <c:pt idx="1295">
                  <c:v>0.4498</c:v>
                </c:pt>
                <c:pt idx="1296">
                  <c:v>0.4567</c:v>
                </c:pt>
                <c:pt idx="1297">
                  <c:v>0.4507</c:v>
                </c:pt>
                <c:pt idx="1298">
                  <c:v>0.4544</c:v>
                </c:pt>
                <c:pt idx="1299">
                  <c:v>0.4531</c:v>
                </c:pt>
                <c:pt idx="1300">
                  <c:v>0.4523</c:v>
                </c:pt>
                <c:pt idx="1301">
                  <c:v>0.4593</c:v>
                </c:pt>
                <c:pt idx="1302">
                  <c:v>0.4547</c:v>
                </c:pt>
                <c:pt idx="1303">
                  <c:v>0.4572</c:v>
                </c:pt>
                <c:pt idx="1304">
                  <c:v>0.4654</c:v>
                </c:pt>
                <c:pt idx="1305">
                  <c:v>0.4534</c:v>
                </c:pt>
                <c:pt idx="1306">
                  <c:v>0.4562</c:v>
                </c:pt>
                <c:pt idx="1307">
                  <c:v>0.4606</c:v>
                </c:pt>
                <c:pt idx="1308">
                  <c:v>0.4521</c:v>
                </c:pt>
                <c:pt idx="1309">
                  <c:v>0.4604</c:v>
                </c:pt>
                <c:pt idx="1310">
                  <c:v>0.4577</c:v>
                </c:pt>
                <c:pt idx="1311">
                  <c:v>0.4591</c:v>
                </c:pt>
                <c:pt idx="1312">
                  <c:v>0.463</c:v>
                </c:pt>
                <c:pt idx="1313">
                  <c:v>0.4624</c:v>
                </c:pt>
                <c:pt idx="1314">
                  <c:v>0.4484</c:v>
                </c:pt>
                <c:pt idx="1315">
                  <c:v>0.4601</c:v>
                </c:pt>
                <c:pt idx="1316">
                  <c:v>0.4522</c:v>
                </c:pt>
                <c:pt idx="1317">
                  <c:v>0.4633</c:v>
                </c:pt>
                <c:pt idx="1318">
                  <c:v>0.4507</c:v>
                </c:pt>
                <c:pt idx="1319">
                  <c:v>0.4536</c:v>
                </c:pt>
                <c:pt idx="1320">
                  <c:v>0.4624</c:v>
                </c:pt>
                <c:pt idx="1321">
                  <c:v>0.463</c:v>
                </c:pt>
                <c:pt idx="1322">
                  <c:v>0.4513</c:v>
                </c:pt>
                <c:pt idx="1323">
                  <c:v>0.4598</c:v>
                </c:pt>
                <c:pt idx="1324">
                  <c:v>0.4699</c:v>
                </c:pt>
                <c:pt idx="1325">
                  <c:v>0.4585</c:v>
                </c:pt>
                <c:pt idx="1326">
                  <c:v>0.4557</c:v>
                </c:pt>
                <c:pt idx="1327">
                  <c:v>0.4606</c:v>
                </c:pt>
                <c:pt idx="1328">
                  <c:v>0.4629</c:v>
                </c:pt>
                <c:pt idx="1329">
                  <c:v>0.4542</c:v>
                </c:pt>
                <c:pt idx="1330">
                  <c:v>0.4545</c:v>
                </c:pt>
                <c:pt idx="1331">
                  <c:v>0.4481</c:v>
                </c:pt>
                <c:pt idx="1332">
                  <c:v>0.4493</c:v>
                </c:pt>
                <c:pt idx="1333">
                  <c:v>0.463</c:v>
                </c:pt>
                <c:pt idx="1334">
                  <c:v>0.4651</c:v>
                </c:pt>
                <c:pt idx="1335">
                  <c:v>0.4547</c:v>
                </c:pt>
                <c:pt idx="1336">
                  <c:v>0.465</c:v>
                </c:pt>
                <c:pt idx="1337">
                  <c:v>0.4601</c:v>
                </c:pt>
                <c:pt idx="1338">
                  <c:v>0.4651</c:v>
                </c:pt>
                <c:pt idx="1339">
                  <c:v>0.4588</c:v>
                </c:pt>
                <c:pt idx="1340">
                  <c:v>0.4567</c:v>
                </c:pt>
                <c:pt idx="1341">
                  <c:v>0.4614</c:v>
                </c:pt>
                <c:pt idx="1342">
                  <c:v>0.4657</c:v>
                </c:pt>
                <c:pt idx="1343">
                  <c:v>0.4677</c:v>
                </c:pt>
                <c:pt idx="1344">
                  <c:v>0.4562</c:v>
                </c:pt>
                <c:pt idx="1345">
                  <c:v>0.4643</c:v>
                </c:pt>
                <c:pt idx="1346">
                  <c:v>0.4591</c:v>
                </c:pt>
                <c:pt idx="1347">
                  <c:v>0.4546</c:v>
                </c:pt>
                <c:pt idx="1348">
                  <c:v>0.4623</c:v>
                </c:pt>
                <c:pt idx="1349">
                  <c:v>0.4563</c:v>
                </c:pt>
                <c:pt idx="1350">
                  <c:v>0.462</c:v>
                </c:pt>
                <c:pt idx="1351">
                  <c:v>0.452</c:v>
                </c:pt>
                <c:pt idx="1352">
                  <c:v>0.4682</c:v>
                </c:pt>
                <c:pt idx="1353">
                  <c:v>0.455</c:v>
                </c:pt>
                <c:pt idx="1354">
                  <c:v>0.4581</c:v>
                </c:pt>
                <c:pt idx="1355">
                  <c:v>0.4553</c:v>
                </c:pt>
                <c:pt idx="1356">
                  <c:v>0.4511</c:v>
                </c:pt>
                <c:pt idx="1357">
                  <c:v>0.4512</c:v>
                </c:pt>
                <c:pt idx="1358">
                  <c:v>0.4506</c:v>
                </c:pt>
                <c:pt idx="1359">
                  <c:v>0.4339</c:v>
                </c:pt>
                <c:pt idx="1360">
                  <c:v>0.4423</c:v>
                </c:pt>
                <c:pt idx="1361">
                  <c:v>0.4586</c:v>
                </c:pt>
                <c:pt idx="1362">
                  <c:v>0.4582</c:v>
                </c:pt>
                <c:pt idx="1363">
                  <c:v>0.4498</c:v>
                </c:pt>
                <c:pt idx="1364">
                  <c:v>0.4515</c:v>
                </c:pt>
                <c:pt idx="1365">
                  <c:v>0.4566</c:v>
                </c:pt>
                <c:pt idx="1366">
                  <c:v>0.4637</c:v>
                </c:pt>
                <c:pt idx="1367">
                  <c:v>0.4496</c:v>
                </c:pt>
                <c:pt idx="1368">
                  <c:v>0.4542</c:v>
                </c:pt>
                <c:pt idx="1369">
                  <c:v>0.454</c:v>
                </c:pt>
                <c:pt idx="1370">
                  <c:v>0.464</c:v>
                </c:pt>
                <c:pt idx="1371">
                  <c:v>0.4648</c:v>
                </c:pt>
                <c:pt idx="1372">
                  <c:v>0.4581</c:v>
                </c:pt>
                <c:pt idx="1373">
                  <c:v>0.4613</c:v>
                </c:pt>
                <c:pt idx="1374">
                  <c:v>0.4547</c:v>
                </c:pt>
                <c:pt idx="1375">
                  <c:v>0.459</c:v>
                </c:pt>
                <c:pt idx="1376">
                  <c:v>0.4613</c:v>
                </c:pt>
                <c:pt idx="1377">
                  <c:v>0.4593</c:v>
                </c:pt>
                <c:pt idx="1378">
                  <c:v>0.452</c:v>
                </c:pt>
                <c:pt idx="1379">
                  <c:v>0.4582</c:v>
                </c:pt>
                <c:pt idx="1380">
                  <c:v>0.4584</c:v>
                </c:pt>
                <c:pt idx="1381">
                  <c:v>0.454</c:v>
                </c:pt>
                <c:pt idx="1382">
                  <c:v>0.4585</c:v>
                </c:pt>
                <c:pt idx="1383">
                  <c:v>0.4529</c:v>
                </c:pt>
                <c:pt idx="1384">
                  <c:v>0.4552</c:v>
                </c:pt>
                <c:pt idx="1385">
                  <c:v>0.4537</c:v>
                </c:pt>
                <c:pt idx="1386">
                  <c:v>0.4605</c:v>
                </c:pt>
                <c:pt idx="1387">
                  <c:v>0.4586</c:v>
                </c:pt>
                <c:pt idx="1388">
                  <c:v>0.4634</c:v>
                </c:pt>
                <c:pt idx="1389">
                  <c:v>0.4482</c:v>
                </c:pt>
                <c:pt idx="1390">
                  <c:v>0.4571</c:v>
                </c:pt>
                <c:pt idx="1391">
                  <c:v>0.4655</c:v>
                </c:pt>
                <c:pt idx="1392">
                  <c:v>0.4698</c:v>
                </c:pt>
                <c:pt idx="1393">
                  <c:v>0.4663</c:v>
                </c:pt>
                <c:pt idx="1394">
                  <c:v>0.4671</c:v>
                </c:pt>
                <c:pt idx="1395">
                  <c:v>0.4568</c:v>
                </c:pt>
                <c:pt idx="1396">
                  <c:v>0.4645</c:v>
                </c:pt>
                <c:pt idx="1397">
                  <c:v>0.4681</c:v>
                </c:pt>
                <c:pt idx="1398">
                  <c:v>0.4624</c:v>
                </c:pt>
                <c:pt idx="1399">
                  <c:v>0.4517</c:v>
                </c:pt>
                <c:pt idx="1400">
                  <c:v>0.4608</c:v>
                </c:pt>
                <c:pt idx="1401">
                  <c:v>0.4593</c:v>
                </c:pt>
                <c:pt idx="1402">
                  <c:v>0.4632</c:v>
                </c:pt>
                <c:pt idx="1403">
                  <c:v>0.4544</c:v>
                </c:pt>
                <c:pt idx="1404">
                  <c:v>0.4561</c:v>
                </c:pt>
                <c:pt idx="1405">
                  <c:v>0.4615</c:v>
                </c:pt>
                <c:pt idx="1406">
                  <c:v>0.4647</c:v>
                </c:pt>
                <c:pt idx="1407">
                  <c:v>0.4593</c:v>
                </c:pt>
                <c:pt idx="1408">
                  <c:v>0.4626</c:v>
                </c:pt>
                <c:pt idx="1409">
                  <c:v>0.4612</c:v>
                </c:pt>
                <c:pt idx="1410">
                  <c:v>0.4676</c:v>
                </c:pt>
                <c:pt idx="1411">
                  <c:v>0.4583</c:v>
                </c:pt>
                <c:pt idx="1412">
                  <c:v>0.463</c:v>
                </c:pt>
                <c:pt idx="1413">
                  <c:v>0.4554</c:v>
                </c:pt>
                <c:pt idx="1414">
                  <c:v>0.4603</c:v>
                </c:pt>
                <c:pt idx="1415">
                  <c:v>0.4617</c:v>
                </c:pt>
                <c:pt idx="1416">
                  <c:v>0.4625</c:v>
                </c:pt>
                <c:pt idx="1417">
                  <c:v>0.4528</c:v>
                </c:pt>
                <c:pt idx="1418">
                  <c:v>0.4537</c:v>
                </c:pt>
                <c:pt idx="1419">
                  <c:v>0.4573</c:v>
                </c:pt>
                <c:pt idx="1420">
                  <c:v>0.4548</c:v>
                </c:pt>
                <c:pt idx="1421">
                  <c:v>0.461</c:v>
                </c:pt>
                <c:pt idx="1422">
                  <c:v>0.4564</c:v>
                </c:pt>
                <c:pt idx="1423">
                  <c:v>0.4575</c:v>
                </c:pt>
                <c:pt idx="1424">
                  <c:v>0.4497</c:v>
                </c:pt>
                <c:pt idx="1425">
                  <c:v>0.4571</c:v>
                </c:pt>
                <c:pt idx="1426">
                  <c:v>0.4546</c:v>
                </c:pt>
                <c:pt idx="1427">
                  <c:v>0.4511</c:v>
                </c:pt>
                <c:pt idx="1428">
                  <c:v>0.454</c:v>
                </c:pt>
                <c:pt idx="1429">
                  <c:v>0.4502</c:v>
                </c:pt>
                <c:pt idx="1430">
                  <c:v>0.4595</c:v>
                </c:pt>
                <c:pt idx="1431">
                  <c:v>0.4565</c:v>
                </c:pt>
                <c:pt idx="1432">
                  <c:v>0.4567</c:v>
                </c:pt>
                <c:pt idx="1433">
                  <c:v>0.46</c:v>
                </c:pt>
                <c:pt idx="1434">
                  <c:v>0.4493</c:v>
                </c:pt>
                <c:pt idx="1435">
                  <c:v>0.455</c:v>
                </c:pt>
                <c:pt idx="1436">
                  <c:v>0.4522</c:v>
                </c:pt>
                <c:pt idx="1437">
                  <c:v>0.4553</c:v>
                </c:pt>
                <c:pt idx="1438">
                  <c:v>0.4579</c:v>
                </c:pt>
                <c:pt idx="1439">
                  <c:v>0.457</c:v>
                </c:pt>
                <c:pt idx="1440">
                  <c:v>0.46</c:v>
                </c:pt>
                <c:pt idx="1441">
                  <c:v>0.4544</c:v>
                </c:pt>
                <c:pt idx="1442">
                  <c:v>0.4557</c:v>
                </c:pt>
                <c:pt idx="1443">
                  <c:v>0.4507</c:v>
                </c:pt>
                <c:pt idx="1444">
                  <c:v>0.4612</c:v>
                </c:pt>
                <c:pt idx="1445">
                  <c:v>0.4553</c:v>
                </c:pt>
                <c:pt idx="1446">
                  <c:v>0.4574</c:v>
                </c:pt>
                <c:pt idx="1447">
                  <c:v>0.4625</c:v>
                </c:pt>
                <c:pt idx="1448">
                  <c:v>0.4598</c:v>
                </c:pt>
                <c:pt idx="1449">
                  <c:v>0.4672</c:v>
                </c:pt>
                <c:pt idx="1450">
                  <c:v>0.4596</c:v>
                </c:pt>
                <c:pt idx="1451">
                  <c:v>0.4648</c:v>
                </c:pt>
                <c:pt idx="1452">
                  <c:v>0.4651</c:v>
                </c:pt>
                <c:pt idx="1453">
                  <c:v>0.457</c:v>
                </c:pt>
                <c:pt idx="1454">
                  <c:v>0.4619</c:v>
                </c:pt>
                <c:pt idx="1455">
                  <c:v>0.4623</c:v>
                </c:pt>
                <c:pt idx="1456">
                  <c:v>0.4604</c:v>
                </c:pt>
                <c:pt idx="1457">
                  <c:v>0.4553</c:v>
                </c:pt>
                <c:pt idx="1458">
                  <c:v>0.4556</c:v>
                </c:pt>
                <c:pt idx="1459">
                  <c:v>0.4643</c:v>
                </c:pt>
                <c:pt idx="1460">
                  <c:v>0.4703</c:v>
                </c:pt>
                <c:pt idx="1461">
                  <c:v>0.4636</c:v>
                </c:pt>
                <c:pt idx="1462">
                  <c:v>0.4606</c:v>
                </c:pt>
                <c:pt idx="1463">
                  <c:v>0.4579</c:v>
                </c:pt>
                <c:pt idx="1464">
                  <c:v>0.4586</c:v>
                </c:pt>
                <c:pt idx="1465">
                  <c:v>0.4557</c:v>
                </c:pt>
                <c:pt idx="1466">
                  <c:v>0.4605</c:v>
                </c:pt>
                <c:pt idx="1467">
                  <c:v>0.464</c:v>
                </c:pt>
                <c:pt idx="1468">
                  <c:v>0.46</c:v>
                </c:pt>
                <c:pt idx="1469">
                  <c:v>0.4593</c:v>
                </c:pt>
                <c:pt idx="1470">
                  <c:v>0.466</c:v>
                </c:pt>
                <c:pt idx="1471">
                  <c:v>0.4522</c:v>
                </c:pt>
                <c:pt idx="1472">
                  <c:v>0.4585</c:v>
                </c:pt>
                <c:pt idx="1473">
                  <c:v>0.448</c:v>
                </c:pt>
                <c:pt idx="1474">
                  <c:v>0.4561</c:v>
                </c:pt>
                <c:pt idx="1475">
                  <c:v>0.4536</c:v>
                </c:pt>
                <c:pt idx="1476">
                  <c:v>0.4611</c:v>
                </c:pt>
                <c:pt idx="1477">
                  <c:v>0.4654</c:v>
                </c:pt>
                <c:pt idx="1478">
                  <c:v>0.4615</c:v>
                </c:pt>
                <c:pt idx="1479">
                  <c:v>0.4585</c:v>
                </c:pt>
                <c:pt idx="1480">
                  <c:v>0.4476</c:v>
                </c:pt>
                <c:pt idx="1481">
                  <c:v>0.4616</c:v>
                </c:pt>
                <c:pt idx="1482">
                  <c:v>0.4424</c:v>
                </c:pt>
                <c:pt idx="1483">
                  <c:v>0.4586</c:v>
                </c:pt>
                <c:pt idx="1484">
                  <c:v>0.451</c:v>
                </c:pt>
                <c:pt idx="1485">
                  <c:v>0.4525</c:v>
                </c:pt>
                <c:pt idx="1486">
                  <c:v>0.4655</c:v>
                </c:pt>
                <c:pt idx="1487">
                  <c:v>0.456</c:v>
                </c:pt>
                <c:pt idx="1488">
                  <c:v>0.4822</c:v>
                </c:pt>
                <c:pt idx="1489">
                  <c:v>0.4573</c:v>
                </c:pt>
                <c:pt idx="1490">
                  <c:v>0.4546</c:v>
                </c:pt>
                <c:pt idx="1491">
                  <c:v>0.4603</c:v>
                </c:pt>
                <c:pt idx="1492">
                  <c:v>0.4464</c:v>
                </c:pt>
                <c:pt idx="1493">
                  <c:v>0.4517</c:v>
                </c:pt>
                <c:pt idx="1494">
                  <c:v>0.4597</c:v>
                </c:pt>
                <c:pt idx="1495">
                  <c:v>0.4605</c:v>
                </c:pt>
                <c:pt idx="1496">
                  <c:v>0.4496</c:v>
                </c:pt>
                <c:pt idx="1497">
                  <c:v>0.4544</c:v>
                </c:pt>
                <c:pt idx="1498">
                  <c:v>0.4702</c:v>
                </c:pt>
                <c:pt idx="1499">
                  <c:v>0.4629</c:v>
                </c:pt>
                <c:pt idx="1500">
                  <c:v>0.4653</c:v>
                </c:pt>
                <c:pt idx="1501">
                  <c:v>0.466</c:v>
                </c:pt>
                <c:pt idx="1502">
                  <c:v>0.4639</c:v>
                </c:pt>
                <c:pt idx="1503">
                  <c:v>0.4665</c:v>
                </c:pt>
                <c:pt idx="1504">
                  <c:v>0.4794</c:v>
                </c:pt>
                <c:pt idx="1505">
                  <c:v>0.4729</c:v>
                </c:pt>
                <c:pt idx="1506">
                  <c:v>0.4644</c:v>
                </c:pt>
                <c:pt idx="1507">
                  <c:v>0.4646</c:v>
                </c:pt>
                <c:pt idx="1508">
                  <c:v>0.4674</c:v>
                </c:pt>
                <c:pt idx="1509">
                  <c:v>0.4684</c:v>
                </c:pt>
                <c:pt idx="1510">
                  <c:v>0.4615</c:v>
                </c:pt>
                <c:pt idx="1511">
                  <c:v>0.4538</c:v>
                </c:pt>
                <c:pt idx="1512">
                  <c:v>0.471</c:v>
                </c:pt>
                <c:pt idx="1513">
                  <c:v>0.4594</c:v>
                </c:pt>
                <c:pt idx="1514">
                  <c:v>0.4702</c:v>
                </c:pt>
                <c:pt idx="1515">
                  <c:v>0.4594</c:v>
                </c:pt>
                <c:pt idx="1516">
                  <c:v>0.4723</c:v>
                </c:pt>
                <c:pt idx="1517">
                  <c:v>0.4679</c:v>
                </c:pt>
                <c:pt idx="1518">
                  <c:v>0.4704</c:v>
                </c:pt>
                <c:pt idx="1519">
                  <c:v>0.4637</c:v>
                </c:pt>
                <c:pt idx="1520">
                  <c:v>0.4661</c:v>
                </c:pt>
                <c:pt idx="1521">
                  <c:v>0.4628</c:v>
                </c:pt>
                <c:pt idx="1522">
                  <c:v>0.4646</c:v>
                </c:pt>
                <c:pt idx="1523">
                  <c:v>0.456</c:v>
                </c:pt>
                <c:pt idx="1524">
                  <c:v>0.4593</c:v>
                </c:pt>
                <c:pt idx="1525">
                  <c:v>0.4541</c:v>
                </c:pt>
                <c:pt idx="1526">
                  <c:v>0.4456</c:v>
                </c:pt>
                <c:pt idx="1527">
                  <c:v>0.4568</c:v>
                </c:pt>
                <c:pt idx="1528">
                  <c:v>0.4673</c:v>
                </c:pt>
                <c:pt idx="1529">
                  <c:v>0.4636</c:v>
                </c:pt>
                <c:pt idx="1530">
                  <c:v>0.4653</c:v>
                </c:pt>
                <c:pt idx="1531">
                  <c:v>0.4684</c:v>
                </c:pt>
                <c:pt idx="1532">
                  <c:v>0.4659</c:v>
                </c:pt>
                <c:pt idx="1533">
                  <c:v>0.4671</c:v>
                </c:pt>
                <c:pt idx="1534">
                  <c:v>0.4729</c:v>
                </c:pt>
                <c:pt idx="1535">
                  <c:v>0.473</c:v>
                </c:pt>
                <c:pt idx="1536">
                  <c:v>0.4603</c:v>
                </c:pt>
                <c:pt idx="1537">
                  <c:v>0.4519</c:v>
                </c:pt>
                <c:pt idx="1538">
                  <c:v>0.448</c:v>
                </c:pt>
                <c:pt idx="1539">
                  <c:v>0.4501</c:v>
                </c:pt>
                <c:pt idx="1540">
                  <c:v>0.4663</c:v>
                </c:pt>
                <c:pt idx="1541">
                  <c:v>0.4505</c:v>
                </c:pt>
                <c:pt idx="1542">
                  <c:v>0.4551</c:v>
                </c:pt>
                <c:pt idx="1543">
                  <c:v>0.4463</c:v>
                </c:pt>
                <c:pt idx="1544">
                  <c:v>0.4525</c:v>
                </c:pt>
                <c:pt idx="1545">
                  <c:v>0.449</c:v>
                </c:pt>
                <c:pt idx="1546">
                  <c:v>0.4539</c:v>
                </c:pt>
                <c:pt idx="1547">
                  <c:v>0.4488</c:v>
                </c:pt>
                <c:pt idx="1548">
                  <c:v>0.4514</c:v>
                </c:pt>
                <c:pt idx="1549">
                  <c:v>0.4517</c:v>
                </c:pt>
                <c:pt idx="1550">
                  <c:v>0.4514</c:v>
                </c:pt>
                <c:pt idx="1551">
                  <c:v>0.4538</c:v>
                </c:pt>
                <c:pt idx="1552">
                  <c:v>0.4592</c:v>
                </c:pt>
                <c:pt idx="1553">
                  <c:v>0.4655</c:v>
                </c:pt>
                <c:pt idx="1554">
                  <c:v>0.4542</c:v>
                </c:pt>
                <c:pt idx="1555">
                  <c:v>0.451</c:v>
                </c:pt>
                <c:pt idx="1556">
                  <c:v>0.4576</c:v>
                </c:pt>
                <c:pt idx="1557">
                  <c:v>0.4614</c:v>
                </c:pt>
                <c:pt idx="1558">
                  <c:v>0.468</c:v>
                </c:pt>
                <c:pt idx="1559">
                  <c:v>0.4623</c:v>
                </c:pt>
                <c:pt idx="1560">
                  <c:v>0.463</c:v>
                </c:pt>
                <c:pt idx="1561">
                  <c:v>0.4564</c:v>
                </c:pt>
                <c:pt idx="1562">
                  <c:v>0.4692</c:v>
                </c:pt>
                <c:pt idx="1563">
                  <c:v>0.4525</c:v>
                </c:pt>
                <c:pt idx="1564">
                  <c:v>0.4545</c:v>
                </c:pt>
                <c:pt idx="1565">
                  <c:v>0.4576</c:v>
                </c:pt>
                <c:pt idx="1566">
                  <c:v>0.4569</c:v>
                </c:pt>
                <c:pt idx="1567">
                  <c:v>0.4546</c:v>
                </c:pt>
                <c:pt idx="1568">
                  <c:v>0.4573</c:v>
                </c:pt>
                <c:pt idx="1569">
                  <c:v>0.4573</c:v>
                </c:pt>
                <c:pt idx="1570">
                  <c:v>0.4562</c:v>
                </c:pt>
                <c:pt idx="1571">
                  <c:v>0.46</c:v>
                </c:pt>
                <c:pt idx="1572">
                  <c:v>0.4581</c:v>
                </c:pt>
                <c:pt idx="1573">
                  <c:v>0.4567</c:v>
                </c:pt>
                <c:pt idx="1574">
                  <c:v>0.4615</c:v>
                </c:pt>
                <c:pt idx="1575">
                  <c:v>0.457</c:v>
                </c:pt>
                <c:pt idx="1576">
                  <c:v>0.4539</c:v>
                </c:pt>
                <c:pt idx="1577">
                  <c:v>0.4558</c:v>
                </c:pt>
                <c:pt idx="1578">
                  <c:v>0.4586</c:v>
                </c:pt>
                <c:pt idx="1579">
                  <c:v>0.4553</c:v>
                </c:pt>
                <c:pt idx="1580">
                  <c:v>0.4545</c:v>
                </c:pt>
                <c:pt idx="1581">
                  <c:v>0.4553</c:v>
                </c:pt>
                <c:pt idx="1582">
                  <c:v>0.4481</c:v>
                </c:pt>
                <c:pt idx="1583">
                  <c:v>0.46</c:v>
                </c:pt>
                <c:pt idx="1584">
                  <c:v>0.455</c:v>
                </c:pt>
                <c:pt idx="1585">
                  <c:v>0.4551</c:v>
                </c:pt>
                <c:pt idx="1586">
                  <c:v>0.4489</c:v>
                </c:pt>
                <c:pt idx="1587">
                  <c:v>0.4537</c:v>
                </c:pt>
                <c:pt idx="1588">
                  <c:v>0.4515</c:v>
                </c:pt>
                <c:pt idx="1589">
                  <c:v>0.4528</c:v>
                </c:pt>
                <c:pt idx="1590">
                  <c:v>0.4538</c:v>
                </c:pt>
                <c:pt idx="1591">
                  <c:v>0.4555</c:v>
                </c:pt>
                <c:pt idx="1592">
                  <c:v>0.4607</c:v>
                </c:pt>
                <c:pt idx="1593">
                  <c:v>0.4526</c:v>
                </c:pt>
                <c:pt idx="1594">
                  <c:v>0.449</c:v>
                </c:pt>
                <c:pt idx="1595">
                  <c:v>0.4506</c:v>
                </c:pt>
                <c:pt idx="1596">
                  <c:v>0.4509</c:v>
                </c:pt>
                <c:pt idx="1597">
                  <c:v>0.455</c:v>
                </c:pt>
                <c:pt idx="1598">
                  <c:v>0.4507</c:v>
                </c:pt>
                <c:pt idx="1599">
                  <c:v>0.4456</c:v>
                </c:pt>
                <c:pt idx="1600">
                  <c:v>0.4561</c:v>
                </c:pt>
                <c:pt idx="1601">
                  <c:v>0.452</c:v>
                </c:pt>
                <c:pt idx="1602">
                  <c:v>0.4591</c:v>
                </c:pt>
                <c:pt idx="1603">
                  <c:v>0.45</c:v>
                </c:pt>
                <c:pt idx="1604">
                  <c:v>0.452</c:v>
                </c:pt>
                <c:pt idx="1605">
                  <c:v>0.4446</c:v>
                </c:pt>
                <c:pt idx="1606">
                  <c:v>0.4516</c:v>
                </c:pt>
                <c:pt idx="1607">
                  <c:v>0.4545</c:v>
                </c:pt>
                <c:pt idx="1608">
                  <c:v>0.4569</c:v>
                </c:pt>
                <c:pt idx="1609">
                  <c:v>0.4541</c:v>
                </c:pt>
                <c:pt idx="1610">
                  <c:v>0.4596</c:v>
                </c:pt>
                <c:pt idx="1611">
                  <c:v>0.4651</c:v>
                </c:pt>
                <c:pt idx="1612">
                  <c:v>0.4527</c:v>
                </c:pt>
                <c:pt idx="1613">
                  <c:v>0.4497</c:v>
                </c:pt>
                <c:pt idx="1614">
                  <c:v>0.4417</c:v>
                </c:pt>
                <c:pt idx="1615">
                  <c:v>0.445</c:v>
                </c:pt>
                <c:pt idx="1616">
                  <c:v>0.4528</c:v>
                </c:pt>
                <c:pt idx="1617">
                  <c:v>0.4535</c:v>
                </c:pt>
                <c:pt idx="1618">
                  <c:v>0.4455</c:v>
                </c:pt>
                <c:pt idx="1619">
                  <c:v>0.4559</c:v>
                </c:pt>
                <c:pt idx="1620">
                  <c:v>0.4507</c:v>
                </c:pt>
                <c:pt idx="1621">
                  <c:v>0.4647</c:v>
                </c:pt>
                <c:pt idx="1622">
                  <c:v>0.4496</c:v>
                </c:pt>
                <c:pt idx="1623">
                  <c:v>0.4322</c:v>
                </c:pt>
                <c:pt idx="1624">
                  <c:v>0.4674</c:v>
                </c:pt>
                <c:pt idx="1625">
                  <c:v>0.4777</c:v>
                </c:pt>
                <c:pt idx="1626">
                  <c:v>0.465</c:v>
                </c:pt>
                <c:pt idx="1627">
                  <c:v>0.4479</c:v>
                </c:pt>
                <c:pt idx="1628">
                  <c:v>0.4515</c:v>
                </c:pt>
                <c:pt idx="1629">
                  <c:v>0.4522</c:v>
                </c:pt>
                <c:pt idx="1630">
                  <c:v>0.4538</c:v>
                </c:pt>
                <c:pt idx="1631">
                  <c:v>0.466</c:v>
                </c:pt>
                <c:pt idx="1632">
                  <c:v>0.4524</c:v>
                </c:pt>
                <c:pt idx="1633">
                  <c:v>0.4621</c:v>
                </c:pt>
                <c:pt idx="1634">
                  <c:v>0.4528</c:v>
                </c:pt>
                <c:pt idx="1635">
                  <c:v>0.4619</c:v>
                </c:pt>
                <c:pt idx="1636">
                  <c:v>0.4521</c:v>
                </c:pt>
                <c:pt idx="1637">
                  <c:v>0.4529</c:v>
                </c:pt>
                <c:pt idx="1638">
                  <c:v>0.4461</c:v>
                </c:pt>
                <c:pt idx="1639">
                  <c:v>0.4471</c:v>
                </c:pt>
                <c:pt idx="1640">
                  <c:v>0.4464</c:v>
                </c:pt>
                <c:pt idx="1641">
                  <c:v>0.4515</c:v>
                </c:pt>
                <c:pt idx="1642">
                  <c:v>0.4514</c:v>
                </c:pt>
                <c:pt idx="1643">
                  <c:v>0.4467</c:v>
                </c:pt>
                <c:pt idx="1644">
                  <c:v>0.4528</c:v>
                </c:pt>
                <c:pt idx="1645">
                  <c:v>0.4566</c:v>
                </c:pt>
                <c:pt idx="1646">
                  <c:v>0.454</c:v>
                </c:pt>
                <c:pt idx="1647">
                  <c:v>0.4544</c:v>
                </c:pt>
                <c:pt idx="1648">
                  <c:v>0.4531</c:v>
                </c:pt>
                <c:pt idx="1649">
                  <c:v>0.4581</c:v>
                </c:pt>
                <c:pt idx="1650">
                  <c:v>0.4522</c:v>
                </c:pt>
                <c:pt idx="1651">
                  <c:v>0.4477</c:v>
                </c:pt>
                <c:pt idx="1652">
                  <c:v>0.4469</c:v>
                </c:pt>
                <c:pt idx="1653">
                  <c:v>0.45</c:v>
                </c:pt>
                <c:pt idx="1654">
                  <c:v>0.462</c:v>
                </c:pt>
                <c:pt idx="1655">
                  <c:v>0.465</c:v>
                </c:pt>
                <c:pt idx="1656">
                  <c:v>0.4572</c:v>
                </c:pt>
                <c:pt idx="1657">
                  <c:v>0.4581</c:v>
                </c:pt>
                <c:pt idx="1658">
                  <c:v>0.464</c:v>
                </c:pt>
                <c:pt idx="1659">
                  <c:v>0.4626</c:v>
                </c:pt>
                <c:pt idx="1660">
                  <c:v>0.4621</c:v>
                </c:pt>
                <c:pt idx="1661">
                  <c:v>0.4599</c:v>
                </c:pt>
                <c:pt idx="1662">
                  <c:v>0.4646</c:v>
                </c:pt>
                <c:pt idx="1663">
                  <c:v>0.4628</c:v>
                </c:pt>
                <c:pt idx="1664">
                  <c:v>0.4594</c:v>
                </c:pt>
                <c:pt idx="1665">
                  <c:v>0.4554</c:v>
                </c:pt>
                <c:pt idx="1666">
                  <c:v>0.4657</c:v>
                </c:pt>
                <c:pt idx="1667">
                  <c:v>0.4662</c:v>
                </c:pt>
                <c:pt idx="1668">
                  <c:v>0.4654</c:v>
                </c:pt>
                <c:pt idx="1669">
                  <c:v>0.4598</c:v>
                </c:pt>
                <c:pt idx="1670">
                  <c:v>0.456</c:v>
                </c:pt>
                <c:pt idx="1671">
                  <c:v>0.4572</c:v>
                </c:pt>
                <c:pt idx="1672">
                  <c:v>0.459</c:v>
                </c:pt>
                <c:pt idx="1673">
                  <c:v>0.4548</c:v>
                </c:pt>
                <c:pt idx="1674">
                  <c:v>0.4426</c:v>
                </c:pt>
                <c:pt idx="1675">
                  <c:v>0.4468</c:v>
                </c:pt>
                <c:pt idx="1676">
                  <c:v>0.4579</c:v>
                </c:pt>
                <c:pt idx="1677">
                  <c:v>0.45</c:v>
                </c:pt>
                <c:pt idx="1678">
                  <c:v>0.455</c:v>
                </c:pt>
                <c:pt idx="1679">
                  <c:v>0.4584</c:v>
                </c:pt>
                <c:pt idx="1680">
                  <c:v>0.4592</c:v>
                </c:pt>
                <c:pt idx="1681">
                  <c:v>0.4616</c:v>
                </c:pt>
                <c:pt idx="1682">
                  <c:v>0.4622</c:v>
                </c:pt>
                <c:pt idx="1683">
                  <c:v>0.4619</c:v>
                </c:pt>
                <c:pt idx="1684">
                  <c:v>0.466</c:v>
                </c:pt>
                <c:pt idx="1685">
                  <c:v>0.466</c:v>
                </c:pt>
                <c:pt idx="1686">
                  <c:v>0.4583</c:v>
                </c:pt>
                <c:pt idx="1687">
                  <c:v>0.456</c:v>
                </c:pt>
                <c:pt idx="1688">
                  <c:v>0.4603</c:v>
                </c:pt>
                <c:pt idx="1689">
                  <c:v>0.469</c:v>
                </c:pt>
                <c:pt idx="1690">
                  <c:v>0.4659</c:v>
                </c:pt>
                <c:pt idx="1691">
                  <c:v>0.4615</c:v>
                </c:pt>
                <c:pt idx="1692">
                  <c:v>0.4603</c:v>
                </c:pt>
                <c:pt idx="1693">
                  <c:v>0.4611</c:v>
                </c:pt>
                <c:pt idx="1694">
                  <c:v>0.462</c:v>
                </c:pt>
                <c:pt idx="1695">
                  <c:v>0.4565</c:v>
                </c:pt>
                <c:pt idx="1696">
                  <c:v>0.4552</c:v>
                </c:pt>
                <c:pt idx="1697">
                  <c:v>0.4546</c:v>
                </c:pt>
                <c:pt idx="1698">
                  <c:v>0.4635</c:v>
                </c:pt>
                <c:pt idx="1699">
                  <c:v>0.4578</c:v>
                </c:pt>
                <c:pt idx="1700">
                  <c:v>0.4675</c:v>
                </c:pt>
                <c:pt idx="1701">
                  <c:v>0.458</c:v>
                </c:pt>
                <c:pt idx="1702">
                  <c:v>0.4549</c:v>
                </c:pt>
                <c:pt idx="1703">
                  <c:v>0.4647</c:v>
                </c:pt>
                <c:pt idx="1704">
                  <c:v>0.4636</c:v>
                </c:pt>
                <c:pt idx="1705">
                  <c:v>0.4702</c:v>
                </c:pt>
                <c:pt idx="1706">
                  <c:v>0.4547</c:v>
                </c:pt>
                <c:pt idx="1707">
                  <c:v>0.4534</c:v>
                </c:pt>
                <c:pt idx="1708">
                  <c:v>0.4556</c:v>
                </c:pt>
                <c:pt idx="1709">
                  <c:v>0.4512</c:v>
                </c:pt>
                <c:pt idx="1710">
                  <c:v>0.4533</c:v>
                </c:pt>
                <c:pt idx="1711">
                  <c:v>0.4608</c:v>
                </c:pt>
                <c:pt idx="1712">
                  <c:v>0.4565</c:v>
                </c:pt>
                <c:pt idx="1713">
                  <c:v>0.4622</c:v>
                </c:pt>
                <c:pt idx="1714">
                  <c:v>0.4551</c:v>
                </c:pt>
                <c:pt idx="1715">
                  <c:v>0.4598</c:v>
                </c:pt>
                <c:pt idx="1716">
                  <c:v>0.4578</c:v>
                </c:pt>
                <c:pt idx="1717">
                  <c:v>0.4616</c:v>
                </c:pt>
                <c:pt idx="1718">
                  <c:v>0.4544</c:v>
                </c:pt>
                <c:pt idx="1719">
                  <c:v>0.4545</c:v>
                </c:pt>
                <c:pt idx="1720">
                  <c:v>0.4558</c:v>
                </c:pt>
                <c:pt idx="1721">
                  <c:v>0.456</c:v>
                </c:pt>
                <c:pt idx="1722">
                  <c:v>0.4606</c:v>
                </c:pt>
                <c:pt idx="1723">
                  <c:v>0.4529</c:v>
                </c:pt>
                <c:pt idx="1724">
                  <c:v>0.459</c:v>
                </c:pt>
                <c:pt idx="1725">
                  <c:v>0.4606</c:v>
                </c:pt>
                <c:pt idx="1726">
                  <c:v>0.4563</c:v>
                </c:pt>
                <c:pt idx="1727">
                  <c:v>0.4547</c:v>
                </c:pt>
                <c:pt idx="1728">
                  <c:v>0.4629</c:v>
                </c:pt>
                <c:pt idx="1729">
                  <c:v>0.4517</c:v>
                </c:pt>
                <c:pt idx="1730">
                  <c:v>0.4557</c:v>
                </c:pt>
                <c:pt idx="1731">
                  <c:v>0.4523</c:v>
                </c:pt>
                <c:pt idx="1732">
                  <c:v>0.4579</c:v>
                </c:pt>
                <c:pt idx="1733">
                  <c:v>0.4541</c:v>
                </c:pt>
                <c:pt idx="1734">
                  <c:v>0.4523</c:v>
                </c:pt>
                <c:pt idx="1735">
                  <c:v>0.4493</c:v>
                </c:pt>
                <c:pt idx="1736">
                  <c:v>0.4553</c:v>
                </c:pt>
                <c:pt idx="1737">
                  <c:v>0.4549</c:v>
                </c:pt>
                <c:pt idx="1738">
                  <c:v>0.4578</c:v>
                </c:pt>
                <c:pt idx="1739">
                  <c:v>0.462</c:v>
                </c:pt>
                <c:pt idx="1740">
                  <c:v>0.4653</c:v>
                </c:pt>
                <c:pt idx="1741">
                  <c:v>0.4599</c:v>
                </c:pt>
                <c:pt idx="1742">
                  <c:v>0.4569</c:v>
                </c:pt>
                <c:pt idx="1743">
                  <c:v>0.4585</c:v>
                </c:pt>
                <c:pt idx="1744">
                  <c:v>0.4565</c:v>
                </c:pt>
                <c:pt idx="1745">
                  <c:v>0.4524</c:v>
                </c:pt>
                <c:pt idx="1746">
                  <c:v>0.4465</c:v>
                </c:pt>
                <c:pt idx="1747">
                  <c:v>0.456</c:v>
                </c:pt>
                <c:pt idx="1748">
                  <c:v>0.4507</c:v>
                </c:pt>
                <c:pt idx="1749">
                  <c:v>0.453</c:v>
                </c:pt>
                <c:pt idx="1750">
                  <c:v>0.4516</c:v>
                </c:pt>
                <c:pt idx="1751">
                  <c:v>0.455</c:v>
                </c:pt>
                <c:pt idx="1752">
                  <c:v>0.4555</c:v>
                </c:pt>
                <c:pt idx="1753">
                  <c:v>0.4485</c:v>
                </c:pt>
                <c:pt idx="1754">
                  <c:v>0.4468</c:v>
                </c:pt>
                <c:pt idx="1755">
                  <c:v>0.4542</c:v>
                </c:pt>
                <c:pt idx="1756">
                  <c:v>0.4566</c:v>
                </c:pt>
                <c:pt idx="1757">
                  <c:v>0.4579</c:v>
                </c:pt>
                <c:pt idx="1758">
                  <c:v>0.4521</c:v>
                </c:pt>
                <c:pt idx="1759">
                  <c:v>0.4535</c:v>
                </c:pt>
                <c:pt idx="1760">
                  <c:v>0.4529</c:v>
                </c:pt>
                <c:pt idx="1761">
                  <c:v>0.4545</c:v>
                </c:pt>
                <c:pt idx="1762">
                  <c:v>0.4597</c:v>
                </c:pt>
                <c:pt idx="1763">
                  <c:v>0.4532</c:v>
                </c:pt>
                <c:pt idx="1764">
                  <c:v>0.4504</c:v>
                </c:pt>
                <c:pt idx="1765">
                  <c:v>0.4537</c:v>
                </c:pt>
                <c:pt idx="1766">
                  <c:v>0.4655</c:v>
                </c:pt>
                <c:pt idx="1767">
                  <c:v>0.4544</c:v>
                </c:pt>
                <c:pt idx="1768">
                  <c:v>0.4593</c:v>
                </c:pt>
                <c:pt idx="1769">
                  <c:v>0.4533</c:v>
                </c:pt>
                <c:pt idx="1770">
                  <c:v>0.4501</c:v>
                </c:pt>
                <c:pt idx="1771">
                  <c:v>0.447</c:v>
                </c:pt>
                <c:pt idx="1772">
                  <c:v>0.4586</c:v>
                </c:pt>
                <c:pt idx="1773">
                  <c:v>0.4575</c:v>
                </c:pt>
                <c:pt idx="1774">
                  <c:v>0.4488</c:v>
                </c:pt>
                <c:pt idx="1775">
                  <c:v>0.4584</c:v>
                </c:pt>
                <c:pt idx="1776">
                  <c:v>0.4502</c:v>
                </c:pt>
                <c:pt idx="1777">
                  <c:v>0.4515</c:v>
                </c:pt>
                <c:pt idx="1778">
                  <c:v>0.4632</c:v>
                </c:pt>
                <c:pt idx="1779">
                  <c:v>0.4509</c:v>
                </c:pt>
                <c:pt idx="1780">
                  <c:v>0.4575</c:v>
                </c:pt>
                <c:pt idx="1781">
                  <c:v>0.4658</c:v>
                </c:pt>
                <c:pt idx="1782">
                  <c:v>0.4584</c:v>
                </c:pt>
                <c:pt idx="1783">
                  <c:v>0.4522</c:v>
                </c:pt>
                <c:pt idx="1784">
                  <c:v>0.4583</c:v>
                </c:pt>
                <c:pt idx="1785">
                  <c:v>0.4605</c:v>
                </c:pt>
                <c:pt idx="1786">
                  <c:v>0.4497</c:v>
                </c:pt>
                <c:pt idx="1787">
                  <c:v>0.4513</c:v>
                </c:pt>
                <c:pt idx="1788">
                  <c:v>0.4424</c:v>
                </c:pt>
              </c:numCache>
            </c:numRef>
          </c:yVal>
          <c:smooth val="0"/>
        </c:ser>
        <c:ser>
          <c:idx val="1"/>
          <c:order val="1"/>
          <c:tx>
            <c:v>Terra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17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0225198099201641"/>
                  <c:y val="0.218253655793026"/>
                </c:manualLayout>
              </c:layout>
              <c:numFmt formatCode="0.0000E+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aseline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Terra!$A$2:$A$3000</c:f>
              <c:numCache>
                <c:formatCode>General</c:formatCode>
                <c:ptCount val="2999"/>
                <c:pt idx="0">
                  <c:v>0.0</c:v>
                </c:pt>
                <c:pt idx="1">
                  <c:v>0.00273972602739726</c:v>
                </c:pt>
                <c:pt idx="2">
                  <c:v>0.00547945205479452</c:v>
                </c:pt>
                <c:pt idx="3">
                  <c:v>0.00821917808219178</c:v>
                </c:pt>
                <c:pt idx="4">
                  <c:v>0.010958904109589</c:v>
                </c:pt>
                <c:pt idx="5">
                  <c:v>0.0164383561643836</c:v>
                </c:pt>
                <c:pt idx="6">
                  <c:v>0.0191780821917808</c:v>
                </c:pt>
                <c:pt idx="7">
                  <c:v>0.0219178082191781</c:v>
                </c:pt>
                <c:pt idx="8">
                  <c:v>0.0273972602739726</c:v>
                </c:pt>
                <c:pt idx="9">
                  <c:v>0.0383561643835616</c:v>
                </c:pt>
                <c:pt idx="10">
                  <c:v>0.0410958904109589</c:v>
                </c:pt>
                <c:pt idx="11">
                  <c:v>0.0438356164383562</c:v>
                </c:pt>
                <c:pt idx="12">
                  <c:v>0.0465753424657534</c:v>
                </c:pt>
                <c:pt idx="13">
                  <c:v>0.0547945205479452</c:v>
                </c:pt>
                <c:pt idx="14">
                  <c:v>0.0602739726027397</c:v>
                </c:pt>
                <c:pt idx="15">
                  <c:v>0.0657534246575343</c:v>
                </c:pt>
                <c:pt idx="16">
                  <c:v>0.0684931506849315</c:v>
                </c:pt>
                <c:pt idx="17">
                  <c:v>0.0794520547945206</c:v>
                </c:pt>
                <c:pt idx="18">
                  <c:v>0.0904109589041096</c:v>
                </c:pt>
                <c:pt idx="19">
                  <c:v>0.0931506849315068</c:v>
                </c:pt>
                <c:pt idx="20">
                  <c:v>0.0986301369863014</c:v>
                </c:pt>
                <c:pt idx="21">
                  <c:v>0.104109589041096</c:v>
                </c:pt>
                <c:pt idx="22">
                  <c:v>0.112328767123288</c:v>
                </c:pt>
                <c:pt idx="23">
                  <c:v>0.115068493150685</c:v>
                </c:pt>
                <c:pt idx="24">
                  <c:v>0.134246575342466</c:v>
                </c:pt>
                <c:pt idx="25">
                  <c:v>0.147945205479452</c:v>
                </c:pt>
                <c:pt idx="26">
                  <c:v>0.153424657534247</c:v>
                </c:pt>
                <c:pt idx="27">
                  <c:v>0.156164383561644</c:v>
                </c:pt>
                <c:pt idx="28">
                  <c:v>0.158904109589041</c:v>
                </c:pt>
                <c:pt idx="29">
                  <c:v>0.172602739726027</c:v>
                </c:pt>
                <c:pt idx="30">
                  <c:v>0.175342465753425</c:v>
                </c:pt>
                <c:pt idx="31">
                  <c:v>0.180821917808219</c:v>
                </c:pt>
                <c:pt idx="32">
                  <c:v>0.191780821917808</c:v>
                </c:pt>
                <c:pt idx="33">
                  <c:v>0.197260273972603</c:v>
                </c:pt>
                <c:pt idx="34">
                  <c:v>0.2</c:v>
                </c:pt>
                <c:pt idx="35">
                  <c:v>0.202739726027397</c:v>
                </c:pt>
                <c:pt idx="36">
                  <c:v>0.216438356164384</c:v>
                </c:pt>
                <c:pt idx="37">
                  <c:v>0.219178082191781</c:v>
                </c:pt>
                <c:pt idx="38">
                  <c:v>0.221917808219178</c:v>
                </c:pt>
                <c:pt idx="39">
                  <c:v>0.235616438356164</c:v>
                </c:pt>
                <c:pt idx="40">
                  <c:v>0.241095890410959</c:v>
                </c:pt>
                <c:pt idx="41">
                  <c:v>0.243835616438356</c:v>
                </c:pt>
                <c:pt idx="42">
                  <c:v>0.246575342465753</c:v>
                </c:pt>
                <c:pt idx="43">
                  <c:v>0.26027397260274</c:v>
                </c:pt>
                <c:pt idx="44">
                  <c:v>0.273972602739726</c:v>
                </c:pt>
                <c:pt idx="45">
                  <c:v>0.279452054794521</c:v>
                </c:pt>
                <c:pt idx="46">
                  <c:v>0.298630136986301</c:v>
                </c:pt>
                <c:pt idx="47">
                  <c:v>0.304109589041096</c:v>
                </c:pt>
                <c:pt idx="48">
                  <c:v>0.323287671232877</c:v>
                </c:pt>
                <c:pt idx="49">
                  <c:v>0.328767123287671</c:v>
                </c:pt>
                <c:pt idx="50">
                  <c:v>0.331506849315069</c:v>
                </c:pt>
                <c:pt idx="51">
                  <c:v>0.334246575342466</c:v>
                </c:pt>
                <c:pt idx="52">
                  <c:v>0.342465753424658</c:v>
                </c:pt>
                <c:pt idx="53">
                  <c:v>0.347945205479452</c:v>
                </c:pt>
                <c:pt idx="54">
                  <c:v>0.350684931506849</c:v>
                </c:pt>
                <c:pt idx="55">
                  <c:v>0.353424657534247</c:v>
                </c:pt>
                <c:pt idx="56">
                  <c:v>0.356164383561644</c:v>
                </c:pt>
                <c:pt idx="57">
                  <c:v>0.358904109589041</c:v>
                </c:pt>
                <c:pt idx="58">
                  <c:v>0.361643835616438</c:v>
                </c:pt>
                <c:pt idx="59">
                  <c:v>0.367123287671233</c:v>
                </c:pt>
                <c:pt idx="60">
                  <c:v>0.372602739726027</c:v>
                </c:pt>
                <c:pt idx="61">
                  <c:v>0.378082191780822</c:v>
                </c:pt>
                <c:pt idx="62">
                  <c:v>0.386301369863014</c:v>
                </c:pt>
                <c:pt idx="63">
                  <c:v>0.391780821917808</c:v>
                </c:pt>
                <c:pt idx="64">
                  <c:v>0.397260273972603</c:v>
                </c:pt>
                <c:pt idx="65">
                  <c:v>0.410958904109589</c:v>
                </c:pt>
                <c:pt idx="66">
                  <c:v>0.416438356164384</c:v>
                </c:pt>
                <c:pt idx="67">
                  <c:v>0.43013698630137</c:v>
                </c:pt>
                <c:pt idx="68">
                  <c:v>0.435616438356164</c:v>
                </c:pt>
                <c:pt idx="69">
                  <c:v>0.441095890410959</c:v>
                </c:pt>
                <c:pt idx="70">
                  <c:v>0.449315068493151</c:v>
                </c:pt>
                <c:pt idx="71">
                  <c:v>0.454794520547945</c:v>
                </c:pt>
                <c:pt idx="72">
                  <c:v>0.46027397260274</c:v>
                </c:pt>
                <c:pt idx="73">
                  <c:v>0.465753424657534</c:v>
                </c:pt>
                <c:pt idx="74">
                  <c:v>0.473972602739726</c:v>
                </c:pt>
                <c:pt idx="75">
                  <c:v>0.47945205479452</c:v>
                </c:pt>
                <c:pt idx="76">
                  <c:v>0.482191780821918</c:v>
                </c:pt>
                <c:pt idx="77">
                  <c:v>0.484931506849315</c:v>
                </c:pt>
                <c:pt idx="78">
                  <c:v>0.493150684931507</c:v>
                </c:pt>
                <c:pt idx="79">
                  <c:v>0.498630136986301</c:v>
                </c:pt>
                <c:pt idx="80">
                  <c:v>0.504109589041096</c:v>
                </c:pt>
                <c:pt idx="81">
                  <c:v>0.506849315068493</c:v>
                </c:pt>
                <c:pt idx="82">
                  <c:v>0.50958904109589</c:v>
                </c:pt>
                <c:pt idx="83">
                  <c:v>0.512328767123288</c:v>
                </c:pt>
                <c:pt idx="84">
                  <c:v>0.517808219178082</c:v>
                </c:pt>
                <c:pt idx="85">
                  <c:v>0.523287671232877</c:v>
                </c:pt>
                <c:pt idx="86">
                  <c:v>0.526027397260274</c:v>
                </c:pt>
                <c:pt idx="87">
                  <c:v>0.528767123287671</c:v>
                </c:pt>
                <c:pt idx="88">
                  <c:v>0.536986301369863</c:v>
                </c:pt>
                <c:pt idx="89">
                  <c:v>0.542465753424658</c:v>
                </c:pt>
                <c:pt idx="90">
                  <c:v>0.561643835616439</c:v>
                </c:pt>
                <c:pt idx="91">
                  <c:v>0.567123287671233</c:v>
                </c:pt>
                <c:pt idx="92">
                  <c:v>0.586301369863014</c:v>
                </c:pt>
                <c:pt idx="93">
                  <c:v>0.591780821917808</c:v>
                </c:pt>
                <c:pt idx="94">
                  <c:v>0.605479452054795</c:v>
                </c:pt>
                <c:pt idx="95">
                  <c:v>0.610958904109589</c:v>
                </c:pt>
                <c:pt idx="96">
                  <c:v>0.616438356164384</c:v>
                </c:pt>
                <c:pt idx="97">
                  <c:v>0.63013698630137</c:v>
                </c:pt>
                <c:pt idx="98">
                  <c:v>0.635616438356164</c:v>
                </c:pt>
                <c:pt idx="99">
                  <c:v>0.641095890410959</c:v>
                </c:pt>
                <c:pt idx="100">
                  <c:v>0.649315068493151</c:v>
                </c:pt>
                <c:pt idx="101">
                  <c:v>0.654794520547945</c:v>
                </c:pt>
                <c:pt idx="102">
                  <c:v>0.66027397260274</c:v>
                </c:pt>
                <c:pt idx="103">
                  <c:v>0.673972602739726</c:v>
                </c:pt>
                <c:pt idx="104">
                  <c:v>0.693150684931507</c:v>
                </c:pt>
                <c:pt idx="105">
                  <c:v>0.698630136986301</c:v>
                </c:pt>
                <c:pt idx="106">
                  <c:v>0.704109589041096</c:v>
                </c:pt>
                <c:pt idx="107">
                  <c:v>0.717808219178082</c:v>
                </c:pt>
                <c:pt idx="108">
                  <c:v>0.723287671232877</c:v>
                </c:pt>
                <c:pt idx="109">
                  <c:v>0.728767123287671</c:v>
                </c:pt>
                <c:pt idx="110">
                  <c:v>0.736986301369863</c:v>
                </c:pt>
                <c:pt idx="111">
                  <c:v>0.742465753424658</c:v>
                </c:pt>
                <c:pt idx="112">
                  <c:v>0.747945205479452</c:v>
                </c:pt>
                <c:pt idx="113">
                  <c:v>0.761643835616438</c:v>
                </c:pt>
                <c:pt idx="114">
                  <c:v>0.772602739726027</c:v>
                </c:pt>
                <c:pt idx="115">
                  <c:v>0.789041095890411</c:v>
                </c:pt>
                <c:pt idx="116">
                  <c:v>0.791780821917808</c:v>
                </c:pt>
                <c:pt idx="117">
                  <c:v>0.797260273972602</c:v>
                </c:pt>
                <c:pt idx="118">
                  <c:v>0.805479452054795</c:v>
                </c:pt>
                <c:pt idx="119">
                  <c:v>0.810958904109589</c:v>
                </c:pt>
                <c:pt idx="120">
                  <c:v>0.816438356164384</c:v>
                </c:pt>
                <c:pt idx="121">
                  <c:v>0.819178082191781</c:v>
                </c:pt>
                <c:pt idx="122">
                  <c:v>0.83013698630137</c:v>
                </c:pt>
                <c:pt idx="123">
                  <c:v>0.832876712328767</c:v>
                </c:pt>
                <c:pt idx="124">
                  <c:v>0.835616438356164</c:v>
                </c:pt>
                <c:pt idx="125">
                  <c:v>0.841095890410959</c:v>
                </c:pt>
                <c:pt idx="126">
                  <c:v>0.849315068493151</c:v>
                </c:pt>
                <c:pt idx="127">
                  <c:v>0.873972602739726</c:v>
                </c:pt>
                <c:pt idx="128">
                  <c:v>0.876712328767123</c:v>
                </c:pt>
                <c:pt idx="129">
                  <c:v>0.879452054794521</c:v>
                </c:pt>
                <c:pt idx="130">
                  <c:v>0.882191780821918</c:v>
                </c:pt>
                <c:pt idx="131">
                  <c:v>0.898630136986301</c:v>
                </c:pt>
                <c:pt idx="132">
                  <c:v>0.901369863013699</c:v>
                </c:pt>
                <c:pt idx="133">
                  <c:v>0.904109589041096</c:v>
                </c:pt>
                <c:pt idx="134">
                  <c:v>0.917808219178082</c:v>
                </c:pt>
                <c:pt idx="135">
                  <c:v>0.923287671232877</c:v>
                </c:pt>
                <c:pt idx="136">
                  <c:v>0.926027397260274</c:v>
                </c:pt>
                <c:pt idx="137">
                  <c:v>0.931506849315068</c:v>
                </c:pt>
                <c:pt idx="138">
                  <c:v>0.936986301369863</c:v>
                </c:pt>
                <c:pt idx="139">
                  <c:v>0.942465753424658</c:v>
                </c:pt>
                <c:pt idx="140">
                  <c:v>0.945205479452055</c:v>
                </c:pt>
                <c:pt idx="141">
                  <c:v>0.947945205479452</c:v>
                </c:pt>
                <c:pt idx="142">
                  <c:v>0.956164383561644</c:v>
                </c:pt>
                <c:pt idx="143">
                  <c:v>0.986301369863013</c:v>
                </c:pt>
                <c:pt idx="144">
                  <c:v>0.989041095890411</c:v>
                </c:pt>
                <c:pt idx="145">
                  <c:v>0.991780821917808</c:v>
                </c:pt>
                <c:pt idx="146">
                  <c:v>0.997260273972602</c:v>
                </c:pt>
                <c:pt idx="147">
                  <c:v>1.0</c:v>
                </c:pt>
                <c:pt idx="148">
                  <c:v>1.01095890410959</c:v>
                </c:pt>
                <c:pt idx="149">
                  <c:v>1.013698630136986</c:v>
                </c:pt>
                <c:pt idx="150">
                  <c:v>1.016438356164383</c:v>
                </c:pt>
                <c:pt idx="151">
                  <c:v>1.019178082191781</c:v>
                </c:pt>
                <c:pt idx="152">
                  <c:v>1.024657534246576</c:v>
                </c:pt>
                <c:pt idx="153">
                  <c:v>1.03013698630137</c:v>
                </c:pt>
                <c:pt idx="154">
                  <c:v>1.032876712328767</c:v>
                </c:pt>
                <c:pt idx="155">
                  <c:v>1.041095890410959</c:v>
                </c:pt>
                <c:pt idx="156">
                  <c:v>1.043835616438356</c:v>
                </c:pt>
                <c:pt idx="157">
                  <c:v>1.049315068493151</c:v>
                </c:pt>
                <c:pt idx="158">
                  <c:v>1.076712328767123</c:v>
                </c:pt>
                <c:pt idx="159">
                  <c:v>1.082191780821918</c:v>
                </c:pt>
                <c:pt idx="160">
                  <c:v>1.095890410958904</c:v>
                </c:pt>
                <c:pt idx="161">
                  <c:v>1.101369863013698</c:v>
                </c:pt>
                <c:pt idx="162">
                  <c:v>1.117808219178082</c:v>
                </c:pt>
                <c:pt idx="163">
                  <c:v>1.12054794520548</c:v>
                </c:pt>
                <c:pt idx="164">
                  <c:v>1.123287671232877</c:v>
                </c:pt>
                <c:pt idx="165">
                  <c:v>1.131506849315068</c:v>
                </c:pt>
                <c:pt idx="166">
                  <c:v>1.136986301369863</c:v>
                </c:pt>
                <c:pt idx="167">
                  <c:v>1.13972602739726</c:v>
                </c:pt>
                <c:pt idx="168">
                  <c:v>1.142465753424658</c:v>
                </c:pt>
                <c:pt idx="169">
                  <c:v>1.145205479452055</c:v>
                </c:pt>
                <c:pt idx="170">
                  <c:v>1.15068493150685</c:v>
                </c:pt>
                <c:pt idx="171">
                  <c:v>1.156164383561644</c:v>
                </c:pt>
                <c:pt idx="172">
                  <c:v>1.161643835616438</c:v>
                </c:pt>
                <c:pt idx="173">
                  <c:v>1.164383561643836</c:v>
                </c:pt>
                <c:pt idx="174">
                  <c:v>1.18082191780822</c:v>
                </c:pt>
                <c:pt idx="175">
                  <c:v>1.183561643835616</c:v>
                </c:pt>
                <c:pt idx="176">
                  <c:v>1.186301369863014</c:v>
                </c:pt>
                <c:pt idx="177">
                  <c:v>1.189041095890411</c:v>
                </c:pt>
                <c:pt idx="178">
                  <c:v>1.191780821917809</c:v>
                </c:pt>
                <c:pt idx="179">
                  <c:v>1.194520547945206</c:v>
                </c:pt>
                <c:pt idx="180">
                  <c:v>1.2</c:v>
                </c:pt>
                <c:pt idx="181">
                  <c:v>1.205479452054794</c:v>
                </c:pt>
                <c:pt idx="182">
                  <c:v>1.208219178082192</c:v>
                </c:pt>
                <c:pt idx="183">
                  <c:v>1.227397260273972</c:v>
                </c:pt>
                <c:pt idx="184">
                  <c:v>1.243835616438356</c:v>
                </c:pt>
                <c:pt idx="185">
                  <c:v>1.254794520547945</c:v>
                </c:pt>
                <c:pt idx="186">
                  <c:v>1.263013698630137</c:v>
                </c:pt>
                <c:pt idx="187">
                  <c:v>1.268493150684931</c:v>
                </c:pt>
                <c:pt idx="188">
                  <c:v>1.271232876712329</c:v>
                </c:pt>
                <c:pt idx="189">
                  <c:v>1.273972602739726</c:v>
                </c:pt>
                <c:pt idx="190">
                  <c:v>1.276712328767124</c:v>
                </c:pt>
                <c:pt idx="191">
                  <c:v>1.27945205479452</c:v>
                </c:pt>
                <c:pt idx="192">
                  <c:v>1.282191780821918</c:v>
                </c:pt>
                <c:pt idx="193">
                  <c:v>1.293150684931507</c:v>
                </c:pt>
                <c:pt idx="194">
                  <c:v>1.306849315068493</c:v>
                </c:pt>
                <c:pt idx="195">
                  <c:v>1.312328767123288</c:v>
                </c:pt>
                <c:pt idx="196">
                  <c:v>1.315068493150685</c:v>
                </c:pt>
                <c:pt idx="197">
                  <c:v>1.317808219178082</c:v>
                </c:pt>
                <c:pt idx="198">
                  <c:v>1.323287671232877</c:v>
                </c:pt>
                <c:pt idx="199">
                  <c:v>1.326027397260274</c:v>
                </c:pt>
                <c:pt idx="200">
                  <c:v>1.336986301369863</c:v>
                </c:pt>
                <c:pt idx="201">
                  <c:v>1.33972602739726</c:v>
                </c:pt>
                <c:pt idx="202">
                  <c:v>1.342465753424658</c:v>
                </c:pt>
                <c:pt idx="203">
                  <c:v>1.35068493150685</c:v>
                </c:pt>
                <c:pt idx="204">
                  <c:v>1.361643835616438</c:v>
                </c:pt>
                <c:pt idx="205">
                  <c:v>1.383561643835616</c:v>
                </c:pt>
                <c:pt idx="206">
                  <c:v>1.386301369863014</c:v>
                </c:pt>
                <c:pt idx="207">
                  <c:v>1.389041095890411</c:v>
                </c:pt>
                <c:pt idx="208">
                  <c:v>1.391780821917808</c:v>
                </c:pt>
                <c:pt idx="209">
                  <c:v>1.394520547945206</c:v>
                </c:pt>
                <c:pt idx="210">
                  <c:v>1.4</c:v>
                </c:pt>
                <c:pt idx="211">
                  <c:v>1.405479452054794</c:v>
                </c:pt>
                <c:pt idx="212">
                  <c:v>1.413698630136986</c:v>
                </c:pt>
                <c:pt idx="213">
                  <c:v>1.419178082191781</c:v>
                </c:pt>
                <c:pt idx="214">
                  <c:v>1.424657534246576</c:v>
                </c:pt>
                <c:pt idx="215">
                  <c:v>1.427397260273972</c:v>
                </c:pt>
                <c:pt idx="216">
                  <c:v>1.43013698630137</c:v>
                </c:pt>
                <c:pt idx="217">
                  <c:v>1.432876712328767</c:v>
                </c:pt>
                <c:pt idx="218">
                  <c:v>1.435616438356164</c:v>
                </c:pt>
                <c:pt idx="219">
                  <c:v>1.438356164383562</c:v>
                </c:pt>
                <c:pt idx="220">
                  <c:v>1.443835616438356</c:v>
                </c:pt>
                <c:pt idx="221">
                  <c:v>1.446575342465753</c:v>
                </c:pt>
                <c:pt idx="222">
                  <c:v>1.449315068493151</c:v>
                </c:pt>
                <c:pt idx="223">
                  <c:v>1.452054794520548</c:v>
                </c:pt>
                <c:pt idx="224">
                  <c:v>1.457534246575342</c:v>
                </c:pt>
                <c:pt idx="225">
                  <c:v>1.463013698630137</c:v>
                </c:pt>
                <c:pt idx="226">
                  <c:v>1.468493150684931</c:v>
                </c:pt>
                <c:pt idx="227">
                  <c:v>1.471232876712329</c:v>
                </c:pt>
                <c:pt idx="228">
                  <c:v>1.473972602739726</c:v>
                </c:pt>
                <c:pt idx="229">
                  <c:v>1.476712328767123</c:v>
                </c:pt>
                <c:pt idx="230">
                  <c:v>1.482191780821918</c:v>
                </c:pt>
                <c:pt idx="231">
                  <c:v>1.487671232876712</c:v>
                </c:pt>
                <c:pt idx="232">
                  <c:v>1.49041095890411</c:v>
                </c:pt>
                <c:pt idx="233">
                  <c:v>1.495890410958904</c:v>
                </c:pt>
                <c:pt idx="234">
                  <c:v>1.501369863013698</c:v>
                </c:pt>
                <c:pt idx="235">
                  <c:v>1.506849315068493</c:v>
                </c:pt>
                <c:pt idx="236">
                  <c:v>1.512328767123288</c:v>
                </c:pt>
                <c:pt idx="237">
                  <c:v>1.515068493150685</c:v>
                </c:pt>
                <c:pt idx="238">
                  <c:v>1.52054794520548</c:v>
                </c:pt>
                <c:pt idx="239">
                  <c:v>1.523287671232877</c:v>
                </c:pt>
                <c:pt idx="240">
                  <c:v>1.526027397260274</c:v>
                </c:pt>
                <c:pt idx="241">
                  <c:v>1.531506849315068</c:v>
                </c:pt>
                <c:pt idx="242">
                  <c:v>1.534246575342466</c:v>
                </c:pt>
                <c:pt idx="243">
                  <c:v>1.536986301369863</c:v>
                </c:pt>
                <c:pt idx="244">
                  <c:v>1.53972602739726</c:v>
                </c:pt>
                <c:pt idx="245">
                  <c:v>1.545205479452055</c:v>
                </c:pt>
                <c:pt idx="246">
                  <c:v>1.55068493150685</c:v>
                </c:pt>
                <c:pt idx="247">
                  <c:v>1.556164383561644</c:v>
                </c:pt>
                <c:pt idx="248">
                  <c:v>1.558904109589041</c:v>
                </c:pt>
                <c:pt idx="249">
                  <c:v>1.561643835616438</c:v>
                </c:pt>
                <c:pt idx="250">
                  <c:v>1.564383561643836</c:v>
                </c:pt>
                <c:pt idx="251">
                  <c:v>1.567123287671233</c:v>
                </c:pt>
                <c:pt idx="252">
                  <c:v>1.56986301369863</c:v>
                </c:pt>
                <c:pt idx="253">
                  <c:v>1.575342465753425</c:v>
                </c:pt>
                <c:pt idx="254">
                  <c:v>1.578082191780822</c:v>
                </c:pt>
                <c:pt idx="255">
                  <c:v>1.583561643835616</c:v>
                </c:pt>
                <c:pt idx="256">
                  <c:v>1.594520547945206</c:v>
                </c:pt>
                <c:pt idx="257">
                  <c:v>1.6</c:v>
                </c:pt>
                <c:pt idx="258">
                  <c:v>1.602739726027397</c:v>
                </c:pt>
                <c:pt idx="259">
                  <c:v>1.605479452054794</c:v>
                </c:pt>
                <c:pt idx="260">
                  <c:v>1.61095890410959</c:v>
                </c:pt>
                <c:pt idx="261">
                  <c:v>1.613698630136986</c:v>
                </c:pt>
                <c:pt idx="262">
                  <c:v>1.619178082191781</c:v>
                </c:pt>
                <c:pt idx="263">
                  <c:v>1.621917808219178</c:v>
                </c:pt>
                <c:pt idx="264">
                  <c:v>1.624657534246576</c:v>
                </c:pt>
                <c:pt idx="265">
                  <c:v>1.63013698630137</c:v>
                </c:pt>
                <c:pt idx="266">
                  <c:v>1.632876712328767</c:v>
                </c:pt>
                <c:pt idx="267">
                  <c:v>1.638356164383562</c:v>
                </c:pt>
                <c:pt idx="268">
                  <c:v>1.643835616438356</c:v>
                </c:pt>
                <c:pt idx="269">
                  <c:v>1.646575342465754</c:v>
                </c:pt>
                <c:pt idx="270">
                  <c:v>1.652054794520548</c:v>
                </c:pt>
                <c:pt idx="271">
                  <c:v>1.654794520547945</c:v>
                </c:pt>
                <c:pt idx="272">
                  <c:v>1.657534246575342</c:v>
                </c:pt>
                <c:pt idx="273">
                  <c:v>1.663013698630137</c:v>
                </c:pt>
                <c:pt idx="274">
                  <c:v>1.665753424657534</c:v>
                </c:pt>
                <c:pt idx="275">
                  <c:v>1.668493150684931</c:v>
                </c:pt>
                <c:pt idx="276">
                  <c:v>1.673972602739726</c:v>
                </c:pt>
                <c:pt idx="277">
                  <c:v>1.676712328767123</c:v>
                </c:pt>
                <c:pt idx="278">
                  <c:v>1.682191780821918</c:v>
                </c:pt>
                <c:pt idx="279">
                  <c:v>1.687671232876712</c:v>
                </c:pt>
                <c:pt idx="280">
                  <c:v>1.706849315068493</c:v>
                </c:pt>
                <c:pt idx="281">
                  <c:v>1.70958904109589</c:v>
                </c:pt>
                <c:pt idx="282">
                  <c:v>1.717808219178082</c:v>
                </c:pt>
                <c:pt idx="283">
                  <c:v>1.72054794520548</c:v>
                </c:pt>
                <c:pt idx="284">
                  <c:v>1.723287671232877</c:v>
                </c:pt>
                <c:pt idx="285">
                  <c:v>1.726027397260274</c:v>
                </c:pt>
                <c:pt idx="286">
                  <c:v>1.731506849315068</c:v>
                </c:pt>
                <c:pt idx="287">
                  <c:v>1.75068493150685</c:v>
                </c:pt>
                <c:pt idx="288">
                  <c:v>1.753424657534246</c:v>
                </c:pt>
                <c:pt idx="289">
                  <c:v>1.756164383561644</c:v>
                </c:pt>
                <c:pt idx="290">
                  <c:v>1.761643835616438</c:v>
                </c:pt>
                <c:pt idx="291">
                  <c:v>1.764383561643836</c:v>
                </c:pt>
                <c:pt idx="292">
                  <c:v>1.775342465753425</c:v>
                </c:pt>
                <c:pt idx="293">
                  <c:v>1.780821917808219</c:v>
                </c:pt>
                <c:pt idx="294">
                  <c:v>1.783561643835616</c:v>
                </c:pt>
                <c:pt idx="295">
                  <c:v>1.794520547945206</c:v>
                </c:pt>
                <c:pt idx="296">
                  <c:v>1.797260273972603</c:v>
                </c:pt>
                <c:pt idx="297">
                  <c:v>1.8</c:v>
                </c:pt>
                <c:pt idx="298">
                  <c:v>1.802739726027397</c:v>
                </c:pt>
                <c:pt idx="299">
                  <c:v>1.805479452054794</c:v>
                </c:pt>
                <c:pt idx="300">
                  <c:v>1.808219178082192</c:v>
                </c:pt>
                <c:pt idx="301">
                  <c:v>1.813698630136986</c:v>
                </c:pt>
                <c:pt idx="302">
                  <c:v>1.819178082191781</c:v>
                </c:pt>
                <c:pt idx="303">
                  <c:v>1.821917808219178</c:v>
                </c:pt>
                <c:pt idx="304">
                  <c:v>1.824657534246576</c:v>
                </c:pt>
                <c:pt idx="305">
                  <c:v>1.827397260273972</c:v>
                </c:pt>
                <c:pt idx="306">
                  <c:v>1.83013698630137</c:v>
                </c:pt>
                <c:pt idx="307">
                  <c:v>1.832876712328767</c:v>
                </c:pt>
                <c:pt idx="308">
                  <c:v>1.838356164383562</c:v>
                </c:pt>
                <c:pt idx="309">
                  <c:v>1.841095890410959</c:v>
                </c:pt>
                <c:pt idx="310">
                  <c:v>1.843835616438356</c:v>
                </c:pt>
                <c:pt idx="311">
                  <c:v>1.846575342465754</c:v>
                </c:pt>
                <c:pt idx="312">
                  <c:v>1.849315068493151</c:v>
                </c:pt>
                <c:pt idx="313">
                  <c:v>1.852054794520548</c:v>
                </c:pt>
                <c:pt idx="314">
                  <c:v>1.854794520547945</c:v>
                </c:pt>
                <c:pt idx="315">
                  <c:v>1.863013698630137</c:v>
                </c:pt>
                <c:pt idx="316">
                  <c:v>1.868493150684932</c:v>
                </c:pt>
                <c:pt idx="317">
                  <c:v>1.882191780821918</c:v>
                </c:pt>
                <c:pt idx="318">
                  <c:v>1.884931506849315</c:v>
                </c:pt>
                <c:pt idx="319">
                  <c:v>1.887671232876712</c:v>
                </c:pt>
                <c:pt idx="320">
                  <c:v>1.89041095890411</c:v>
                </c:pt>
                <c:pt idx="321">
                  <c:v>1.895890410958904</c:v>
                </c:pt>
                <c:pt idx="322">
                  <c:v>1.901369863013698</c:v>
                </c:pt>
                <c:pt idx="323">
                  <c:v>1.90958904109589</c:v>
                </c:pt>
                <c:pt idx="324">
                  <c:v>1.912328767123288</c:v>
                </c:pt>
                <c:pt idx="325">
                  <c:v>1.915068493150684</c:v>
                </c:pt>
                <c:pt idx="326">
                  <c:v>1.920547945205479</c:v>
                </c:pt>
                <c:pt idx="327">
                  <c:v>1.926027397260274</c:v>
                </c:pt>
                <c:pt idx="328">
                  <c:v>1.931506849315068</c:v>
                </c:pt>
                <c:pt idx="329">
                  <c:v>1.934246575342466</c:v>
                </c:pt>
                <c:pt idx="330">
                  <c:v>1.945205479452055</c:v>
                </c:pt>
                <c:pt idx="331">
                  <c:v>1.953424657534246</c:v>
                </c:pt>
                <c:pt idx="332">
                  <c:v>1.958904109589041</c:v>
                </c:pt>
                <c:pt idx="333">
                  <c:v>1.96986301369863</c:v>
                </c:pt>
                <c:pt idx="334">
                  <c:v>1.972602739726027</c:v>
                </c:pt>
                <c:pt idx="335">
                  <c:v>1.978082191780822</c:v>
                </c:pt>
                <c:pt idx="336">
                  <c:v>1.980821917808219</c:v>
                </c:pt>
                <c:pt idx="337">
                  <c:v>1.983561643835616</c:v>
                </c:pt>
                <c:pt idx="338">
                  <c:v>1.989041095890411</c:v>
                </c:pt>
                <c:pt idx="339">
                  <c:v>1.991780821917808</c:v>
                </c:pt>
                <c:pt idx="340">
                  <c:v>1.997260273972602</c:v>
                </c:pt>
                <c:pt idx="341">
                  <c:v>2.002739726027398</c:v>
                </c:pt>
                <c:pt idx="342">
                  <c:v>2.008219178082192</c:v>
                </c:pt>
                <c:pt idx="343">
                  <c:v>2.013698630136986</c:v>
                </c:pt>
                <c:pt idx="344">
                  <c:v>2.016438356164384</c:v>
                </c:pt>
                <c:pt idx="345">
                  <c:v>2.021917808219178</c:v>
                </c:pt>
                <c:pt idx="346">
                  <c:v>2.027397260273974</c:v>
                </c:pt>
                <c:pt idx="347">
                  <c:v>2.038356164383561</c:v>
                </c:pt>
                <c:pt idx="348">
                  <c:v>2.04109589041096</c:v>
                </c:pt>
                <c:pt idx="349">
                  <c:v>2.052054794520548</c:v>
                </c:pt>
                <c:pt idx="350">
                  <c:v>2.057534246575343</c:v>
                </c:pt>
                <c:pt idx="351">
                  <c:v>2.06027397260274</c:v>
                </c:pt>
                <c:pt idx="352">
                  <c:v>2.065753424657534</c:v>
                </c:pt>
                <c:pt idx="353">
                  <c:v>2.068493150684932</c:v>
                </c:pt>
                <c:pt idx="354">
                  <c:v>2.07123287671233</c:v>
                </c:pt>
                <c:pt idx="355">
                  <c:v>2.08219178082192</c:v>
                </c:pt>
                <c:pt idx="356">
                  <c:v>2.087671232876713</c:v>
                </c:pt>
                <c:pt idx="357">
                  <c:v>2.093150684931507</c:v>
                </c:pt>
                <c:pt idx="358">
                  <c:v>2.095890410958904</c:v>
                </c:pt>
                <c:pt idx="359">
                  <c:v>2.098630136986301</c:v>
                </c:pt>
                <c:pt idx="360">
                  <c:v>2.104109589041096</c:v>
                </c:pt>
                <c:pt idx="361">
                  <c:v>2.115068493150684</c:v>
                </c:pt>
                <c:pt idx="362">
                  <c:v>2.134246575342466</c:v>
                </c:pt>
                <c:pt idx="363">
                  <c:v>2.13972602739726</c:v>
                </c:pt>
                <c:pt idx="364">
                  <c:v>2.147945205479452</c:v>
                </c:pt>
                <c:pt idx="365">
                  <c:v>2.150684931506849</c:v>
                </c:pt>
                <c:pt idx="366">
                  <c:v>2.172602739726027</c:v>
                </c:pt>
                <c:pt idx="367">
                  <c:v>2.194520547945206</c:v>
                </c:pt>
                <c:pt idx="368">
                  <c:v>2.197260273972603</c:v>
                </c:pt>
                <c:pt idx="369">
                  <c:v>2.2</c:v>
                </c:pt>
                <c:pt idx="370">
                  <c:v>2.202739726027397</c:v>
                </c:pt>
                <c:pt idx="371">
                  <c:v>2.208219178082192</c:v>
                </c:pt>
                <c:pt idx="372">
                  <c:v>2.213698630136986</c:v>
                </c:pt>
                <c:pt idx="373">
                  <c:v>2.216438356164383</c:v>
                </c:pt>
                <c:pt idx="374">
                  <c:v>2.219178082191781</c:v>
                </c:pt>
                <c:pt idx="375">
                  <c:v>2.227397260273973</c:v>
                </c:pt>
                <c:pt idx="376">
                  <c:v>2.232876712328767</c:v>
                </c:pt>
                <c:pt idx="377">
                  <c:v>2.235616438356164</c:v>
                </c:pt>
                <c:pt idx="378">
                  <c:v>2.238356164383561</c:v>
                </c:pt>
                <c:pt idx="379">
                  <c:v>2.24109589041096</c:v>
                </c:pt>
                <c:pt idx="380">
                  <c:v>2.243835616438356</c:v>
                </c:pt>
                <c:pt idx="381">
                  <c:v>2.246575342465754</c:v>
                </c:pt>
                <c:pt idx="382">
                  <c:v>2.257534246575343</c:v>
                </c:pt>
                <c:pt idx="383">
                  <c:v>2.263013698630137</c:v>
                </c:pt>
                <c:pt idx="384">
                  <c:v>2.265753424657534</c:v>
                </c:pt>
                <c:pt idx="385">
                  <c:v>2.28219178082192</c:v>
                </c:pt>
                <c:pt idx="386">
                  <c:v>2.284931506849316</c:v>
                </c:pt>
                <c:pt idx="387">
                  <c:v>2.287671232876713</c:v>
                </c:pt>
                <c:pt idx="388">
                  <c:v>2.301369863013698</c:v>
                </c:pt>
                <c:pt idx="389">
                  <c:v>2.315068493150683</c:v>
                </c:pt>
                <c:pt idx="390">
                  <c:v>2.32054794520548</c:v>
                </c:pt>
                <c:pt idx="391">
                  <c:v>2.323287671232877</c:v>
                </c:pt>
                <c:pt idx="392">
                  <c:v>2.331506849315068</c:v>
                </c:pt>
                <c:pt idx="393">
                  <c:v>2.334246575342465</c:v>
                </c:pt>
                <c:pt idx="394">
                  <c:v>2.33972602739726</c:v>
                </c:pt>
                <c:pt idx="395">
                  <c:v>2.345205479452054</c:v>
                </c:pt>
                <c:pt idx="396">
                  <c:v>2.347945205479452</c:v>
                </c:pt>
                <c:pt idx="397">
                  <c:v>2.350684931506848</c:v>
                </c:pt>
                <c:pt idx="398">
                  <c:v>2.353424657534247</c:v>
                </c:pt>
                <c:pt idx="399">
                  <c:v>2.358904109589041</c:v>
                </c:pt>
                <c:pt idx="400">
                  <c:v>2.364383561643836</c:v>
                </c:pt>
                <c:pt idx="401">
                  <c:v>2.36986301369863</c:v>
                </c:pt>
                <c:pt idx="402">
                  <c:v>2.375342465753424</c:v>
                </c:pt>
                <c:pt idx="403">
                  <c:v>2.378082191780821</c:v>
                </c:pt>
                <c:pt idx="404">
                  <c:v>2.383561643835617</c:v>
                </c:pt>
                <c:pt idx="405">
                  <c:v>2.389041095890411</c:v>
                </c:pt>
                <c:pt idx="406">
                  <c:v>2.394520547945206</c:v>
                </c:pt>
                <c:pt idx="407">
                  <c:v>2.397260273972602</c:v>
                </c:pt>
                <c:pt idx="408">
                  <c:v>2.402739726027398</c:v>
                </c:pt>
                <c:pt idx="409">
                  <c:v>2.408219178082192</c:v>
                </c:pt>
                <c:pt idx="410">
                  <c:v>2.410958904109588</c:v>
                </c:pt>
                <c:pt idx="411">
                  <c:v>2.413698630136986</c:v>
                </c:pt>
                <c:pt idx="412">
                  <c:v>2.421917808219178</c:v>
                </c:pt>
                <c:pt idx="413">
                  <c:v>2.427397260273973</c:v>
                </c:pt>
                <c:pt idx="414">
                  <c:v>2.438356164383561</c:v>
                </c:pt>
                <c:pt idx="415">
                  <c:v>2.441095890410959</c:v>
                </c:pt>
                <c:pt idx="416">
                  <c:v>2.446575342465754</c:v>
                </c:pt>
                <c:pt idx="417">
                  <c:v>2.452054794520547</c:v>
                </c:pt>
                <c:pt idx="418">
                  <c:v>2.454794520547946</c:v>
                </c:pt>
                <c:pt idx="419">
                  <c:v>2.457534246575343</c:v>
                </c:pt>
                <c:pt idx="420">
                  <c:v>2.46027397260274</c:v>
                </c:pt>
                <c:pt idx="421">
                  <c:v>2.465753424657534</c:v>
                </c:pt>
                <c:pt idx="422">
                  <c:v>2.471232876712329</c:v>
                </c:pt>
                <c:pt idx="423">
                  <c:v>2.476712328767123</c:v>
                </c:pt>
                <c:pt idx="424">
                  <c:v>2.47945205479452</c:v>
                </c:pt>
                <c:pt idx="425">
                  <c:v>2.482191780821918</c:v>
                </c:pt>
                <c:pt idx="426">
                  <c:v>2.49041095890411</c:v>
                </c:pt>
                <c:pt idx="427">
                  <c:v>2.495890410958903</c:v>
                </c:pt>
                <c:pt idx="428">
                  <c:v>2.501369863013699</c:v>
                </c:pt>
                <c:pt idx="429">
                  <c:v>2.504109589041096</c:v>
                </c:pt>
                <c:pt idx="430">
                  <c:v>2.506849315068493</c:v>
                </c:pt>
                <c:pt idx="431">
                  <c:v>2.509589041095891</c:v>
                </c:pt>
                <c:pt idx="432">
                  <c:v>2.515068493150684</c:v>
                </c:pt>
                <c:pt idx="433">
                  <c:v>2.52054794520548</c:v>
                </c:pt>
                <c:pt idx="434">
                  <c:v>2.523287671232877</c:v>
                </c:pt>
                <c:pt idx="435">
                  <c:v>2.526027397260274</c:v>
                </c:pt>
                <c:pt idx="436">
                  <c:v>2.528767123287671</c:v>
                </c:pt>
                <c:pt idx="437">
                  <c:v>2.534246575342466</c:v>
                </c:pt>
                <c:pt idx="438">
                  <c:v>2.53972602739726</c:v>
                </c:pt>
                <c:pt idx="439">
                  <c:v>2.542465753424658</c:v>
                </c:pt>
                <c:pt idx="440">
                  <c:v>2.545205479452055</c:v>
                </c:pt>
                <c:pt idx="441">
                  <c:v>2.547945205479452</c:v>
                </c:pt>
                <c:pt idx="442">
                  <c:v>2.553424657534247</c:v>
                </c:pt>
                <c:pt idx="443">
                  <c:v>2.558904109589041</c:v>
                </c:pt>
                <c:pt idx="444">
                  <c:v>2.564383561643836</c:v>
                </c:pt>
                <c:pt idx="445">
                  <c:v>2.567123287671233</c:v>
                </c:pt>
                <c:pt idx="446">
                  <c:v>2.56986301369863</c:v>
                </c:pt>
                <c:pt idx="447">
                  <c:v>2.572602739726027</c:v>
                </c:pt>
                <c:pt idx="448">
                  <c:v>2.575342465753424</c:v>
                </c:pt>
                <c:pt idx="449">
                  <c:v>2.583561643835617</c:v>
                </c:pt>
                <c:pt idx="450">
                  <c:v>2.586301369863014</c:v>
                </c:pt>
                <c:pt idx="451">
                  <c:v>2.589041095890411</c:v>
                </c:pt>
                <c:pt idx="452">
                  <c:v>2.591780821917808</c:v>
                </c:pt>
                <c:pt idx="453">
                  <c:v>2.594520547945206</c:v>
                </c:pt>
                <c:pt idx="454">
                  <c:v>2.602739726027398</c:v>
                </c:pt>
                <c:pt idx="455">
                  <c:v>2.608219178082192</c:v>
                </c:pt>
                <c:pt idx="456">
                  <c:v>2.610958904109588</c:v>
                </c:pt>
                <c:pt idx="457">
                  <c:v>2.613698630136986</c:v>
                </c:pt>
                <c:pt idx="458">
                  <c:v>2.616438356164383</c:v>
                </c:pt>
                <c:pt idx="459">
                  <c:v>2.619178082191781</c:v>
                </c:pt>
                <c:pt idx="460">
                  <c:v>2.621917808219178</c:v>
                </c:pt>
                <c:pt idx="461">
                  <c:v>2.627397260273974</c:v>
                </c:pt>
                <c:pt idx="462">
                  <c:v>2.63013698630137</c:v>
                </c:pt>
                <c:pt idx="463">
                  <c:v>2.635616438356164</c:v>
                </c:pt>
                <c:pt idx="464">
                  <c:v>2.646575342465754</c:v>
                </c:pt>
                <c:pt idx="465">
                  <c:v>2.652054794520548</c:v>
                </c:pt>
                <c:pt idx="466">
                  <c:v>2.654794520547945</c:v>
                </c:pt>
                <c:pt idx="467">
                  <c:v>2.665753424657534</c:v>
                </c:pt>
                <c:pt idx="468">
                  <c:v>2.67123287671233</c:v>
                </c:pt>
                <c:pt idx="469">
                  <c:v>2.673972602739726</c:v>
                </c:pt>
                <c:pt idx="470">
                  <c:v>2.676712328767123</c:v>
                </c:pt>
                <c:pt idx="471">
                  <c:v>2.68219178082192</c:v>
                </c:pt>
                <c:pt idx="472">
                  <c:v>2.684931506849315</c:v>
                </c:pt>
                <c:pt idx="473">
                  <c:v>2.690410958904109</c:v>
                </c:pt>
                <c:pt idx="474">
                  <c:v>2.695890410958904</c:v>
                </c:pt>
                <c:pt idx="475">
                  <c:v>2.715068493150684</c:v>
                </c:pt>
                <c:pt idx="476">
                  <c:v>2.717808219178082</c:v>
                </c:pt>
                <c:pt idx="477">
                  <c:v>2.72054794520548</c:v>
                </c:pt>
                <c:pt idx="478">
                  <c:v>2.726027397260274</c:v>
                </c:pt>
                <c:pt idx="479">
                  <c:v>2.728767123287671</c:v>
                </c:pt>
                <c:pt idx="480">
                  <c:v>2.734246575342466</c:v>
                </c:pt>
                <c:pt idx="481">
                  <c:v>2.73972602739726</c:v>
                </c:pt>
                <c:pt idx="482">
                  <c:v>2.758904109589041</c:v>
                </c:pt>
                <c:pt idx="483">
                  <c:v>2.764383561643836</c:v>
                </c:pt>
                <c:pt idx="484">
                  <c:v>2.76986301369863</c:v>
                </c:pt>
                <c:pt idx="485">
                  <c:v>2.775342465753424</c:v>
                </c:pt>
                <c:pt idx="486">
                  <c:v>2.778082191780821</c:v>
                </c:pt>
                <c:pt idx="487">
                  <c:v>2.786301369863014</c:v>
                </c:pt>
                <c:pt idx="488">
                  <c:v>2.789041095890411</c:v>
                </c:pt>
                <c:pt idx="489">
                  <c:v>2.802739726027397</c:v>
                </c:pt>
                <c:pt idx="490">
                  <c:v>2.805479452054794</c:v>
                </c:pt>
                <c:pt idx="491">
                  <c:v>2.810958904109588</c:v>
                </c:pt>
                <c:pt idx="492">
                  <c:v>2.816438356164383</c:v>
                </c:pt>
                <c:pt idx="493">
                  <c:v>2.821917808219179</c:v>
                </c:pt>
                <c:pt idx="494">
                  <c:v>2.827397260273973</c:v>
                </c:pt>
                <c:pt idx="495">
                  <c:v>2.83013698630137</c:v>
                </c:pt>
                <c:pt idx="496">
                  <c:v>2.835616438356163</c:v>
                </c:pt>
                <c:pt idx="497">
                  <c:v>2.838356164383561</c:v>
                </c:pt>
                <c:pt idx="498">
                  <c:v>2.846575342465754</c:v>
                </c:pt>
                <c:pt idx="499">
                  <c:v>2.84931506849315</c:v>
                </c:pt>
                <c:pt idx="500">
                  <c:v>2.852054794520547</c:v>
                </c:pt>
                <c:pt idx="501">
                  <c:v>2.871232876712329</c:v>
                </c:pt>
                <c:pt idx="502">
                  <c:v>2.882191780821918</c:v>
                </c:pt>
                <c:pt idx="503">
                  <c:v>2.893150684931507</c:v>
                </c:pt>
                <c:pt idx="504">
                  <c:v>2.895890410958904</c:v>
                </c:pt>
                <c:pt idx="505">
                  <c:v>2.904109589041096</c:v>
                </c:pt>
                <c:pt idx="506">
                  <c:v>2.90958904109589</c:v>
                </c:pt>
                <c:pt idx="507">
                  <c:v>2.915068493150684</c:v>
                </c:pt>
                <c:pt idx="508">
                  <c:v>2.917808219178082</c:v>
                </c:pt>
                <c:pt idx="509">
                  <c:v>2.92054794520548</c:v>
                </c:pt>
                <c:pt idx="510">
                  <c:v>2.928767123287671</c:v>
                </c:pt>
                <c:pt idx="511">
                  <c:v>2.934246575342465</c:v>
                </c:pt>
                <c:pt idx="512">
                  <c:v>2.93972602739726</c:v>
                </c:pt>
                <c:pt idx="513">
                  <c:v>2.95890410958904</c:v>
                </c:pt>
                <c:pt idx="514">
                  <c:v>2.961643835616438</c:v>
                </c:pt>
                <c:pt idx="515">
                  <c:v>2.964383561643836</c:v>
                </c:pt>
                <c:pt idx="516">
                  <c:v>2.967123287671233</c:v>
                </c:pt>
                <c:pt idx="517">
                  <c:v>2.978082191780822</c:v>
                </c:pt>
                <c:pt idx="518">
                  <c:v>2.983561643835617</c:v>
                </c:pt>
                <c:pt idx="519">
                  <c:v>2.986301369863014</c:v>
                </c:pt>
                <c:pt idx="520">
                  <c:v>2.989041095890411</c:v>
                </c:pt>
                <c:pt idx="521">
                  <c:v>2.991780821917808</c:v>
                </c:pt>
                <c:pt idx="522">
                  <c:v>3.005479452054795</c:v>
                </c:pt>
                <c:pt idx="523">
                  <c:v>3.010958904109588</c:v>
                </c:pt>
                <c:pt idx="524">
                  <c:v>3.013698630136986</c:v>
                </c:pt>
                <c:pt idx="525">
                  <c:v>3.016438356164384</c:v>
                </c:pt>
                <c:pt idx="526">
                  <c:v>3.024657534246575</c:v>
                </c:pt>
                <c:pt idx="527">
                  <c:v>3.027397260273974</c:v>
                </c:pt>
                <c:pt idx="528">
                  <c:v>3.03013698630137</c:v>
                </c:pt>
                <c:pt idx="529">
                  <c:v>3.035616438356164</c:v>
                </c:pt>
                <c:pt idx="530">
                  <c:v>3.04109589041096</c:v>
                </c:pt>
                <c:pt idx="531">
                  <c:v>3.046575342465754</c:v>
                </c:pt>
                <c:pt idx="532">
                  <c:v>3.06027397260274</c:v>
                </c:pt>
                <c:pt idx="533">
                  <c:v>3.068493150684932</c:v>
                </c:pt>
                <c:pt idx="534">
                  <c:v>3.076712328767123</c:v>
                </c:pt>
                <c:pt idx="535">
                  <c:v>3.07945205479452</c:v>
                </c:pt>
                <c:pt idx="536">
                  <c:v>3.084931506849315</c:v>
                </c:pt>
                <c:pt idx="537">
                  <c:v>3.093150684931507</c:v>
                </c:pt>
                <c:pt idx="538">
                  <c:v>3.095890410958904</c:v>
                </c:pt>
                <c:pt idx="539">
                  <c:v>3.101369863013699</c:v>
                </c:pt>
                <c:pt idx="540">
                  <c:v>3.109589041095891</c:v>
                </c:pt>
                <c:pt idx="541">
                  <c:v>3.112328767123288</c:v>
                </c:pt>
                <c:pt idx="542">
                  <c:v>3.128767123287671</c:v>
                </c:pt>
                <c:pt idx="543">
                  <c:v>3.134246575342466</c:v>
                </c:pt>
                <c:pt idx="544">
                  <c:v>3.136986301369863</c:v>
                </c:pt>
                <c:pt idx="545">
                  <c:v>3.142465753424657</c:v>
                </c:pt>
                <c:pt idx="546">
                  <c:v>3.158904109589041</c:v>
                </c:pt>
                <c:pt idx="547">
                  <c:v>3.167123287671234</c:v>
                </c:pt>
                <c:pt idx="548">
                  <c:v>3.172602739726027</c:v>
                </c:pt>
                <c:pt idx="549">
                  <c:v>3.178082191780821</c:v>
                </c:pt>
                <c:pt idx="550">
                  <c:v>3.191780821917808</c:v>
                </c:pt>
                <c:pt idx="551">
                  <c:v>3.197260273972603</c:v>
                </c:pt>
                <c:pt idx="552">
                  <c:v>3.2</c:v>
                </c:pt>
                <c:pt idx="553">
                  <c:v>3.202739726027397</c:v>
                </c:pt>
                <c:pt idx="554">
                  <c:v>3.205479452054794</c:v>
                </c:pt>
                <c:pt idx="555">
                  <c:v>3.208219178082192</c:v>
                </c:pt>
                <c:pt idx="556">
                  <c:v>3.210958904109588</c:v>
                </c:pt>
                <c:pt idx="557">
                  <c:v>3.216438356164383</c:v>
                </c:pt>
                <c:pt idx="558">
                  <c:v>3.221917808219178</c:v>
                </c:pt>
                <c:pt idx="559">
                  <c:v>3.224657534246576</c:v>
                </c:pt>
                <c:pt idx="560">
                  <c:v>3.227397260273973</c:v>
                </c:pt>
                <c:pt idx="561">
                  <c:v>3.23013698630137</c:v>
                </c:pt>
                <c:pt idx="562">
                  <c:v>3.232876712328767</c:v>
                </c:pt>
                <c:pt idx="563">
                  <c:v>3.24109589041096</c:v>
                </c:pt>
                <c:pt idx="564">
                  <c:v>3.243835616438356</c:v>
                </c:pt>
                <c:pt idx="565">
                  <c:v>3.246575342465754</c:v>
                </c:pt>
                <c:pt idx="566">
                  <c:v>3.249315068493151</c:v>
                </c:pt>
                <c:pt idx="567">
                  <c:v>3.252054794520548</c:v>
                </c:pt>
                <c:pt idx="568">
                  <c:v>3.254794520547945</c:v>
                </c:pt>
                <c:pt idx="569">
                  <c:v>3.26027397260274</c:v>
                </c:pt>
                <c:pt idx="570">
                  <c:v>3.265753424657534</c:v>
                </c:pt>
                <c:pt idx="571">
                  <c:v>3.268493150684932</c:v>
                </c:pt>
                <c:pt idx="572">
                  <c:v>3.27123287671233</c:v>
                </c:pt>
                <c:pt idx="573">
                  <c:v>3.273972602739726</c:v>
                </c:pt>
                <c:pt idx="574">
                  <c:v>3.276712328767123</c:v>
                </c:pt>
                <c:pt idx="575">
                  <c:v>3.27945205479452</c:v>
                </c:pt>
                <c:pt idx="576">
                  <c:v>3.284931506849316</c:v>
                </c:pt>
                <c:pt idx="577">
                  <c:v>3.287671232876713</c:v>
                </c:pt>
                <c:pt idx="578">
                  <c:v>3.290410958904109</c:v>
                </c:pt>
                <c:pt idx="579">
                  <c:v>3.295890410958904</c:v>
                </c:pt>
                <c:pt idx="580">
                  <c:v>3.309589041095891</c:v>
                </c:pt>
                <c:pt idx="581">
                  <c:v>3.328767123287671</c:v>
                </c:pt>
                <c:pt idx="582">
                  <c:v>3.334246575342465</c:v>
                </c:pt>
                <c:pt idx="583">
                  <c:v>3.336986301369862</c:v>
                </c:pt>
                <c:pt idx="584">
                  <c:v>3.353424657534247</c:v>
                </c:pt>
                <c:pt idx="585">
                  <c:v>3.356164383561643</c:v>
                </c:pt>
                <c:pt idx="586">
                  <c:v>3.358904109589041</c:v>
                </c:pt>
                <c:pt idx="587">
                  <c:v>3.361643835616438</c:v>
                </c:pt>
                <c:pt idx="588">
                  <c:v>3.367123287671233</c:v>
                </c:pt>
                <c:pt idx="589">
                  <c:v>3.372602739726026</c:v>
                </c:pt>
                <c:pt idx="590">
                  <c:v>3.375342465753424</c:v>
                </c:pt>
                <c:pt idx="591">
                  <c:v>3.378082191780821</c:v>
                </c:pt>
                <c:pt idx="592">
                  <c:v>3.380821917808219</c:v>
                </c:pt>
                <c:pt idx="593">
                  <c:v>3.383561643835617</c:v>
                </c:pt>
                <c:pt idx="594">
                  <c:v>3.391780821917808</c:v>
                </c:pt>
                <c:pt idx="595">
                  <c:v>3.397260273972602</c:v>
                </c:pt>
                <c:pt idx="596">
                  <c:v>3.4</c:v>
                </c:pt>
                <c:pt idx="597">
                  <c:v>3.402739726027398</c:v>
                </c:pt>
                <c:pt idx="598">
                  <c:v>3.408219178082192</c:v>
                </c:pt>
                <c:pt idx="599">
                  <c:v>3.410958904109588</c:v>
                </c:pt>
                <c:pt idx="600">
                  <c:v>3.416438356164383</c:v>
                </c:pt>
                <c:pt idx="601">
                  <c:v>3.419178082191781</c:v>
                </c:pt>
                <c:pt idx="602">
                  <c:v>3.421917808219178</c:v>
                </c:pt>
                <c:pt idx="603">
                  <c:v>3.441095890410959</c:v>
                </c:pt>
                <c:pt idx="604">
                  <c:v>3.443835616438357</c:v>
                </c:pt>
                <c:pt idx="605">
                  <c:v>3.454794520547946</c:v>
                </c:pt>
                <c:pt idx="606">
                  <c:v>3.463013698630137</c:v>
                </c:pt>
                <c:pt idx="607">
                  <c:v>3.465753424657534</c:v>
                </c:pt>
                <c:pt idx="608">
                  <c:v>3.47945205479452</c:v>
                </c:pt>
                <c:pt idx="609">
                  <c:v>3.484931506849315</c:v>
                </c:pt>
                <c:pt idx="610">
                  <c:v>3.498630136986301</c:v>
                </c:pt>
                <c:pt idx="611">
                  <c:v>3.504109589041096</c:v>
                </c:pt>
                <c:pt idx="612">
                  <c:v>3.506849315068493</c:v>
                </c:pt>
                <c:pt idx="613">
                  <c:v>3.512328767123288</c:v>
                </c:pt>
                <c:pt idx="614">
                  <c:v>3.517808219178082</c:v>
                </c:pt>
                <c:pt idx="615">
                  <c:v>3.523287671232877</c:v>
                </c:pt>
                <c:pt idx="616">
                  <c:v>3.528767123287671</c:v>
                </c:pt>
                <c:pt idx="617">
                  <c:v>3.531506849315068</c:v>
                </c:pt>
                <c:pt idx="618">
                  <c:v>3.542465753424658</c:v>
                </c:pt>
                <c:pt idx="619">
                  <c:v>3.547945205479452</c:v>
                </c:pt>
                <c:pt idx="620">
                  <c:v>3.572602739726027</c:v>
                </c:pt>
                <c:pt idx="621">
                  <c:v>3.586301369863014</c:v>
                </c:pt>
                <c:pt idx="622">
                  <c:v>3.591780821917808</c:v>
                </c:pt>
                <c:pt idx="623">
                  <c:v>3.594520547945206</c:v>
                </c:pt>
                <c:pt idx="624">
                  <c:v>3.597260273972603</c:v>
                </c:pt>
                <c:pt idx="625">
                  <c:v>3.6</c:v>
                </c:pt>
                <c:pt idx="626">
                  <c:v>3.605479452054794</c:v>
                </c:pt>
                <c:pt idx="627">
                  <c:v>3.610958904109588</c:v>
                </c:pt>
                <c:pt idx="628">
                  <c:v>3.616438356164383</c:v>
                </c:pt>
                <c:pt idx="629">
                  <c:v>3.619178082191781</c:v>
                </c:pt>
                <c:pt idx="630">
                  <c:v>3.621917808219178</c:v>
                </c:pt>
                <c:pt idx="631">
                  <c:v>3.63013698630137</c:v>
                </c:pt>
                <c:pt idx="632">
                  <c:v>3.635616438356164</c:v>
                </c:pt>
                <c:pt idx="633">
                  <c:v>3.638356164383561</c:v>
                </c:pt>
                <c:pt idx="634">
                  <c:v>3.64109589041096</c:v>
                </c:pt>
                <c:pt idx="635">
                  <c:v>3.646575342465754</c:v>
                </c:pt>
                <c:pt idx="636">
                  <c:v>3.654794520547945</c:v>
                </c:pt>
                <c:pt idx="637">
                  <c:v>3.66027397260274</c:v>
                </c:pt>
                <c:pt idx="638">
                  <c:v>3.663013698630137</c:v>
                </c:pt>
                <c:pt idx="639">
                  <c:v>3.668493150684932</c:v>
                </c:pt>
                <c:pt idx="640">
                  <c:v>3.673972602739726</c:v>
                </c:pt>
                <c:pt idx="641">
                  <c:v>3.67945205479452</c:v>
                </c:pt>
                <c:pt idx="642">
                  <c:v>3.68219178082192</c:v>
                </c:pt>
                <c:pt idx="643">
                  <c:v>3.684931506849315</c:v>
                </c:pt>
                <c:pt idx="644">
                  <c:v>3.690410958904109</c:v>
                </c:pt>
                <c:pt idx="645">
                  <c:v>3.693150684931507</c:v>
                </c:pt>
                <c:pt idx="646">
                  <c:v>3.698630136986301</c:v>
                </c:pt>
                <c:pt idx="647">
                  <c:v>3.701369863013698</c:v>
                </c:pt>
                <c:pt idx="648">
                  <c:v>3.704109589041096</c:v>
                </c:pt>
                <c:pt idx="649">
                  <c:v>3.706849315068493</c:v>
                </c:pt>
                <c:pt idx="650">
                  <c:v>3.709589041095891</c:v>
                </c:pt>
                <c:pt idx="651">
                  <c:v>3.723287671232877</c:v>
                </c:pt>
                <c:pt idx="652">
                  <c:v>3.726027397260274</c:v>
                </c:pt>
                <c:pt idx="653">
                  <c:v>3.731506849315068</c:v>
                </c:pt>
                <c:pt idx="654">
                  <c:v>3.734246575342466</c:v>
                </c:pt>
                <c:pt idx="655">
                  <c:v>3.736986301369863</c:v>
                </c:pt>
                <c:pt idx="656">
                  <c:v>3.742465753424657</c:v>
                </c:pt>
                <c:pt idx="657">
                  <c:v>3.747945205479452</c:v>
                </c:pt>
                <c:pt idx="658">
                  <c:v>3.750684931506849</c:v>
                </c:pt>
                <c:pt idx="659">
                  <c:v>3.753424657534247</c:v>
                </c:pt>
                <c:pt idx="660">
                  <c:v>3.76986301369863</c:v>
                </c:pt>
                <c:pt idx="661">
                  <c:v>3.772602739726027</c:v>
                </c:pt>
                <c:pt idx="662">
                  <c:v>3.775342465753424</c:v>
                </c:pt>
                <c:pt idx="663">
                  <c:v>3.778082191780821</c:v>
                </c:pt>
                <c:pt idx="664">
                  <c:v>3.78082191780822</c:v>
                </c:pt>
                <c:pt idx="665">
                  <c:v>3.783561643835617</c:v>
                </c:pt>
                <c:pt idx="666">
                  <c:v>3.786301369863014</c:v>
                </c:pt>
                <c:pt idx="667">
                  <c:v>3.791780821917808</c:v>
                </c:pt>
                <c:pt idx="668">
                  <c:v>3.810958904109588</c:v>
                </c:pt>
                <c:pt idx="669">
                  <c:v>3.813698630136986</c:v>
                </c:pt>
                <c:pt idx="670">
                  <c:v>3.816438356164383</c:v>
                </c:pt>
                <c:pt idx="671">
                  <c:v>3.81917808219178</c:v>
                </c:pt>
                <c:pt idx="672">
                  <c:v>3.824657534246575</c:v>
                </c:pt>
                <c:pt idx="673">
                  <c:v>3.838356164383561</c:v>
                </c:pt>
                <c:pt idx="674">
                  <c:v>3.841095890410959</c:v>
                </c:pt>
                <c:pt idx="675">
                  <c:v>3.854794520547945</c:v>
                </c:pt>
                <c:pt idx="676">
                  <c:v>3.857534246575343</c:v>
                </c:pt>
                <c:pt idx="677">
                  <c:v>3.860273972602739</c:v>
                </c:pt>
                <c:pt idx="678">
                  <c:v>3.863013698630137</c:v>
                </c:pt>
                <c:pt idx="679">
                  <c:v>3.868493150684932</c:v>
                </c:pt>
                <c:pt idx="680">
                  <c:v>3.873972602739725</c:v>
                </c:pt>
                <c:pt idx="681">
                  <c:v>3.87945205479452</c:v>
                </c:pt>
                <c:pt idx="682">
                  <c:v>3.882191780821918</c:v>
                </c:pt>
                <c:pt idx="683">
                  <c:v>3.884931506849315</c:v>
                </c:pt>
                <c:pt idx="684">
                  <c:v>3.890410958904109</c:v>
                </c:pt>
                <c:pt idx="685">
                  <c:v>3.898630136986301</c:v>
                </c:pt>
                <c:pt idx="686">
                  <c:v>3.901369863013698</c:v>
                </c:pt>
                <c:pt idx="687">
                  <c:v>3.906849315068493</c:v>
                </c:pt>
                <c:pt idx="688">
                  <c:v>3.923287671232877</c:v>
                </c:pt>
                <c:pt idx="689">
                  <c:v>3.926027397260274</c:v>
                </c:pt>
                <c:pt idx="690">
                  <c:v>3.931506849315069</c:v>
                </c:pt>
                <c:pt idx="691">
                  <c:v>3.942465753424658</c:v>
                </c:pt>
                <c:pt idx="692">
                  <c:v>3.945205479452054</c:v>
                </c:pt>
                <c:pt idx="693">
                  <c:v>3.947945205479452</c:v>
                </c:pt>
                <c:pt idx="694">
                  <c:v>3.953424657534247</c:v>
                </c:pt>
                <c:pt idx="695">
                  <c:v>3.956164383561644</c:v>
                </c:pt>
                <c:pt idx="696">
                  <c:v>3.961643835616438</c:v>
                </c:pt>
                <c:pt idx="697">
                  <c:v>3.969863013698629</c:v>
                </c:pt>
                <c:pt idx="698">
                  <c:v>3.972602739726027</c:v>
                </c:pt>
                <c:pt idx="699">
                  <c:v>3.975342465753424</c:v>
                </c:pt>
                <c:pt idx="700">
                  <c:v>3.994520547945206</c:v>
                </c:pt>
                <c:pt idx="701">
                  <c:v>3.997260273972603</c:v>
                </c:pt>
                <c:pt idx="702">
                  <c:v>4.013698630136986</c:v>
                </c:pt>
                <c:pt idx="703">
                  <c:v>4.016438356164382</c:v>
                </c:pt>
                <c:pt idx="704">
                  <c:v>4.019178082191781</c:v>
                </c:pt>
                <c:pt idx="705">
                  <c:v>4.03013698630137</c:v>
                </c:pt>
                <c:pt idx="706">
                  <c:v>4.032876712328767</c:v>
                </c:pt>
                <c:pt idx="707">
                  <c:v>4.041095890410959</c:v>
                </c:pt>
                <c:pt idx="708">
                  <c:v>4.054794520547944</c:v>
                </c:pt>
                <c:pt idx="709">
                  <c:v>4.05753424657534</c:v>
                </c:pt>
                <c:pt idx="710">
                  <c:v>4.06027397260274</c:v>
                </c:pt>
                <c:pt idx="711">
                  <c:v>4.063013698630137</c:v>
                </c:pt>
                <c:pt idx="712">
                  <c:v>4.065753424657534</c:v>
                </c:pt>
                <c:pt idx="713">
                  <c:v>4.068493150684931</c:v>
                </c:pt>
                <c:pt idx="714">
                  <c:v>4.073972602739726</c:v>
                </c:pt>
                <c:pt idx="715">
                  <c:v>4.076712328767123</c:v>
                </c:pt>
                <c:pt idx="716">
                  <c:v>4.082191780821918</c:v>
                </c:pt>
                <c:pt idx="717">
                  <c:v>4.084931506849315</c:v>
                </c:pt>
                <c:pt idx="718">
                  <c:v>4.087671232876711</c:v>
                </c:pt>
                <c:pt idx="719">
                  <c:v>4.090410958904108</c:v>
                </c:pt>
                <c:pt idx="720">
                  <c:v>4.1013698630137</c:v>
                </c:pt>
                <c:pt idx="721">
                  <c:v>4.104109589041095</c:v>
                </c:pt>
                <c:pt idx="722">
                  <c:v>4.11780821917808</c:v>
                </c:pt>
                <c:pt idx="723">
                  <c:v>4.120547945205478</c:v>
                </c:pt>
                <c:pt idx="724">
                  <c:v>4.123287671232877</c:v>
                </c:pt>
                <c:pt idx="725">
                  <c:v>4.145205479452055</c:v>
                </c:pt>
                <c:pt idx="726">
                  <c:v>4.164383561643834</c:v>
                </c:pt>
                <c:pt idx="727">
                  <c:v>4.167123287671232</c:v>
                </c:pt>
                <c:pt idx="728">
                  <c:v>4.16986301369863</c:v>
                </c:pt>
                <c:pt idx="729">
                  <c:v>4.175342465753426</c:v>
                </c:pt>
                <c:pt idx="730">
                  <c:v>4.186301369863012</c:v>
                </c:pt>
                <c:pt idx="731">
                  <c:v>4.197260273972603</c:v>
                </c:pt>
                <c:pt idx="732">
                  <c:v>4.205479452054795</c:v>
                </c:pt>
                <c:pt idx="733">
                  <c:v>4.208219178082191</c:v>
                </c:pt>
                <c:pt idx="734">
                  <c:v>4.210958904109589</c:v>
                </c:pt>
                <c:pt idx="735">
                  <c:v>4.216438356164383</c:v>
                </c:pt>
                <c:pt idx="736">
                  <c:v>4.232876712328767</c:v>
                </c:pt>
                <c:pt idx="737">
                  <c:v>4.235616438356164</c:v>
                </c:pt>
                <c:pt idx="738">
                  <c:v>4.249315068493151</c:v>
                </c:pt>
                <c:pt idx="739">
                  <c:v>4.254794520547945</c:v>
                </c:pt>
                <c:pt idx="740">
                  <c:v>4.273972602739727</c:v>
                </c:pt>
                <c:pt idx="741">
                  <c:v>4.276712328767124</c:v>
                </c:pt>
                <c:pt idx="742">
                  <c:v>4.279452054794522</c:v>
                </c:pt>
                <c:pt idx="743">
                  <c:v>4.284931506849314</c:v>
                </c:pt>
                <c:pt idx="744">
                  <c:v>4.298630136986302</c:v>
                </c:pt>
                <c:pt idx="745">
                  <c:v>4.3013698630137</c:v>
                </c:pt>
                <c:pt idx="746">
                  <c:v>4.304109589041095</c:v>
                </c:pt>
                <c:pt idx="747">
                  <c:v>4.312328767123287</c:v>
                </c:pt>
                <c:pt idx="748">
                  <c:v>4.331506849315067</c:v>
                </c:pt>
                <c:pt idx="749">
                  <c:v>4.334246575342466</c:v>
                </c:pt>
                <c:pt idx="750">
                  <c:v>4.336986301369863</c:v>
                </c:pt>
                <c:pt idx="751">
                  <c:v>4.33972602739726</c:v>
                </c:pt>
                <c:pt idx="752">
                  <c:v>4.342465753424658</c:v>
                </c:pt>
                <c:pt idx="753">
                  <c:v>4.345205479452055</c:v>
                </c:pt>
                <c:pt idx="754">
                  <c:v>4.361643835616438</c:v>
                </c:pt>
                <c:pt idx="755">
                  <c:v>4.364383561643836</c:v>
                </c:pt>
                <c:pt idx="756">
                  <c:v>4.36986301369863</c:v>
                </c:pt>
                <c:pt idx="757">
                  <c:v>4.375342465753426</c:v>
                </c:pt>
                <c:pt idx="758">
                  <c:v>4.383561643835616</c:v>
                </c:pt>
                <c:pt idx="759">
                  <c:v>4.386301369863013</c:v>
                </c:pt>
                <c:pt idx="760">
                  <c:v>4.389041095890411</c:v>
                </c:pt>
                <c:pt idx="761">
                  <c:v>4.394520547945204</c:v>
                </c:pt>
                <c:pt idx="762">
                  <c:v>4.4</c:v>
                </c:pt>
                <c:pt idx="763">
                  <c:v>4.405479452054795</c:v>
                </c:pt>
                <c:pt idx="764">
                  <c:v>4.410958904109589</c:v>
                </c:pt>
                <c:pt idx="765">
                  <c:v>4.413698630136986</c:v>
                </c:pt>
                <c:pt idx="766">
                  <c:v>4.416438356164384</c:v>
                </c:pt>
                <c:pt idx="767">
                  <c:v>4.43013698630137</c:v>
                </c:pt>
                <c:pt idx="768">
                  <c:v>4.432876712328767</c:v>
                </c:pt>
                <c:pt idx="769">
                  <c:v>4.438356164383563</c:v>
                </c:pt>
                <c:pt idx="770">
                  <c:v>4.443835616438355</c:v>
                </c:pt>
                <c:pt idx="771">
                  <c:v>4.449315068493151</c:v>
                </c:pt>
                <c:pt idx="772">
                  <c:v>4.452054794520548</c:v>
                </c:pt>
                <c:pt idx="773">
                  <c:v>4.454794520547944</c:v>
                </c:pt>
                <c:pt idx="774">
                  <c:v>4.45753424657534</c:v>
                </c:pt>
                <c:pt idx="775">
                  <c:v>4.463013698630137</c:v>
                </c:pt>
                <c:pt idx="776">
                  <c:v>4.468493150684932</c:v>
                </c:pt>
                <c:pt idx="777">
                  <c:v>4.473972602739727</c:v>
                </c:pt>
                <c:pt idx="778">
                  <c:v>4.476712328767123</c:v>
                </c:pt>
                <c:pt idx="779">
                  <c:v>4.47945205479452</c:v>
                </c:pt>
                <c:pt idx="780">
                  <c:v>4.482191780821918</c:v>
                </c:pt>
                <c:pt idx="781">
                  <c:v>4.487671232876711</c:v>
                </c:pt>
                <c:pt idx="782">
                  <c:v>4.493150684931507</c:v>
                </c:pt>
                <c:pt idx="783">
                  <c:v>4.495890410958904</c:v>
                </c:pt>
                <c:pt idx="784">
                  <c:v>4.498630136986302</c:v>
                </c:pt>
                <c:pt idx="785">
                  <c:v>4.5013698630137</c:v>
                </c:pt>
                <c:pt idx="786">
                  <c:v>4.504109589041096</c:v>
                </c:pt>
                <c:pt idx="787">
                  <c:v>4.506849315068493</c:v>
                </c:pt>
                <c:pt idx="788">
                  <c:v>4.512328767123288</c:v>
                </c:pt>
                <c:pt idx="789">
                  <c:v>4.515068493150686</c:v>
                </c:pt>
                <c:pt idx="790">
                  <c:v>4.517808219178081</c:v>
                </c:pt>
                <c:pt idx="791">
                  <c:v>4.520547945205479</c:v>
                </c:pt>
                <c:pt idx="792">
                  <c:v>4.526027397260274</c:v>
                </c:pt>
                <c:pt idx="793">
                  <c:v>4.531506849315067</c:v>
                </c:pt>
                <c:pt idx="794">
                  <c:v>4.536986301369863</c:v>
                </c:pt>
                <c:pt idx="795">
                  <c:v>4.53972602739726</c:v>
                </c:pt>
                <c:pt idx="796">
                  <c:v>4.542465753424658</c:v>
                </c:pt>
                <c:pt idx="797">
                  <c:v>4.545205479452055</c:v>
                </c:pt>
                <c:pt idx="798">
                  <c:v>4.547945205479452</c:v>
                </c:pt>
                <c:pt idx="799">
                  <c:v>4.550684931506848</c:v>
                </c:pt>
                <c:pt idx="800">
                  <c:v>4.556164383561644</c:v>
                </c:pt>
                <c:pt idx="801">
                  <c:v>4.55890410958904</c:v>
                </c:pt>
                <c:pt idx="802">
                  <c:v>4.561643835616438</c:v>
                </c:pt>
                <c:pt idx="803">
                  <c:v>4.564383561643836</c:v>
                </c:pt>
                <c:pt idx="804">
                  <c:v>4.567123287671232</c:v>
                </c:pt>
                <c:pt idx="805">
                  <c:v>4.569863013698632</c:v>
                </c:pt>
                <c:pt idx="806">
                  <c:v>4.575342465753426</c:v>
                </c:pt>
                <c:pt idx="807">
                  <c:v>4.580821917808218</c:v>
                </c:pt>
                <c:pt idx="808">
                  <c:v>4.583561643835616</c:v>
                </c:pt>
                <c:pt idx="809">
                  <c:v>4.586301369863014</c:v>
                </c:pt>
                <c:pt idx="810">
                  <c:v>4.589041095890411</c:v>
                </c:pt>
                <c:pt idx="811">
                  <c:v>4.594520547945204</c:v>
                </c:pt>
                <c:pt idx="812">
                  <c:v>4.6</c:v>
                </c:pt>
                <c:pt idx="813">
                  <c:v>4.602739726027396</c:v>
                </c:pt>
                <c:pt idx="814">
                  <c:v>4.605479452054794</c:v>
                </c:pt>
                <c:pt idx="815">
                  <c:v>4.608219178082192</c:v>
                </c:pt>
                <c:pt idx="816">
                  <c:v>4.619178082191781</c:v>
                </c:pt>
                <c:pt idx="817">
                  <c:v>4.624657534246574</c:v>
                </c:pt>
                <c:pt idx="818">
                  <c:v>4.62739726027397</c:v>
                </c:pt>
                <c:pt idx="819">
                  <c:v>4.63013698630137</c:v>
                </c:pt>
                <c:pt idx="820">
                  <c:v>4.635616438356164</c:v>
                </c:pt>
                <c:pt idx="821">
                  <c:v>4.638356164383562</c:v>
                </c:pt>
                <c:pt idx="822">
                  <c:v>4.643835616438356</c:v>
                </c:pt>
                <c:pt idx="823">
                  <c:v>4.649315068493149</c:v>
                </c:pt>
                <c:pt idx="824">
                  <c:v>4.654794520547943</c:v>
                </c:pt>
                <c:pt idx="825">
                  <c:v>4.657534246575339</c:v>
                </c:pt>
                <c:pt idx="826">
                  <c:v>4.663013698630137</c:v>
                </c:pt>
                <c:pt idx="827">
                  <c:v>4.668493150684932</c:v>
                </c:pt>
                <c:pt idx="828">
                  <c:v>4.673972602739726</c:v>
                </c:pt>
                <c:pt idx="829">
                  <c:v>4.67945205479452</c:v>
                </c:pt>
                <c:pt idx="830">
                  <c:v>4.682191780821918</c:v>
                </c:pt>
                <c:pt idx="831">
                  <c:v>4.687671232876712</c:v>
                </c:pt>
                <c:pt idx="832">
                  <c:v>4.690410958904109</c:v>
                </c:pt>
                <c:pt idx="833">
                  <c:v>4.693150684931507</c:v>
                </c:pt>
                <c:pt idx="834">
                  <c:v>4.695890410958903</c:v>
                </c:pt>
                <c:pt idx="835">
                  <c:v>4.6986301369863</c:v>
                </c:pt>
                <c:pt idx="836">
                  <c:v>4.706849315068493</c:v>
                </c:pt>
                <c:pt idx="837">
                  <c:v>4.712328767123288</c:v>
                </c:pt>
                <c:pt idx="838">
                  <c:v>4.731506849315068</c:v>
                </c:pt>
                <c:pt idx="839">
                  <c:v>4.736986301369863</c:v>
                </c:pt>
                <c:pt idx="840">
                  <c:v>4.750684931506848</c:v>
                </c:pt>
                <c:pt idx="841">
                  <c:v>4.756164383561644</c:v>
                </c:pt>
                <c:pt idx="842">
                  <c:v>4.775342465753427</c:v>
                </c:pt>
                <c:pt idx="843">
                  <c:v>4.778082191780823</c:v>
                </c:pt>
                <c:pt idx="844">
                  <c:v>4.780821917808218</c:v>
                </c:pt>
                <c:pt idx="845">
                  <c:v>4.786301369863014</c:v>
                </c:pt>
                <c:pt idx="846">
                  <c:v>4.8</c:v>
                </c:pt>
                <c:pt idx="847">
                  <c:v>4.802739726027396</c:v>
                </c:pt>
                <c:pt idx="848">
                  <c:v>4.805479452054795</c:v>
                </c:pt>
                <c:pt idx="849">
                  <c:v>4.819178082191781</c:v>
                </c:pt>
                <c:pt idx="850">
                  <c:v>4.821917808219177</c:v>
                </c:pt>
                <c:pt idx="851">
                  <c:v>4.824657534246574</c:v>
                </c:pt>
                <c:pt idx="852">
                  <c:v>4.843835616438355</c:v>
                </c:pt>
                <c:pt idx="853">
                  <c:v>4.846575342465751</c:v>
                </c:pt>
                <c:pt idx="854">
                  <c:v>4.84931506849315</c:v>
                </c:pt>
                <c:pt idx="855">
                  <c:v>4.854794520547943</c:v>
                </c:pt>
                <c:pt idx="856">
                  <c:v>4.85753424657534</c:v>
                </c:pt>
                <c:pt idx="857">
                  <c:v>4.865753424657535</c:v>
                </c:pt>
                <c:pt idx="858">
                  <c:v>4.868493150684931</c:v>
                </c:pt>
                <c:pt idx="859">
                  <c:v>4.87123287671233</c:v>
                </c:pt>
                <c:pt idx="860">
                  <c:v>4.873972602739726</c:v>
                </c:pt>
                <c:pt idx="861">
                  <c:v>4.887671232876712</c:v>
                </c:pt>
                <c:pt idx="862">
                  <c:v>4.890410958904108</c:v>
                </c:pt>
                <c:pt idx="863">
                  <c:v>4.893150684931507</c:v>
                </c:pt>
                <c:pt idx="864">
                  <c:v>4.895890410958903</c:v>
                </c:pt>
                <c:pt idx="865">
                  <c:v>4.906849315068493</c:v>
                </c:pt>
                <c:pt idx="866">
                  <c:v>4.920547945205478</c:v>
                </c:pt>
                <c:pt idx="867">
                  <c:v>4.936986301369863</c:v>
                </c:pt>
                <c:pt idx="868">
                  <c:v>4.93972602739726</c:v>
                </c:pt>
                <c:pt idx="869">
                  <c:v>4.942465753424658</c:v>
                </c:pt>
                <c:pt idx="870">
                  <c:v>4.945205479452055</c:v>
                </c:pt>
                <c:pt idx="871">
                  <c:v>4.947945205479451</c:v>
                </c:pt>
                <c:pt idx="872">
                  <c:v>4.950684931506848</c:v>
                </c:pt>
                <c:pt idx="873">
                  <c:v>4.953424657534247</c:v>
                </c:pt>
                <c:pt idx="874">
                  <c:v>4.956164383561645</c:v>
                </c:pt>
                <c:pt idx="875">
                  <c:v>4.96164383561644</c:v>
                </c:pt>
                <c:pt idx="876">
                  <c:v>4.967123287671233</c:v>
                </c:pt>
                <c:pt idx="877">
                  <c:v>4.96986301369863</c:v>
                </c:pt>
                <c:pt idx="878">
                  <c:v>4.975342465753427</c:v>
                </c:pt>
                <c:pt idx="879">
                  <c:v>4.978082191780823</c:v>
                </c:pt>
                <c:pt idx="880">
                  <c:v>4.980821917808218</c:v>
                </c:pt>
                <c:pt idx="881">
                  <c:v>4.983561643835617</c:v>
                </c:pt>
                <c:pt idx="882">
                  <c:v>4.989041095890412</c:v>
                </c:pt>
                <c:pt idx="883">
                  <c:v>5.0</c:v>
                </c:pt>
                <c:pt idx="884">
                  <c:v>5.005479452054795</c:v>
                </c:pt>
                <c:pt idx="885">
                  <c:v>5.008219178082192</c:v>
                </c:pt>
                <c:pt idx="886">
                  <c:v>5.010958904109589</c:v>
                </c:pt>
                <c:pt idx="887">
                  <c:v>5.013698630136986</c:v>
                </c:pt>
                <c:pt idx="888">
                  <c:v>5.019178082191781</c:v>
                </c:pt>
                <c:pt idx="889">
                  <c:v>5.021917808219177</c:v>
                </c:pt>
                <c:pt idx="890">
                  <c:v>5.032876712328767</c:v>
                </c:pt>
                <c:pt idx="891">
                  <c:v>5.038356164383562</c:v>
                </c:pt>
                <c:pt idx="892">
                  <c:v>5.041095890410959</c:v>
                </c:pt>
                <c:pt idx="893">
                  <c:v>5.049315068493151</c:v>
                </c:pt>
                <c:pt idx="894">
                  <c:v>5.065753424657534</c:v>
                </c:pt>
                <c:pt idx="895">
                  <c:v>5.068493150684931</c:v>
                </c:pt>
                <c:pt idx="896">
                  <c:v>5.076712328767123</c:v>
                </c:pt>
                <c:pt idx="897">
                  <c:v>5.082191780821918</c:v>
                </c:pt>
                <c:pt idx="898">
                  <c:v>5.084931506849315</c:v>
                </c:pt>
                <c:pt idx="899">
                  <c:v>5.090410958904108</c:v>
                </c:pt>
                <c:pt idx="900">
                  <c:v>5.095890410958904</c:v>
                </c:pt>
                <c:pt idx="901">
                  <c:v>5.106849315068493</c:v>
                </c:pt>
                <c:pt idx="902">
                  <c:v>5.10958904109589</c:v>
                </c:pt>
                <c:pt idx="903">
                  <c:v>5.112328767123286</c:v>
                </c:pt>
                <c:pt idx="904">
                  <c:v>5.115068493150686</c:v>
                </c:pt>
                <c:pt idx="905">
                  <c:v>5.11780821917808</c:v>
                </c:pt>
                <c:pt idx="906">
                  <c:v>5.120547945205478</c:v>
                </c:pt>
                <c:pt idx="907">
                  <c:v>5.126027397260274</c:v>
                </c:pt>
                <c:pt idx="908">
                  <c:v>5.128767123287672</c:v>
                </c:pt>
                <c:pt idx="909">
                  <c:v>5.131506849315068</c:v>
                </c:pt>
                <c:pt idx="910">
                  <c:v>5.134246575342465</c:v>
                </c:pt>
                <c:pt idx="911">
                  <c:v>5.13972602739726</c:v>
                </c:pt>
                <c:pt idx="912">
                  <c:v>5.153424657534246</c:v>
                </c:pt>
                <c:pt idx="913">
                  <c:v>5.156164383561645</c:v>
                </c:pt>
                <c:pt idx="914">
                  <c:v>5.15890410958904</c:v>
                </c:pt>
                <c:pt idx="915">
                  <c:v>5.16986301369863</c:v>
                </c:pt>
                <c:pt idx="916">
                  <c:v>5.172602739726028</c:v>
                </c:pt>
                <c:pt idx="917">
                  <c:v>5.175342465753426</c:v>
                </c:pt>
                <c:pt idx="918">
                  <c:v>5.194520547945204</c:v>
                </c:pt>
                <c:pt idx="919">
                  <c:v>5.197260273972603</c:v>
                </c:pt>
                <c:pt idx="920">
                  <c:v>5.2</c:v>
                </c:pt>
                <c:pt idx="921">
                  <c:v>5.202739726027398</c:v>
                </c:pt>
                <c:pt idx="922">
                  <c:v>5.213698630136986</c:v>
                </c:pt>
                <c:pt idx="923">
                  <c:v>5.216438356164383</c:v>
                </c:pt>
                <c:pt idx="924">
                  <c:v>5.219178082191781</c:v>
                </c:pt>
                <c:pt idx="925">
                  <c:v>5.221917808219177</c:v>
                </c:pt>
                <c:pt idx="926">
                  <c:v>5.224657534246576</c:v>
                </c:pt>
                <c:pt idx="927">
                  <c:v>5.227397260273972</c:v>
                </c:pt>
                <c:pt idx="928">
                  <c:v>5.241095890410959</c:v>
                </c:pt>
                <c:pt idx="929">
                  <c:v>5.246575342465753</c:v>
                </c:pt>
                <c:pt idx="930">
                  <c:v>5.252054794520548</c:v>
                </c:pt>
                <c:pt idx="931">
                  <c:v>5.257534246575339</c:v>
                </c:pt>
                <c:pt idx="932">
                  <c:v>5.276712328767124</c:v>
                </c:pt>
                <c:pt idx="933">
                  <c:v>5.282191780821917</c:v>
                </c:pt>
                <c:pt idx="934">
                  <c:v>5.287671232876711</c:v>
                </c:pt>
                <c:pt idx="935">
                  <c:v>5.290410958904109</c:v>
                </c:pt>
                <c:pt idx="936">
                  <c:v>5.295890410958904</c:v>
                </c:pt>
                <c:pt idx="937">
                  <c:v>5.3013698630137</c:v>
                </c:pt>
                <c:pt idx="938">
                  <c:v>5.304109589041095</c:v>
                </c:pt>
                <c:pt idx="939">
                  <c:v>5.306849315068493</c:v>
                </c:pt>
                <c:pt idx="940">
                  <c:v>5.309589041095889</c:v>
                </c:pt>
                <c:pt idx="941">
                  <c:v>5.312328767123287</c:v>
                </c:pt>
                <c:pt idx="942">
                  <c:v>5.326027397260274</c:v>
                </c:pt>
                <c:pt idx="943">
                  <c:v>5.328767123287672</c:v>
                </c:pt>
                <c:pt idx="944">
                  <c:v>5.331506849315067</c:v>
                </c:pt>
                <c:pt idx="945">
                  <c:v>5.345205479452055</c:v>
                </c:pt>
                <c:pt idx="946">
                  <c:v>5.350684931506849</c:v>
                </c:pt>
                <c:pt idx="947">
                  <c:v>5.356164383561644</c:v>
                </c:pt>
                <c:pt idx="948">
                  <c:v>5.383561643835616</c:v>
                </c:pt>
                <c:pt idx="949">
                  <c:v>5.402739726027397</c:v>
                </c:pt>
                <c:pt idx="950">
                  <c:v>5.408219178082192</c:v>
                </c:pt>
                <c:pt idx="951">
                  <c:v>5.413698630136986</c:v>
                </c:pt>
                <c:pt idx="952">
                  <c:v>5.416438356164384</c:v>
                </c:pt>
                <c:pt idx="953">
                  <c:v>5.419178082191781</c:v>
                </c:pt>
                <c:pt idx="954">
                  <c:v>5.424657534246576</c:v>
                </c:pt>
                <c:pt idx="955">
                  <c:v>5.427397260273971</c:v>
                </c:pt>
                <c:pt idx="956">
                  <c:v>5.432876712328767</c:v>
                </c:pt>
                <c:pt idx="957">
                  <c:v>5.438356164383563</c:v>
                </c:pt>
                <c:pt idx="958">
                  <c:v>5.446575342465753</c:v>
                </c:pt>
                <c:pt idx="959">
                  <c:v>5.452054794520548</c:v>
                </c:pt>
                <c:pt idx="960">
                  <c:v>5.45753424657534</c:v>
                </c:pt>
                <c:pt idx="961">
                  <c:v>5.46027397260274</c:v>
                </c:pt>
                <c:pt idx="962">
                  <c:v>5.463013698630137</c:v>
                </c:pt>
                <c:pt idx="963">
                  <c:v>5.465753424657535</c:v>
                </c:pt>
                <c:pt idx="964">
                  <c:v>5.47123287671233</c:v>
                </c:pt>
                <c:pt idx="965">
                  <c:v>5.476712328767123</c:v>
                </c:pt>
                <c:pt idx="966">
                  <c:v>5.47945205479452</c:v>
                </c:pt>
                <c:pt idx="967">
                  <c:v>5.482191780821918</c:v>
                </c:pt>
                <c:pt idx="968">
                  <c:v>5.487671232876711</c:v>
                </c:pt>
                <c:pt idx="969">
                  <c:v>5.49041095890411</c:v>
                </c:pt>
                <c:pt idx="970">
                  <c:v>5.493150684931507</c:v>
                </c:pt>
                <c:pt idx="971">
                  <c:v>5.5013698630137</c:v>
                </c:pt>
                <c:pt idx="972">
                  <c:v>5.504109589041096</c:v>
                </c:pt>
                <c:pt idx="973">
                  <c:v>5.515068493150686</c:v>
                </c:pt>
                <c:pt idx="974">
                  <c:v>5.520547945205479</c:v>
                </c:pt>
                <c:pt idx="975">
                  <c:v>5.523287671232877</c:v>
                </c:pt>
                <c:pt idx="976">
                  <c:v>5.526027397260274</c:v>
                </c:pt>
                <c:pt idx="977">
                  <c:v>5.534246575342466</c:v>
                </c:pt>
                <c:pt idx="978">
                  <c:v>5.53972602739726</c:v>
                </c:pt>
                <c:pt idx="979">
                  <c:v>5.545205479452055</c:v>
                </c:pt>
                <c:pt idx="980">
                  <c:v>5.547945205479452</c:v>
                </c:pt>
                <c:pt idx="981">
                  <c:v>5.553424657534245</c:v>
                </c:pt>
                <c:pt idx="982">
                  <c:v>5.55890410958904</c:v>
                </c:pt>
                <c:pt idx="983">
                  <c:v>5.564383561643836</c:v>
                </c:pt>
                <c:pt idx="984">
                  <c:v>5.567123287671232</c:v>
                </c:pt>
                <c:pt idx="985">
                  <c:v>5.572602739726028</c:v>
                </c:pt>
                <c:pt idx="986">
                  <c:v>5.578082191780823</c:v>
                </c:pt>
                <c:pt idx="987">
                  <c:v>5.583561643835616</c:v>
                </c:pt>
                <c:pt idx="988">
                  <c:v>5.589041095890411</c:v>
                </c:pt>
                <c:pt idx="989">
                  <c:v>5.591780821917808</c:v>
                </c:pt>
                <c:pt idx="990">
                  <c:v>5.597260273972603</c:v>
                </c:pt>
                <c:pt idx="991">
                  <c:v>5.6</c:v>
                </c:pt>
                <c:pt idx="992">
                  <c:v>5.602739726027396</c:v>
                </c:pt>
                <c:pt idx="993">
                  <c:v>5.608219178082192</c:v>
                </c:pt>
                <c:pt idx="994">
                  <c:v>5.610958904109588</c:v>
                </c:pt>
                <c:pt idx="995">
                  <c:v>5.613698630136985</c:v>
                </c:pt>
                <c:pt idx="996">
                  <c:v>5.616438356164383</c:v>
                </c:pt>
                <c:pt idx="997">
                  <c:v>5.62739726027397</c:v>
                </c:pt>
                <c:pt idx="998">
                  <c:v>5.632876712328767</c:v>
                </c:pt>
                <c:pt idx="999">
                  <c:v>5.635616438356164</c:v>
                </c:pt>
                <c:pt idx="1000">
                  <c:v>5.638356164383562</c:v>
                </c:pt>
                <c:pt idx="1001">
                  <c:v>5.641095890410958</c:v>
                </c:pt>
                <c:pt idx="1002">
                  <c:v>5.643835616438356</c:v>
                </c:pt>
                <c:pt idx="1003">
                  <c:v>5.646575342465751</c:v>
                </c:pt>
                <c:pt idx="1004">
                  <c:v>5.652054794520548</c:v>
                </c:pt>
                <c:pt idx="1005">
                  <c:v>5.654794520547943</c:v>
                </c:pt>
                <c:pt idx="1006">
                  <c:v>5.657534246575339</c:v>
                </c:pt>
                <c:pt idx="1007">
                  <c:v>5.671232876712328</c:v>
                </c:pt>
                <c:pt idx="1008">
                  <c:v>5.695890410958903</c:v>
                </c:pt>
                <c:pt idx="1009">
                  <c:v>5.7013698630137</c:v>
                </c:pt>
                <c:pt idx="1010">
                  <c:v>5.706849315068493</c:v>
                </c:pt>
                <c:pt idx="1011">
                  <c:v>5.715068493150686</c:v>
                </c:pt>
                <c:pt idx="1012">
                  <c:v>5.720547945205478</c:v>
                </c:pt>
                <c:pt idx="1013">
                  <c:v>5.723287671232876</c:v>
                </c:pt>
                <c:pt idx="1014">
                  <c:v>5.726027397260274</c:v>
                </c:pt>
                <c:pt idx="1015">
                  <c:v>5.734246575342466</c:v>
                </c:pt>
                <c:pt idx="1016">
                  <c:v>5.739726027397261</c:v>
                </c:pt>
                <c:pt idx="1017">
                  <c:v>5.742465753424658</c:v>
                </c:pt>
                <c:pt idx="1018">
                  <c:v>5.745205479452054</c:v>
                </c:pt>
                <c:pt idx="1019">
                  <c:v>5.75890410958904</c:v>
                </c:pt>
                <c:pt idx="1020">
                  <c:v>5.764383561643836</c:v>
                </c:pt>
                <c:pt idx="1021">
                  <c:v>5.76986301369863</c:v>
                </c:pt>
                <c:pt idx="1022">
                  <c:v>5.786301369863014</c:v>
                </c:pt>
                <c:pt idx="1023">
                  <c:v>5.789041095890412</c:v>
                </c:pt>
                <c:pt idx="1024">
                  <c:v>5.794520547945203</c:v>
                </c:pt>
                <c:pt idx="1025">
                  <c:v>5.808219178082192</c:v>
                </c:pt>
                <c:pt idx="1026">
                  <c:v>5.813698630136987</c:v>
                </c:pt>
                <c:pt idx="1027">
                  <c:v>5.827397260273972</c:v>
                </c:pt>
                <c:pt idx="1028">
                  <c:v>5.83013698630137</c:v>
                </c:pt>
                <c:pt idx="1029">
                  <c:v>5.832876712328767</c:v>
                </c:pt>
                <c:pt idx="1030">
                  <c:v>5.852054794520548</c:v>
                </c:pt>
                <c:pt idx="1031">
                  <c:v>5.85753424657534</c:v>
                </c:pt>
                <c:pt idx="1032">
                  <c:v>5.87123287671233</c:v>
                </c:pt>
                <c:pt idx="1033">
                  <c:v>5.873972602739726</c:v>
                </c:pt>
                <c:pt idx="1034">
                  <c:v>5.876712328767123</c:v>
                </c:pt>
                <c:pt idx="1035">
                  <c:v>5.895890410958903</c:v>
                </c:pt>
                <c:pt idx="1036">
                  <c:v>5.8986301369863</c:v>
                </c:pt>
                <c:pt idx="1037">
                  <c:v>5.904109589041096</c:v>
                </c:pt>
                <c:pt idx="1038">
                  <c:v>5.906849315068493</c:v>
                </c:pt>
                <c:pt idx="1039">
                  <c:v>5.915068493150687</c:v>
                </c:pt>
                <c:pt idx="1040">
                  <c:v>5.923287671232877</c:v>
                </c:pt>
                <c:pt idx="1041">
                  <c:v>5.93972602739726</c:v>
                </c:pt>
                <c:pt idx="1042">
                  <c:v>5.942465753424658</c:v>
                </c:pt>
                <c:pt idx="1043">
                  <c:v>5.945205479452055</c:v>
                </c:pt>
                <c:pt idx="1044">
                  <c:v>5.96164383561644</c:v>
                </c:pt>
                <c:pt idx="1045">
                  <c:v>5.983561643835617</c:v>
                </c:pt>
                <c:pt idx="1046">
                  <c:v>5.986301369863014</c:v>
                </c:pt>
                <c:pt idx="1047">
                  <c:v>5.989041095890412</c:v>
                </c:pt>
                <c:pt idx="1048">
                  <c:v>5.991780821917808</c:v>
                </c:pt>
                <c:pt idx="1049">
                  <c:v>6.005479452054795</c:v>
                </c:pt>
                <c:pt idx="1050">
                  <c:v>6.008219178082192</c:v>
                </c:pt>
                <c:pt idx="1051">
                  <c:v>6.010958904109589</c:v>
                </c:pt>
                <c:pt idx="1052">
                  <c:v>6.013698630136986</c:v>
                </c:pt>
                <c:pt idx="1053">
                  <c:v>6.016438356164382</c:v>
                </c:pt>
                <c:pt idx="1054">
                  <c:v>6.027397260273972</c:v>
                </c:pt>
                <c:pt idx="1055">
                  <c:v>6.049315068493151</c:v>
                </c:pt>
                <c:pt idx="1056">
                  <c:v>6.052054794520548</c:v>
                </c:pt>
                <c:pt idx="1057">
                  <c:v>6.07123287671233</c:v>
                </c:pt>
                <c:pt idx="1058">
                  <c:v>6.073972602739726</c:v>
                </c:pt>
                <c:pt idx="1059">
                  <c:v>6.079452054794522</c:v>
                </c:pt>
                <c:pt idx="1060">
                  <c:v>6.084931506849315</c:v>
                </c:pt>
                <c:pt idx="1061">
                  <c:v>6.090410958904108</c:v>
                </c:pt>
                <c:pt idx="1062">
                  <c:v>6.093150684931507</c:v>
                </c:pt>
                <c:pt idx="1063">
                  <c:v>6.095890410958904</c:v>
                </c:pt>
                <c:pt idx="1064">
                  <c:v>6.0986301369863</c:v>
                </c:pt>
                <c:pt idx="1065">
                  <c:v>6.10958904109589</c:v>
                </c:pt>
                <c:pt idx="1066">
                  <c:v>6.115068493150686</c:v>
                </c:pt>
                <c:pt idx="1067">
                  <c:v>6.11780821917808</c:v>
                </c:pt>
                <c:pt idx="1068">
                  <c:v>6.123287671232877</c:v>
                </c:pt>
                <c:pt idx="1069">
                  <c:v>6.14794520547945</c:v>
                </c:pt>
                <c:pt idx="1070">
                  <c:v>6.153424657534246</c:v>
                </c:pt>
                <c:pt idx="1071">
                  <c:v>6.15890410958904</c:v>
                </c:pt>
                <c:pt idx="1072">
                  <c:v>6.167123287671232</c:v>
                </c:pt>
                <c:pt idx="1073">
                  <c:v>6.178082191780823</c:v>
                </c:pt>
                <c:pt idx="1074">
                  <c:v>6.191780821917807</c:v>
                </c:pt>
                <c:pt idx="1075">
                  <c:v>6.197260273972603</c:v>
                </c:pt>
                <c:pt idx="1076">
                  <c:v>6.202739726027398</c:v>
                </c:pt>
                <c:pt idx="1077">
                  <c:v>6.205479452054795</c:v>
                </c:pt>
                <c:pt idx="1078">
                  <c:v>6.208219178082191</c:v>
                </c:pt>
                <c:pt idx="1079">
                  <c:v>6.210958904109589</c:v>
                </c:pt>
                <c:pt idx="1080">
                  <c:v>6.221917808219177</c:v>
                </c:pt>
                <c:pt idx="1081">
                  <c:v>6.224657534246576</c:v>
                </c:pt>
                <c:pt idx="1082">
                  <c:v>6.252054794520548</c:v>
                </c:pt>
                <c:pt idx="1083">
                  <c:v>6.268493150684932</c:v>
                </c:pt>
                <c:pt idx="1084">
                  <c:v>6.27123287671233</c:v>
                </c:pt>
                <c:pt idx="1085">
                  <c:v>6.284931506849314</c:v>
                </c:pt>
                <c:pt idx="1086">
                  <c:v>6.290410958904109</c:v>
                </c:pt>
                <c:pt idx="1087">
                  <c:v>6.295890410958904</c:v>
                </c:pt>
                <c:pt idx="1088">
                  <c:v>6.304109589041095</c:v>
                </c:pt>
                <c:pt idx="1089">
                  <c:v>6.320547945205479</c:v>
                </c:pt>
                <c:pt idx="1090">
                  <c:v>6.323287671232877</c:v>
                </c:pt>
                <c:pt idx="1091">
                  <c:v>6.356164383561644</c:v>
                </c:pt>
                <c:pt idx="1092">
                  <c:v>6.35890410958904</c:v>
                </c:pt>
                <c:pt idx="1093">
                  <c:v>6.364383561643836</c:v>
                </c:pt>
                <c:pt idx="1094">
                  <c:v>6.367123287671232</c:v>
                </c:pt>
                <c:pt idx="1095">
                  <c:v>6.372602739726028</c:v>
                </c:pt>
                <c:pt idx="1096">
                  <c:v>6.380821917808218</c:v>
                </c:pt>
                <c:pt idx="1097">
                  <c:v>6.391780821917807</c:v>
                </c:pt>
                <c:pt idx="1098">
                  <c:v>6.397260273972603</c:v>
                </c:pt>
                <c:pt idx="1099">
                  <c:v>6.4</c:v>
                </c:pt>
                <c:pt idx="1100">
                  <c:v>6.410958904109589</c:v>
                </c:pt>
                <c:pt idx="1101">
                  <c:v>6.416438356164384</c:v>
                </c:pt>
                <c:pt idx="1102">
                  <c:v>6.421917808219177</c:v>
                </c:pt>
                <c:pt idx="1103">
                  <c:v>6.424657534246576</c:v>
                </c:pt>
                <c:pt idx="1104">
                  <c:v>6.43013698630137</c:v>
                </c:pt>
                <c:pt idx="1105">
                  <c:v>6.432876712328767</c:v>
                </c:pt>
                <c:pt idx="1106">
                  <c:v>6.435616438356165</c:v>
                </c:pt>
                <c:pt idx="1107">
                  <c:v>6.441095890410959</c:v>
                </c:pt>
                <c:pt idx="1108">
                  <c:v>6.443835616438355</c:v>
                </c:pt>
                <c:pt idx="1109">
                  <c:v>6.446575342465753</c:v>
                </c:pt>
                <c:pt idx="1110">
                  <c:v>6.449315068493151</c:v>
                </c:pt>
                <c:pt idx="1111">
                  <c:v>6.454794520547944</c:v>
                </c:pt>
                <c:pt idx="1112">
                  <c:v>6.46027397260274</c:v>
                </c:pt>
                <c:pt idx="1113">
                  <c:v>6.465753424657535</c:v>
                </c:pt>
                <c:pt idx="1114">
                  <c:v>6.468493150684932</c:v>
                </c:pt>
                <c:pt idx="1115">
                  <c:v>6.473972602739727</c:v>
                </c:pt>
                <c:pt idx="1116">
                  <c:v>6.476712328767123</c:v>
                </c:pt>
                <c:pt idx="1117">
                  <c:v>6.47945205479452</c:v>
                </c:pt>
                <c:pt idx="1118">
                  <c:v>6.484931506849314</c:v>
                </c:pt>
                <c:pt idx="1119">
                  <c:v>6.487671232876711</c:v>
                </c:pt>
                <c:pt idx="1120">
                  <c:v>6.49041095890411</c:v>
                </c:pt>
                <c:pt idx="1121">
                  <c:v>6.493150684931507</c:v>
                </c:pt>
                <c:pt idx="1122">
                  <c:v>6.498630136986302</c:v>
                </c:pt>
                <c:pt idx="1123">
                  <c:v>6.504109589041096</c:v>
                </c:pt>
                <c:pt idx="1124">
                  <c:v>6.509589041095889</c:v>
                </c:pt>
                <c:pt idx="1125">
                  <c:v>6.512328767123288</c:v>
                </c:pt>
                <c:pt idx="1126">
                  <c:v>6.515068493150686</c:v>
                </c:pt>
                <c:pt idx="1127">
                  <c:v>6.517808219178081</c:v>
                </c:pt>
                <c:pt idx="1128">
                  <c:v>6.520547945205479</c:v>
                </c:pt>
                <c:pt idx="1129">
                  <c:v>6.523287671232877</c:v>
                </c:pt>
                <c:pt idx="1130">
                  <c:v>6.528767123287671</c:v>
                </c:pt>
                <c:pt idx="1131">
                  <c:v>6.531506849315067</c:v>
                </c:pt>
                <c:pt idx="1132">
                  <c:v>6.536986301369863</c:v>
                </c:pt>
                <c:pt idx="1133">
                  <c:v>6.542465753424658</c:v>
                </c:pt>
                <c:pt idx="1134">
                  <c:v>6.547945205479452</c:v>
                </c:pt>
                <c:pt idx="1135">
                  <c:v>6.553424657534245</c:v>
                </c:pt>
                <c:pt idx="1136">
                  <c:v>6.556164383561644</c:v>
                </c:pt>
                <c:pt idx="1137">
                  <c:v>6.561643835616438</c:v>
                </c:pt>
                <c:pt idx="1138">
                  <c:v>6.564383561643836</c:v>
                </c:pt>
                <c:pt idx="1139">
                  <c:v>6.567123287671232</c:v>
                </c:pt>
                <c:pt idx="1140">
                  <c:v>6.572602739726028</c:v>
                </c:pt>
                <c:pt idx="1141">
                  <c:v>6.575342465753426</c:v>
                </c:pt>
                <c:pt idx="1142">
                  <c:v>6.578082191780823</c:v>
                </c:pt>
                <c:pt idx="1143">
                  <c:v>6.580821917808218</c:v>
                </c:pt>
                <c:pt idx="1144">
                  <c:v>6.583561643835616</c:v>
                </c:pt>
                <c:pt idx="1145">
                  <c:v>6.586301369863014</c:v>
                </c:pt>
                <c:pt idx="1146">
                  <c:v>6.591780821917808</c:v>
                </c:pt>
                <c:pt idx="1147">
                  <c:v>6.597260273972603</c:v>
                </c:pt>
                <c:pt idx="1148">
                  <c:v>6.6</c:v>
                </c:pt>
                <c:pt idx="1149">
                  <c:v>6.602739726027396</c:v>
                </c:pt>
                <c:pt idx="1150">
                  <c:v>6.610958904109588</c:v>
                </c:pt>
                <c:pt idx="1151">
                  <c:v>6.616438356164383</c:v>
                </c:pt>
                <c:pt idx="1152">
                  <c:v>6.619178082191781</c:v>
                </c:pt>
                <c:pt idx="1153">
                  <c:v>6.621917808219178</c:v>
                </c:pt>
                <c:pt idx="1154">
                  <c:v>6.624657534246574</c:v>
                </c:pt>
                <c:pt idx="1155">
                  <c:v>6.62739726027397</c:v>
                </c:pt>
                <c:pt idx="1156">
                  <c:v>6.635616438356164</c:v>
                </c:pt>
                <c:pt idx="1157">
                  <c:v>6.641095890410958</c:v>
                </c:pt>
                <c:pt idx="1158">
                  <c:v>6.652054794520548</c:v>
                </c:pt>
                <c:pt idx="1159">
                  <c:v>6.654794520547943</c:v>
                </c:pt>
                <c:pt idx="1160">
                  <c:v>6.66027397260274</c:v>
                </c:pt>
                <c:pt idx="1161">
                  <c:v>6.663013698630137</c:v>
                </c:pt>
                <c:pt idx="1162">
                  <c:v>6.665753424657535</c:v>
                </c:pt>
                <c:pt idx="1163">
                  <c:v>6.671232876712328</c:v>
                </c:pt>
                <c:pt idx="1164">
                  <c:v>6.673972602739726</c:v>
                </c:pt>
                <c:pt idx="1165">
                  <c:v>6.684931506849313</c:v>
                </c:pt>
                <c:pt idx="1166">
                  <c:v>6.690410958904109</c:v>
                </c:pt>
                <c:pt idx="1167">
                  <c:v>6.693150684931507</c:v>
                </c:pt>
                <c:pt idx="1168">
                  <c:v>6.695890410958903</c:v>
                </c:pt>
                <c:pt idx="1169">
                  <c:v>6.6986301369863</c:v>
                </c:pt>
                <c:pt idx="1170">
                  <c:v>6.704109589041096</c:v>
                </c:pt>
                <c:pt idx="1171">
                  <c:v>6.70958904109589</c:v>
                </c:pt>
                <c:pt idx="1172">
                  <c:v>6.715068493150686</c:v>
                </c:pt>
                <c:pt idx="1173">
                  <c:v>6.723287671232876</c:v>
                </c:pt>
                <c:pt idx="1174">
                  <c:v>6.728767123287671</c:v>
                </c:pt>
                <c:pt idx="1175">
                  <c:v>6.736986301369863</c:v>
                </c:pt>
                <c:pt idx="1176">
                  <c:v>6.747945205479451</c:v>
                </c:pt>
                <c:pt idx="1177">
                  <c:v>6.750684931506848</c:v>
                </c:pt>
                <c:pt idx="1178">
                  <c:v>6.753424657534246</c:v>
                </c:pt>
                <c:pt idx="1179">
                  <c:v>6.75890410958904</c:v>
                </c:pt>
                <c:pt idx="1180">
                  <c:v>6.767123287671232</c:v>
                </c:pt>
                <c:pt idx="1181">
                  <c:v>6.772602739726027</c:v>
                </c:pt>
                <c:pt idx="1182">
                  <c:v>6.778082191780823</c:v>
                </c:pt>
                <c:pt idx="1183">
                  <c:v>6.786301369863014</c:v>
                </c:pt>
                <c:pt idx="1184">
                  <c:v>6.791780821917809</c:v>
                </c:pt>
                <c:pt idx="1185">
                  <c:v>6.794520547945203</c:v>
                </c:pt>
                <c:pt idx="1186">
                  <c:v>6.797260273972603</c:v>
                </c:pt>
                <c:pt idx="1187">
                  <c:v>6.816438356164384</c:v>
                </c:pt>
                <c:pt idx="1188">
                  <c:v>6.821917808219177</c:v>
                </c:pt>
                <c:pt idx="1189">
                  <c:v>6.824657534246574</c:v>
                </c:pt>
                <c:pt idx="1190">
                  <c:v>6.83013698630137</c:v>
                </c:pt>
                <c:pt idx="1191">
                  <c:v>6.835616438356165</c:v>
                </c:pt>
                <c:pt idx="1192">
                  <c:v>6.838356164383562</c:v>
                </c:pt>
                <c:pt idx="1193">
                  <c:v>6.841095890410958</c:v>
                </c:pt>
                <c:pt idx="1194">
                  <c:v>6.843835616438355</c:v>
                </c:pt>
                <c:pt idx="1195">
                  <c:v>6.846575342465751</c:v>
                </c:pt>
                <c:pt idx="1196">
                  <c:v>6.84931506849315</c:v>
                </c:pt>
                <c:pt idx="1197">
                  <c:v>6.852054794520548</c:v>
                </c:pt>
                <c:pt idx="1198">
                  <c:v>6.854794520547943</c:v>
                </c:pt>
                <c:pt idx="1199">
                  <c:v>6.86027397260274</c:v>
                </c:pt>
                <c:pt idx="1200">
                  <c:v>6.863013698630137</c:v>
                </c:pt>
                <c:pt idx="1201">
                  <c:v>6.865753424657535</c:v>
                </c:pt>
                <c:pt idx="1202">
                  <c:v>6.879452054794522</c:v>
                </c:pt>
                <c:pt idx="1203">
                  <c:v>6.882191780821918</c:v>
                </c:pt>
                <c:pt idx="1204">
                  <c:v>6.884931506849313</c:v>
                </c:pt>
                <c:pt idx="1205">
                  <c:v>6.887671232876712</c:v>
                </c:pt>
                <c:pt idx="1206">
                  <c:v>6.904109589041096</c:v>
                </c:pt>
                <c:pt idx="1207">
                  <c:v>6.909589041095891</c:v>
                </c:pt>
                <c:pt idx="1208">
                  <c:v>6.915068493150687</c:v>
                </c:pt>
                <c:pt idx="1209">
                  <c:v>6.923287671232877</c:v>
                </c:pt>
                <c:pt idx="1210">
                  <c:v>6.926027397260274</c:v>
                </c:pt>
                <c:pt idx="1211">
                  <c:v>6.928767123287672</c:v>
                </c:pt>
                <c:pt idx="1212">
                  <c:v>6.931506849315069</c:v>
                </c:pt>
                <c:pt idx="1213">
                  <c:v>6.934246575342466</c:v>
                </c:pt>
                <c:pt idx="1214">
                  <c:v>6.936986301369863</c:v>
                </c:pt>
                <c:pt idx="1215">
                  <c:v>6.942465753424658</c:v>
                </c:pt>
                <c:pt idx="1216">
                  <c:v>6.947945205479451</c:v>
                </c:pt>
                <c:pt idx="1217">
                  <c:v>6.950684931506848</c:v>
                </c:pt>
                <c:pt idx="1218">
                  <c:v>6.953424657534247</c:v>
                </c:pt>
                <c:pt idx="1219">
                  <c:v>6.95890410958904</c:v>
                </c:pt>
                <c:pt idx="1220">
                  <c:v>6.967123287671233</c:v>
                </c:pt>
                <c:pt idx="1221">
                  <c:v>6.96986301369863</c:v>
                </c:pt>
                <c:pt idx="1222">
                  <c:v>6.972602739726028</c:v>
                </c:pt>
                <c:pt idx="1223">
                  <c:v>6.975342465753427</c:v>
                </c:pt>
                <c:pt idx="1224">
                  <c:v>6.978082191780823</c:v>
                </c:pt>
                <c:pt idx="1225">
                  <c:v>6.980821917808218</c:v>
                </c:pt>
                <c:pt idx="1226">
                  <c:v>6.991780821917808</c:v>
                </c:pt>
                <c:pt idx="1227">
                  <c:v>6.997260273972603</c:v>
                </c:pt>
                <c:pt idx="1228">
                  <c:v>7.002739726027396</c:v>
                </c:pt>
                <c:pt idx="1229">
                  <c:v>7.005479452054795</c:v>
                </c:pt>
                <c:pt idx="1230">
                  <c:v>7.008219178082192</c:v>
                </c:pt>
                <c:pt idx="1231">
                  <c:v>7.010958904109589</c:v>
                </c:pt>
                <c:pt idx="1232">
                  <c:v>7.013698630136986</c:v>
                </c:pt>
                <c:pt idx="1233">
                  <c:v>7.016438356164382</c:v>
                </c:pt>
                <c:pt idx="1234">
                  <c:v>7.019178082191781</c:v>
                </c:pt>
                <c:pt idx="1235">
                  <c:v>7.021917808219177</c:v>
                </c:pt>
                <c:pt idx="1236">
                  <c:v>7.024657534246574</c:v>
                </c:pt>
                <c:pt idx="1237">
                  <c:v>7.03013698630137</c:v>
                </c:pt>
                <c:pt idx="1238">
                  <c:v>7.038356164383562</c:v>
                </c:pt>
                <c:pt idx="1239">
                  <c:v>7.041095890410959</c:v>
                </c:pt>
                <c:pt idx="1240">
                  <c:v>7.043835616438355</c:v>
                </c:pt>
                <c:pt idx="1241">
                  <c:v>7.05753424657534</c:v>
                </c:pt>
                <c:pt idx="1242">
                  <c:v>7.06027397260274</c:v>
                </c:pt>
                <c:pt idx="1243">
                  <c:v>7.063013698630137</c:v>
                </c:pt>
                <c:pt idx="1244">
                  <c:v>7.068493150684931</c:v>
                </c:pt>
                <c:pt idx="1245">
                  <c:v>7.073972602739726</c:v>
                </c:pt>
                <c:pt idx="1246">
                  <c:v>7.082191780821918</c:v>
                </c:pt>
                <c:pt idx="1247">
                  <c:v>7.087671232876711</c:v>
                </c:pt>
                <c:pt idx="1248">
                  <c:v>7.090410958904108</c:v>
                </c:pt>
                <c:pt idx="1249">
                  <c:v>7.093150684931507</c:v>
                </c:pt>
                <c:pt idx="1250">
                  <c:v>7.0986301369863</c:v>
                </c:pt>
                <c:pt idx="1251">
                  <c:v>7.1013698630137</c:v>
                </c:pt>
                <c:pt idx="1252">
                  <c:v>7.104109589041095</c:v>
                </c:pt>
                <c:pt idx="1253">
                  <c:v>7.106849315068493</c:v>
                </c:pt>
                <c:pt idx="1254">
                  <c:v>7.10958904109589</c:v>
                </c:pt>
                <c:pt idx="1255">
                  <c:v>7.112328767123286</c:v>
                </c:pt>
                <c:pt idx="1256">
                  <c:v>7.115068493150686</c:v>
                </c:pt>
                <c:pt idx="1257">
                  <c:v>7.123287671232877</c:v>
                </c:pt>
                <c:pt idx="1258">
                  <c:v>7.126027397260274</c:v>
                </c:pt>
                <c:pt idx="1259">
                  <c:v>7.128767123287672</c:v>
                </c:pt>
                <c:pt idx="1260">
                  <c:v>7.131506849315068</c:v>
                </c:pt>
                <c:pt idx="1261">
                  <c:v>7.142465753424657</c:v>
                </c:pt>
                <c:pt idx="1262">
                  <c:v>7.145205479452055</c:v>
                </c:pt>
                <c:pt idx="1263">
                  <c:v>7.14794520547945</c:v>
                </c:pt>
                <c:pt idx="1264">
                  <c:v>7.156164383561645</c:v>
                </c:pt>
                <c:pt idx="1265">
                  <c:v>7.161643835616438</c:v>
                </c:pt>
                <c:pt idx="1266">
                  <c:v>7.167123287671232</c:v>
                </c:pt>
                <c:pt idx="1267">
                  <c:v>7.16986301369863</c:v>
                </c:pt>
                <c:pt idx="1268">
                  <c:v>7.172602739726028</c:v>
                </c:pt>
                <c:pt idx="1269">
                  <c:v>7.175342465753426</c:v>
                </c:pt>
                <c:pt idx="1270">
                  <c:v>7.178082191780823</c:v>
                </c:pt>
                <c:pt idx="1271">
                  <c:v>7.191780821917807</c:v>
                </c:pt>
                <c:pt idx="1272">
                  <c:v>7.194520547945204</c:v>
                </c:pt>
                <c:pt idx="1273">
                  <c:v>7.2</c:v>
                </c:pt>
                <c:pt idx="1274">
                  <c:v>7.213698630136986</c:v>
                </c:pt>
                <c:pt idx="1275">
                  <c:v>7.216438356164383</c:v>
                </c:pt>
                <c:pt idx="1276">
                  <c:v>7.219178082191781</c:v>
                </c:pt>
                <c:pt idx="1277">
                  <c:v>7.224657534246576</c:v>
                </c:pt>
                <c:pt idx="1278">
                  <c:v>7.235616438356164</c:v>
                </c:pt>
                <c:pt idx="1279">
                  <c:v>7.238356164383562</c:v>
                </c:pt>
                <c:pt idx="1280">
                  <c:v>7.249315068493151</c:v>
                </c:pt>
                <c:pt idx="1281">
                  <c:v>7.254794520547945</c:v>
                </c:pt>
                <c:pt idx="1282">
                  <c:v>7.26027397260274</c:v>
                </c:pt>
                <c:pt idx="1283">
                  <c:v>7.263013698630137</c:v>
                </c:pt>
                <c:pt idx="1284">
                  <c:v>7.268493150684932</c:v>
                </c:pt>
                <c:pt idx="1285">
                  <c:v>7.273972602739727</c:v>
                </c:pt>
                <c:pt idx="1286">
                  <c:v>7.298630136986302</c:v>
                </c:pt>
                <c:pt idx="1287">
                  <c:v>7.304109589041095</c:v>
                </c:pt>
                <c:pt idx="1288">
                  <c:v>7.312328767123287</c:v>
                </c:pt>
                <c:pt idx="1289">
                  <c:v>7.323287671232877</c:v>
                </c:pt>
                <c:pt idx="1290">
                  <c:v>7.331506849315067</c:v>
                </c:pt>
                <c:pt idx="1291">
                  <c:v>7.336986301369863</c:v>
                </c:pt>
                <c:pt idx="1292">
                  <c:v>7.342465753424658</c:v>
                </c:pt>
                <c:pt idx="1293">
                  <c:v>7.345205479452055</c:v>
                </c:pt>
                <c:pt idx="1294">
                  <c:v>7.34794520547945</c:v>
                </c:pt>
                <c:pt idx="1295">
                  <c:v>7.356164383561644</c:v>
                </c:pt>
                <c:pt idx="1296">
                  <c:v>7.361643835616438</c:v>
                </c:pt>
                <c:pt idx="1297">
                  <c:v>7.364383561643836</c:v>
                </c:pt>
                <c:pt idx="1298">
                  <c:v>7.367123287671232</c:v>
                </c:pt>
                <c:pt idx="1299">
                  <c:v>7.372602739726028</c:v>
                </c:pt>
                <c:pt idx="1300">
                  <c:v>7.380821917808218</c:v>
                </c:pt>
                <c:pt idx="1301">
                  <c:v>7.386301369863013</c:v>
                </c:pt>
                <c:pt idx="1302">
                  <c:v>7.4</c:v>
                </c:pt>
                <c:pt idx="1303">
                  <c:v>7.408219178082192</c:v>
                </c:pt>
                <c:pt idx="1304">
                  <c:v>7.410958904109589</c:v>
                </c:pt>
                <c:pt idx="1305">
                  <c:v>7.413698630136986</c:v>
                </c:pt>
                <c:pt idx="1306">
                  <c:v>7.416438356164384</c:v>
                </c:pt>
                <c:pt idx="1307">
                  <c:v>7.419178082191781</c:v>
                </c:pt>
                <c:pt idx="1308">
                  <c:v>7.424657534246576</c:v>
                </c:pt>
                <c:pt idx="1309">
                  <c:v>7.43013698630137</c:v>
                </c:pt>
                <c:pt idx="1310">
                  <c:v>7.435616438356165</c:v>
                </c:pt>
                <c:pt idx="1311">
                  <c:v>7.438356164383563</c:v>
                </c:pt>
                <c:pt idx="1312">
                  <c:v>7.441095890410959</c:v>
                </c:pt>
                <c:pt idx="1313">
                  <c:v>7.443835616438355</c:v>
                </c:pt>
                <c:pt idx="1314">
                  <c:v>7.449315068493151</c:v>
                </c:pt>
                <c:pt idx="1315">
                  <c:v>7.452054794520548</c:v>
                </c:pt>
                <c:pt idx="1316">
                  <c:v>7.454794520547944</c:v>
                </c:pt>
                <c:pt idx="1317">
                  <c:v>7.45753424657534</c:v>
                </c:pt>
                <c:pt idx="1318">
                  <c:v>7.463013698630137</c:v>
                </c:pt>
                <c:pt idx="1319">
                  <c:v>7.468493150684932</c:v>
                </c:pt>
                <c:pt idx="1320">
                  <c:v>7.473972602739727</c:v>
                </c:pt>
                <c:pt idx="1321">
                  <c:v>7.47945205479452</c:v>
                </c:pt>
                <c:pt idx="1322">
                  <c:v>7.484931506849314</c:v>
                </c:pt>
                <c:pt idx="1323">
                  <c:v>7.487671232876711</c:v>
                </c:pt>
                <c:pt idx="1324">
                  <c:v>7.493150684931507</c:v>
                </c:pt>
                <c:pt idx="1325">
                  <c:v>7.498630136986302</c:v>
                </c:pt>
                <c:pt idx="1326">
                  <c:v>7.5013698630137</c:v>
                </c:pt>
                <c:pt idx="1327">
                  <c:v>7.506849315068493</c:v>
                </c:pt>
                <c:pt idx="1328">
                  <c:v>7.512328767123288</c:v>
                </c:pt>
                <c:pt idx="1329">
                  <c:v>7.517808219178081</c:v>
                </c:pt>
                <c:pt idx="1330">
                  <c:v>7.520547945205479</c:v>
                </c:pt>
                <c:pt idx="1331">
                  <c:v>7.523287671232877</c:v>
                </c:pt>
                <c:pt idx="1332">
                  <c:v>7.526027397260274</c:v>
                </c:pt>
                <c:pt idx="1333">
                  <c:v>7.528767123287671</c:v>
                </c:pt>
                <c:pt idx="1334">
                  <c:v>7.531506849315067</c:v>
                </c:pt>
                <c:pt idx="1335">
                  <c:v>7.53972602739726</c:v>
                </c:pt>
                <c:pt idx="1336">
                  <c:v>7.550684931506848</c:v>
                </c:pt>
                <c:pt idx="1337">
                  <c:v>7.556164383561644</c:v>
                </c:pt>
                <c:pt idx="1338">
                  <c:v>7.561643835616438</c:v>
                </c:pt>
                <c:pt idx="1339">
                  <c:v>7.567123287671232</c:v>
                </c:pt>
                <c:pt idx="1340">
                  <c:v>7.572602739726028</c:v>
                </c:pt>
                <c:pt idx="1341">
                  <c:v>7.575342465753426</c:v>
                </c:pt>
                <c:pt idx="1342">
                  <c:v>7.580821917808218</c:v>
                </c:pt>
                <c:pt idx="1343">
                  <c:v>7.583561643835616</c:v>
                </c:pt>
                <c:pt idx="1344">
                  <c:v>7.586301369863014</c:v>
                </c:pt>
                <c:pt idx="1345">
                  <c:v>7.589041095890411</c:v>
                </c:pt>
                <c:pt idx="1346">
                  <c:v>7.594520547945204</c:v>
                </c:pt>
                <c:pt idx="1347">
                  <c:v>7.6</c:v>
                </c:pt>
                <c:pt idx="1348">
                  <c:v>7.605479452054794</c:v>
                </c:pt>
                <c:pt idx="1349">
                  <c:v>7.608219178082192</c:v>
                </c:pt>
                <c:pt idx="1350">
                  <c:v>7.610958904109588</c:v>
                </c:pt>
                <c:pt idx="1351">
                  <c:v>7.613698630136985</c:v>
                </c:pt>
                <c:pt idx="1352">
                  <c:v>7.616438356164383</c:v>
                </c:pt>
                <c:pt idx="1353">
                  <c:v>7.619178082191781</c:v>
                </c:pt>
                <c:pt idx="1354">
                  <c:v>7.624657534246574</c:v>
                </c:pt>
                <c:pt idx="1355">
                  <c:v>7.62739726027397</c:v>
                </c:pt>
                <c:pt idx="1356">
                  <c:v>7.63013698630137</c:v>
                </c:pt>
                <c:pt idx="1357">
                  <c:v>7.635616438356164</c:v>
                </c:pt>
                <c:pt idx="1358">
                  <c:v>7.638356164383562</c:v>
                </c:pt>
                <c:pt idx="1359">
                  <c:v>7.643835616438356</c:v>
                </c:pt>
                <c:pt idx="1360">
                  <c:v>7.649315068493149</c:v>
                </c:pt>
                <c:pt idx="1361">
                  <c:v>7.652054794520548</c:v>
                </c:pt>
                <c:pt idx="1362">
                  <c:v>7.654794520547943</c:v>
                </c:pt>
                <c:pt idx="1363">
                  <c:v>7.663013698630137</c:v>
                </c:pt>
                <c:pt idx="1364">
                  <c:v>7.668493150684932</c:v>
                </c:pt>
                <c:pt idx="1365">
                  <c:v>7.671232876712328</c:v>
                </c:pt>
                <c:pt idx="1366">
                  <c:v>7.673972602739726</c:v>
                </c:pt>
                <c:pt idx="1367">
                  <c:v>7.676712328767123</c:v>
                </c:pt>
                <c:pt idx="1368">
                  <c:v>7.67945205479452</c:v>
                </c:pt>
                <c:pt idx="1369">
                  <c:v>7.682191780821918</c:v>
                </c:pt>
                <c:pt idx="1370">
                  <c:v>7.687671232876712</c:v>
                </c:pt>
                <c:pt idx="1371">
                  <c:v>7.693150684931507</c:v>
                </c:pt>
                <c:pt idx="1372">
                  <c:v>7.695890410958903</c:v>
                </c:pt>
                <c:pt idx="1373">
                  <c:v>7.6986301369863</c:v>
                </c:pt>
                <c:pt idx="1374">
                  <c:v>7.706849315068493</c:v>
                </c:pt>
                <c:pt idx="1375">
                  <c:v>7.712328767123288</c:v>
                </c:pt>
                <c:pt idx="1376">
                  <c:v>7.715068493150686</c:v>
                </c:pt>
                <c:pt idx="1377">
                  <c:v>7.717808219178082</c:v>
                </c:pt>
                <c:pt idx="1378">
                  <c:v>7.723287671232876</c:v>
                </c:pt>
                <c:pt idx="1379">
                  <c:v>7.731506849315068</c:v>
                </c:pt>
                <c:pt idx="1380">
                  <c:v>7.736986301369863</c:v>
                </c:pt>
                <c:pt idx="1381">
                  <c:v>7.739726027397261</c:v>
                </c:pt>
                <c:pt idx="1382">
                  <c:v>7.742465753424658</c:v>
                </c:pt>
                <c:pt idx="1383">
                  <c:v>7.756164383561644</c:v>
                </c:pt>
                <c:pt idx="1384">
                  <c:v>7.76986301369863</c:v>
                </c:pt>
                <c:pt idx="1385">
                  <c:v>7.775342465753427</c:v>
                </c:pt>
                <c:pt idx="1386">
                  <c:v>7.780821917808218</c:v>
                </c:pt>
                <c:pt idx="1387">
                  <c:v>7.786301369863014</c:v>
                </c:pt>
                <c:pt idx="1388">
                  <c:v>7.8</c:v>
                </c:pt>
                <c:pt idx="1389">
                  <c:v>7.843835616438355</c:v>
                </c:pt>
                <c:pt idx="1390">
                  <c:v>7.846575342465751</c:v>
                </c:pt>
                <c:pt idx="1391">
                  <c:v>7.84931506849315</c:v>
                </c:pt>
                <c:pt idx="1392">
                  <c:v>7.852054794520548</c:v>
                </c:pt>
                <c:pt idx="1393">
                  <c:v>7.868493150684931</c:v>
                </c:pt>
                <c:pt idx="1394">
                  <c:v>7.87123287671233</c:v>
                </c:pt>
                <c:pt idx="1395">
                  <c:v>7.879452054794522</c:v>
                </c:pt>
                <c:pt idx="1396">
                  <c:v>7.890410958904108</c:v>
                </c:pt>
                <c:pt idx="1397">
                  <c:v>7.895890410958903</c:v>
                </c:pt>
                <c:pt idx="1398">
                  <c:v>7.9013698630137</c:v>
                </c:pt>
                <c:pt idx="1399">
                  <c:v>7.915068493150687</c:v>
                </c:pt>
                <c:pt idx="1400">
                  <c:v>7.926027397260274</c:v>
                </c:pt>
                <c:pt idx="1401">
                  <c:v>7.934246575342466</c:v>
                </c:pt>
                <c:pt idx="1402">
                  <c:v>7.936986301369863</c:v>
                </c:pt>
                <c:pt idx="1403">
                  <c:v>7.93972602739726</c:v>
                </c:pt>
                <c:pt idx="1404">
                  <c:v>7.942465753424658</c:v>
                </c:pt>
                <c:pt idx="1405">
                  <c:v>7.945205479452055</c:v>
                </c:pt>
                <c:pt idx="1406">
                  <c:v>7.96164383561644</c:v>
                </c:pt>
                <c:pt idx="1407">
                  <c:v>7.96986301369863</c:v>
                </c:pt>
                <c:pt idx="1408">
                  <c:v>7.972602739726028</c:v>
                </c:pt>
                <c:pt idx="1409">
                  <c:v>7.975342465753427</c:v>
                </c:pt>
                <c:pt idx="1410">
                  <c:v>7.980821917808218</c:v>
                </c:pt>
                <c:pt idx="1411">
                  <c:v>7.983561643835617</c:v>
                </c:pt>
                <c:pt idx="1412">
                  <c:v>7.986301369863014</c:v>
                </c:pt>
                <c:pt idx="1413">
                  <c:v>7.989041095890412</c:v>
                </c:pt>
                <c:pt idx="1414">
                  <c:v>7.991780821917808</c:v>
                </c:pt>
                <c:pt idx="1415">
                  <c:v>7.994520547945203</c:v>
                </c:pt>
                <c:pt idx="1416">
                  <c:v>8.0</c:v>
                </c:pt>
                <c:pt idx="1417">
                  <c:v>8.005479452054794</c:v>
                </c:pt>
                <c:pt idx="1418">
                  <c:v>8.010958904109588</c:v>
                </c:pt>
                <c:pt idx="1419">
                  <c:v>8.013698630136987</c:v>
                </c:pt>
                <c:pt idx="1420">
                  <c:v>8.016438356164385</c:v>
                </c:pt>
                <c:pt idx="1421">
                  <c:v>8.019178082191777</c:v>
                </c:pt>
                <c:pt idx="1422">
                  <c:v>8.021917808219179</c:v>
                </c:pt>
                <c:pt idx="1423">
                  <c:v>8.024657534246575</c:v>
                </c:pt>
                <c:pt idx="1424">
                  <c:v>8.02739726027397</c:v>
                </c:pt>
                <c:pt idx="1425">
                  <c:v>8.03013698630137</c:v>
                </c:pt>
                <c:pt idx="1426">
                  <c:v>8.035616438356164</c:v>
                </c:pt>
                <c:pt idx="1427">
                  <c:v>8.038356164383559</c:v>
                </c:pt>
                <c:pt idx="1428">
                  <c:v>8.046575342465752</c:v>
                </c:pt>
                <c:pt idx="1429">
                  <c:v>8.057534246575347</c:v>
                </c:pt>
                <c:pt idx="1430">
                  <c:v>8.063013698630135</c:v>
                </c:pt>
                <c:pt idx="1431">
                  <c:v>8.065753424657535</c:v>
                </c:pt>
                <c:pt idx="1432">
                  <c:v>8.068493150684933</c:v>
                </c:pt>
                <c:pt idx="1433">
                  <c:v>8.07123287671233</c:v>
                </c:pt>
                <c:pt idx="1434">
                  <c:v>8.073972602739724</c:v>
                </c:pt>
                <c:pt idx="1435">
                  <c:v>8.07945205479452</c:v>
                </c:pt>
                <c:pt idx="1436">
                  <c:v>8.09041095890411</c:v>
                </c:pt>
                <c:pt idx="1437">
                  <c:v>8.10958904109589</c:v>
                </c:pt>
                <c:pt idx="1438">
                  <c:v>8.12054794520548</c:v>
                </c:pt>
                <c:pt idx="1439">
                  <c:v>8.126027397260273</c:v>
                </c:pt>
                <c:pt idx="1440">
                  <c:v>8.134246575342466</c:v>
                </c:pt>
                <c:pt idx="1441">
                  <c:v>8.136986301369862</c:v>
                </c:pt>
                <c:pt idx="1442">
                  <c:v>8.145205479452054</c:v>
                </c:pt>
                <c:pt idx="1443">
                  <c:v>8.15068493150685</c:v>
                </c:pt>
                <c:pt idx="1444">
                  <c:v>8.153424657534248</c:v>
                </c:pt>
                <c:pt idx="1445">
                  <c:v>8.158904109589043</c:v>
                </c:pt>
                <c:pt idx="1446">
                  <c:v>8.16164383561644</c:v>
                </c:pt>
                <c:pt idx="1447">
                  <c:v>8.175342465753424</c:v>
                </c:pt>
                <c:pt idx="1448">
                  <c:v>8.17808219178082</c:v>
                </c:pt>
                <c:pt idx="1449">
                  <c:v>8.183561643835617</c:v>
                </c:pt>
                <c:pt idx="1450">
                  <c:v>8.197260273972601</c:v>
                </c:pt>
                <c:pt idx="1451">
                  <c:v>8.200000000000001</c:v>
                </c:pt>
                <c:pt idx="1452">
                  <c:v>8.2027397260274</c:v>
                </c:pt>
                <c:pt idx="1453">
                  <c:v>8.205479452054793</c:v>
                </c:pt>
                <c:pt idx="1454">
                  <c:v>8.20821917808219</c:v>
                </c:pt>
                <c:pt idx="1455">
                  <c:v>8.219178082191778</c:v>
                </c:pt>
                <c:pt idx="1456">
                  <c:v>8.221917808219176</c:v>
                </c:pt>
                <c:pt idx="1457">
                  <c:v>8.224657534246573</c:v>
                </c:pt>
                <c:pt idx="1458">
                  <c:v>8.227397260273971</c:v>
                </c:pt>
                <c:pt idx="1459">
                  <c:v>8.232876712328767</c:v>
                </c:pt>
                <c:pt idx="1460">
                  <c:v>8.238356164383559</c:v>
                </c:pt>
                <c:pt idx="1461">
                  <c:v>8.241095890410957</c:v>
                </c:pt>
                <c:pt idx="1462">
                  <c:v>8.243835616438357</c:v>
                </c:pt>
                <c:pt idx="1463">
                  <c:v>8.246575342465752</c:v>
                </c:pt>
                <c:pt idx="1464">
                  <c:v>8.257534246575346</c:v>
                </c:pt>
                <c:pt idx="1465">
                  <c:v>8.263013698630136</c:v>
                </c:pt>
                <c:pt idx="1466">
                  <c:v>8.265753424657532</c:v>
                </c:pt>
                <c:pt idx="1467">
                  <c:v>8.26849315068493</c:v>
                </c:pt>
                <c:pt idx="1468">
                  <c:v>8.276712328767123</c:v>
                </c:pt>
                <c:pt idx="1469">
                  <c:v>8.282191780821918</c:v>
                </c:pt>
                <c:pt idx="1470">
                  <c:v>8.284931506849314</c:v>
                </c:pt>
                <c:pt idx="1471">
                  <c:v>8.287671232876713</c:v>
                </c:pt>
                <c:pt idx="1472">
                  <c:v>8.29041095890411</c:v>
                </c:pt>
                <c:pt idx="1473">
                  <c:v>8.293150684931502</c:v>
                </c:pt>
                <c:pt idx="1474">
                  <c:v>8.295890410958904</c:v>
                </c:pt>
                <c:pt idx="1475">
                  <c:v>8.301369863013701</c:v>
                </c:pt>
                <c:pt idx="1476">
                  <c:v>8.30958904109589</c:v>
                </c:pt>
                <c:pt idx="1477">
                  <c:v>8.315068493150685</c:v>
                </c:pt>
                <c:pt idx="1478">
                  <c:v>8.33150684931507</c:v>
                </c:pt>
                <c:pt idx="1479">
                  <c:v>8.336986301369865</c:v>
                </c:pt>
                <c:pt idx="1480">
                  <c:v>8.35342465753425</c:v>
                </c:pt>
                <c:pt idx="1481">
                  <c:v>8.356164383561646</c:v>
                </c:pt>
                <c:pt idx="1482">
                  <c:v>8.35890410958904</c:v>
                </c:pt>
                <c:pt idx="1483">
                  <c:v>8.364383561643835</c:v>
                </c:pt>
                <c:pt idx="1484">
                  <c:v>8.36986301369863</c:v>
                </c:pt>
                <c:pt idx="1485">
                  <c:v>8.372602739726028</c:v>
                </c:pt>
                <c:pt idx="1486">
                  <c:v>8.375342465753425</c:v>
                </c:pt>
                <c:pt idx="1487">
                  <c:v>8.378082191780821</c:v>
                </c:pt>
                <c:pt idx="1488">
                  <c:v>8.38082191780822</c:v>
                </c:pt>
                <c:pt idx="1489">
                  <c:v>8.383561643835616</c:v>
                </c:pt>
                <c:pt idx="1490">
                  <c:v>8.389041095890412</c:v>
                </c:pt>
                <c:pt idx="1491">
                  <c:v>8.394520547945207</c:v>
                </c:pt>
                <c:pt idx="1492">
                  <c:v>8.408219178082191</c:v>
                </c:pt>
                <c:pt idx="1493">
                  <c:v>8.413698630136986</c:v>
                </c:pt>
                <c:pt idx="1494">
                  <c:v>8.416438356164384</c:v>
                </c:pt>
                <c:pt idx="1495">
                  <c:v>8.419178082191779</c:v>
                </c:pt>
                <c:pt idx="1496">
                  <c:v>8.421917808219176</c:v>
                </c:pt>
                <c:pt idx="1497">
                  <c:v>8.42739726027397</c:v>
                </c:pt>
                <c:pt idx="1498">
                  <c:v>8.432876712328768</c:v>
                </c:pt>
                <c:pt idx="1499">
                  <c:v>8.43835616438356</c:v>
                </c:pt>
                <c:pt idx="1500">
                  <c:v>8.443835616438356</c:v>
                </c:pt>
                <c:pt idx="1501">
                  <c:v>8.446575342465751</c:v>
                </c:pt>
                <c:pt idx="1502">
                  <c:v>8.45205479452055</c:v>
                </c:pt>
                <c:pt idx="1503">
                  <c:v>8.457534246575345</c:v>
                </c:pt>
                <c:pt idx="1504">
                  <c:v>8.46027397260274</c:v>
                </c:pt>
                <c:pt idx="1505">
                  <c:v>8.463013698630137</c:v>
                </c:pt>
                <c:pt idx="1506">
                  <c:v>8.465753424657533</c:v>
                </c:pt>
                <c:pt idx="1507">
                  <c:v>8.49041095890411</c:v>
                </c:pt>
                <c:pt idx="1508">
                  <c:v>8.495890410958905</c:v>
                </c:pt>
                <c:pt idx="1509">
                  <c:v>8.501369863013698</c:v>
                </c:pt>
                <c:pt idx="1510">
                  <c:v>8.504109589041096</c:v>
                </c:pt>
                <c:pt idx="1511">
                  <c:v>8.506849315068496</c:v>
                </c:pt>
                <c:pt idx="1512">
                  <c:v>8.509589041095892</c:v>
                </c:pt>
                <c:pt idx="1513">
                  <c:v>8.515068493150682</c:v>
                </c:pt>
                <c:pt idx="1514">
                  <c:v>8.52054794520548</c:v>
                </c:pt>
                <c:pt idx="1515">
                  <c:v>8.526027397260273</c:v>
                </c:pt>
                <c:pt idx="1516">
                  <c:v>8.52876712328767</c:v>
                </c:pt>
                <c:pt idx="1517">
                  <c:v>8.534246575342466</c:v>
                </c:pt>
                <c:pt idx="1518">
                  <c:v>8.536986301369864</c:v>
                </c:pt>
                <c:pt idx="1519">
                  <c:v>8.53972602739726</c:v>
                </c:pt>
                <c:pt idx="1520">
                  <c:v>8.545205479452052</c:v>
                </c:pt>
                <c:pt idx="1521">
                  <c:v>8.547945205479451</c:v>
                </c:pt>
                <c:pt idx="1522">
                  <c:v>8.550684931506854</c:v>
                </c:pt>
                <c:pt idx="1523">
                  <c:v>8.55342465753425</c:v>
                </c:pt>
                <c:pt idx="1524">
                  <c:v>8.558904109589045</c:v>
                </c:pt>
                <c:pt idx="1525">
                  <c:v>8.564383561643835</c:v>
                </c:pt>
                <c:pt idx="1526">
                  <c:v>8.56986301369863</c:v>
                </c:pt>
                <c:pt idx="1527">
                  <c:v>8.57260273972603</c:v>
                </c:pt>
                <c:pt idx="1528">
                  <c:v>8.583561643835617</c:v>
                </c:pt>
                <c:pt idx="1529">
                  <c:v>8.58904109589041</c:v>
                </c:pt>
                <c:pt idx="1530">
                  <c:v>8.591780821917808</c:v>
                </c:pt>
                <c:pt idx="1531">
                  <c:v>8.597260273972603</c:v>
                </c:pt>
                <c:pt idx="1532">
                  <c:v>8.608219178082191</c:v>
                </c:pt>
                <c:pt idx="1533">
                  <c:v>8.613698630136985</c:v>
                </c:pt>
                <c:pt idx="1534">
                  <c:v>8.616438356164385</c:v>
                </c:pt>
                <c:pt idx="1535">
                  <c:v>8.619178082191777</c:v>
                </c:pt>
                <c:pt idx="1536">
                  <c:v>8.621917808219177</c:v>
                </c:pt>
                <c:pt idx="1537">
                  <c:v>8.627397260273971</c:v>
                </c:pt>
                <c:pt idx="1538">
                  <c:v>8.63287671232877</c:v>
                </c:pt>
                <c:pt idx="1539">
                  <c:v>8.635616438356164</c:v>
                </c:pt>
                <c:pt idx="1540">
                  <c:v>8.638356164383559</c:v>
                </c:pt>
                <c:pt idx="1541">
                  <c:v>8.65205479452055</c:v>
                </c:pt>
                <c:pt idx="1542">
                  <c:v>8.657534246575346</c:v>
                </c:pt>
                <c:pt idx="1543">
                  <c:v>8.663013698630134</c:v>
                </c:pt>
                <c:pt idx="1544">
                  <c:v>8.67123287671233</c:v>
                </c:pt>
                <c:pt idx="1545">
                  <c:v>8.676712328767125</c:v>
                </c:pt>
                <c:pt idx="1546">
                  <c:v>8.67945205479452</c:v>
                </c:pt>
                <c:pt idx="1547">
                  <c:v>8.682191780821918</c:v>
                </c:pt>
                <c:pt idx="1548">
                  <c:v>8.684931506849316</c:v>
                </c:pt>
                <c:pt idx="1549">
                  <c:v>8.687671232876711</c:v>
                </c:pt>
                <c:pt idx="1550">
                  <c:v>8.695890410958904</c:v>
                </c:pt>
                <c:pt idx="1551">
                  <c:v>8.701369863013697</c:v>
                </c:pt>
                <c:pt idx="1552">
                  <c:v>8.704109589041095</c:v>
                </c:pt>
                <c:pt idx="1553">
                  <c:v>8.706849315068495</c:v>
                </c:pt>
                <c:pt idx="1554">
                  <c:v>8.72054794520548</c:v>
                </c:pt>
                <c:pt idx="1555">
                  <c:v>8.723287671232873</c:v>
                </c:pt>
                <c:pt idx="1556">
                  <c:v>8.726027397260273</c:v>
                </c:pt>
                <c:pt idx="1557">
                  <c:v>8.73972602739726</c:v>
                </c:pt>
                <c:pt idx="1558">
                  <c:v>8.745205479452053</c:v>
                </c:pt>
                <c:pt idx="1559">
                  <c:v>8.74794520547945</c:v>
                </c:pt>
                <c:pt idx="1560">
                  <c:v>8.75068493150685</c:v>
                </c:pt>
                <c:pt idx="1561">
                  <c:v>8.764383561643836</c:v>
                </c:pt>
                <c:pt idx="1562">
                  <c:v>8.767123287671231</c:v>
                </c:pt>
                <c:pt idx="1563">
                  <c:v>8.76986301369863</c:v>
                </c:pt>
                <c:pt idx="1564">
                  <c:v>8.775342465753424</c:v>
                </c:pt>
                <c:pt idx="1565">
                  <c:v>8.783561643835615</c:v>
                </c:pt>
                <c:pt idx="1566">
                  <c:v>8.789041095890411</c:v>
                </c:pt>
                <c:pt idx="1567">
                  <c:v>8.791780821917806</c:v>
                </c:pt>
                <c:pt idx="1568">
                  <c:v>8.794520547945205</c:v>
                </c:pt>
                <c:pt idx="1569">
                  <c:v>8.808219178082193</c:v>
                </c:pt>
                <c:pt idx="1570">
                  <c:v>8.810958904109588</c:v>
                </c:pt>
                <c:pt idx="1571">
                  <c:v>8.813698630136986</c:v>
                </c:pt>
                <c:pt idx="1572">
                  <c:v>8.832876712328768</c:v>
                </c:pt>
                <c:pt idx="1573">
                  <c:v>8.835616438356165</c:v>
                </c:pt>
                <c:pt idx="1574">
                  <c:v>8.83835616438356</c:v>
                </c:pt>
                <c:pt idx="1575">
                  <c:v>8.843835616438356</c:v>
                </c:pt>
                <c:pt idx="1576">
                  <c:v>8.846575342465753</c:v>
                </c:pt>
                <c:pt idx="1577">
                  <c:v>8.85205479452055</c:v>
                </c:pt>
                <c:pt idx="1578">
                  <c:v>8.854794520547947</c:v>
                </c:pt>
                <c:pt idx="1579">
                  <c:v>8.857534246575346</c:v>
                </c:pt>
                <c:pt idx="1580">
                  <c:v>8.863013698630137</c:v>
                </c:pt>
                <c:pt idx="1581">
                  <c:v>8.865753424657533</c:v>
                </c:pt>
                <c:pt idx="1582">
                  <c:v>8.87123287671233</c:v>
                </c:pt>
                <c:pt idx="1583">
                  <c:v>8.876712328767124</c:v>
                </c:pt>
                <c:pt idx="1584">
                  <c:v>8.87945205479452</c:v>
                </c:pt>
                <c:pt idx="1585">
                  <c:v>8.88219178082192</c:v>
                </c:pt>
                <c:pt idx="1586">
                  <c:v>8.884931506849316</c:v>
                </c:pt>
                <c:pt idx="1587">
                  <c:v>8.887671232876712</c:v>
                </c:pt>
                <c:pt idx="1588">
                  <c:v>8.89041095890411</c:v>
                </c:pt>
                <c:pt idx="1589">
                  <c:v>8.895890410958907</c:v>
                </c:pt>
                <c:pt idx="1590">
                  <c:v>8.898630136986303</c:v>
                </c:pt>
                <c:pt idx="1591">
                  <c:v>8.901369863013698</c:v>
                </c:pt>
                <c:pt idx="1592">
                  <c:v>8.904109589041096</c:v>
                </c:pt>
                <c:pt idx="1593">
                  <c:v>8.906849315068496</c:v>
                </c:pt>
                <c:pt idx="1594">
                  <c:v>8.90958904109589</c:v>
                </c:pt>
                <c:pt idx="1595">
                  <c:v>8.92054794520548</c:v>
                </c:pt>
                <c:pt idx="1596">
                  <c:v>8.923287671232876</c:v>
                </c:pt>
                <c:pt idx="1597">
                  <c:v>8.926027397260275</c:v>
                </c:pt>
                <c:pt idx="1598">
                  <c:v>8.934246575342466</c:v>
                </c:pt>
                <c:pt idx="1599">
                  <c:v>8.93972602739726</c:v>
                </c:pt>
                <c:pt idx="1600">
                  <c:v>8.945205479452053</c:v>
                </c:pt>
                <c:pt idx="1601">
                  <c:v>8.947945205479451</c:v>
                </c:pt>
                <c:pt idx="1602">
                  <c:v>8.95068493150685</c:v>
                </c:pt>
                <c:pt idx="1603">
                  <c:v>8.95342465753425</c:v>
                </c:pt>
                <c:pt idx="1604">
                  <c:v>8.95890410958904</c:v>
                </c:pt>
                <c:pt idx="1605">
                  <c:v>8.964383561643835</c:v>
                </c:pt>
                <c:pt idx="1606">
                  <c:v>8.96986301369863</c:v>
                </c:pt>
                <c:pt idx="1607">
                  <c:v>8.97260273972603</c:v>
                </c:pt>
                <c:pt idx="1608">
                  <c:v>8.978082191780821</c:v>
                </c:pt>
                <c:pt idx="1609">
                  <c:v>8.983561643835615</c:v>
                </c:pt>
                <c:pt idx="1610">
                  <c:v>8.986301369863014</c:v>
                </c:pt>
                <c:pt idx="1611">
                  <c:v>8.98904109589041</c:v>
                </c:pt>
                <c:pt idx="1612">
                  <c:v>8.991780821917808</c:v>
                </c:pt>
                <c:pt idx="1613">
                  <c:v>9.010958904109588</c:v>
                </c:pt>
                <c:pt idx="1614">
                  <c:v>9.013698630136987</c:v>
                </c:pt>
                <c:pt idx="1615">
                  <c:v>9.016438356164385</c:v>
                </c:pt>
                <c:pt idx="1616">
                  <c:v>9.019178082191777</c:v>
                </c:pt>
                <c:pt idx="1617">
                  <c:v>9.021917808219179</c:v>
                </c:pt>
                <c:pt idx="1618">
                  <c:v>9.02739726027397</c:v>
                </c:pt>
                <c:pt idx="1619">
                  <c:v>9.03013698630137</c:v>
                </c:pt>
                <c:pt idx="1620">
                  <c:v>9.032876712328766</c:v>
                </c:pt>
                <c:pt idx="1621">
                  <c:v>9.035616438356164</c:v>
                </c:pt>
                <c:pt idx="1622">
                  <c:v>9.038356164383559</c:v>
                </c:pt>
                <c:pt idx="1623">
                  <c:v>9.046575342465752</c:v>
                </c:pt>
                <c:pt idx="1624">
                  <c:v>9.052054794520548</c:v>
                </c:pt>
                <c:pt idx="1625">
                  <c:v>9.054794520547948</c:v>
                </c:pt>
                <c:pt idx="1626">
                  <c:v>9.057534246575347</c:v>
                </c:pt>
                <c:pt idx="1627">
                  <c:v>9.06027397260274</c:v>
                </c:pt>
                <c:pt idx="1628">
                  <c:v>9.063013698630135</c:v>
                </c:pt>
                <c:pt idx="1629">
                  <c:v>9.065753424657535</c:v>
                </c:pt>
                <c:pt idx="1630">
                  <c:v>9.068493150684933</c:v>
                </c:pt>
                <c:pt idx="1631">
                  <c:v>9.073972602739724</c:v>
                </c:pt>
                <c:pt idx="1632">
                  <c:v>9.076712328767122</c:v>
                </c:pt>
                <c:pt idx="1633">
                  <c:v>9.07945205479452</c:v>
                </c:pt>
                <c:pt idx="1634">
                  <c:v>9.09041095890411</c:v>
                </c:pt>
                <c:pt idx="1635">
                  <c:v>9.093150684931503</c:v>
                </c:pt>
                <c:pt idx="1636">
                  <c:v>9.098630136986303</c:v>
                </c:pt>
                <c:pt idx="1637">
                  <c:v>9.134246575342466</c:v>
                </c:pt>
                <c:pt idx="1638">
                  <c:v>9.142465753424657</c:v>
                </c:pt>
                <c:pt idx="1639">
                  <c:v>9.145205479452054</c:v>
                </c:pt>
                <c:pt idx="1640">
                  <c:v>9.158904109589043</c:v>
                </c:pt>
                <c:pt idx="1641">
                  <c:v>9.16164383561644</c:v>
                </c:pt>
                <c:pt idx="1642">
                  <c:v>9.164383561643834</c:v>
                </c:pt>
                <c:pt idx="1643">
                  <c:v>9.17808219178082</c:v>
                </c:pt>
                <c:pt idx="1644">
                  <c:v>9.183561643835617</c:v>
                </c:pt>
                <c:pt idx="1645">
                  <c:v>9.186301369863013</c:v>
                </c:pt>
                <c:pt idx="1646">
                  <c:v>9.189041095890411</c:v>
                </c:pt>
                <c:pt idx="1647">
                  <c:v>9.2027397260274</c:v>
                </c:pt>
                <c:pt idx="1648">
                  <c:v>9.205479452054793</c:v>
                </c:pt>
                <c:pt idx="1649">
                  <c:v>9.20821917808219</c:v>
                </c:pt>
                <c:pt idx="1650">
                  <c:v>9.210958904109587</c:v>
                </c:pt>
                <c:pt idx="1651">
                  <c:v>9.216438356164385</c:v>
                </c:pt>
                <c:pt idx="1652">
                  <c:v>9.221917808219176</c:v>
                </c:pt>
                <c:pt idx="1653">
                  <c:v>9.227397260273971</c:v>
                </c:pt>
                <c:pt idx="1654">
                  <c:v>9.23013698630137</c:v>
                </c:pt>
                <c:pt idx="1655">
                  <c:v>9.232876712328767</c:v>
                </c:pt>
                <c:pt idx="1656">
                  <c:v>9.235616438356164</c:v>
                </c:pt>
                <c:pt idx="1657">
                  <c:v>9.241095890410957</c:v>
                </c:pt>
                <c:pt idx="1658">
                  <c:v>9.25205479452055</c:v>
                </c:pt>
                <c:pt idx="1659">
                  <c:v>9.265753424657532</c:v>
                </c:pt>
                <c:pt idx="1660">
                  <c:v>9.276712328767123</c:v>
                </c:pt>
                <c:pt idx="1661">
                  <c:v>9.29041095890411</c:v>
                </c:pt>
                <c:pt idx="1662">
                  <c:v>9.295890410958904</c:v>
                </c:pt>
                <c:pt idx="1663">
                  <c:v>9.315068493150685</c:v>
                </c:pt>
                <c:pt idx="1664">
                  <c:v>9.317808219178083</c:v>
                </c:pt>
                <c:pt idx="1665">
                  <c:v>9.32054794520548</c:v>
                </c:pt>
                <c:pt idx="1666">
                  <c:v>9.336986301369865</c:v>
                </c:pt>
                <c:pt idx="1667">
                  <c:v>9.33972602739726</c:v>
                </c:pt>
                <c:pt idx="1668">
                  <c:v>9.345205479452055</c:v>
                </c:pt>
                <c:pt idx="1669">
                  <c:v>9.347945205479451</c:v>
                </c:pt>
                <c:pt idx="1670">
                  <c:v>9.35342465753425</c:v>
                </c:pt>
                <c:pt idx="1671">
                  <c:v>9.35890410958904</c:v>
                </c:pt>
                <c:pt idx="1672">
                  <c:v>9.36164383561644</c:v>
                </c:pt>
                <c:pt idx="1673">
                  <c:v>9.364383561643835</c:v>
                </c:pt>
                <c:pt idx="1674">
                  <c:v>9.372602739726028</c:v>
                </c:pt>
                <c:pt idx="1675">
                  <c:v>9.378082191780821</c:v>
                </c:pt>
                <c:pt idx="1676">
                  <c:v>9.38082191780822</c:v>
                </c:pt>
                <c:pt idx="1677">
                  <c:v>9.383561643835616</c:v>
                </c:pt>
                <c:pt idx="1678">
                  <c:v>9.386301369863014</c:v>
                </c:pt>
                <c:pt idx="1679">
                  <c:v>9.391780821917807</c:v>
                </c:pt>
                <c:pt idx="1680">
                  <c:v>9.397260273972602</c:v>
                </c:pt>
                <c:pt idx="1681">
                  <c:v>9.402739726027398</c:v>
                </c:pt>
                <c:pt idx="1682">
                  <c:v>9.43013698630137</c:v>
                </c:pt>
                <c:pt idx="1683">
                  <c:v>9.435616438356166</c:v>
                </c:pt>
                <c:pt idx="1684">
                  <c:v>9.441095890410958</c:v>
                </c:pt>
                <c:pt idx="1685">
                  <c:v>9.446575342465751</c:v>
                </c:pt>
                <c:pt idx="1686">
                  <c:v>9.449315068493149</c:v>
                </c:pt>
                <c:pt idx="1687">
                  <c:v>9.45205479452055</c:v>
                </c:pt>
                <c:pt idx="1688">
                  <c:v>9.45479452054795</c:v>
                </c:pt>
                <c:pt idx="1689">
                  <c:v>9.457534246575345</c:v>
                </c:pt>
                <c:pt idx="1690">
                  <c:v>9.46027397260274</c:v>
                </c:pt>
                <c:pt idx="1691">
                  <c:v>9.465753424657533</c:v>
                </c:pt>
                <c:pt idx="1692">
                  <c:v>9.468493150684933</c:v>
                </c:pt>
                <c:pt idx="1693">
                  <c:v>9.47123287671233</c:v>
                </c:pt>
                <c:pt idx="1694">
                  <c:v>9.473972602739725</c:v>
                </c:pt>
                <c:pt idx="1695">
                  <c:v>9.479452054794522</c:v>
                </c:pt>
                <c:pt idx="1696">
                  <c:v>9.48493150684932</c:v>
                </c:pt>
                <c:pt idx="1697">
                  <c:v>9.49041095890411</c:v>
                </c:pt>
                <c:pt idx="1698">
                  <c:v>9.493150684931505</c:v>
                </c:pt>
                <c:pt idx="1699">
                  <c:v>9.495890410958905</c:v>
                </c:pt>
                <c:pt idx="1700">
                  <c:v>9.498630136986303</c:v>
                </c:pt>
                <c:pt idx="1701">
                  <c:v>9.501369863013698</c:v>
                </c:pt>
                <c:pt idx="1702">
                  <c:v>9.504109589041096</c:v>
                </c:pt>
                <c:pt idx="1703">
                  <c:v>9.509589041095892</c:v>
                </c:pt>
                <c:pt idx="1704">
                  <c:v>9.512328767123286</c:v>
                </c:pt>
                <c:pt idx="1705">
                  <c:v>9.515068493150682</c:v>
                </c:pt>
                <c:pt idx="1706">
                  <c:v>9.517808219178082</c:v>
                </c:pt>
                <c:pt idx="1707">
                  <c:v>9.523287671232875</c:v>
                </c:pt>
                <c:pt idx="1708">
                  <c:v>9.52876712328767</c:v>
                </c:pt>
                <c:pt idx="1709">
                  <c:v>9.534246575342466</c:v>
                </c:pt>
                <c:pt idx="1710">
                  <c:v>9.536986301369864</c:v>
                </c:pt>
                <c:pt idx="1711">
                  <c:v>9.547945205479451</c:v>
                </c:pt>
                <c:pt idx="1712">
                  <c:v>9.55342465753425</c:v>
                </c:pt>
                <c:pt idx="1713">
                  <c:v>9.556164383561645</c:v>
                </c:pt>
                <c:pt idx="1714">
                  <c:v>9.57260273972603</c:v>
                </c:pt>
                <c:pt idx="1715">
                  <c:v>9.578082191780821</c:v>
                </c:pt>
                <c:pt idx="1716">
                  <c:v>9.58082191780822</c:v>
                </c:pt>
                <c:pt idx="1717">
                  <c:v>9.591780821917808</c:v>
                </c:pt>
                <c:pt idx="1718">
                  <c:v>9.597260273972603</c:v>
                </c:pt>
                <c:pt idx="1719">
                  <c:v>9.6</c:v>
                </c:pt>
                <c:pt idx="1720">
                  <c:v>9.6027397260274</c:v>
                </c:pt>
                <c:pt idx="1721">
                  <c:v>9.605479452054794</c:v>
                </c:pt>
                <c:pt idx="1722">
                  <c:v>9.616438356164385</c:v>
                </c:pt>
                <c:pt idx="1723">
                  <c:v>9.621917808219177</c:v>
                </c:pt>
                <c:pt idx="1724">
                  <c:v>9.624657534246575</c:v>
                </c:pt>
                <c:pt idx="1725">
                  <c:v>9.63013698630137</c:v>
                </c:pt>
                <c:pt idx="1726">
                  <c:v>9.635616438356164</c:v>
                </c:pt>
                <c:pt idx="1727">
                  <c:v>9.641095890410957</c:v>
                </c:pt>
                <c:pt idx="1728">
                  <c:v>9.643835616438355</c:v>
                </c:pt>
                <c:pt idx="1729">
                  <c:v>9.646575342465754</c:v>
                </c:pt>
                <c:pt idx="1730">
                  <c:v>9.649315068493147</c:v>
                </c:pt>
                <c:pt idx="1731">
                  <c:v>9.660273972602738</c:v>
                </c:pt>
                <c:pt idx="1732">
                  <c:v>9.668493150684932</c:v>
                </c:pt>
                <c:pt idx="1733">
                  <c:v>9.676712328767125</c:v>
                </c:pt>
                <c:pt idx="1734">
                  <c:v>9.67945205479452</c:v>
                </c:pt>
                <c:pt idx="1735">
                  <c:v>9.687671232876711</c:v>
                </c:pt>
                <c:pt idx="1736">
                  <c:v>9.69041095890411</c:v>
                </c:pt>
                <c:pt idx="1737">
                  <c:v>9.693150684931503</c:v>
                </c:pt>
                <c:pt idx="1738">
                  <c:v>9.70958904109589</c:v>
                </c:pt>
                <c:pt idx="1739">
                  <c:v>9.712328767123285</c:v>
                </c:pt>
                <c:pt idx="1740">
                  <c:v>9.715068493150683</c:v>
                </c:pt>
                <c:pt idx="1741">
                  <c:v>9.728767123287669</c:v>
                </c:pt>
                <c:pt idx="1742">
                  <c:v>9.73150684931507</c:v>
                </c:pt>
                <c:pt idx="1743">
                  <c:v>9.734246575342465</c:v>
                </c:pt>
                <c:pt idx="1744">
                  <c:v>9.736986301369862</c:v>
                </c:pt>
                <c:pt idx="1745">
                  <c:v>9.73972602739726</c:v>
                </c:pt>
                <c:pt idx="1746">
                  <c:v>9.742465753424657</c:v>
                </c:pt>
                <c:pt idx="1747">
                  <c:v>9.74794520547945</c:v>
                </c:pt>
                <c:pt idx="1748">
                  <c:v>9.753424657534248</c:v>
                </c:pt>
                <c:pt idx="1749">
                  <c:v>9.756164383561644</c:v>
                </c:pt>
                <c:pt idx="1750">
                  <c:v>9.758904109589042</c:v>
                </c:pt>
                <c:pt idx="1751">
                  <c:v>9.767123287671231</c:v>
                </c:pt>
                <c:pt idx="1752">
                  <c:v>9.76986301369863</c:v>
                </c:pt>
                <c:pt idx="1753">
                  <c:v>9.772602739726028</c:v>
                </c:pt>
                <c:pt idx="1754">
                  <c:v>9.775342465753424</c:v>
                </c:pt>
                <c:pt idx="1755">
                  <c:v>9.77808219178082</c:v>
                </c:pt>
                <c:pt idx="1756">
                  <c:v>9.78082191780822</c:v>
                </c:pt>
                <c:pt idx="1757">
                  <c:v>9.783561643835615</c:v>
                </c:pt>
                <c:pt idx="1758">
                  <c:v>9.786301369863013</c:v>
                </c:pt>
                <c:pt idx="1759">
                  <c:v>9.789041095890411</c:v>
                </c:pt>
                <c:pt idx="1760">
                  <c:v>9.791780821917806</c:v>
                </c:pt>
                <c:pt idx="1761">
                  <c:v>9.810958904109588</c:v>
                </c:pt>
                <c:pt idx="1762">
                  <c:v>9.816438356164386</c:v>
                </c:pt>
                <c:pt idx="1763">
                  <c:v>9.81917808219178</c:v>
                </c:pt>
                <c:pt idx="1764">
                  <c:v>9.821917808219176</c:v>
                </c:pt>
                <c:pt idx="1765">
                  <c:v>9.824657534246576</c:v>
                </c:pt>
                <c:pt idx="1766">
                  <c:v>9.827397260273971</c:v>
                </c:pt>
                <c:pt idx="1767">
                  <c:v>9.832876712328768</c:v>
                </c:pt>
                <c:pt idx="1768">
                  <c:v>9.843835616438356</c:v>
                </c:pt>
                <c:pt idx="1769">
                  <c:v>9.85205479452055</c:v>
                </c:pt>
                <c:pt idx="1770">
                  <c:v>9.854794520547947</c:v>
                </c:pt>
                <c:pt idx="1771">
                  <c:v>9.86027397260274</c:v>
                </c:pt>
                <c:pt idx="1772">
                  <c:v>9.863013698630137</c:v>
                </c:pt>
                <c:pt idx="1773">
                  <c:v>9.865753424657533</c:v>
                </c:pt>
                <c:pt idx="1774">
                  <c:v>9.868493150684933</c:v>
                </c:pt>
                <c:pt idx="1775">
                  <c:v>9.87945205479452</c:v>
                </c:pt>
                <c:pt idx="1776">
                  <c:v>9.884931506849316</c:v>
                </c:pt>
                <c:pt idx="1777">
                  <c:v>9.887671232876712</c:v>
                </c:pt>
                <c:pt idx="1778">
                  <c:v>9.89041095890411</c:v>
                </c:pt>
                <c:pt idx="1779">
                  <c:v>9.893150684931506</c:v>
                </c:pt>
                <c:pt idx="1780">
                  <c:v>9.898630136986303</c:v>
                </c:pt>
                <c:pt idx="1781">
                  <c:v>9.901369863013698</c:v>
                </c:pt>
                <c:pt idx="1782">
                  <c:v>9.906849315068496</c:v>
                </c:pt>
                <c:pt idx="1783">
                  <c:v>9.90958904109589</c:v>
                </c:pt>
                <c:pt idx="1784">
                  <c:v>9.912328767123288</c:v>
                </c:pt>
                <c:pt idx="1785">
                  <c:v>9.915068493150683</c:v>
                </c:pt>
                <c:pt idx="1786">
                  <c:v>9.926027397260275</c:v>
                </c:pt>
                <c:pt idx="1787">
                  <c:v>9.93972602739726</c:v>
                </c:pt>
                <c:pt idx="1788">
                  <c:v>9.94246575342466</c:v>
                </c:pt>
                <c:pt idx="1789">
                  <c:v>9.947945205479451</c:v>
                </c:pt>
                <c:pt idx="1790">
                  <c:v>9.95068493150685</c:v>
                </c:pt>
                <c:pt idx="1791">
                  <c:v>9.95342465753425</c:v>
                </c:pt>
                <c:pt idx="1792">
                  <c:v>9.956164383561645</c:v>
                </c:pt>
                <c:pt idx="1793">
                  <c:v>9.95890410958904</c:v>
                </c:pt>
                <c:pt idx="1794">
                  <c:v>9.96986301369863</c:v>
                </c:pt>
                <c:pt idx="1795">
                  <c:v>9.97260273972603</c:v>
                </c:pt>
                <c:pt idx="1796">
                  <c:v>9.975342465753423</c:v>
                </c:pt>
                <c:pt idx="1797">
                  <c:v>9.98082191780822</c:v>
                </c:pt>
                <c:pt idx="1798">
                  <c:v>9.991780821917808</c:v>
                </c:pt>
                <c:pt idx="1799">
                  <c:v>10.0</c:v>
                </c:pt>
                <c:pt idx="1800">
                  <c:v>10.01095890410959</c:v>
                </c:pt>
                <c:pt idx="1801">
                  <c:v>10.01917808219178</c:v>
                </c:pt>
                <c:pt idx="1802">
                  <c:v>10.02191780821918</c:v>
                </c:pt>
                <c:pt idx="1803">
                  <c:v>10.02465753424658</c:v>
                </c:pt>
                <c:pt idx="1804">
                  <c:v>10.03835616438356</c:v>
                </c:pt>
                <c:pt idx="1805">
                  <c:v>10.04109589041096</c:v>
                </c:pt>
                <c:pt idx="1806">
                  <c:v>10.04383561643836</c:v>
                </c:pt>
                <c:pt idx="1807">
                  <c:v>10.04657534246575</c:v>
                </c:pt>
                <c:pt idx="1808">
                  <c:v>10.05479452054795</c:v>
                </c:pt>
                <c:pt idx="1809">
                  <c:v>10.06027397260274</c:v>
                </c:pt>
                <c:pt idx="1810">
                  <c:v>10.06301369863014</c:v>
                </c:pt>
                <c:pt idx="1811">
                  <c:v>10.06575342465753</c:v>
                </c:pt>
                <c:pt idx="1812">
                  <c:v>10.06849315068493</c:v>
                </c:pt>
                <c:pt idx="1813">
                  <c:v>10.08767123287671</c:v>
                </c:pt>
                <c:pt idx="1814">
                  <c:v>10.09041095890411</c:v>
                </c:pt>
                <c:pt idx="1815">
                  <c:v>10.1041095890411</c:v>
                </c:pt>
                <c:pt idx="1816">
                  <c:v>10.10958904109589</c:v>
                </c:pt>
                <c:pt idx="1817">
                  <c:v>10.11232876712329</c:v>
                </c:pt>
                <c:pt idx="1818">
                  <c:v>10.12328767123287</c:v>
                </c:pt>
                <c:pt idx="1819">
                  <c:v>10.13424657534247</c:v>
                </c:pt>
                <c:pt idx="1820">
                  <c:v>10.13698630136986</c:v>
                </c:pt>
                <c:pt idx="1821">
                  <c:v>10.13972602739726</c:v>
                </c:pt>
                <c:pt idx="1822">
                  <c:v>10.14246575342466</c:v>
                </c:pt>
                <c:pt idx="1823">
                  <c:v>10.15342465753425</c:v>
                </c:pt>
                <c:pt idx="1824">
                  <c:v>10.16712328767123</c:v>
                </c:pt>
                <c:pt idx="1825">
                  <c:v>10.17260273972603</c:v>
                </c:pt>
                <c:pt idx="1826">
                  <c:v>10.17534246575342</c:v>
                </c:pt>
                <c:pt idx="1827">
                  <c:v>10.17808219178082</c:v>
                </c:pt>
                <c:pt idx="1828">
                  <c:v>10.18082191780822</c:v>
                </c:pt>
                <c:pt idx="1829">
                  <c:v>10.18630136986301</c:v>
                </c:pt>
                <c:pt idx="1830">
                  <c:v>10.19178082191781</c:v>
                </c:pt>
                <c:pt idx="1831">
                  <c:v>10.19452054794521</c:v>
                </c:pt>
                <c:pt idx="1832">
                  <c:v>10.1972602739726</c:v>
                </c:pt>
                <c:pt idx="1833">
                  <c:v>10.2</c:v>
                </c:pt>
                <c:pt idx="1834">
                  <c:v>10.21643835616439</c:v>
                </c:pt>
                <c:pt idx="1835">
                  <c:v>10.22191780821918</c:v>
                </c:pt>
                <c:pt idx="1836">
                  <c:v>10.22465753424657</c:v>
                </c:pt>
                <c:pt idx="1837">
                  <c:v>10.23013698630137</c:v>
                </c:pt>
                <c:pt idx="1838">
                  <c:v>10.23561643835616</c:v>
                </c:pt>
                <c:pt idx="1839">
                  <c:v>10.24109589041096</c:v>
                </c:pt>
                <c:pt idx="1840">
                  <c:v>10.24383561643836</c:v>
                </c:pt>
                <c:pt idx="1841">
                  <c:v>10.25479452054795</c:v>
                </c:pt>
                <c:pt idx="1842">
                  <c:v>10.26027397260274</c:v>
                </c:pt>
                <c:pt idx="1843">
                  <c:v>10.26575342465753</c:v>
                </c:pt>
                <c:pt idx="1844">
                  <c:v>10.26849315068493</c:v>
                </c:pt>
                <c:pt idx="1845">
                  <c:v>10.28219178082192</c:v>
                </c:pt>
                <c:pt idx="1846">
                  <c:v>10.28493150684932</c:v>
                </c:pt>
                <c:pt idx="1847">
                  <c:v>10.28767123287671</c:v>
                </c:pt>
                <c:pt idx="1848">
                  <c:v>10.29041095890411</c:v>
                </c:pt>
                <c:pt idx="1849">
                  <c:v>10.2931506849315</c:v>
                </c:pt>
                <c:pt idx="1850">
                  <c:v>10.2986301369863</c:v>
                </c:pt>
                <c:pt idx="1851">
                  <c:v>10.3013698630137</c:v>
                </c:pt>
                <c:pt idx="1852">
                  <c:v>10.3041095890411</c:v>
                </c:pt>
                <c:pt idx="1853">
                  <c:v>10.3068493150685</c:v>
                </c:pt>
                <c:pt idx="1854">
                  <c:v>10.31780821917808</c:v>
                </c:pt>
                <c:pt idx="1855">
                  <c:v>10.32328767123287</c:v>
                </c:pt>
                <c:pt idx="1856">
                  <c:v>10.32602739726027</c:v>
                </c:pt>
                <c:pt idx="1857">
                  <c:v>10.32876712328767</c:v>
                </c:pt>
                <c:pt idx="1858">
                  <c:v>10.33150684931507</c:v>
                </c:pt>
                <c:pt idx="1859">
                  <c:v>10.34520547945205</c:v>
                </c:pt>
                <c:pt idx="1860">
                  <c:v>10.34794520547945</c:v>
                </c:pt>
                <c:pt idx="1861">
                  <c:v>10.35068493150685</c:v>
                </c:pt>
                <c:pt idx="1862">
                  <c:v>10.35342465753425</c:v>
                </c:pt>
                <c:pt idx="1863">
                  <c:v>10.36712328767123</c:v>
                </c:pt>
                <c:pt idx="1864">
                  <c:v>10.37534246575342</c:v>
                </c:pt>
                <c:pt idx="1865">
                  <c:v>10.38082191780822</c:v>
                </c:pt>
                <c:pt idx="1866">
                  <c:v>10.38630136986301</c:v>
                </c:pt>
                <c:pt idx="1867">
                  <c:v>10.4054794520548</c:v>
                </c:pt>
                <c:pt idx="1868">
                  <c:v>10.41095890410959</c:v>
                </c:pt>
                <c:pt idx="1869">
                  <c:v>10.41643835616439</c:v>
                </c:pt>
                <c:pt idx="1870">
                  <c:v>10.43013698630137</c:v>
                </c:pt>
                <c:pt idx="1871">
                  <c:v>10.43561643835617</c:v>
                </c:pt>
                <c:pt idx="1872">
                  <c:v>10.43835616438356</c:v>
                </c:pt>
                <c:pt idx="1873">
                  <c:v>10.44383561643836</c:v>
                </c:pt>
                <c:pt idx="1874">
                  <c:v>10.44931506849315</c:v>
                </c:pt>
                <c:pt idx="1875">
                  <c:v>10.45479452054795</c:v>
                </c:pt>
                <c:pt idx="1876">
                  <c:v>10.45753424657535</c:v>
                </c:pt>
                <c:pt idx="1877">
                  <c:v>10.46027397260274</c:v>
                </c:pt>
                <c:pt idx="1878">
                  <c:v>10.46301369863014</c:v>
                </c:pt>
                <c:pt idx="1879">
                  <c:v>10.46849315068493</c:v>
                </c:pt>
                <c:pt idx="1880">
                  <c:v>10.47397260273972</c:v>
                </c:pt>
                <c:pt idx="1881">
                  <c:v>10.47671232876712</c:v>
                </c:pt>
                <c:pt idx="1882">
                  <c:v>10.47945205479452</c:v>
                </c:pt>
                <c:pt idx="1883">
                  <c:v>10.48219178082192</c:v>
                </c:pt>
                <c:pt idx="1884">
                  <c:v>10.48767123287671</c:v>
                </c:pt>
                <c:pt idx="1885">
                  <c:v>10.49315068493151</c:v>
                </c:pt>
                <c:pt idx="1886">
                  <c:v>10.5013698630137</c:v>
                </c:pt>
                <c:pt idx="1887">
                  <c:v>10.5068493150685</c:v>
                </c:pt>
                <c:pt idx="1888">
                  <c:v>10.51232876712329</c:v>
                </c:pt>
                <c:pt idx="1889">
                  <c:v>10.51780821917808</c:v>
                </c:pt>
                <c:pt idx="1890">
                  <c:v>10.52054794520548</c:v>
                </c:pt>
                <c:pt idx="1891">
                  <c:v>10.52328767123288</c:v>
                </c:pt>
                <c:pt idx="1892">
                  <c:v>10.52602739726027</c:v>
                </c:pt>
                <c:pt idx="1893">
                  <c:v>10.53150684931507</c:v>
                </c:pt>
                <c:pt idx="1894">
                  <c:v>10.53698630136986</c:v>
                </c:pt>
                <c:pt idx="1895">
                  <c:v>10.54246575342466</c:v>
                </c:pt>
                <c:pt idx="1896">
                  <c:v>10.55616438356165</c:v>
                </c:pt>
                <c:pt idx="1897">
                  <c:v>10.56164383561644</c:v>
                </c:pt>
                <c:pt idx="1898">
                  <c:v>10.56712328767123</c:v>
                </c:pt>
                <c:pt idx="1899">
                  <c:v>10.58082191780822</c:v>
                </c:pt>
                <c:pt idx="1900">
                  <c:v>10.58630136986301</c:v>
                </c:pt>
                <c:pt idx="1901">
                  <c:v>10.58904109589041</c:v>
                </c:pt>
                <c:pt idx="1902">
                  <c:v>10.59178082191781</c:v>
                </c:pt>
                <c:pt idx="1903">
                  <c:v>10.6</c:v>
                </c:pt>
                <c:pt idx="1904">
                  <c:v>10.60547945205479</c:v>
                </c:pt>
                <c:pt idx="1905">
                  <c:v>10.60821917808219</c:v>
                </c:pt>
                <c:pt idx="1906">
                  <c:v>10.61095890410959</c:v>
                </c:pt>
                <c:pt idx="1907">
                  <c:v>10.61369863013699</c:v>
                </c:pt>
                <c:pt idx="1908">
                  <c:v>10.62465753424657</c:v>
                </c:pt>
                <c:pt idx="1909">
                  <c:v>10.63013698630137</c:v>
                </c:pt>
                <c:pt idx="1910">
                  <c:v>10.63287671232877</c:v>
                </c:pt>
                <c:pt idx="1911">
                  <c:v>10.64383561643836</c:v>
                </c:pt>
                <c:pt idx="1912">
                  <c:v>10.64931506849315</c:v>
                </c:pt>
                <c:pt idx="1913">
                  <c:v>10.65205479452055</c:v>
                </c:pt>
                <c:pt idx="1914">
                  <c:v>10.65479452054795</c:v>
                </c:pt>
                <c:pt idx="1915">
                  <c:v>10.66849315068493</c:v>
                </c:pt>
                <c:pt idx="1916">
                  <c:v>10.67397260273972</c:v>
                </c:pt>
                <c:pt idx="1917">
                  <c:v>10.67671232876712</c:v>
                </c:pt>
                <c:pt idx="1918">
                  <c:v>10.67945205479452</c:v>
                </c:pt>
                <c:pt idx="1919">
                  <c:v>10.68767123287671</c:v>
                </c:pt>
                <c:pt idx="1920">
                  <c:v>10.6931506849315</c:v>
                </c:pt>
                <c:pt idx="1921">
                  <c:v>10.69589041095891</c:v>
                </c:pt>
                <c:pt idx="1922">
                  <c:v>10.6986301369863</c:v>
                </c:pt>
                <c:pt idx="1923">
                  <c:v>10.7013698630137</c:v>
                </c:pt>
                <c:pt idx="1924">
                  <c:v>10.7041095890411</c:v>
                </c:pt>
                <c:pt idx="1925">
                  <c:v>10.7068493150685</c:v>
                </c:pt>
                <c:pt idx="1926">
                  <c:v>10.71232876712329</c:v>
                </c:pt>
                <c:pt idx="1927">
                  <c:v>10.71780821917808</c:v>
                </c:pt>
                <c:pt idx="1928">
                  <c:v>10.72054794520548</c:v>
                </c:pt>
                <c:pt idx="1929">
                  <c:v>10.72328767123287</c:v>
                </c:pt>
                <c:pt idx="1930">
                  <c:v>10.72876712328767</c:v>
                </c:pt>
                <c:pt idx="1931">
                  <c:v>10.73150684931507</c:v>
                </c:pt>
                <c:pt idx="1932">
                  <c:v>10.73698630136986</c:v>
                </c:pt>
                <c:pt idx="1933">
                  <c:v>10.73972602739726</c:v>
                </c:pt>
                <c:pt idx="1934">
                  <c:v>10.74246575342466</c:v>
                </c:pt>
                <c:pt idx="1935">
                  <c:v>10.74520547945205</c:v>
                </c:pt>
                <c:pt idx="1936">
                  <c:v>10.74794520547945</c:v>
                </c:pt>
                <c:pt idx="1937">
                  <c:v>10.75068493150685</c:v>
                </c:pt>
                <c:pt idx="1938">
                  <c:v>10.75342465753425</c:v>
                </c:pt>
                <c:pt idx="1939">
                  <c:v>10.75616438356164</c:v>
                </c:pt>
                <c:pt idx="1940">
                  <c:v>10.76164383561644</c:v>
                </c:pt>
                <c:pt idx="1941">
                  <c:v>10.76438356164383</c:v>
                </c:pt>
                <c:pt idx="1942">
                  <c:v>10.78082191780822</c:v>
                </c:pt>
                <c:pt idx="1943">
                  <c:v>10.78356164383562</c:v>
                </c:pt>
                <c:pt idx="1944">
                  <c:v>10.78630136986301</c:v>
                </c:pt>
                <c:pt idx="1945">
                  <c:v>10.78904109589041</c:v>
                </c:pt>
                <c:pt idx="1946">
                  <c:v>10.8</c:v>
                </c:pt>
                <c:pt idx="1947">
                  <c:v>10.8054794520548</c:v>
                </c:pt>
                <c:pt idx="1948">
                  <c:v>10.80821917808219</c:v>
                </c:pt>
                <c:pt idx="1949">
                  <c:v>10.81095890410959</c:v>
                </c:pt>
                <c:pt idx="1950">
                  <c:v>10.82465753424658</c:v>
                </c:pt>
                <c:pt idx="1951">
                  <c:v>10.82739726027397</c:v>
                </c:pt>
                <c:pt idx="1952">
                  <c:v>10.84931506849315</c:v>
                </c:pt>
                <c:pt idx="1953">
                  <c:v>10.85205479452055</c:v>
                </c:pt>
                <c:pt idx="1954">
                  <c:v>10.85479452054795</c:v>
                </c:pt>
                <c:pt idx="1955">
                  <c:v>10.86849315068493</c:v>
                </c:pt>
                <c:pt idx="1956">
                  <c:v>10.87123287671233</c:v>
                </c:pt>
                <c:pt idx="1957">
                  <c:v>10.87397260273973</c:v>
                </c:pt>
                <c:pt idx="1958">
                  <c:v>10.87945205479452</c:v>
                </c:pt>
                <c:pt idx="1959">
                  <c:v>10.92876712328767</c:v>
                </c:pt>
                <c:pt idx="1960">
                  <c:v>10.94520547945205</c:v>
                </c:pt>
                <c:pt idx="1961">
                  <c:v>10.95616438356165</c:v>
                </c:pt>
                <c:pt idx="1962">
                  <c:v>10.95890410958904</c:v>
                </c:pt>
                <c:pt idx="1963">
                  <c:v>10.96712328767123</c:v>
                </c:pt>
                <c:pt idx="1964">
                  <c:v>10.98082191780822</c:v>
                </c:pt>
                <c:pt idx="1965">
                  <c:v>10.98356164383562</c:v>
                </c:pt>
                <c:pt idx="1966">
                  <c:v>10.98904109589041</c:v>
                </c:pt>
                <c:pt idx="1967">
                  <c:v>10.99452054794521</c:v>
                </c:pt>
                <c:pt idx="1968">
                  <c:v>11.0</c:v>
                </c:pt>
                <c:pt idx="1969">
                  <c:v>11.0027397260274</c:v>
                </c:pt>
                <c:pt idx="1970">
                  <c:v>11.0054794520548</c:v>
                </c:pt>
                <c:pt idx="1971">
                  <c:v>11.00821917808219</c:v>
                </c:pt>
                <c:pt idx="1972">
                  <c:v>11.01095890410959</c:v>
                </c:pt>
                <c:pt idx="1973">
                  <c:v>11.01369863013699</c:v>
                </c:pt>
                <c:pt idx="1974">
                  <c:v>11.01917808219178</c:v>
                </c:pt>
                <c:pt idx="1975">
                  <c:v>11.02465753424658</c:v>
                </c:pt>
                <c:pt idx="1976">
                  <c:v>11.02739726027397</c:v>
                </c:pt>
                <c:pt idx="1977">
                  <c:v>11.03287671232877</c:v>
                </c:pt>
                <c:pt idx="1978">
                  <c:v>11.03835616438356</c:v>
                </c:pt>
                <c:pt idx="1979">
                  <c:v>11.04383561643836</c:v>
                </c:pt>
                <c:pt idx="1980">
                  <c:v>11.04657534246575</c:v>
                </c:pt>
                <c:pt idx="1981">
                  <c:v>11.04931506849315</c:v>
                </c:pt>
                <c:pt idx="1982">
                  <c:v>11.05205479452055</c:v>
                </c:pt>
                <c:pt idx="1983">
                  <c:v>11.05479452054795</c:v>
                </c:pt>
                <c:pt idx="1984">
                  <c:v>11.05753424657535</c:v>
                </c:pt>
                <c:pt idx="1985">
                  <c:v>11.07123287671233</c:v>
                </c:pt>
                <c:pt idx="1986">
                  <c:v>11.07397260273972</c:v>
                </c:pt>
                <c:pt idx="1987">
                  <c:v>11.07671232876712</c:v>
                </c:pt>
                <c:pt idx="1988">
                  <c:v>11.08767123287671</c:v>
                </c:pt>
                <c:pt idx="1989">
                  <c:v>11.0931506849315</c:v>
                </c:pt>
                <c:pt idx="1990">
                  <c:v>11.1013698630137</c:v>
                </c:pt>
                <c:pt idx="1991">
                  <c:v>11.1068493150685</c:v>
                </c:pt>
                <c:pt idx="1992">
                  <c:v>11.11232876712329</c:v>
                </c:pt>
                <c:pt idx="1993">
                  <c:v>11.11506849315068</c:v>
                </c:pt>
                <c:pt idx="1994">
                  <c:v>11.11780821917808</c:v>
                </c:pt>
                <c:pt idx="1995">
                  <c:v>11.12054794520548</c:v>
                </c:pt>
                <c:pt idx="1996">
                  <c:v>11.12328767123287</c:v>
                </c:pt>
                <c:pt idx="1997">
                  <c:v>11.13150684931507</c:v>
                </c:pt>
                <c:pt idx="1998">
                  <c:v>11.13424657534247</c:v>
                </c:pt>
                <c:pt idx="1999">
                  <c:v>11.13698630136986</c:v>
                </c:pt>
                <c:pt idx="2000">
                  <c:v>11.13972602739726</c:v>
                </c:pt>
                <c:pt idx="2001">
                  <c:v>11.14520547945205</c:v>
                </c:pt>
                <c:pt idx="2002">
                  <c:v>11.15616438356165</c:v>
                </c:pt>
                <c:pt idx="2003">
                  <c:v>11.15890410958904</c:v>
                </c:pt>
                <c:pt idx="2004">
                  <c:v>11.16164383561644</c:v>
                </c:pt>
                <c:pt idx="2005">
                  <c:v>11.16438356164383</c:v>
                </c:pt>
                <c:pt idx="2006">
                  <c:v>11.18082191780822</c:v>
                </c:pt>
                <c:pt idx="2007">
                  <c:v>11.18904109589041</c:v>
                </c:pt>
                <c:pt idx="2008">
                  <c:v>11.19452054794521</c:v>
                </c:pt>
                <c:pt idx="2009">
                  <c:v>11.2</c:v>
                </c:pt>
                <c:pt idx="2010">
                  <c:v>11.2027397260274</c:v>
                </c:pt>
                <c:pt idx="2011">
                  <c:v>11.20547945205479</c:v>
                </c:pt>
                <c:pt idx="2012">
                  <c:v>11.21917808219178</c:v>
                </c:pt>
                <c:pt idx="2013">
                  <c:v>11.22191780821918</c:v>
                </c:pt>
                <c:pt idx="2014">
                  <c:v>11.22465753424657</c:v>
                </c:pt>
                <c:pt idx="2015">
                  <c:v>11.22739726027397</c:v>
                </c:pt>
                <c:pt idx="2016">
                  <c:v>11.23013698630137</c:v>
                </c:pt>
                <c:pt idx="2017">
                  <c:v>11.23835616438356</c:v>
                </c:pt>
                <c:pt idx="2018">
                  <c:v>11.24383561643836</c:v>
                </c:pt>
                <c:pt idx="2019">
                  <c:v>11.25753424657535</c:v>
                </c:pt>
                <c:pt idx="2020">
                  <c:v>11.26301369863014</c:v>
                </c:pt>
                <c:pt idx="2021">
                  <c:v>11.26575342465753</c:v>
                </c:pt>
                <c:pt idx="2022">
                  <c:v>11.26849315068493</c:v>
                </c:pt>
                <c:pt idx="2023">
                  <c:v>11.27397260273972</c:v>
                </c:pt>
                <c:pt idx="2024">
                  <c:v>11.27671232876712</c:v>
                </c:pt>
                <c:pt idx="2025">
                  <c:v>11.28493150684932</c:v>
                </c:pt>
                <c:pt idx="2026">
                  <c:v>11.28767123287671</c:v>
                </c:pt>
                <c:pt idx="2027">
                  <c:v>11.2958904109589</c:v>
                </c:pt>
                <c:pt idx="2028">
                  <c:v>11.2986301369863</c:v>
                </c:pt>
                <c:pt idx="2029">
                  <c:v>11.3013698630137</c:v>
                </c:pt>
                <c:pt idx="2030">
                  <c:v>11.3068493150685</c:v>
                </c:pt>
                <c:pt idx="2031">
                  <c:v>11.31232876712329</c:v>
                </c:pt>
                <c:pt idx="2032">
                  <c:v>11.31780821917808</c:v>
                </c:pt>
                <c:pt idx="2033">
                  <c:v>11.32602739726027</c:v>
                </c:pt>
                <c:pt idx="2034">
                  <c:v>11.33150684931507</c:v>
                </c:pt>
                <c:pt idx="2035">
                  <c:v>11.33424657534247</c:v>
                </c:pt>
                <c:pt idx="2036">
                  <c:v>11.33698630136987</c:v>
                </c:pt>
                <c:pt idx="2037">
                  <c:v>11.33972602739726</c:v>
                </c:pt>
                <c:pt idx="2038">
                  <c:v>11.35342465753425</c:v>
                </c:pt>
                <c:pt idx="2039">
                  <c:v>11.35616438356165</c:v>
                </c:pt>
                <c:pt idx="2040">
                  <c:v>11.35890410958904</c:v>
                </c:pt>
                <c:pt idx="2041">
                  <c:v>11.36164383561644</c:v>
                </c:pt>
                <c:pt idx="2042">
                  <c:v>11.36438356164384</c:v>
                </c:pt>
                <c:pt idx="2043">
                  <c:v>11.36986301369863</c:v>
                </c:pt>
                <c:pt idx="2044">
                  <c:v>11.37808219178082</c:v>
                </c:pt>
                <c:pt idx="2045">
                  <c:v>11.38082191780822</c:v>
                </c:pt>
                <c:pt idx="2046">
                  <c:v>11.38904109589041</c:v>
                </c:pt>
                <c:pt idx="2047">
                  <c:v>11.39452054794521</c:v>
                </c:pt>
                <c:pt idx="2048">
                  <c:v>11.3972602739726</c:v>
                </c:pt>
                <c:pt idx="2049">
                  <c:v>11.4</c:v>
                </c:pt>
                <c:pt idx="2050">
                  <c:v>11.4027397260274</c:v>
                </c:pt>
                <c:pt idx="2051">
                  <c:v>11.4054794520548</c:v>
                </c:pt>
                <c:pt idx="2052">
                  <c:v>11.40821917808219</c:v>
                </c:pt>
                <c:pt idx="2053">
                  <c:v>11.41369863013699</c:v>
                </c:pt>
                <c:pt idx="2054">
                  <c:v>11.41917808219178</c:v>
                </c:pt>
                <c:pt idx="2055">
                  <c:v>11.42191780821918</c:v>
                </c:pt>
                <c:pt idx="2056">
                  <c:v>11.42465753424658</c:v>
                </c:pt>
                <c:pt idx="2057">
                  <c:v>11.43287671232877</c:v>
                </c:pt>
                <c:pt idx="2058">
                  <c:v>11.43835616438356</c:v>
                </c:pt>
                <c:pt idx="2059">
                  <c:v>11.44109589041096</c:v>
                </c:pt>
                <c:pt idx="2060">
                  <c:v>11.44383561643836</c:v>
                </c:pt>
                <c:pt idx="2061">
                  <c:v>11.44657534246575</c:v>
                </c:pt>
                <c:pt idx="2062">
                  <c:v>11.44931506849315</c:v>
                </c:pt>
                <c:pt idx="2063">
                  <c:v>11.45205479452055</c:v>
                </c:pt>
                <c:pt idx="2064">
                  <c:v>11.45753424657535</c:v>
                </c:pt>
                <c:pt idx="2065">
                  <c:v>11.46301369863014</c:v>
                </c:pt>
                <c:pt idx="2066">
                  <c:v>11.46575342465753</c:v>
                </c:pt>
                <c:pt idx="2067">
                  <c:v>11.46849315068493</c:v>
                </c:pt>
                <c:pt idx="2068">
                  <c:v>11.47123287671233</c:v>
                </c:pt>
                <c:pt idx="2069">
                  <c:v>11.47671232876712</c:v>
                </c:pt>
                <c:pt idx="2070">
                  <c:v>11.48219178082192</c:v>
                </c:pt>
                <c:pt idx="2071">
                  <c:v>11.48493150684932</c:v>
                </c:pt>
                <c:pt idx="2072">
                  <c:v>11.48767123287671</c:v>
                </c:pt>
                <c:pt idx="2073">
                  <c:v>11.49041095890411</c:v>
                </c:pt>
                <c:pt idx="2074">
                  <c:v>11.49589041095891</c:v>
                </c:pt>
                <c:pt idx="2075">
                  <c:v>11.5013698630137</c:v>
                </c:pt>
                <c:pt idx="2076">
                  <c:v>11.5068493150685</c:v>
                </c:pt>
                <c:pt idx="2077">
                  <c:v>11.50958904109589</c:v>
                </c:pt>
                <c:pt idx="2078">
                  <c:v>11.51506849315068</c:v>
                </c:pt>
                <c:pt idx="2079">
                  <c:v>11.52054794520548</c:v>
                </c:pt>
                <c:pt idx="2080">
                  <c:v>11.52602739726027</c:v>
                </c:pt>
                <c:pt idx="2081">
                  <c:v>11.52876712328767</c:v>
                </c:pt>
                <c:pt idx="2082">
                  <c:v>11.53150684931507</c:v>
                </c:pt>
                <c:pt idx="2083">
                  <c:v>11.53424657534247</c:v>
                </c:pt>
                <c:pt idx="2084">
                  <c:v>11.53972602739726</c:v>
                </c:pt>
                <c:pt idx="2085">
                  <c:v>11.54520547945205</c:v>
                </c:pt>
                <c:pt idx="2086">
                  <c:v>11.55068493150685</c:v>
                </c:pt>
                <c:pt idx="2087">
                  <c:v>11.55342465753425</c:v>
                </c:pt>
                <c:pt idx="2088">
                  <c:v>11.56438356164383</c:v>
                </c:pt>
                <c:pt idx="2089">
                  <c:v>11.56986301369863</c:v>
                </c:pt>
                <c:pt idx="2090">
                  <c:v>11.57260273972603</c:v>
                </c:pt>
                <c:pt idx="2091">
                  <c:v>11.57534246575342</c:v>
                </c:pt>
                <c:pt idx="2092">
                  <c:v>11.57808219178082</c:v>
                </c:pt>
                <c:pt idx="2093">
                  <c:v>11.58356164383562</c:v>
                </c:pt>
                <c:pt idx="2094">
                  <c:v>11.58904109589041</c:v>
                </c:pt>
                <c:pt idx="2095">
                  <c:v>11.59452054794521</c:v>
                </c:pt>
                <c:pt idx="2096">
                  <c:v>11.5972602739726</c:v>
                </c:pt>
                <c:pt idx="2097">
                  <c:v>11.6</c:v>
                </c:pt>
                <c:pt idx="2098">
                  <c:v>11.6027397260274</c:v>
                </c:pt>
                <c:pt idx="2099">
                  <c:v>11.60821917808219</c:v>
                </c:pt>
                <c:pt idx="2100">
                  <c:v>11.61369863013699</c:v>
                </c:pt>
                <c:pt idx="2101">
                  <c:v>11.61643835616439</c:v>
                </c:pt>
                <c:pt idx="2102">
                  <c:v>11.61917808219178</c:v>
                </c:pt>
                <c:pt idx="2103">
                  <c:v>11.62191780821918</c:v>
                </c:pt>
                <c:pt idx="2104">
                  <c:v>11.62465753424657</c:v>
                </c:pt>
                <c:pt idx="2105">
                  <c:v>11.62739726027397</c:v>
                </c:pt>
                <c:pt idx="2106">
                  <c:v>11.63287671232877</c:v>
                </c:pt>
                <c:pt idx="2107">
                  <c:v>11.64109589041096</c:v>
                </c:pt>
                <c:pt idx="2108">
                  <c:v>11.64657534246575</c:v>
                </c:pt>
                <c:pt idx="2109">
                  <c:v>11.65205479452055</c:v>
                </c:pt>
                <c:pt idx="2110">
                  <c:v>11.65753424657535</c:v>
                </c:pt>
                <c:pt idx="2111">
                  <c:v>11.66027397260274</c:v>
                </c:pt>
                <c:pt idx="2112">
                  <c:v>11.66301369863013</c:v>
                </c:pt>
                <c:pt idx="2113">
                  <c:v>11.66575342465753</c:v>
                </c:pt>
                <c:pt idx="2114">
                  <c:v>11.66849315068493</c:v>
                </c:pt>
                <c:pt idx="2115">
                  <c:v>11.67123287671233</c:v>
                </c:pt>
                <c:pt idx="2116">
                  <c:v>11.67671232876712</c:v>
                </c:pt>
                <c:pt idx="2117">
                  <c:v>11.68219178082192</c:v>
                </c:pt>
                <c:pt idx="2118">
                  <c:v>11.68493150684932</c:v>
                </c:pt>
                <c:pt idx="2119">
                  <c:v>11.68767123287671</c:v>
                </c:pt>
                <c:pt idx="2120">
                  <c:v>11.69041095890411</c:v>
                </c:pt>
                <c:pt idx="2121">
                  <c:v>11.69589041095891</c:v>
                </c:pt>
                <c:pt idx="2122">
                  <c:v>11.7013698630137</c:v>
                </c:pt>
                <c:pt idx="2123">
                  <c:v>11.7041095890411</c:v>
                </c:pt>
                <c:pt idx="2124">
                  <c:v>11.7068493150685</c:v>
                </c:pt>
                <c:pt idx="2125">
                  <c:v>11.7095890410959</c:v>
                </c:pt>
                <c:pt idx="2126">
                  <c:v>11.71232876712329</c:v>
                </c:pt>
                <c:pt idx="2127">
                  <c:v>11.72054794520548</c:v>
                </c:pt>
                <c:pt idx="2128">
                  <c:v>11.72602739726027</c:v>
                </c:pt>
                <c:pt idx="2129">
                  <c:v>11.72876712328767</c:v>
                </c:pt>
                <c:pt idx="2130">
                  <c:v>11.73150684931507</c:v>
                </c:pt>
                <c:pt idx="2131">
                  <c:v>11.73424657534247</c:v>
                </c:pt>
                <c:pt idx="2132">
                  <c:v>11.74520547945205</c:v>
                </c:pt>
                <c:pt idx="2133">
                  <c:v>11.74794520547945</c:v>
                </c:pt>
                <c:pt idx="2134">
                  <c:v>11.75342465753425</c:v>
                </c:pt>
                <c:pt idx="2135">
                  <c:v>11.76438356164383</c:v>
                </c:pt>
                <c:pt idx="2136">
                  <c:v>11.77534246575342</c:v>
                </c:pt>
                <c:pt idx="2137">
                  <c:v>11.78904109589041</c:v>
                </c:pt>
                <c:pt idx="2138">
                  <c:v>11.79178082191781</c:v>
                </c:pt>
                <c:pt idx="2139">
                  <c:v>11.79452054794521</c:v>
                </c:pt>
                <c:pt idx="2140">
                  <c:v>11.7972602739726</c:v>
                </c:pt>
                <c:pt idx="2141">
                  <c:v>11.81369863013699</c:v>
                </c:pt>
                <c:pt idx="2142">
                  <c:v>11.81643835616439</c:v>
                </c:pt>
                <c:pt idx="2143">
                  <c:v>11.81917808219178</c:v>
                </c:pt>
                <c:pt idx="2144">
                  <c:v>11.83287671232877</c:v>
                </c:pt>
                <c:pt idx="2145">
                  <c:v>11.83561643835617</c:v>
                </c:pt>
                <c:pt idx="2146">
                  <c:v>11.83835616438356</c:v>
                </c:pt>
                <c:pt idx="2147">
                  <c:v>11.87671232876712</c:v>
                </c:pt>
                <c:pt idx="2148">
                  <c:v>11.87945205479452</c:v>
                </c:pt>
                <c:pt idx="2149">
                  <c:v>11.88219178082192</c:v>
                </c:pt>
                <c:pt idx="2150">
                  <c:v>11.9013698630137</c:v>
                </c:pt>
                <c:pt idx="2151">
                  <c:v>11.9041095890411</c:v>
                </c:pt>
                <c:pt idx="2152">
                  <c:v>11.92054794520548</c:v>
                </c:pt>
                <c:pt idx="2153">
                  <c:v>11.92328767123288</c:v>
                </c:pt>
                <c:pt idx="2154">
                  <c:v>11.92602739726027</c:v>
                </c:pt>
                <c:pt idx="2155">
                  <c:v>11.95616438356165</c:v>
                </c:pt>
                <c:pt idx="2156">
                  <c:v>11.97260273972603</c:v>
                </c:pt>
                <c:pt idx="2157">
                  <c:v>11.97534246575342</c:v>
                </c:pt>
                <c:pt idx="2158">
                  <c:v>11.98082191780822</c:v>
                </c:pt>
                <c:pt idx="2159">
                  <c:v>11.99452054794521</c:v>
                </c:pt>
                <c:pt idx="2160">
                  <c:v>11.9972602739726</c:v>
                </c:pt>
                <c:pt idx="2161">
                  <c:v>12.0</c:v>
                </c:pt>
                <c:pt idx="2162">
                  <c:v>12.0027397260274</c:v>
                </c:pt>
                <c:pt idx="2163">
                  <c:v>12.0054794520548</c:v>
                </c:pt>
              </c:numCache>
            </c:numRef>
          </c:xVal>
          <c:yVal>
            <c:numRef>
              <c:f>Terra!$E$2:$E$3000</c:f>
              <c:numCache>
                <c:formatCode>General</c:formatCode>
                <c:ptCount val="2999"/>
                <c:pt idx="0">
                  <c:v>0.4603</c:v>
                </c:pt>
                <c:pt idx="1">
                  <c:v>0.4597</c:v>
                </c:pt>
                <c:pt idx="2">
                  <c:v>0.4615</c:v>
                </c:pt>
                <c:pt idx="3">
                  <c:v>0.465</c:v>
                </c:pt>
                <c:pt idx="4">
                  <c:v>0.4798</c:v>
                </c:pt>
                <c:pt idx="5">
                  <c:v>0.474</c:v>
                </c:pt>
                <c:pt idx="6">
                  <c:v>0.4713</c:v>
                </c:pt>
                <c:pt idx="7">
                  <c:v>0.4643</c:v>
                </c:pt>
                <c:pt idx="8">
                  <c:v>0.4565</c:v>
                </c:pt>
                <c:pt idx="9">
                  <c:v>0.4391</c:v>
                </c:pt>
                <c:pt idx="10">
                  <c:v>0.4522</c:v>
                </c:pt>
                <c:pt idx="11">
                  <c:v>0.4283</c:v>
                </c:pt>
                <c:pt idx="12">
                  <c:v>0.4316</c:v>
                </c:pt>
                <c:pt idx="13">
                  <c:v>0.461</c:v>
                </c:pt>
                <c:pt idx="14">
                  <c:v>0.4629</c:v>
                </c:pt>
                <c:pt idx="15">
                  <c:v>0.4615</c:v>
                </c:pt>
                <c:pt idx="16">
                  <c:v>0.4514</c:v>
                </c:pt>
                <c:pt idx="17">
                  <c:v>0.4706</c:v>
                </c:pt>
                <c:pt idx="18">
                  <c:v>0.4544</c:v>
                </c:pt>
                <c:pt idx="19">
                  <c:v>0.459</c:v>
                </c:pt>
                <c:pt idx="20">
                  <c:v>0.4638</c:v>
                </c:pt>
                <c:pt idx="21">
                  <c:v>0.4658</c:v>
                </c:pt>
                <c:pt idx="22">
                  <c:v>0.4291</c:v>
                </c:pt>
                <c:pt idx="23">
                  <c:v>0.4524</c:v>
                </c:pt>
                <c:pt idx="24">
                  <c:v>0.4644</c:v>
                </c:pt>
                <c:pt idx="25">
                  <c:v>0.4661</c:v>
                </c:pt>
                <c:pt idx="26">
                  <c:v>0.4718</c:v>
                </c:pt>
                <c:pt idx="27">
                  <c:v>0.4508</c:v>
                </c:pt>
                <c:pt idx="28">
                  <c:v>0.463</c:v>
                </c:pt>
                <c:pt idx="29">
                  <c:v>0.4609</c:v>
                </c:pt>
                <c:pt idx="30">
                  <c:v>0.4518</c:v>
                </c:pt>
                <c:pt idx="31">
                  <c:v>0.4563</c:v>
                </c:pt>
                <c:pt idx="32">
                  <c:v>0.4586</c:v>
                </c:pt>
                <c:pt idx="33">
                  <c:v>0.4594</c:v>
                </c:pt>
                <c:pt idx="34">
                  <c:v>0.449</c:v>
                </c:pt>
                <c:pt idx="35">
                  <c:v>0.4602</c:v>
                </c:pt>
                <c:pt idx="36">
                  <c:v>0.4622</c:v>
                </c:pt>
                <c:pt idx="37">
                  <c:v>0.4443</c:v>
                </c:pt>
                <c:pt idx="38">
                  <c:v>0.4583</c:v>
                </c:pt>
                <c:pt idx="39">
                  <c:v>0.4633</c:v>
                </c:pt>
                <c:pt idx="40">
                  <c:v>0.4644</c:v>
                </c:pt>
                <c:pt idx="41">
                  <c:v>0.4476</c:v>
                </c:pt>
                <c:pt idx="42">
                  <c:v>0.4637</c:v>
                </c:pt>
                <c:pt idx="43">
                  <c:v>0.4708</c:v>
                </c:pt>
                <c:pt idx="44">
                  <c:v>0.4678</c:v>
                </c:pt>
                <c:pt idx="45">
                  <c:v>0.4691</c:v>
                </c:pt>
                <c:pt idx="46">
                  <c:v>0.4688</c:v>
                </c:pt>
                <c:pt idx="47">
                  <c:v>0.4719</c:v>
                </c:pt>
                <c:pt idx="48">
                  <c:v>0.4678</c:v>
                </c:pt>
                <c:pt idx="49">
                  <c:v>0.473</c:v>
                </c:pt>
                <c:pt idx="50">
                  <c:v>0.4505</c:v>
                </c:pt>
                <c:pt idx="51">
                  <c:v>0.4767</c:v>
                </c:pt>
                <c:pt idx="52">
                  <c:v>0.4678</c:v>
                </c:pt>
                <c:pt idx="53">
                  <c:v>0.4649</c:v>
                </c:pt>
                <c:pt idx="54">
                  <c:v>0.4514</c:v>
                </c:pt>
                <c:pt idx="55">
                  <c:v>0.4769</c:v>
                </c:pt>
                <c:pt idx="56">
                  <c:v>0.46</c:v>
                </c:pt>
                <c:pt idx="57">
                  <c:v>0.4624</c:v>
                </c:pt>
                <c:pt idx="58">
                  <c:v>0.4643</c:v>
                </c:pt>
                <c:pt idx="59">
                  <c:v>0.4593</c:v>
                </c:pt>
                <c:pt idx="60">
                  <c:v>0.4604</c:v>
                </c:pt>
                <c:pt idx="61">
                  <c:v>0.4554</c:v>
                </c:pt>
                <c:pt idx="62">
                  <c:v>0.4581</c:v>
                </c:pt>
                <c:pt idx="63">
                  <c:v>0.4572</c:v>
                </c:pt>
                <c:pt idx="64">
                  <c:v>0.4619</c:v>
                </c:pt>
                <c:pt idx="65">
                  <c:v>0.4541</c:v>
                </c:pt>
                <c:pt idx="66">
                  <c:v>0.4518</c:v>
                </c:pt>
                <c:pt idx="67">
                  <c:v>0.4567</c:v>
                </c:pt>
                <c:pt idx="68">
                  <c:v>0.4658</c:v>
                </c:pt>
                <c:pt idx="69">
                  <c:v>0.4646</c:v>
                </c:pt>
                <c:pt idx="70">
                  <c:v>0.4666</c:v>
                </c:pt>
                <c:pt idx="71">
                  <c:v>0.462</c:v>
                </c:pt>
                <c:pt idx="72">
                  <c:v>0.4591</c:v>
                </c:pt>
                <c:pt idx="73">
                  <c:v>0.4596</c:v>
                </c:pt>
                <c:pt idx="74">
                  <c:v>0.4564</c:v>
                </c:pt>
                <c:pt idx="75">
                  <c:v>0.46</c:v>
                </c:pt>
                <c:pt idx="76">
                  <c:v>0.4481</c:v>
                </c:pt>
                <c:pt idx="77">
                  <c:v>0.4651</c:v>
                </c:pt>
                <c:pt idx="78">
                  <c:v>0.462</c:v>
                </c:pt>
                <c:pt idx="79">
                  <c:v>0.4569</c:v>
                </c:pt>
                <c:pt idx="80">
                  <c:v>0.4565</c:v>
                </c:pt>
                <c:pt idx="81">
                  <c:v>0.4536</c:v>
                </c:pt>
                <c:pt idx="82">
                  <c:v>0.4574</c:v>
                </c:pt>
                <c:pt idx="83">
                  <c:v>0.4641</c:v>
                </c:pt>
                <c:pt idx="84">
                  <c:v>0.4637</c:v>
                </c:pt>
                <c:pt idx="85">
                  <c:v>0.4606</c:v>
                </c:pt>
                <c:pt idx="86">
                  <c:v>0.4513</c:v>
                </c:pt>
                <c:pt idx="87">
                  <c:v>0.4632</c:v>
                </c:pt>
                <c:pt idx="88">
                  <c:v>0.4621</c:v>
                </c:pt>
                <c:pt idx="89">
                  <c:v>0.4599</c:v>
                </c:pt>
                <c:pt idx="90">
                  <c:v>0.4693</c:v>
                </c:pt>
                <c:pt idx="91">
                  <c:v>0.4566</c:v>
                </c:pt>
                <c:pt idx="92">
                  <c:v>0.4644</c:v>
                </c:pt>
                <c:pt idx="93">
                  <c:v>0.4588</c:v>
                </c:pt>
                <c:pt idx="94">
                  <c:v>0.4681</c:v>
                </c:pt>
                <c:pt idx="95">
                  <c:v>0.4595</c:v>
                </c:pt>
                <c:pt idx="96">
                  <c:v>0.4654</c:v>
                </c:pt>
                <c:pt idx="97">
                  <c:v>0.4626</c:v>
                </c:pt>
                <c:pt idx="98">
                  <c:v>0.4595</c:v>
                </c:pt>
                <c:pt idx="99">
                  <c:v>0.4586</c:v>
                </c:pt>
                <c:pt idx="100">
                  <c:v>0.4612</c:v>
                </c:pt>
                <c:pt idx="101">
                  <c:v>0.4558</c:v>
                </c:pt>
                <c:pt idx="102">
                  <c:v>0.4599</c:v>
                </c:pt>
                <c:pt idx="103">
                  <c:v>0.4594</c:v>
                </c:pt>
                <c:pt idx="104">
                  <c:v>0.4631</c:v>
                </c:pt>
                <c:pt idx="105">
                  <c:v>0.4562</c:v>
                </c:pt>
                <c:pt idx="106">
                  <c:v>0.4574</c:v>
                </c:pt>
                <c:pt idx="107">
                  <c:v>0.4627</c:v>
                </c:pt>
                <c:pt idx="108">
                  <c:v>0.458</c:v>
                </c:pt>
                <c:pt idx="109">
                  <c:v>0.4559</c:v>
                </c:pt>
                <c:pt idx="110">
                  <c:v>0.4661</c:v>
                </c:pt>
                <c:pt idx="111">
                  <c:v>0.4602</c:v>
                </c:pt>
                <c:pt idx="112">
                  <c:v>0.4553</c:v>
                </c:pt>
                <c:pt idx="113">
                  <c:v>0.4625</c:v>
                </c:pt>
                <c:pt idx="114">
                  <c:v>0.4542</c:v>
                </c:pt>
                <c:pt idx="115">
                  <c:v>0.4431</c:v>
                </c:pt>
                <c:pt idx="116">
                  <c:v>0.4578</c:v>
                </c:pt>
                <c:pt idx="117">
                  <c:v>0.4538</c:v>
                </c:pt>
                <c:pt idx="118">
                  <c:v>0.4518</c:v>
                </c:pt>
                <c:pt idx="119">
                  <c:v>0.4512</c:v>
                </c:pt>
                <c:pt idx="120">
                  <c:v>0.4508</c:v>
                </c:pt>
                <c:pt idx="121">
                  <c:v>0.4528</c:v>
                </c:pt>
                <c:pt idx="122">
                  <c:v>0.4567</c:v>
                </c:pt>
                <c:pt idx="123">
                  <c:v>0.4533</c:v>
                </c:pt>
                <c:pt idx="124">
                  <c:v>0.4485</c:v>
                </c:pt>
                <c:pt idx="125">
                  <c:v>0.456</c:v>
                </c:pt>
                <c:pt idx="126">
                  <c:v>0.4625</c:v>
                </c:pt>
                <c:pt idx="127">
                  <c:v>0.4574</c:v>
                </c:pt>
                <c:pt idx="128">
                  <c:v>0.4479</c:v>
                </c:pt>
                <c:pt idx="129">
                  <c:v>0.4545</c:v>
                </c:pt>
                <c:pt idx="130">
                  <c:v>0.4581</c:v>
                </c:pt>
                <c:pt idx="131">
                  <c:v>0.4554</c:v>
                </c:pt>
                <c:pt idx="132">
                  <c:v>0.4573</c:v>
                </c:pt>
                <c:pt idx="133">
                  <c:v>0.4505</c:v>
                </c:pt>
                <c:pt idx="134">
                  <c:v>0.4574</c:v>
                </c:pt>
                <c:pt idx="135">
                  <c:v>0.4548</c:v>
                </c:pt>
                <c:pt idx="136">
                  <c:v>0.4543</c:v>
                </c:pt>
                <c:pt idx="137">
                  <c:v>0.4576</c:v>
                </c:pt>
                <c:pt idx="138">
                  <c:v>0.4582</c:v>
                </c:pt>
                <c:pt idx="139">
                  <c:v>0.4445</c:v>
                </c:pt>
                <c:pt idx="140">
                  <c:v>0.4498</c:v>
                </c:pt>
                <c:pt idx="141">
                  <c:v>0.4527</c:v>
                </c:pt>
                <c:pt idx="142">
                  <c:v>0.4598</c:v>
                </c:pt>
                <c:pt idx="143">
                  <c:v>0.4514</c:v>
                </c:pt>
                <c:pt idx="144">
                  <c:v>0.4595</c:v>
                </c:pt>
                <c:pt idx="145">
                  <c:v>0.4556</c:v>
                </c:pt>
                <c:pt idx="146">
                  <c:v>0.4544</c:v>
                </c:pt>
                <c:pt idx="147">
                  <c:v>0.4629</c:v>
                </c:pt>
                <c:pt idx="148">
                  <c:v>0.4506</c:v>
                </c:pt>
                <c:pt idx="149">
                  <c:v>0.4567</c:v>
                </c:pt>
                <c:pt idx="150">
                  <c:v>0.4554</c:v>
                </c:pt>
                <c:pt idx="151">
                  <c:v>0.456</c:v>
                </c:pt>
                <c:pt idx="152">
                  <c:v>0.4535</c:v>
                </c:pt>
                <c:pt idx="153">
                  <c:v>0.4507</c:v>
                </c:pt>
                <c:pt idx="154">
                  <c:v>0.4625</c:v>
                </c:pt>
                <c:pt idx="155">
                  <c:v>0.4593</c:v>
                </c:pt>
                <c:pt idx="156">
                  <c:v>0.4615</c:v>
                </c:pt>
                <c:pt idx="157">
                  <c:v>0.4547</c:v>
                </c:pt>
                <c:pt idx="158">
                  <c:v>0.4656</c:v>
                </c:pt>
                <c:pt idx="159">
                  <c:v>0.4694</c:v>
                </c:pt>
                <c:pt idx="160">
                  <c:v>0.4531</c:v>
                </c:pt>
                <c:pt idx="161">
                  <c:v>0.4589</c:v>
                </c:pt>
                <c:pt idx="162">
                  <c:v>0.458</c:v>
                </c:pt>
                <c:pt idx="163">
                  <c:v>0.4638</c:v>
                </c:pt>
                <c:pt idx="164">
                  <c:v>0.4629</c:v>
                </c:pt>
                <c:pt idx="165">
                  <c:v>0.4728</c:v>
                </c:pt>
                <c:pt idx="166">
                  <c:v>0.4605</c:v>
                </c:pt>
                <c:pt idx="167">
                  <c:v>0.441</c:v>
                </c:pt>
                <c:pt idx="168">
                  <c:v>0.4398</c:v>
                </c:pt>
                <c:pt idx="169">
                  <c:v>0.4405</c:v>
                </c:pt>
                <c:pt idx="170">
                  <c:v>0.4605</c:v>
                </c:pt>
                <c:pt idx="171">
                  <c:v>0.4579</c:v>
                </c:pt>
                <c:pt idx="172">
                  <c:v>0.4557</c:v>
                </c:pt>
                <c:pt idx="173">
                  <c:v>0.4628</c:v>
                </c:pt>
                <c:pt idx="174">
                  <c:v>0.4603</c:v>
                </c:pt>
                <c:pt idx="175">
                  <c:v>0.471</c:v>
                </c:pt>
                <c:pt idx="176">
                  <c:v>0.4671</c:v>
                </c:pt>
                <c:pt idx="177">
                  <c:v>0.4641</c:v>
                </c:pt>
                <c:pt idx="178">
                  <c:v>0.4654</c:v>
                </c:pt>
                <c:pt idx="179">
                  <c:v>0.4679</c:v>
                </c:pt>
                <c:pt idx="180">
                  <c:v>0.468</c:v>
                </c:pt>
                <c:pt idx="181">
                  <c:v>0.4617</c:v>
                </c:pt>
                <c:pt idx="182">
                  <c:v>0.4539</c:v>
                </c:pt>
                <c:pt idx="183">
                  <c:v>0.4543</c:v>
                </c:pt>
                <c:pt idx="184">
                  <c:v>0.4643</c:v>
                </c:pt>
                <c:pt idx="185">
                  <c:v>0.4628</c:v>
                </c:pt>
                <c:pt idx="186">
                  <c:v>0.4588</c:v>
                </c:pt>
                <c:pt idx="187">
                  <c:v>0.4555</c:v>
                </c:pt>
                <c:pt idx="188">
                  <c:v>0.4535</c:v>
                </c:pt>
                <c:pt idx="189">
                  <c:v>0.4648</c:v>
                </c:pt>
                <c:pt idx="190">
                  <c:v>0.4536</c:v>
                </c:pt>
                <c:pt idx="191">
                  <c:v>0.457</c:v>
                </c:pt>
                <c:pt idx="192">
                  <c:v>0.4612</c:v>
                </c:pt>
                <c:pt idx="193">
                  <c:v>0.4601</c:v>
                </c:pt>
                <c:pt idx="194">
                  <c:v>0.4632</c:v>
                </c:pt>
                <c:pt idx="195">
                  <c:v>0.459</c:v>
                </c:pt>
                <c:pt idx="196">
                  <c:v>0.4544</c:v>
                </c:pt>
                <c:pt idx="197">
                  <c:v>0.4692</c:v>
                </c:pt>
                <c:pt idx="198">
                  <c:v>0.4668</c:v>
                </c:pt>
                <c:pt idx="199">
                  <c:v>0.4662</c:v>
                </c:pt>
                <c:pt idx="200">
                  <c:v>0.4656</c:v>
                </c:pt>
                <c:pt idx="201">
                  <c:v>0.4599</c:v>
                </c:pt>
                <c:pt idx="202">
                  <c:v>0.4655</c:v>
                </c:pt>
                <c:pt idx="203">
                  <c:v>0.4623</c:v>
                </c:pt>
                <c:pt idx="204">
                  <c:v>0.4661</c:v>
                </c:pt>
                <c:pt idx="205">
                  <c:v>0.4535</c:v>
                </c:pt>
                <c:pt idx="206">
                  <c:v>0.464</c:v>
                </c:pt>
                <c:pt idx="207">
                  <c:v>0.4588</c:v>
                </c:pt>
                <c:pt idx="208">
                  <c:v>0.4553</c:v>
                </c:pt>
                <c:pt idx="209">
                  <c:v>0.4553</c:v>
                </c:pt>
                <c:pt idx="210">
                  <c:v>0.4565</c:v>
                </c:pt>
                <c:pt idx="211">
                  <c:v>0.4611</c:v>
                </c:pt>
                <c:pt idx="212">
                  <c:v>0.467</c:v>
                </c:pt>
                <c:pt idx="213">
                  <c:v>0.4606</c:v>
                </c:pt>
                <c:pt idx="214">
                  <c:v>0.4614</c:v>
                </c:pt>
                <c:pt idx="215">
                  <c:v>0.4566</c:v>
                </c:pt>
                <c:pt idx="216">
                  <c:v>0.4592</c:v>
                </c:pt>
                <c:pt idx="217">
                  <c:v>0.4621</c:v>
                </c:pt>
                <c:pt idx="218">
                  <c:v>0.4589</c:v>
                </c:pt>
                <c:pt idx="219">
                  <c:v>0.4647</c:v>
                </c:pt>
                <c:pt idx="220">
                  <c:v>0.4637</c:v>
                </c:pt>
                <c:pt idx="221">
                  <c:v>0.4502</c:v>
                </c:pt>
                <c:pt idx="222">
                  <c:v>0.4695</c:v>
                </c:pt>
                <c:pt idx="223">
                  <c:v>0.4643</c:v>
                </c:pt>
                <c:pt idx="224">
                  <c:v>0.4637</c:v>
                </c:pt>
                <c:pt idx="225">
                  <c:v>0.4602</c:v>
                </c:pt>
                <c:pt idx="226">
                  <c:v>0.461</c:v>
                </c:pt>
                <c:pt idx="227">
                  <c:v>0.4605</c:v>
                </c:pt>
                <c:pt idx="228">
                  <c:v>0.465</c:v>
                </c:pt>
                <c:pt idx="229">
                  <c:v>0.4659</c:v>
                </c:pt>
                <c:pt idx="230">
                  <c:v>0.4668</c:v>
                </c:pt>
                <c:pt idx="231">
                  <c:v>0.4641</c:v>
                </c:pt>
                <c:pt idx="232">
                  <c:v>0.4538</c:v>
                </c:pt>
                <c:pt idx="233">
                  <c:v>0.4625</c:v>
                </c:pt>
                <c:pt idx="234">
                  <c:v>0.4666</c:v>
                </c:pt>
                <c:pt idx="235">
                  <c:v>0.4591</c:v>
                </c:pt>
                <c:pt idx="236">
                  <c:v>0.4603</c:v>
                </c:pt>
                <c:pt idx="237">
                  <c:v>0.455</c:v>
                </c:pt>
                <c:pt idx="238">
                  <c:v>0.4693</c:v>
                </c:pt>
                <c:pt idx="239">
                  <c:v>0.4616</c:v>
                </c:pt>
                <c:pt idx="240">
                  <c:v>0.4685</c:v>
                </c:pt>
                <c:pt idx="241">
                  <c:v>0.4617</c:v>
                </c:pt>
                <c:pt idx="242">
                  <c:v>0.4505</c:v>
                </c:pt>
                <c:pt idx="243">
                  <c:v>0.4615</c:v>
                </c:pt>
                <c:pt idx="244">
                  <c:v>0.4486</c:v>
                </c:pt>
                <c:pt idx="245">
                  <c:v>0.4621</c:v>
                </c:pt>
                <c:pt idx="246">
                  <c:v>0.4636</c:v>
                </c:pt>
                <c:pt idx="247">
                  <c:v>0.4623</c:v>
                </c:pt>
                <c:pt idx="248">
                  <c:v>0.4524</c:v>
                </c:pt>
                <c:pt idx="249">
                  <c:v>0.4632</c:v>
                </c:pt>
                <c:pt idx="250">
                  <c:v>0.4565</c:v>
                </c:pt>
                <c:pt idx="251">
                  <c:v>0.4509</c:v>
                </c:pt>
                <c:pt idx="252">
                  <c:v>0.4558</c:v>
                </c:pt>
                <c:pt idx="253">
                  <c:v>0.4512</c:v>
                </c:pt>
                <c:pt idx="254">
                  <c:v>0.4377</c:v>
                </c:pt>
                <c:pt idx="255">
                  <c:v>0.4586</c:v>
                </c:pt>
                <c:pt idx="256">
                  <c:v>0.4543</c:v>
                </c:pt>
                <c:pt idx="257">
                  <c:v>0.4529</c:v>
                </c:pt>
                <c:pt idx="258">
                  <c:v>0.4539</c:v>
                </c:pt>
                <c:pt idx="259">
                  <c:v>0.4511</c:v>
                </c:pt>
                <c:pt idx="260">
                  <c:v>0.4544</c:v>
                </c:pt>
                <c:pt idx="261">
                  <c:v>0.4614</c:v>
                </c:pt>
                <c:pt idx="262">
                  <c:v>0.4561</c:v>
                </c:pt>
                <c:pt idx="263">
                  <c:v>0.4497</c:v>
                </c:pt>
                <c:pt idx="264">
                  <c:v>0.4621</c:v>
                </c:pt>
                <c:pt idx="265">
                  <c:v>0.4625</c:v>
                </c:pt>
                <c:pt idx="266">
                  <c:v>0.4609</c:v>
                </c:pt>
                <c:pt idx="267">
                  <c:v>0.4636</c:v>
                </c:pt>
                <c:pt idx="268">
                  <c:v>0.4579</c:v>
                </c:pt>
                <c:pt idx="269">
                  <c:v>0.4534</c:v>
                </c:pt>
                <c:pt idx="270">
                  <c:v>0.4643</c:v>
                </c:pt>
                <c:pt idx="271">
                  <c:v>0.4623</c:v>
                </c:pt>
                <c:pt idx="272">
                  <c:v>0.4657</c:v>
                </c:pt>
                <c:pt idx="273">
                  <c:v>0.4597</c:v>
                </c:pt>
                <c:pt idx="274">
                  <c:v>0.4511</c:v>
                </c:pt>
                <c:pt idx="275">
                  <c:v>0.4625</c:v>
                </c:pt>
                <c:pt idx="276">
                  <c:v>0.4578</c:v>
                </c:pt>
                <c:pt idx="277">
                  <c:v>0.4575</c:v>
                </c:pt>
                <c:pt idx="278">
                  <c:v>0.4577</c:v>
                </c:pt>
                <c:pt idx="279">
                  <c:v>0.4573</c:v>
                </c:pt>
                <c:pt idx="280">
                  <c:v>0.4636</c:v>
                </c:pt>
                <c:pt idx="281">
                  <c:v>0.4551</c:v>
                </c:pt>
                <c:pt idx="282">
                  <c:v>0.4641</c:v>
                </c:pt>
                <c:pt idx="283">
                  <c:v>0.4598</c:v>
                </c:pt>
                <c:pt idx="284">
                  <c:v>0.4643</c:v>
                </c:pt>
                <c:pt idx="285">
                  <c:v>0.4606</c:v>
                </c:pt>
                <c:pt idx="286">
                  <c:v>0.458</c:v>
                </c:pt>
                <c:pt idx="287">
                  <c:v>0.451</c:v>
                </c:pt>
                <c:pt idx="288">
                  <c:v>0.4495</c:v>
                </c:pt>
                <c:pt idx="289">
                  <c:v>0.4572</c:v>
                </c:pt>
                <c:pt idx="290">
                  <c:v>0.4594</c:v>
                </c:pt>
                <c:pt idx="291">
                  <c:v>0.4657</c:v>
                </c:pt>
                <c:pt idx="292">
                  <c:v>0.4591</c:v>
                </c:pt>
                <c:pt idx="293">
                  <c:v>0.4534</c:v>
                </c:pt>
                <c:pt idx="294">
                  <c:v>0.4697</c:v>
                </c:pt>
                <c:pt idx="295">
                  <c:v>0.4553</c:v>
                </c:pt>
                <c:pt idx="296">
                  <c:v>0.4402</c:v>
                </c:pt>
                <c:pt idx="297">
                  <c:v>0.4532</c:v>
                </c:pt>
                <c:pt idx="298">
                  <c:v>0.4526</c:v>
                </c:pt>
                <c:pt idx="299">
                  <c:v>0.4575</c:v>
                </c:pt>
                <c:pt idx="300">
                  <c:v>0.459</c:v>
                </c:pt>
                <c:pt idx="301">
                  <c:v>0.4589</c:v>
                </c:pt>
                <c:pt idx="302">
                  <c:v>0.4543</c:v>
                </c:pt>
                <c:pt idx="303">
                  <c:v>0.4448</c:v>
                </c:pt>
                <c:pt idx="304">
                  <c:v>0.4568</c:v>
                </c:pt>
                <c:pt idx="305">
                  <c:v>0.4507</c:v>
                </c:pt>
                <c:pt idx="306">
                  <c:v>0.453</c:v>
                </c:pt>
                <c:pt idx="307">
                  <c:v>0.4554</c:v>
                </c:pt>
                <c:pt idx="308">
                  <c:v>0.4534</c:v>
                </c:pt>
                <c:pt idx="309">
                  <c:v>0.4279</c:v>
                </c:pt>
                <c:pt idx="310">
                  <c:v>0.4482</c:v>
                </c:pt>
                <c:pt idx="311">
                  <c:v>0.4456</c:v>
                </c:pt>
                <c:pt idx="312">
                  <c:v>0.4545</c:v>
                </c:pt>
                <c:pt idx="313">
                  <c:v>0.4647</c:v>
                </c:pt>
                <c:pt idx="314">
                  <c:v>0.4548</c:v>
                </c:pt>
                <c:pt idx="315">
                  <c:v>0.4542</c:v>
                </c:pt>
                <c:pt idx="316">
                  <c:v>0.4531</c:v>
                </c:pt>
                <c:pt idx="317">
                  <c:v>0.4638</c:v>
                </c:pt>
                <c:pt idx="318">
                  <c:v>0.4583</c:v>
                </c:pt>
                <c:pt idx="319">
                  <c:v>0.4554</c:v>
                </c:pt>
                <c:pt idx="320">
                  <c:v>0.4643</c:v>
                </c:pt>
                <c:pt idx="321">
                  <c:v>0.4644</c:v>
                </c:pt>
                <c:pt idx="322">
                  <c:v>0.4632</c:v>
                </c:pt>
                <c:pt idx="323">
                  <c:v>0.4601</c:v>
                </c:pt>
                <c:pt idx="324">
                  <c:v>0.4558</c:v>
                </c:pt>
                <c:pt idx="325">
                  <c:v>0.4627</c:v>
                </c:pt>
                <c:pt idx="326">
                  <c:v>0.4641</c:v>
                </c:pt>
                <c:pt idx="327">
                  <c:v>0.4557</c:v>
                </c:pt>
                <c:pt idx="328">
                  <c:v>0.4569</c:v>
                </c:pt>
                <c:pt idx="329">
                  <c:v>0.4543</c:v>
                </c:pt>
                <c:pt idx="330">
                  <c:v>0.4624</c:v>
                </c:pt>
                <c:pt idx="331">
                  <c:v>0.457</c:v>
                </c:pt>
                <c:pt idx="332">
                  <c:v>0.4511</c:v>
                </c:pt>
                <c:pt idx="333">
                  <c:v>0.4617</c:v>
                </c:pt>
                <c:pt idx="334">
                  <c:v>0.4652</c:v>
                </c:pt>
                <c:pt idx="335">
                  <c:v>0.4685</c:v>
                </c:pt>
                <c:pt idx="336">
                  <c:v>0.4596</c:v>
                </c:pt>
                <c:pt idx="337">
                  <c:v>0.4644</c:v>
                </c:pt>
                <c:pt idx="338">
                  <c:v>0.464</c:v>
                </c:pt>
                <c:pt idx="339">
                  <c:v>0.4756</c:v>
                </c:pt>
                <c:pt idx="340">
                  <c:v>0.4755</c:v>
                </c:pt>
                <c:pt idx="341">
                  <c:v>0.4629</c:v>
                </c:pt>
                <c:pt idx="342">
                  <c:v>0.4707</c:v>
                </c:pt>
                <c:pt idx="343">
                  <c:v>0.4614</c:v>
                </c:pt>
                <c:pt idx="344">
                  <c:v>0.4575</c:v>
                </c:pt>
                <c:pt idx="345">
                  <c:v>0.4649</c:v>
                </c:pt>
                <c:pt idx="346">
                  <c:v>0.4692</c:v>
                </c:pt>
                <c:pt idx="347">
                  <c:v>0.4577</c:v>
                </c:pt>
                <c:pt idx="348">
                  <c:v>0.4591</c:v>
                </c:pt>
                <c:pt idx="349">
                  <c:v>0.4622</c:v>
                </c:pt>
                <c:pt idx="350">
                  <c:v>0.4685</c:v>
                </c:pt>
                <c:pt idx="351">
                  <c:v>0.4643</c:v>
                </c:pt>
                <c:pt idx="352">
                  <c:v>0.4581</c:v>
                </c:pt>
                <c:pt idx="353">
                  <c:v>0.456</c:v>
                </c:pt>
                <c:pt idx="354">
                  <c:v>0.4737</c:v>
                </c:pt>
                <c:pt idx="355">
                  <c:v>0.4329</c:v>
                </c:pt>
                <c:pt idx="356">
                  <c:v>0.4481</c:v>
                </c:pt>
                <c:pt idx="357">
                  <c:v>0.4547</c:v>
                </c:pt>
                <c:pt idx="358">
                  <c:v>0.4629</c:v>
                </c:pt>
                <c:pt idx="359">
                  <c:v>0.4312</c:v>
                </c:pt>
                <c:pt idx="360">
                  <c:v>0.4376</c:v>
                </c:pt>
                <c:pt idx="361">
                  <c:v>0.4584</c:v>
                </c:pt>
                <c:pt idx="362">
                  <c:v>0.4717</c:v>
                </c:pt>
                <c:pt idx="363">
                  <c:v>0.4755</c:v>
                </c:pt>
                <c:pt idx="364">
                  <c:v>0.4242</c:v>
                </c:pt>
                <c:pt idx="365">
                  <c:v>0.4406</c:v>
                </c:pt>
                <c:pt idx="366">
                  <c:v>0.458</c:v>
                </c:pt>
                <c:pt idx="367">
                  <c:v>0.4492</c:v>
                </c:pt>
                <c:pt idx="368">
                  <c:v>0.456</c:v>
                </c:pt>
                <c:pt idx="369">
                  <c:v>0.4622</c:v>
                </c:pt>
                <c:pt idx="370">
                  <c:v>0.467</c:v>
                </c:pt>
                <c:pt idx="371">
                  <c:v>0.4526</c:v>
                </c:pt>
                <c:pt idx="372">
                  <c:v>0.4546</c:v>
                </c:pt>
                <c:pt idx="373">
                  <c:v>0.45</c:v>
                </c:pt>
                <c:pt idx="374">
                  <c:v>0.4546</c:v>
                </c:pt>
                <c:pt idx="375">
                  <c:v>0.4585</c:v>
                </c:pt>
                <c:pt idx="376">
                  <c:v>0.4556</c:v>
                </c:pt>
                <c:pt idx="377">
                  <c:v>0.4309</c:v>
                </c:pt>
                <c:pt idx="378">
                  <c:v>0.4571</c:v>
                </c:pt>
                <c:pt idx="379">
                  <c:v>0.4477</c:v>
                </c:pt>
                <c:pt idx="380">
                  <c:v>0.4552</c:v>
                </c:pt>
                <c:pt idx="381">
                  <c:v>0.4551</c:v>
                </c:pt>
                <c:pt idx="382">
                  <c:v>0.4601</c:v>
                </c:pt>
                <c:pt idx="383">
                  <c:v>0.4571</c:v>
                </c:pt>
                <c:pt idx="384">
                  <c:v>0.4536</c:v>
                </c:pt>
                <c:pt idx="385">
                  <c:v>0.459</c:v>
                </c:pt>
                <c:pt idx="386">
                  <c:v>0.4559</c:v>
                </c:pt>
                <c:pt idx="387">
                  <c:v>0.4664</c:v>
                </c:pt>
                <c:pt idx="388">
                  <c:v>0.4618</c:v>
                </c:pt>
                <c:pt idx="389">
                  <c:v>0.4703</c:v>
                </c:pt>
                <c:pt idx="390">
                  <c:v>0.4676</c:v>
                </c:pt>
                <c:pt idx="391">
                  <c:v>0.4449</c:v>
                </c:pt>
                <c:pt idx="392">
                  <c:v>0.466</c:v>
                </c:pt>
                <c:pt idx="393">
                  <c:v>0.4658</c:v>
                </c:pt>
                <c:pt idx="394">
                  <c:v>0.468</c:v>
                </c:pt>
                <c:pt idx="395">
                  <c:v>0.4695</c:v>
                </c:pt>
                <c:pt idx="396">
                  <c:v>0.4532</c:v>
                </c:pt>
                <c:pt idx="397">
                  <c:v>0.4663</c:v>
                </c:pt>
                <c:pt idx="398">
                  <c:v>0.4628</c:v>
                </c:pt>
                <c:pt idx="399">
                  <c:v>0.4623</c:v>
                </c:pt>
                <c:pt idx="400">
                  <c:v>0.4573</c:v>
                </c:pt>
                <c:pt idx="401">
                  <c:v>0.4577</c:v>
                </c:pt>
                <c:pt idx="402">
                  <c:v>0.4502</c:v>
                </c:pt>
                <c:pt idx="403">
                  <c:v>0.4551</c:v>
                </c:pt>
                <c:pt idx="404">
                  <c:v>0.4578</c:v>
                </c:pt>
                <c:pt idx="405">
                  <c:v>0.4585</c:v>
                </c:pt>
                <c:pt idx="406">
                  <c:v>0.4591</c:v>
                </c:pt>
                <c:pt idx="407">
                  <c:v>0.4606</c:v>
                </c:pt>
                <c:pt idx="408">
                  <c:v>0.4576</c:v>
                </c:pt>
                <c:pt idx="409">
                  <c:v>0.451</c:v>
                </c:pt>
                <c:pt idx="410">
                  <c:v>0.443</c:v>
                </c:pt>
                <c:pt idx="411">
                  <c:v>0.4569</c:v>
                </c:pt>
                <c:pt idx="412">
                  <c:v>0.4562</c:v>
                </c:pt>
                <c:pt idx="413">
                  <c:v>0.4368</c:v>
                </c:pt>
                <c:pt idx="414">
                  <c:v>0.4579</c:v>
                </c:pt>
                <c:pt idx="415">
                  <c:v>0.455</c:v>
                </c:pt>
                <c:pt idx="416">
                  <c:v>0.4607</c:v>
                </c:pt>
                <c:pt idx="417">
                  <c:v>0.4517</c:v>
                </c:pt>
                <c:pt idx="418">
                  <c:v>0.4422</c:v>
                </c:pt>
                <c:pt idx="419">
                  <c:v>0.4564</c:v>
                </c:pt>
                <c:pt idx="420">
                  <c:v>0.4478</c:v>
                </c:pt>
                <c:pt idx="421">
                  <c:v>0.4587</c:v>
                </c:pt>
                <c:pt idx="422">
                  <c:v>0.4548</c:v>
                </c:pt>
                <c:pt idx="423">
                  <c:v>0.4582</c:v>
                </c:pt>
                <c:pt idx="424">
                  <c:v>0.4497</c:v>
                </c:pt>
                <c:pt idx="425">
                  <c:v>0.4592</c:v>
                </c:pt>
                <c:pt idx="426">
                  <c:v>0.4588</c:v>
                </c:pt>
                <c:pt idx="427">
                  <c:v>0.4525</c:v>
                </c:pt>
                <c:pt idx="428">
                  <c:v>0.4575</c:v>
                </c:pt>
                <c:pt idx="429">
                  <c:v>0.4517</c:v>
                </c:pt>
                <c:pt idx="430">
                  <c:v>0.4454</c:v>
                </c:pt>
                <c:pt idx="431">
                  <c:v>0.4581</c:v>
                </c:pt>
                <c:pt idx="432">
                  <c:v>0.4534</c:v>
                </c:pt>
                <c:pt idx="433">
                  <c:v>0.4499</c:v>
                </c:pt>
                <c:pt idx="434">
                  <c:v>0.4438</c:v>
                </c:pt>
                <c:pt idx="435">
                  <c:v>0.4563</c:v>
                </c:pt>
                <c:pt idx="436">
                  <c:v>0.4528</c:v>
                </c:pt>
                <c:pt idx="437">
                  <c:v>0.4575</c:v>
                </c:pt>
                <c:pt idx="438">
                  <c:v>0.4549</c:v>
                </c:pt>
                <c:pt idx="439">
                  <c:v>0.4403</c:v>
                </c:pt>
                <c:pt idx="440">
                  <c:v>0.4598</c:v>
                </c:pt>
                <c:pt idx="441">
                  <c:v>0.4506</c:v>
                </c:pt>
                <c:pt idx="442">
                  <c:v>0.4569</c:v>
                </c:pt>
                <c:pt idx="443">
                  <c:v>0.4505</c:v>
                </c:pt>
                <c:pt idx="444">
                  <c:v>0.4484</c:v>
                </c:pt>
                <c:pt idx="445">
                  <c:v>0.4455</c:v>
                </c:pt>
                <c:pt idx="446">
                  <c:v>0.4488</c:v>
                </c:pt>
                <c:pt idx="447">
                  <c:v>0.4464</c:v>
                </c:pt>
                <c:pt idx="448">
                  <c:v>0.45</c:v>
                </c:pt>
                <c:pt idx="449">
                  <c:v>0.4464</c:v>
                </c:pt>
                <c:pt idx="450">
                  <c:v>0.4415</c:v>
                </c:pt>
                <c:pt idx="451">
                  <c:v>0.4518</c:v>
                </c:pt>
                <c:pt idx="452">
                  <c:v>0.4463</c:v>
                </c:pt>
                <c:pt idx="453">
                  <c:v>0.4435</c:v>
                </c:pt>
                <c:pt idx="454">
                  <c:v>0.4554</c:v>
                </c:pt>
                <c:pt idx="455">
                  <c:v>0.4556</c:v>
                </c:pt>
                <c:pt idx="456">
                  <c:v>0.4478</c:v>
                </c:pt>
                <c:pt idx="457">
                  <c:v>0.4587</c:v>
                </c:pt>
                <c:pt idx="458">
                  <c:v>0.4526</c:v>
                </c:pt>
                <c:pt idx="459">
                  <c:v>0.4576</c:v>
                </c:pt>
                <c:pt idx="460">
                  <c:v>0.4537</c:v>
                </c:pt>
                <c:pt idx="461">
                  <c:v>0.4521</c:v>
                </c:pt>
                <c:pt idx="462">
                  <c:v>0.4472</c:v>
                </c:pt>
                <c:pt idx="463">
                  <c:v>0.4562</c:v>
                </c:pt>
                <c:pt idx="464">
                  <c:v>0.4502</c:v>
                </c:pt>
                <c:pt idx="465">
                  <c:v>0.4462</c:v>
                </c:pt>
                <c:pt idx="466">
                  <c:v>0.4509</c:v>
                </c:pt>
                <c:pt idx="467">
                  <c:v>0.4583</c:v>
                </c:pt>
                <c:pt idx="468">
                  <c:v>0.4508</c:v>
                </c:pt>
                <c:pt idx="469">
                  <c:v>0.4406</c:v>
                </c:pt>
                <c:pt idx="470">
                  <c:v>0.4489</c:v>
                </c:pt>
                <c:pt idx="471">
                  <c:v>0.4604</c:v>
                </c:pt>
                <c:pt idx="472">
                  <c:v>0.4549</c:v>
                </c:pt>
                <c:pt idx="473">
                  <c:v>0.4618</c:v>
                </c:pt>
                <c:pt idx="474">
                  <c:v>0.4596</c:v>
                </c:pt>
                <c:pt idx="475">
                  <c:v>0.46</c:v>
                </c:pt>
                <c:pt idx="476">
                  <c:v>0.4337</c:v>
                </c:pt>
                <c:pt idx="477">
                  <c:v>0.4576</c:v>
                </c:pt>
                <c:pt idx="478">
                  <c:v>0.4516</c:v>
                </c:pt>
                <c:pt idx="479">
                  <c:v>0.4542</c:v>
                </c:pt>
                <c:pt idx="480">
                  <c:v>0.4596</c:v>
                </c:pt>
                <c:pt idx="481">
                  <c:v>0.4595</c:v>
                </c:pt>
                <c:pt idx="482">
                  <c:v>0.4567</c:v>
                </c:pt>
                <c:pt idx="483">
                  <c:v>0.4514</c:v>
                </c:pt>
                <c:pt idx="484">
                  <c:v>0.4569</c:v>
                </c:pt>
                <c:pt idx="485">
                  <c:v>0.4613</c:v>
                </c:pt>
                <c:pt idx="486">
                  <c:v>0.4536</c:v>
                </c:pt>
                <c:pt idx="487">
                  <c:v>0.4457</c:v>
                </c:pt>
                <c:pt idx="488">
                  <c:v>0.4584</c:v>
                </c:pt>
                <c:pt idx="489">
                  <c:v>0.4556</c:v>
                </c:pt>
                <c:pt idx="490">
                  <c:v>0.4456</c:v>
                </c:pt>
                <c:pt idx="491">
                  <c:v>0.4518</c:v>
                </c:pt>
                <c:pt idx="492">
                  <c:v>0.4556</c:v>
                </c:pt>
                <c:pt idx="493">
                  <c:v>0.4568</c:v>
                </c:pt>
                <c:pt idx="494">
                  <c:v>0.4565</c:v>
                </c:pt>
                <c:pt idx="495">
                  <c:v>0.4462</c:v>
                </c:pt>
                <c:pt idx="496">
                  <c:v>0.454</c:v>
                </c:pt>
                <c:pt idx="497">
                  <c:v>0.4573</c:v>
                </c:pt>
                <c:pt idx="498">
                  <c:v>0.4562</c:v>
                </c:pt>
                <c:pt idx="499">
                  <c:v>0.444</c:v>
                </c:pt>
                <c:pt idx="500">
                  <c:v>0.455</c:v>
                </c:pt>
                <c:pt idx="501">
                  <c:v>0.4527</c:v>
                </c:pt>
                <c:pt idx="502">
                  <c:v>0.4569</c:v>
                </c:pt>
                <c:pt idx="503">
                  <c:v>0.4521</c:v>
                </c:pt>
                <c:pt idx="504">
                  <c:v>0.4503</c:v>
                </c:pt>
                <c:pt idx="505">
                  <c:v>0.4623</c:v>
                </c:pt>
                <c:pt idx="506">
                  <c:v>0.46</c:v>
                </c:pt>
                <c:pt idx="507">
                  <c:v>0.4448</c:v>
                </c:pt>
                <c:pt idx="508">
                  <c:v>0.4419</c:v>
                </c:pt>
                <c:pt idx="509">
                  <c:v>0.4483</c:v>
                </c:pt>
                <c:pt idx="510">
                  <c:v>0.4629</c:v>
                </c:pt>
                <c:pt idx="511">
                  <c:v>0.4581</c:v>
                </c:pt>
                <c:pt idx="512">
                  <c:v>0.4513</c:v>
                </c:pt>
                <c:pt idx="513">
                  <c:v>0.468</c:v>
                </c:pt>
                <c:pt idx="514">
                  <c:v>0.4607</c:v>
                </c:pt>
                <c:pt idx="515">
                  <c:v>0.448</c:v>
                </c:pt>
                <c:pt idx="516">
                  <c:v>0.473</c:v>
                </c:pt>
                <c:pt idx="517">
                  <c:v>0.4746</c:v>
                </c:pt>
                <c:pt idx="518">
                  <c:v>0.4512</c:v>
                </c:pt>
                <c:pt idx="519">
                  <c:v>0.4652</c:v>
                </c:pt>
                <c:pt idx="520">
                  <c:v>0.4609</c:v>
                </c:pt>
                <c:pt idx="521">
                  <c:v>0.4641</c:v>
                </c:pt>
                <c:pt idx="522">
                  <c:v>0.4506</c:v>
                </c:pt>
                <c:pt idx="523">
                  <c:v>0.4601</c:v>
                </c:pt>
                <c:pt idx="524">
                  <c:v>0.4541</c:v>
                </c:pt>
                <c:pt idx="525">
                  <c:v>0.4523</c:v>
                </c:pt>
                <c:pt idx="526">
                  <c:v>0.4631</c:v>
                </c:pt>
                <c:pt idx="527">
                  <c:v>0.4452</c:v>
                </c:pt>
                <c:pt idx="528">
                  <c:v>0.4647</c:v>
                </c:pt>
                <c:pt idx="529">
                  <c:v>0.4599</c:v>
                </c:pt>
                <c:pt idx="530">
                  <c:v>0.4573</c:v>
                </c:pt>
                <c:pt idx="531">
                  <c:v>0.453</c:v>
                </c:pt>
                <c:pt idx="532">
                  <c:v>0.4404</c:v>
                </c:pt>
                <c:pt idx="533">
                  <c:v>0.4558</c:v>
                </c:pt>
                <c:pt idx="534">
                  <c:v>0.4579</c:v>
                </c:pt>
                <c:pt idx="535">
                  <c:v>0.4593</c:v>
                </c:pt>
                <c:pt idx="536">
                  <c:v>0.4515</c:v>
                </c:pt>
                <c:pt idx="537">
                  <c:v>0.4563</c:v>
                </c:pt>
                <c:pt idx="538">
                  <c:v>0.4511</c:v>
                </c:pt>
                <c:pt idx="539">
                  <c:v>0.4605</c:v>
                </c:pt>
                <c:pt idx="540">
                  <c:v>0.4597</c:v>
                </c:pt>
                <c:pt idx="541">
                  <c:v>0.444</c:v>
                </c:pt>
                <c:pt idx="542">
                  <c:v>0.4707</c:v>
                </c:pt>
                <c:pt idx="543">
                  <c:v>0.455</c:v>
                </c:pt>
                <c:pt idx="544">
                  <c:v>0.4496</c:v>
                </c:pt>
                <c:pt idx="545">
                  <c:v>0.4498</c:v>
                </c:pt>
                <c:pt idx="546">
                  <c:v>0.4543</c:v>
                </c:pt>
                <c:pt idx="547">
                  <c:v>0.469</c:v>
                </c:pt>
                <c:pt idx="548">
                  <c:v>0.4635</c:v>
                </c:pt>
                <c:pt idx="549">
                  <c:v>0.4529</c:v>
                </c:pt>
                <c:pt idx="550">
                  <c:v>0.4681</c:v>
                </c:pt>
                <c:pt idx="551">
                  <c:v>0.4573</c:v>
                </c:pt>
                <c:pt idx="552">
                  <c:v>0.4541</c:v>
                </c:pt>
                <c:pt idx="553">
                  <c:v>0.4531</c:v>
                </c:pt>
                <c:pt idx="554">
                  <c:v>0.4586</c:v>
                </c:pt>
                <c:pt idx="555">
                  <c:v>0.4604</c:v>
                </c:pt>
                <c:pt idx="556">
                  <c:v>0.4584</c:v>
                </c:pt>
                <c:pt idx="557">
                  <c:v>0.4617</c:v>
                </c:pt>
                <c:pt idx="558">
                  <c:v>0.4585</c:v>
                </c:pt>
                <c:pt idx="559">
                  <c:v>0.4506</c:v>
                </c:pt>
                <c:pt idx="560">
                  <c:v>0.4558</c:v>
                </c:pt>
                <c:pt idx="561">
                  <c:v>0.4578</c:v>
                </c:pt>
                <c:pt idx="562">
                  <c:v>0.4595</c:v>
                </c:pt>
                <c:pt idx="563">
                  <c:v>0.4602</c:v>
                </c:pt>
                <c:pt idx="564">
                  <c:v>0.4368</c:v>
                </c:pt>
                <c:pt idx="565">
                  <c:v>0.4566</c:v>
                </c:pt>
                <c:pt idx="566">
                  <c:v>0.4492</c:v>
                </c:pt>
                <c:pt idx="567">
                  <c:v>0.4624</c:v>
                </c:pt>
                <c:pt idx="568">
                  <c:v>0.461</c:v>
                </c:pt>
                <c:pt idx="569">
                  <c:v>0.4632</c:v>
                </c:pt>
                <c:pt idx="570">
                  <c:v>0.465</c:v>
                </c:pt>
                <c:pt idx="571">
                  <c:v>0.4545</c:v>
                </c:pt>
                <c:pt idx="572">
                  <c:v>0.459</c:v>
                </c:pt>
                <c:pt idx="573">
                  <c:v>0.4575</c:v>
                </c:pt>
                <c:pt idx="574">
                  <c:v>0.4581</c:v>
                </c:pt>
                <c:pt idx="575">
                  <c:v>0.4573</c:v>
                </c:pt>
                <c:pt idx="576">
                  <c:v>0.4568</c:v>
                </c:pt>
                <c:pt idx="577">
                  <c:v>0.4432</c:v>
                </c:pt>
                <c:pt idx="578">
                  <c:v>0.4621</c:v>
                </c:pt>
                <c:pt idx="579">
                  <c:v>0.4599</c:v>
                </c:pt>
                <c:pt idx="580">
                  <c:v>0.4543</c:v>
                </c:pt>
                <c:pt idx="581">
                  <c:v>0.4559</c:v>
                </c:pt>
                <c:pt idx="582">
                  <c:v>0.4546</c:v>
                </c:pt>
                <c:pt idx="583">
                  <c:v>0.4478</c:v>
                </c:pt>
                <c:pt idx="584">
                  <c:v>0.4648</c:v>
                </c:pt>
                <c:pt idx="585">
                  <c:v>0.445</c:v>
                </c:pt>
                <c:pt idx="586">
                  <c:v>0.4583</c:v>
                </c:pt>
                <c:pt idx="587">
                  <c:v>0.458</c:v>
                </c:pt>
                <c:pt idx="588">
                  <c:v>0.463</c:v>
                </c:pt>
                <c:pt idx="589">
                  <c:v>0.4592</c:v>
                </c:pt>
                <c:pt idx="590">
                  <c:v>0.4406</c:v>
                </c:pt>
                <c:pt idx="591">
                  <c:v>0.4694</c:v>
                </c:pt>
                <c:pt idx="592">
                  <c:v>0.4512</c:v>
                </c:pt>
                <c:pt idx="593">
                  <c:v>0.4517</c:v>
                </c:pt>
                <c:pt idx="594">
                  <c:v>0.4531</c:v>
                </c:pt>
                <c:pt idx="595">
                  <c:v>0.4416</c:v>
                </c:pt>
                <c:pt idx="596">
                  <c:v>0.4477</c:v>
                </c:pt>
                <c:pt idx="597">
                  <c:v>0.4513</c:v>
                </c:pt>
                <c:pt idx="598">
                  <c:v>0.4571</c:v>
                </c:pt>
                <c:pt idx="599">
                  <c:v>0.4613</c:v>
                </c:pt>
                <c:pt idx="600">
                  <c:v>0.4575</c:v>
                </c:pt>
                <c:pt idx="601">
                  <c:v>0.4377</c:v>
                </c:pt>
                <c:pt idx="602">
                  <c:v>0.4657</c:v>
                </c:pt>
                <c:pt idx="603">
                  <c:v>0.4692</c:v>
                </c:pt>
                <c:pt idx="604">
                  <c:v>0.4489</c:v>
                </c:pt>
                <c:pt idx="605">
                  <c:v>0.4684</c:v>
                </c:pt>
                <c:pt idx="606">
                  <c:v>0.45</c:v>
                </c:pt>
                <c:pt idx="607">
                  <c:v>0.4711</c:v>
                </c:pt>
                <c:pt idx="608">
                  <c:v>0.4599</c:v>
                </c:pt>
                <c:pt idx="609">
                  <c:v>0.4559</c:v>
                </c:pt>
                <c:pt idx="610">
                  <c:v>0.4634</c:v>
                </c:pt>
                <c:pt idx="611">
                  <c:v>0.4624</c:v>
                </c:pt>
                <c:pt idx="612">
                  <c:v>0.4491</c:v>
                </c:pt>
                <c:pt idx="613">
                  <c:v>0.4596</c:v>
                </c:pt>
                <c:pt idx="614">
                  <c:v>0.465</c:v>
                </c:pt>
                <c:pt idx="615">
                  <c:v>0.4607</c:v>
                </c:pt>
                <c:pt idx="616">
                  <c:v>0.4589</c:v>
                </c:pt>
                <c:pt idx="617">
                  <c:v>0.4504</c:v>
                </c:pt>
                <c:pt idx="618">
                  <c:v>0.4613</c:v>
                </c:pt>
                <c:pt idx="619">
                  <c:v>0.457</c:v>
                </c:pt>
                <c:pt idx="620">
                  <c:v>0.4552</c:v>
                </c:pt>
                <c:pt idx="621">
                  <c:v>0.461</c:v>
                </c:pt>
                <c:pt idx="622">
                  <c:v>0.4539</c:v>
                </c:pt>
                <c:pt idx="623">
                  <c:v>0.4466</c:v>
                </c:pt>
                <c:pt idx="624">
                  <c:v>0.4565</c:v>
                </c:pt>
                <c:pt idx="625">
                  <c:v>0.4558</c:v>
                </c:pt>
                <c:pt idx="626">
                  <c:v>0.4591</c:v>
                </c:pt>
                <c:pt idx="627">
                  <c:v>0.4573</c:v>
                </c:pt>
                <c:pt idx="628">
                  <c:v>0.4554</c:v>
                </c:pt>
                <c:pt idx="629">
                  <c:v>0.4597</c:v>
                </c:pt>
                <c:pt idx="630">
                  <c:v>0.4535</c:v>
                </c:pt>
                <c:pt idx="631">
                  <c:v>0.4662</c:v>
                </c:pt>
                <c:pt idx="632">
                  <c:v>0.4516</c:v>
                </c:pt>
                <c:pt idx="633">
                  <c:v>0.4397</c:v>
                </c:pt>
                <c:pt idx="634">
                  <c:v>0.449</c:v>
                </c:pt>
                <c:pt idx="635">
                  <c:v>0.4557</c:v>
                </c:pt>
                <c:pt idx="636">
                  <c:v>0.465</c:v>
                </c:pt>
                <c:pt idx="637">
                  <c:v>0.4479</c:v>
                </c:pt>
                <c:pt idx="638">
                  <c:v>0.4567</c:v>
                </c:pt>
                <c:pt idx="639">
                  <c:v>0.4632</c:v>
                </c:pt>
                <c:pt idx="640">
                  <c:v>0.4659</c:v>
                </c:pt>
                <c:pt idx="641">
                  <c:v>0.4617</c:v>
                </c:pt>
                <c:pt idx="642">
                  <c:v>0.4454</c:v>
                </c:pt>
                <c:pt idx="643">
                  <c:v>0.4585</c:v>
                </c:pt>
                <c:pt idx="644">
                  <c:v>0.4555</c:v>
                </c:pt>
                <c:pt idx="645">
                  <c:v>0.4556</c:v>
                </c:pt>
                <c:pt idx="646">
                  <c:v>0.4594</c:v>
                </c:pt>
                <c:pt idx="647">
                  <c:v>0.4616</c:v>
                </c:pt>
                <c:pt idx="648">
                  <c:v>0.4588</c:v>
                </c:pt>
                <c:pt idx="649">
                  <c:v>0.446</c:v>
                </c:pt>
                <c:pt idx="650">
                  <c:v>0.456</c:v>
                </c:pt>
                <c:pt idx="651">
                  <c:v>0.4567</c:v>
                </c:pt>
                <c:pt idx="652">
                  <c:v>0.4389</c:v>
                </c:pt>
                <c:pt idx="653">
                  <c:v>0.4484</c:v>
                </c:pt>
                <c:pt idx="654">
                  <c:v>0.4653</c:v>
                </c:pt>
                <c:pt idx="655">
                  <c:v>0.4617</c:v>
                </c:pt>
                <c:pt idx="656">
                  <c:v>0.4636</c:v>
                </c:pt>
                <c:pt idx="657">
                  <c:v>0.4633</c:v>
                </c:pt>
                <c:pt idx="658">
                  <c:v>0.4487</c:v>
                </c:pt>
                <c:pt idx="659">
                  <c:v>0.4591</c:v>
                </c:pt>
                <c:pt idx="660">
                  <c:v>0.4389</c:v>
                </c:pt>
                <c:pt idx="661">
                  <c:v>0.4736</c:v>
                </c:pt>
                <c:pt idx="662">
                  <c:v>0.4531</c:v>
                </c:pt>
                <c:pt idx="663">
                  <c:v>0.4551</c:v>
                </c:pt>
                <c:pt idx="664">
                  <c:v>0.4573</c:v>
                </c:pt>
                <c:pt idx="665">
                  <c:v>0.4642</c:v>
                </c:pt>
                <c:pt idx="666">
                  <c:v>0.4597</c:v>
                </c:pt>
                <c:pt idx="667">
                  <c:v>0.4564</c:v>
                </c:pt>
                <c:pt idx="668">
                  <c:v>0.4591</c:v>
                </c:pt>
                <c:pt idx="669">
                  <c:v>0.4527</c:v>
                </c:pt>
                <c:pt idx="670">
                  <c:v>0.4579</c:v>
                </c:pt>
                <c:pt idx="671">
                  <c:v>0.4586</c:v>
                </c:pt>
                <c:pt idx="672">
                  <c:v>0.4684</c:v>
                </c:pt>
                <c:pt idx="673">
                  <c:v>0.4682</c:v>
                </c:pt>
                <c:pt idx="674">
                  <c:v>0.466</c:v>
                </c:pt>
                <c:pt idx="675">
                  <c:v>0.4612</c:v>
                </c:pt>
                <c:pt idx="676">
                  <c:v>0.4488</c:v>
                </c:pt>
                <c:pt idx="677">
                  <c:v>0.4631</c:v>
                </c:pt>
                <c:pt idx="678">
                  <c:v>0.4649</c:v>
                </c:pt>
                <c:pt idx="679">
                  <c:v>0.4688</c:v>
                </c:pt>
                <c:pt idx="680">
                  <c:v>0.4634</c:v>
                </c:pt>
                <c:pt idx="681">
                  <c:v>0.4603</c:v>
                </c:pt>
                <c:pt idx="682">
                  <c:v>0.4615</c:v>
                </c:pt>
                <c:pt idx="683">
                  <c:v>0.461</c:v>
                </c:pt>
                <c:pt idx="684">
                  <c:v>0.4618</c:v>
                </c:pt>
                <c:pt idx="685">
                  <c:v>0.4636</c:v>
                </c:pt>
                <c:pt idx="686">
                  <c:v>0.4625</c:v>
                </c:pt>
                <c:pt idx="687">
                  <c:v>0.4559</c:v>
                </c:pt>
                <c:pt idx="688">
                  <c:v>0.4562</c:v>
                </c:pt>
                <c:pt idx="689">
                  <c:v>0.4555</c:v>
                </c:pt>
                <c:pt idx="690">
                  <c:v>0.4569</c:v>
                </c:pt>
                <c:pt idx="691">
                  <c:v>0.4593</c:v>
                </c:pt>
                <c:pt idx="692">
                  <c:v>0.4268</c:v>
                </c:pt>
                <c:pt idx="693">
                  <c:v>0.4627</c:v>
                </c:pt>
                <c:pt idx="694">
                  <c:v>0.4648</c:v>
                </c:pt>
                <c:pt idx="695">
                  <c:v>0.4614</c:v>
                </c:pt>
                <c:pt idx="696">
                  <c:v>0.4695</c:v>
                </c:pt>
                <c:pt idx="697">
                  <c:v>0.4745</c:v>
                </c:pt>
                <c:pt idx="698">
                  <c:v>0.4603</c:v>
                </c:pt>
                <c:pt idx="699">
                  <c:v>0.4756</c:v>
                </c:pt>
                <c:pt idx="700">
                  <c:v>0.4782</c:v>
                </c:pt>
                <c:pt idx="701">
                  <c:v>0.4721</c:v>
                </c:pt>
                <c:pt idx="702">
                  <c:v>0.4818</c:v>
                </c:pt>
                <c:pt idx="703">
                  <c:v>0.475</c:v>
                </c:pt>
                <c:pt idx="704">
                  <c:v>0.478</c:v>
                </c:pt>
                <c:pt idx="705">
                  <c:v>0.4688</c:v>
                </c:pt>
                <c:pt idx="706">
                  <c:v>0.4586</c:v>
                </c:pt>
                <c:pt idx="707">
                  <c:v>0.4467</c:v>
                </c:pt>
                <c:pt idx="708">
                  <c:v>0.4497</c:v>
                </c:pt>
                <c:pt idx="709">
                  <c:v>0.4618</c:v>
                </c:pt>
                <c:pt idx="710">
                  <c:v>0.4525</c:v>
                </c:pt>
                <c:pt idx="711">
                  <c:v>0.4622</c:v>
                </c:pt>
                <c:pt idx="712">
                  <c:v>0.4621</c:v>
                </c:pt>
                <c:pt idx="713">
                  <c:v>0.4614</c:v>
                </c:pt>
                <c:pt idx="714">
                  <c:v>0.455</c:v>
                </c:pt>
                <c:pt idx="715">
                  <c:v>0.4509</c:v>
                </c:pt>
                <c:pt idx="716">
                  <c:v>0.4513</c:v>
                </c:pt>
                <c:pt idx="717">
                  <c:v>0.4325</c:v>
                </c:pt>
                <c:pt idx="718">
                  <c:v>0.4502</c:v>
                </c:pt>
                <c:pt idx="719">
                  <c:v>0.4453</c:v>
                </c:pt>
                <c:pt idx="720">
                  <c:v>0.4604</c:v>
                </c:pt>
                <c:pt idx="721">
                  <c:v>0.4481</c:v>
                </c:pt>
                <c:pt idx="722">
                  <c:v>0.4652</c:v>
                </c:pt>
                <c:pt idx="723">
                  <c:v>0.4612</c:v>
                </c:pt>
                <c:pt idx="724">
                  <c:v>0.4586</c:v>
                </c:pt>
                <c:pt idx="725">
                  <c:v>0.4768</c:v>
                </c:pt>
                <c:pt idx="726">
                  <c:v>0.4596</c:v>
                </c:pt>
                <c:pt idx="727">
                  <c:v>0.4601</c:v>
                </c:pt>
                <c:pt idx="728">
                  <c:v>0.4638</c:v>
                </c:pt>
                <c:pt idx="729">
                  <c:v>0.4638</c:v>
                </c:pt>
                <c:pt idx="730">
                  <c:v>0.4553</c:v>
                </c:pt>
                <c:pt idx="731">
                  <c:v>0.456</c:v>
                </c:pt>
                <c:pt idx="732">
                  <c:v>0.4573</c:v>
                </c:pt>
                <c:pt idx="733">
                  <c:v>0.4444</c:v>
                </c:pt>
                <c:pt idx="734">
                  <c:v>0.4451</c:v>
                </c:pt>
                <c:pt idx="735">
                  <c:v>0.4579</c:v>
                </c:pt>
                <c:pt idx="736">
                  <c:v>0.4584</c:v>
                </c:pt>
                <c:pt idx="737">
                  <c:v>0.4659</c:v>
                </c:pt>
                <c:pt idx="738">
                  <c:v>0.47</c:v>
                </c:pt>
                <c:pt idx="739">
                  <c:v>0.4672</c:v>
                </c:pt>
                <c:pt idx="740">
                  <c:v>0.4584</c:v>
                </c:pt>
                <c:pt idx="741">
                  <c:v>0.4488</c:v>
                </c:pt>
                <c:pt idx="742">
                  <c:v>0.4581</c:v>
                </c:pt>
                <c:pt idx="743">
                  <c:v>0.4596</c:v>
                </c:pt>
                <c:pt idx="744">
                  <c:v>0.4613</c:v>
                </c:pt>
                <c:pt idx="745">
                  <c:v>0.4673</c:v>
                </c:pt>
                <c:pt idx="746">
                  <c:v>0.466</c:v>
                </c:pt>
                <c:pt idx="747">
                  <c:v>0.4673</c:v>
                </c:pt>
                <c:pt idx="748">
                  <c:v>0.4694</c:v>
                </c:pt>
                <c:pt idx="749">
                  <c:v>0.4369</c:v>
                </c:pt>
                <c:pt idx="750">
                  <c:v>0.4634</c:v>
                </c:pt>
                <c:pt idx="751">
                  <c:v>0.4516</c:v>
                </c:pt>
                <c:pt idx="752">
                  <c:v>0.4686</c:v>
                </c:pt>
                <c:pt idx="753">
                  <c:v>0.4575</c:v>
                </c:pt>
                <c:pt idx="754">
                  <c:v>0.4685</c:v>
                </c:pt>
                <c:pt idx="755">
                  <c:v>0.4591</c:v>
                </c:pt>
                <c:pt idx="756">
                  <c:v>0.4656</c:v>
                </c:pt>
                <c:pt idx="757">
                  <c:v>0.463</c:v>
                </c:pt>
                <c:pt idx="758">
                  <c:v>0.4539</c:v>
                </c:pt>
                <c:pt idx="759">
                  <c:v>0.4661</c:v>
                </c:pt>
                <c:pt idx="760">
                  <c:v>0.4521</c:v>
                </c:pt>
                <c:pt idx="761">
                  <c:v>0.4604</c:v>
                </c:pt>
                <c:pt idx="762">
                  <c:v>0.4594</c:v>
                </c:pt>
                <c:pt idx="763">
                  <c:v>0.4544</c:v>
                </c:pt>
                <c:pt idx="764">
                  <c:v>0.455</c:v>
                </c:pt>
                <c:pt idx="765">
                  <c:v>0.4572</c:v>
                </c:pt>
                <c:pt idx="766">
                  <c:v>0.4553</c:v>
                </c:pt>
                <c:pt idx="767">
                  <c:v>0.467</c:v>
                </c:pt>
                <c:pt idx="768">
                  <c:v>0.4542</c:v>
                </c:pt>
                <c:pt idx="769">
                  <c:v>0.4597</c:v>
                </c:pt>
                <c:pt idx="770">
                  <c:v>0.4551</c:v>
                </c:pt>
                <c:pt idx="771">
                  <c:v>0.4555</c:v>
                </c:pt>
                <c:pt idx="772">
                  <c:v>0.4516</c:v>
                </c:pt>
                <c:pt idx="773">
                  <c:v>0.4561</c:v>
                </c:pt>
                <c:pt idx="774">
                  <c:v>0.4557</c:v>
                </c:pt>
                <c:pt idx="775">
                  <c:v>0.462</c:v>
                </c:pt>
                <c:pt idx="776">
                  <c:v>0.4592</c:v>
                </c:pt>
                <c:pt idx="777">
                  <c:v>0.4656</c:v>
                </c:pt>
                <c:pt idx="778">
                  <c:v>0.4549</c:v>
                </c:pt>
                <c:pt idx="779">
                  <c:v>0.4594</c:v>
                </c:pt>
                <c:pt idx="780">
                  <c:v>0.4638</c:v>
                </c:pt>
                <c:pt idx="781">
                  <c:v>0.4601</c:v>
                </c:pt>
                <c:pt idx="782">
                  <c:v>0.4582</c:v>
                </c:pt>
                <c:pt idx="783">
                  <c:v>0.4513</c:v>
                </c:pt>
                <c:pt idx="784">
                  <c:v>0.4505</c:v>
                </c:pt>
                <c:pt idx="785">
                  <c:v>0.4585</c:v>
                </c:pt>
                <c:pt idx="786">
                  <c:v>0.4567</c:v>
                </c:pt>
                <c:pt idx="787">
                  <c:v>0.4634</c:v>
                </c:pt>
                <c:pt idx="788">
                  <c:v>0.4602</c:v>
                </c:pt>
                <c:pt idx="789">
                  <c:v>0.4458</c:v>
                </c:pt>
                <c:pt idx="790">
                  <c:v>0.4643</c:v>
                </c:pt>
                <c:pt idx="791">
                  <c:v>0.4587</c:v>
                </c:pt>
                <c:pt idx="792">
                  <c:v>0.4622</c:v>
                </c:pt>
                <c:pt idx="793">
                  <c:v>0.4565</c:v>
                </c:pt>
                <c:pt idx="794">
                  <c:v>0.4543</c:v>
                </c:pt>
                <c:pt idx="795">
                  <c:v>0.4564</c:v>
                </c:pt>
                <c:pt idx="796">
                  <c:v>0.4559</c:v>
                </c:pt>
                <c:pt idx="797">
                  <c:v>0.4598</c:v>
                </c:pt>
                <c:pt idx="798">
                  <c:v>0.4547</c:v>
                </c:pt>
                <c:pt idx="799">
                  <c:v>0.4597</c:v>
                </c:pt>
                <c:pt idx="800">
                  <c:v>0.451</c:v>
                </c:pt>
                <c:pt idx="801">
                  <c:v>0.4412</c:v>
                </c:pt>
                <c:pt idx="802">
                  <c:v>0.4566</c:v>
                </c:pt>
                <c:pt idx="803">
                  <c:v>0.4531</c:v>
                </c:pt>
                <c:pt idx="804">
                  <c:v>0.4523</c:v>
                </c:pt>
                <c:pt idx="805">
                  <c:v>0.4559</c:v>
                </c:pt>
                <c:pt idx="806">
                  <c:v>0.4465</c:v>
                </c:pt>
                <c:pt idx="807">
                  <c:v>0.4515</c:v>
                </c:pt>
                <c:pt idx="808">
                  <c:v>0.4494</c:v>
                </c:pt>
                <c:pt idx="809">
                  <c:v>0.4538</c:v>
                </c:pt>
                <c:pt idx="810">
                  <c:v>0.4556</c:v>
                </c:pt>
                <c:pt idx="811">
                  <c:v>0.4585</c:v>
                </c:pt>
                <c:pt idx="812">
                  <c:v>0.4474</c:v>
                </c:pt>
                <c:pt idx="813">
                  <c:v>0.4494</c:v>
                </c:pt>
                <c:pt idx="814">
                  <c:v>0.452</c:v>
                </c:pt>
                <c:pt idx="815">
                  <c:v>0.4547</c:v>
                </c:pt>
                <c:pt idx="816">
                  <c:v>0.4542</c:v>
                </c:pt>
                <c:pt idx="817">
                  <c:v>0.4575</c:v>
                </c:pt>
                <c:pt idx="818">
                  <c:v>0.4478</c:v>
                </c:pt>
                <c:pt idx="819">
                  <c:v>0.4551</c:v>
                </c:pt>
                <c:pt idx="820">
                  <c:v>0.4556</c:v>
                </c:pt>
                <c:pt idx="821">
                  <c:v>0.4612</c:v>
                </c:pt>
                <c:pt idx="822">
                  <c:v>0.4454</c:v>
                </c:pt>
                <c:pt idx="823">
                  <c:v>0.4432</c:v>
                </c:pt>
                <c:pt idx="824">
                  <c:v>0.4498</c:v>
                </c:pt>
                <c:pt idx="825">
                  <c:v>0.4546</c:v>
                </c:pt>
                <c:pt idx="826">
                  <c:v>0.4511</c:v>
                </c:pt>
                <c:pt idx="827">
                  <c:v>0.4479</c:v>
                </c:pt>
                <c:pt idx="828">
                  <c:v>0.4527</c:v>
                </c:pt>
                <c:pt idx="829">
                  <c:v>0.4545</c:v>
                </c:pt>
                <c:pt idx="830">
                  <c:v>0.46</c:v>
                </c:pt>
                <c:pt idx="831">
                  <c:v>0.4539</c:v>
                </c:pt>
                <c:pt idx="832">
                  <c:v>0.4443</c:v>
                </c:pt>
                <c:pt idx="833">
                  <c:v>0.4606</c:v>
                </c:pt>
                <c:pt idx="834">
                  <c:v>0.4587</c:v>
                </c:pt>
                <c:pt idx="835">
                  <c:v>0.4639</c:v>
                </c:pt>
                <c:pt idx="836">
                  <c:v>0.4668</c:v>
                </c:pt>
                <c:pt idx="837">
                  <c:v>0.4614</c:v>
                </c:pt>
                <c:pt idx="838">
                  <c:v>0.4633</c:v>
                </c:pt>
                <c:pt idx="839">
                  <c:v>0.464</c:v>
                </c:pt>
                <c:pt idx="840">
                  <c:v>0.4677</c:v>
                </c:pt>
                <c:pt idx="841">
                  <c:v>0.4594</c:v>
                </c:pt>
                <c:pt idx="842">
                  <c:v>0.4602</c:v>
                </c:pt>
                <c:pt idx="843">
                  <c:v>0.45</c:v>
                </c:pt>
                <c:pt idx="844">
                  <c:v>0.4552</c:v>
                </c:pt>
                <c:pt idx="845">
                  <c:v>0.46</c:v>
                </c:pt>
                <c:pt idx="846">
                  <c:v>0.4596</c:v>
                </c:pt>
                <c:pt idx="847">
                  <c:v>0.4581</c:v>
                </c:pt>
                <c:pt idx="848">
                  <c:v>0.4756</c:v>
                </c:pt>
                <c:pt idx="849">
                  <c:v>0.4682</c:v>
                </c:pt>
                <c:pt idx="850">
                  <c:v>0.4546</c:v>
                </c:pt>
                <c:pt idx="851">
                  <c:v>0.4607</c:v>
                </c:pt>
                <c:pt idx="852">
                  <c:v>0.4658</c:v>
                </c:pt>
                <c:pt idx="853">
                  <c:v>0.4638</c:v>
                </c:pt>
                <c:pt idx="854">
                  <c:v>0.4656</c:v>
                </c:pt>
                <c:pt idx="855">
                  <c:v>0.4643</c:v>
                </c:pt>
                <c:pt idx="856">
                  <c:v>0.4732</c:v>
                </c:pt>
                <c:pt idx="857">
                  <c:v>0.4612</c:v>
                </c:pt>
                <c:pt idx="858">
                  <c:v>0.4638</c:v>
                </c:pt>
                <c:pt idx="859">
                  <c:v>0.4758</c:v>
                </c:pt>
                <c:pt idx="860">
                  <c:v>0.47</c:v>
                </c:pt>
                <c:pt idx="861">
                  <c:v>0.4667</c:v>
                </c:pt>
                <c:pt idx="862">
                  <c:v>0.4678</c:v>
                </c:pt>
                <c:pt idx="863">
                  <c:v>0.4654</c:v>
                </c:pt>
                <c:pt idx="864">
                  <c:v>0.4695</c:v>
                </c:pt>
                <c:pt idx="865">
                  <c:v>0.4614</c:v>
                </c:pt>
                <c:pt idx="866">
                  <c:v>0.4713</c:v>
                </c:pt>
                <c:pt idx="867">
                  <c:v>0.4628</c:v>
                </c:pt>
                <c:pt idx="868">
                  <c:v>0.4754</c:v>
                </c:pt>
                <c:pt idx="869">
                  <c:v>0.4727</c:v>
                </c:pt>
                <c:pt idx="870">
                  <c:v>0.4781</c:v>
                </c:pt>
                <c:pt idx="871">
                  <c:v>0.4774</c:v>
                </c:pt>
                <c:pt idx="872">
                  <c:v>0.4711</c:v>
                </c:pt>
                <c:pt idx="873">
                  <c:v>0.478</c:v>
                </c:pt>
                <c:pt idx="874">
                  <c:v>0.4687</c:v>
                </c:pt>
                <c:pt idx="875">
                  <c:v>0.4732</c:v>
                </c:pt>
                <c:pt idx="876">
                  <c:v>0.4727</c:v>
                </c:pt>
                <c:pt idx="877">
                  <c:v>0.4726</c:v>
                </c:pt>
                <c:pt idx="878">
                  <c:v>0.4642</c:v>
                </c:pt>
                <c:pt idx="879">
                  <c:v>0.4653</c:v>
                </c:pt>
                <c:pt idx="880">
                  <c:v>0.4644</c:v>
                </c:pt>
                <c:pt idx="881">
                  <c:v>0.4628</c:v>
                </c:pt>
                <c:pt idx="882">
                  <c:v>0.4724</c:v>
                </c:pt>
                <c:pt idx="883">
                  <c:v>0.4717</c:v>
                </c:pt>
                <c:pt idx="884">
                  <c:v>0.4741</c:v>
                </c:pt>
                <c:pt idx="885">
                  <c:v>0.4817</c:v>
                </c:pt>
                <c:pt idx="886">
                  <c:v>0.4755</c:v>
                </c:pt>
                <c:pt idx="887">
                  <c:v>0.4763</c:v>
                </c:pt>
                <c:pt idx="888">
                  <c:v>0.4403</c:v>
                </c:pt>
                <c:pt idx="889">
                  <c:v>0.4426</c:v>
                </c:pt>
                <c:pt idx="890">
                  <c:v>0.4701</c:v>
                </c:pt>
                <c:pt idx="891">
                  <c:v>0.4683</c:v>
                </c:pt>
                <c:pt idx="892">
                  <c:v>0.477</c:v>
                </c:pt>
                <c:pt idx="893">
                  <c:v>0.4701</c:v>
                </c:pt>
                <c:pt idx="894">
                  <c:v>0.4808</c:v>
                </c:pt>
                <c:pt idx="895">
                  <c:v>0.4678</c:v>
                </c:pt>
                <c:pt idx="896">
                  <c:v>0.4803</c:v>
                </c:pt>
                <c:pt idx="897">
                  <c:v>0.4764</c:v>
                </c:pt>
                <c:pt idx="898">
                  <c:v>0.4878</c:v>
                </c:pt>
                <c:pt idx="899">
                  <c:v>0.4918</c:v>
                </c:pt>
                <c:pt idx="900">
                  <c:v>0.4823</c:v>
                </c:pt>
                <c:pt idx="901">
                  <c:v>0.465</c:v>
                </c:pt>
                <c:pt idx="902">
                  <c:v>0.4851</c:v>
                </c:pt>
                <c:pt idx="903">
                  <c:v>0.464</c:v>
                </c:pt>
                <c:pt idx="904">
                  <c:v>0.4854</c:v>
                </c:pt>
                <c:pt idx="905">
                  <c:v>0.4721</c:v>
                </c:pt>
                <c:pt idx="906">
                  <c:v>0.4766</c:v>
                </c:pt>
                <c:pt idx="907">
                  <c:v>0.4675</c:v>
                </c:pt>
                <c:pt idx="908">
                  <c:v>0.4653</c:v>
                </c:pt>
                <c:pt idx="909">
                  <c:v>0.4601</c:v>
                </c:pt>
                <c:pt idx="910">
                  <c:v>0.4727</c:v>
                </c:pt>
                <c:pt idx="911">
                  <c:v>0.4761</c:v>
                </c:pt>
                <c:pt idx="912">
                  <c:v>0.4626</c:v>
                </c:pt>
                <c:pt idx="913">
                  <c:v>0.471</c:v>
                </c:pt>
                <c:pt idx="914">
                  <c:v>0.4752</c:v>
                </c:pt>
                <c:pt idx="915">
                  <c:v>0.4637</c:v>
                </c:pt>
                <c:pt idx="916">
                  <c:v>0.4589</c:v>
                </c:pt>
                <c:pt idx="917">
                  <c:v>0.4599</c:v>
                </c:pt>
                <c:pt idx="918">
                  <c:v>0.4578</c:v>
                </c:pt>
                <c:pt idx="919">
                  <c:v>0.462</c:v>
                </c:pt>
                <c:pt idx="920">
                  <c:v>0.4642</c:v>
                </c:pt>
                <c:pt idx="921">
                  <c:v>0.4719</c:v>
                </c:pt>
                <c:pt idx="922">
                  <c:v>0.456</c:v>
                </c:pt>
                <c:pt idx="923">
                  <c:v>0.4504</c:v>
                </c:pt>
                <c:pt idx="924">
                  <c:v>0.4634</c:v>
                </c:pt>
                <c:pt idx="925">
                  <c:v>0.4676</c:v>
                </c:pt>
                <c:pt idx="926">
                  <c:v>0.4707</c:v>
                </c:pt>
                <c:pt idx="927">
                  <c:v>0.4789</c:v>
                </c:pt>
                <c:pt idx="928">
                  <c:v>0.4651</c:v>
                </c:pt>
                <c:pt idx="929">
                  <c:v>0.4649</c:v>
                </c:pt>
                <c:pt idx="930">
                  <c:v>0.4652</c:v>
                </c:pt>
                <c:pt idx="931">
                  <c:v>0.4663</c:v>
                </c:pt>
                <c:pt idx="932">
                  <c:v>0.4642</c:v>
                </c:pt>
                <c:pt idx="933">
                  <c:v>0.4552</c:v>
                </c:pt>
                <c:pt idx="934">
                  <c:v>0.4628</c:v>
                </c:pt>
                <c:pt idx="935">
                  <c:v>0.4606</c:v>
                </c:pt>
                <c:pt idx="936">
                  <c:v>0.4707</c:v>
                </c:pt>
                <c:pt idx="937">
                  <c:v>0.4682</c:v>
                </c:pt>
                <c:pt idx="938">
                  <c:v>0.449</c:v>
                </c:pt>
                <c:pt idx="939">
                  <c:v>0.4671</c:v>
                </c:pt>
                <c:pt idx="940">
                  <c:v>0.4575</c:v>
                </c:pt>
                <c:pt idx="941">
                  <c:v>0.4602</c:v>
                </c:pt>
                <c:pt idx="942">
                  <c:v>0.4612</c:v>
                </c:pt>
                <c:pt idx="943">
                  <c:v>0.4538</c:v>
                </c:pt>
                <c:pt idx="944">
                  <c:v>0.4633</c:v>
                </c:pt>
                <c:pt idx="945">
                  <c:v>0.456</c:v>
                </c:pt>
                <c:pt idx="946">
                  <c:v>0.4548</c:v>
                </c:pt>
                <c:pt idx="947">
                  <c:v>0.4612</c:v>
                </c:pt>
                <c:pt idx="948">
                  <c:v>0.461</c:v>
                </c:pt>
                <c:pt idx="949">
                  <c:v>0.4654</c:v>
                </c:pt>
                <c:pt idx="950">
                  <c:v>0.4601</c:v>
                </c:pt>
                <c:pt idx="951">
                  <c:v>0.4582</c:v>
                </c:pt>
                <c:pt idx="952">
                  <c:v>0.4612</c:v>
                </c:pt>
                <c:pt idx="953">
                  <c:v>0.4538</c:v>
                </c:pt>
                <c:pt idx="954">
                  <c:v>0.4548</c:v>
                </c:pt>
                <c:pt idx="955">
                  <c:v>0.4687</c:v>
                </c:pt>
                <c:pt idx="956">
                  <c:v>0.4593</c:v>
                </c:pt>
                <c:pt idx="957">
                  <c:v>0.462</c:v>
                </c:pt>
                <c:pt idx="958">
                  <c:v>0.468</c:v>
                </c:pt>
                <c:pt idx="959">
                  <c:v>0.4693</c:v>
                </c:pt>
                <c:pt idx="960">
                  <c:v>0.47</c:v>
                </c:pt>
                <c:pt idx="961">
                  <c:v>0.4571</c:v>
                </c:pt>
                <c:pt idx="962">
                  <c:v>0.473</c:v>
                </c:pt>
                <c:pt idx="963">
                  <c:v>0.4628</c:v>
                </c:pt>
                <c:pt idx="964">
                  <c:v>0.4678</c:v>
                </c:pt>
                <c:pt idx="965">
                  <c:v>0.4612</c:v>
                </c:pt>
                <c:pt idx="966">
                  <c:v>0.4482</c:v>
                </c:pt>
                <c:pt idx="967">
                  <c:v>0.4582</c:v>
                </c:pt>
                <c:pt idx="968">
                  <c:v>0.4537</c:v>
                </c:pt>
                <c:pt idx="969">
                  <c:v>0.4619</c:v>
                </c:pt>
                <c:pt idx="970">
                  <c:v>0.456</c:v>
                </c:pt>
                <c:pt idx="971">
                  <c:v>0.4565</c:v>
                </c:pt>
                <c:pt idx="972">
                  <c:v>0.4577</c:v>
                </c:pt>
                <c:pt idx="973">
                  <c:v>0.4653</c:v>
                </c:pt>
                <c:pt idx="974">
                  <c:v>0.4584</c:v>
                </c:pt>
                <c:pt idx="975">
                  <c:v>0.4595</c:v>
                </c:pt>
                <c:pt idx="976">
                  <c:v>0.4598</c:v>
                </c:pt>
                <c:pt idx="977">
                  <c:v>0.4664</c:v>
                </c:pt>
                <c:pt idx="978">
                  <c:v>0.4642</c:v>
                </c:pt>
                <c:pt idx="979">
                  <c:v>0.4587</c:v>
                </c:pt>
                <c:pt idx="980">
                  <c:v>0.4577</c:v>
                </c:pt>
                <c:pt idx="981">
                  <c:v>0.4644</c:v>
                </c:pt>
                <c:pt idx="982">
                  <c:v>0.4637</c:v>
                </c:pt>
                <c:pt idx="983">
                  <c:v>0.4542</c:v>
                </c:pt>
                <c:pt idx="984">
                  <c:v>0.455</c:v>
                </c:pt>
                <c:pt idx="985">
                  <c:v>0.4593</c:v>
                </c:pt>
                <c:pt idx="986">
                  <c:v>0.4612</c:v>
                </c:pt>
                <c:pt idx="987">
                  <c:v>0.4608</c:v>
                </c:pt>
                <c:pt idx="988">
                  <c:v>0.4541</c:v>
                </c:pt>
                <c:pt idx="989">
                  <c:v>0.4537</c:v>
                </c:pt>
                <c:pt idx="990">
                  <c:v>0.46</c:v>
                </c:pt>
                <c:pt idx="991">
                  <c:v>0.4511</c:v>
                </c:pt>
                <c:pt idx="992">
                  <c:v>0.4613</c:v>
                </c:pt>
                <c:pt idx="993">
                  <c:v>0.4521</c:v>
                </c:pt>
                <c:pt idx="994">
                  <c:v>0.4513</c:v>
                </c:pt>
                <c:pt idx="995">
                  <c:v>0.4514</c:v>
                </c:pt>
                <c:pt idx="996">
                  <c:v>0.4568</c:v>
                </c:pt>
                <c:pt idx="997">
                  <c:v>0.4511</c:v>
                </c:pt>
                <c:pt idx="998">
                  <c:v>0.4473</c:v>
                </c:pt>
                <c:pt idx="999">
                  <c:v>0.4499</c:v>
                </c:pt>
                <c:pt idx="1000">
                  <c:v>0.4524</c:v>
                </c:pt>
                <c:pt idx="1001">
                  <c:v>0.4431</c:v>
                </c:pt>
                <c:pt idx="1002">
                  <c:v>0.4356</c:v>
                </c:pt>
                <c:pt idx="1003">
                  <c:v>0.4538</c:v>
                </c:pt>
                <c:pt idx="1004">
                  <c:v>0.4418</c:v>
                </c:pt>
                <c:pt idx="1005">
                  <c:v>0.4529</c:v>
                </c:pt>
                <c:pt idx="1006">
                  <c:v>0.4442</c:v>
                </c:pt>
                <c:pt idx="1007">
                  <c:v>0.4538</c:v>
                </c:pt>
                <c:pt idx="1008">
                  <c:v>0.4634</c:v>
                </c:pt>
                <c:pt idx="1009">
                  <c:v>0.4623</c:v>
                </c:pt>
                <c:pt idx="1010">
                  <c:v>0.464</c:v>
                </c:pt>
                <c:pt idx="1011">
                  <c:v>0.4608</c:v>
                </c:pt>
                <c:pt idx="1012">
                  <c:v>0.4636</c:v>
                </c:pt>
                <c:pt idx="1013">
                  <c:v>0.4568</c:v>
                </c:pt>
                <c:pt idx="1014">
                  <c:v>0.4588</c:v>
                </c:pt>
                <c:pt idx="1015">
                  <c:v>0.4673</c:v>
                </c:pt>
                <c:pt idx="1016">
                  <c:v>0.4602</c:v>
                </c:pt>
                <c:pt idx="1017">
                  <c:v>0.4452</c:v>
                </c:pt>
                <c:pt idx="1018">
                  <c:v>0.4581</c:v>
                </c:pt>
                <c:pt idx="1019">
                  <c:v>0.4671</c:v>
                </c:pt>
                <c:pt idx="1020">
                  <c:v>0.4624</c:v>
                </c:pt>
                <c:pt idx="1021">
                  <c:v>0.4615</c:v>
                </c:pt>
                <c:pt idx="1022">
                  <c:v>0.4467</c:v>
                </c:pt>
                <c:pt idx="1023">
                  <c:v>0.4572</c:v>
                </c:pt>
                <c:pt idx="1024">
                  <c:v>0.4601</c:v>
                </c:pt>
                <c:pt idx="1025">
                  <c:v>0.4601</c:v>
                </c:pt>
                <c:pt idx="1026">
                  <c:v>0.4552</c:v>
                </c:pt>
                <c:pt idx="1027">
                  <c:v>0.4624</c:v>
                </c:pt>
                <c:pt idx="1028">
                  <c:v>0.4497</c:v>
                </c:pt>
                <c:pt idx="1029">
                  <c:v>0.4592</c:v>
                </c:pt>
                <c:pt idx="1030">
                  <c:v>0.4587</c:v>
                </c:pt>
                <c:pt idx="1031">
                  <c:v>0.4546</c:v>
                </c:pt>
                <c:pt idx="1032">
                  <c:v>0.467</c:v>
                </c:pt>
                <c:pt idx="1033">
                  <c:v>0.469</c:v>
                </c:pt>
                <c:pt idx="1034">
                  <c:v>0.4695</c:v>
                </c:pt>
                <c:pt idx="1035">
                  <c:v>0.4667</c:v>
                </c:pt>
                <c:pt idx="1036">
                  <c:v>0.4632</c:v>
                </c:pt>
                <c:pt idx="1037">
                  <c:v>0.4695</c:v>
                </c:pt>
                <c:pt idx="1038">
                  <c:v>0.4679</c:v>
                </c:pt>
                <c:pt idx="1039">
                  <c:v>0.4685</c:v>
                </c:pt>
                <c:pt idx="1040">
                  <c:v>0.4559</c:v>
                </c:pt>
                <c:pt idx="1041">
                  <c:v>0.4652</c:v>
                </c:pt>
                <c:pt idx="1042">
                  <c:v>0.4683</c:v>
                </c:pt>
                <c:pt idx="1043">
                  <c:v>0.4637</c:v>
                </c:pt>
                <c:pt idx="1044">
                  <c:v>0.4562</c:v>
                </c:pt>
                <c:pt idx="1045">
                  <c:v>0.4662</c:v>
                </c:pt>
                <c:pt idx="1046">
                  <c:v>0.4654</c:v>
                </c:pt>
                <c:pt idx="1047">
                  <c:v>0.4683</c:v>
                </c:pt>
                <c:pt idx="1048">
                  <c:v>0.4761</c:v>
                </c:pt>
                <c:pt idx="1049">
                  <c:v>0.4596</c:v>
                </c:pt>
                <c:pt idx="1050">
                  <c:v>0.466</c:v>
                </c:pt>
                <c:pt idx="1051">
                  <c:v>0.4757</c:v>
                </c:pt>
                <c:pt idx="1052">
                  <c:v>0.4799</c:v>
                </c:pt>
                <c:pt idx="1053">
                  <c:v>0.4831</c:v>
                </c:pt>
                <c:pt idx="1054">
                  <c:v>0.449</c:v>
                </c:pt>
                <c:pt idx="1055">
                  <c:v>0.4715</c:v>
                </c:pt>
                <c:pt idx="1056">
                  <c:v>0.4637</c:v>
                </c:pt>
                <c:pt idx="1057">
                  <c:v>0.4599</c:v>
                </c:pt>
                <c:pt idx="1058">
                  <c:v>0.4862</c:v>
                </c:pt>
                <c:pt idx="1059">
                  <c:v>0.4822</c:v>
                </c:pt>
                <c:pt idx="1060">
                  <c:v>0.4719</c:v>
                </c:pt>
                <c:pt idx="1061">
                  <c:v>0.4605</c:v>
                </c:pt>
                <c:pt idx="1062">
                  <c:v>0.4639</c:v>
                </c:pt>
                <c:pt idx="1063">
                  <c:v>0.4566</c:v>
                </c:pt>
                <c:pt idx="1064">
                  <c:v>0.4786</c:v>
                </c:pt>
                <c:pt idx="1065">
                  <c:v>0.455</c:v>
                </c:pt>
                <c:pt idx="1066">
                  <c:v>0.4643</c:v>
                </c:pt>
                <c:pt idx="1067">
                  <c:v>0.4687</c:v>
                </c:pt>
                <c:pt idx="1068">
                  <c:v>0.4712</c:v>
                </c:pt>
                <c:pt idx="1069">
                  <c:v>0.4689</c:v>
                </c:pt>
                <c:pt idx="1070">
                  <c:v>0.468</c:v>
                </c:pt>
                <c:pt idx="1071">
                  <c:v>0.4609</c:v>
                </c:pt>
                <c:pt idx="1072">
                  <c:v>0.4684</c:v>
                </c:pt>
                <c:pt idx="1073">
                  <c:v>0.4673</c:v>
                </c:pt>
                <c:pt idx="1074">
                  <c:v>0.4688</c:v>
                </c:pt>
                <c:pt idx="1075">
                  <c:v>0.4661</c:v>
                </c:pt>
                <c:pt idx="1076">
                  <c:v>0.4653</c:v>
                </c:pt>
                <c:pt idx="1077">
                  <c:v>0.4585</c:v>
                </c:pt>
                <c:pt idx="1078">
                  <c:v>0.463</c:v>
                </c:pt>
                <c:pt idx="1079">
                  <c:v>0.4592</c:v>
                </c:pt>
                <c:pt idx="1080">
                  <c:v>0.4653</c:v>
                </c:pt>
                <c:pt idx="1081">
                  <c:v>0.4559</c:v>
                </c:pt>
                <c:pt idx="1082">
                  <c:v>0.4633</c:v>
                </c:pt>
                <c:pt idx="1083">
                  <c:v>0.4474</c:v>
                </c:pt>
                <c:pt idx="1084">
                  <c:v>0.4657</c:v>
                </c:pt>
                <c:pt idx="1085">
                  <c:v>0.4551</c:v>
                </c:pt>
                <c:pt idx="1086">
                  <c:v>0.4705</c:v>
                </c:pt>
                <c:pt idx="1087">
                  <c:v>0.4664</c:v>
                </c:pt>
                <c:pt idx="1088">
                  <c:v>0.465</c:v>
                </c:pt>
                <c:pt idx="1089">
                  <c:v>0.4634</c:v>
                </c:pt>
                <c:pt idx="1090">
                  <c:v>0.4633</c:v>
                </c:pt>
                <c:pt idx="1091">
                  <c:v>0.4517</c:v>
                </c:pt>
                <c:pt idx="1092">
                  <c:v>0.4615</c:v>
                </c:pt>
                <c:pt idx="1093">
                  <c:v>0.4565</c:v>
                </c:pt>
                <c:pt idx="1094">
                  <c:v>0.465</c:v>
                </c:pt>
                <c:pt idx="1095">
                  <c:v>0.4638</c:v>
                </c:pt>
                <c:pt idx="1096">
                  <c:v>0.4692</c:v>
                </c:pt>
                <c:pt idx="1097">
                  <c:v>0.4626</c:v>
                </c:pt>
                <c:pt idx="1098">
                  <c:v>0.4552</c:v>
                </c:pt>
                <c:pt idx="1099">
                  <c:v>0.4571</c:v>
                </c:pt>
                <c:pt idx="1100">
                  <c:v>0.4688</c:v>
                </c:pt>
                <c:pt idx="1101">
                  <c:v>0.4625</c:v>
                </c:pt>
                <c:pt idx="1102">
                  <c:v>0.4652</c:v>
                </c:pt>
                <c:pt idx="1103">
                  <c:v>0.4591</c:v>
                </c:pt>
                <c:pt idx="1104">
                  <c:v>0.4598</c:v>
                </c:pt>
                <c:pt idx="1105">
                  <c:v>0.4603</c:v>
                </c:pt>
                <c:pt idx="1106">
                  <c:v>0.4662</c:v>
                </c:pt>
                <c:pt idx="1107">
                  <c:v>0.4549</c:v>
                </c:pt>
                <c:pt idx="1108">
                  <c:v>0.4481</c:v>
                </c:pt>
                <c:pt idx="1109">
                  <c:v>0.4569</c:v>
                </c:pt>
                <c:pt idx="1110">
                  <c:v>0.4584</c:v>
                </c:pt>
                <c:pt idx="1111">
                  <c:v>0.4609</c:v>
                </c:pt>
                <c:pt idx="1112">
                  <c:v>0.4581</c:v>
                </c:pt>
                <c:pt idx="1113">
                  <c:v>0.4551</c:v>
                </c:pt>
                <c:pt idx="1114">
                  <c:v>0.4578</c:v>
                </c:pt>
                <c:pt idx="1115">
                  <c:v>0.4573</c:v>
                </c:pt>
                <c:pt idx="1116">
                  <c:v>0.4549</c:v>
                </c:pt>
                <c:pt idx="1117">
                  <c:v>0.4569</c:v>
                </c:pt>
                <c:pt idx="1118">
                  <c:v>0.4572</c:v>
                </c:pt>
                <c:pt idx="1119">
                  <c:v>0.4521</c:v>
                </c:pt>
                <c:pt idx="1120">
                  <c:v>0.4619</c:v>
                </c:pt>
                <c:pt idx="1121">
                  <c:v>0.4549</c:v>
                </c:pt>
                <c:pt idx="1122">
                  <c:v>0.4649</c:v>
                </c:pt>
                <c:pt idx="1123">
                  <c:v>0.4529</c:v>
                </c:pt>
                <c:pt idx="1124">
                  <c:v>0.457</c:v>
                </c:pt>
                <c:pt idx="1125">
                  <c:v>0.453</c:v>
                </c:pt>
                <c:pt idx="1126">
                  <c:v>0.4543</c:v>
                </c:pt>
                <c:pt idx="1127">
                  <c:v>0.4589</c:v>
                </c:pt>
                <c:pt idx="1128">
                  <c:v>0.4575</c:v>
                </c:pt>
                <c:pt idx="1129">
                  <c:v>0.462</c:v>
                </c:pt>
                <c:pt idx="1130">
                  <c:v>0.4573</c:v>
                </c:pt>
                <c:pt idx="1131">
                  <c:v>0.4427</c:v>
                </c:pt>
                <c:pt idx="1132">
                  <c:v>0.463</c:v>
                </c:pt>
                <c:pt idx="1133">
                  <c:v>0.4679</c:v>
                </c:pt>
                <c:pt idx="1134">
                  <c:v>0.458</c:v>
                </c:pt>
                <c:pt idx="1135">
                  <c:v>0.4589</c:v>
                </c:pt>
                <c:pt idx="1136">
                  <c:v>0.4507</c:v>
                </c:pt>
                <c:pt idx="1137">
                  <c:v>0.4635</c:v>
                </c:pt>
                <c:pt idx="1138">
                  <c:v>0.4575</c:v>
                </c:pt>
                <c:pt idx="1139">
                  <c:v>0.4647</c:v>
                </c:pt>
                <c:pt idx="1140">
                  <c:v>0.4596</c:v>
                </c:pt>
                <c:pt idx="1141">
                  <c:v>0.4452</c:v>
                </c:pt>
                <c:pt idx="1142">
                  <c:v>0.4575</c:v>
                </c:pt>
                <c:pt idx="1143">
                  <c:v>0.4547</c:v>
                </c:pt>
                <c:pt idx="1144">
                  <c:v>0.4573</c:v>
                </c:pt>
                <c:pt idx="1145">
                  <c:v>0.4608</c:v>
                </c:pt>
                <c:pt idx="1146">
                  <c:v>0.4564</c:v>
                </c:pt>
                <c:pt idx="1147">
                  <c:v>0.453</c:v>
                </c:pt>
                <c:pt idx="1148">
                  <c:v>0.4541</c:v>
                </c:pt>
                <c:pt idx="1149">
                  <c:v>0.4544</c:v>
                </c:pt>
                <c:pt idx="1150">
                  <c:v>0.4586</c:v>
                </c:pt>
                <c:pt idx="1151">
                  <c:v>0.454</c:v>
                </c:pt>
                <c:pt idx="1152">
                  <c:v>0.4459</c:v>
                </c:pt>
                <c:pt idx="1153">
                  <c:v>0.4541</c:v>
                </c:pt>
                <c:pt idx="1154">
                  <c:v>0.4534</c:v>
                </c:pt>
                <c:pt idx="1155">
                  <c:v>0.4569</c:v>
                </c:pt>
                <c:pt idx="1156">
                  <c:v>0.4607</c:v>
                </c:pt>
                <c:pt idx="1157">
                  <c:v>0.4539</c:v>
                </c:pt>
                <c:pt idx="1158">
                  <c:v>0.452</c:v>
                </c:pt>
                <c:pt idx="1159">
                  <c:v>0.4648</c:v>
                </c:pt>
                <c:pt idx="1160">
                  <c:v>0.4582</c:v>
                </c:pt>
                <c:pt idx="1161">
                  <c:v>0.4482</c:v>
                </c:pt>
                <c:pt idx="1162">
                  <c:v>0.4551</c:v>
                </c:pt>
                <c:pt idx="1163">
                  <c:v>0.4558</c:v>
                </c:pt>
                <c:pt idx="1164">
                  <c:v>0.4602</c:v>
                </c:pt>
                <c:pt idx="1165">
                  <c:v>0.458</c:v>
                </c:pt>
                <c:pt idx="1166">
                  <c:v>0.4551</c:v>
                </c:pt>
                <c:pt idx="1167">
                  <c:v>0.4642</c:v>
                </c:pt>
                <c:pt idx="1168">
                  <c:v>0.4596</c:v>
                </c:pt>
                <c:pt idx="1169">
                  <c:v>0.4629</c:v>
                </c:pt>
                <c:pt idx="1170">
                  <c:v>0.4582</c:v>
                </c:pt>
                <c:pt idx="1171">
                  <c:v>0.458</c:v>
                </c:pt>
                <c:pt idx="1172">
                  <c:v>0.4648</c:v>
                </c:pt>
                <c:pt idx="1173">
                  <c:v>0.4629</c:v>
                </c:pt>
                <c:pt idx="1174">
                  <c:v>0.4592</c:v>
                </c:pt>
                <c:pt idx="1175">
                  <c:v>0.4642</c:v>
                </c:pt>
                <c:pt idx="1176">
                  <c:v>0.4614</c:v>
                </c:pt>
                <c:pt idx="1177">
                  <c:v>0.4344</c:v>
                </c:pt>
                <c:pt idx="1178">
                  <c:v>0.4608</c:v>
                </c:pt>
                <c:pt idx="1179">
                  <c:v>0.4604</c:v>
                </c:pt>
                <c:pt idx="1180">
                  <c:v>0.4618</c:v>
                </c:pt>
                <c:pt idx="1181">
                  <c:v>0.4605</c:v>
                </c:pt>
                <c:pt idx="1182">
                  <c:v>0.4533</c:v>
                </c:pt>
                <c:pt idx="1183">
                  <c:v>0.4693</c:v>
                </c:pt>
                <c:pt idx="1184">
                  <c:v>0.4624</c:v>
                </c:pt>
                <c:pt idx="1185">
                  <c:v>0.4499</c:v>
                </c:pt>
                <c:pt idx="1186">
                  <c:v>0.4502</c:v>
                </c:pt>
                <c:pt idx="1187">
                  <c:v>0.457</c:v>
                </c:pt>
                <c:pt idx="1188">
                  <c:v>0.456</c:v>
                </c:pt>
                <c:pt idx="1189">
                  <c:v>0.464</c:v>
                </c:pt>
                <c:pt idx="1190">
                  <c:v>0.4635</c:v>
                </c:pt>
                <c:pt idx="1191">
                  <c:v>0.4575</c:v>
                </c:pt>
                <c:pt idx="1192">
                  <c:v>0.4387</c:v>
                </c:pt>
                <c:pt idx="1193">
                  <c:v>0.4583</c:v>
                </c:pt>
                <c:pt idx="1194">
                  <c:v>0.4611</c:v>
                </c:pt>
                <c:pt idx="1195">
                  <c:v>0.4652</c:v>
                </c:pt>
                <c:pt idx="1196">
                  <c:v>0.4692</c:v>
                </c:pt>
                <c:pt idx="1197">
                  <c:v>0.4648</c:v>
                </c:pt>
                <c:pt idx="1198">
                  <c:v>0.4731</c:v>
                </c:pt>
                <c:pt idx="1199">
                  <c:v>0.4644</c:v>
                </c:pt>
                <c:pt idx="1200">
                  <c:v>0.468</c:v>
                </c:pt>
                <c:pt idx="1201">
                  <c:v>0.4722</c:v>
                </c:pt>
                <c:pt idx="1202">
                  <c:v>0.4722</c:v>
                </c:pt>
                <c:pt idx="1203">
                  <c:v>0.4579</c:v>
                </c:pt>
                <c:pt idx="1204">
                  <c:v>0.4679</c:v>
                </c:pt>
                <c:pt idx="1205">
                  <c:v>0.4661</c:v>
                </c:pt>
                <c:pt idx="1206">
                  <c:v>0.4654</c:v>
                </c:pt>
                <c:pt idx="1207">
                  <c:v>0.4687</c:v>
                </c:pt>
                <c:pt idx="1208">
                  <c:v>0.4708</c:v>
                </c:pt>
                <c:pt idx="1209">
                  <c:v>0.472</c:v>
                </c:pt>
                <c:pt idx="1210">
                  <c:v>0.4649</c:v>
                </c:pt>
                <c:pt idx="1211">
                  <c:v>0.4669</c:v>
                </c:pt>
                <c:pt idx="1212">
                  <c:v>0.4762</c:v>
                </c:pt>
                <c:pt idx="1213">
                  <c:v>0.4741</c:v>
                </c:pt>
                <c:pt idx="1214">
                  <c:v>0.4696</c:v>
                </c:pt>
                <c:pt idx="1215">
                  <c:v>0.4671</c:v>
                </c:pt>
                <c:pt idx="1216">
                  <c:v>0.4613</c:v>
                </c:pt>
                <c:pt idx="1217">
                  <c:v>0.4711</c:v>
                </c:pt>
                <c:pt idx="1218">
                  <c:v>0.4685</c:v>
                </c:pt>
                <c:pt idx="1219">
                  <c:v>0.4738</c:v>
                </c:pt>
                <c:pt idx="1220">
                  <c:v>0.4773</c:v>
                </c:pt>
                <c:pt idx="1221">
                  <c:v>0.477</c:v>
                </c:pt>
                <c:pt idx="1222">
                  <c:v>0.4735</c:v>
                </c:pt>
                <c:pt idx="1223">
                  <c:v>0.4788</c:v>
                </c:pt>
                <c:pt idx="1224">
                  <c:v>0.4777</c:v>
                </c:pt>
                <c:pt idx="1225">
                  <c:v>0.4763</c:v>
                </c:pt>
                <c:pt idx="1226">
                  <c:v>0.4627</c:v>
                </c:pt>
                <c:pt idx="1227">
                  <c:v>0.4588</c:v>
                </c:pt>
                <c:pt idx="1228">
                  <c:v>0.4584</c:v>
                </c:pt>
                <c:pt idx="1229">
                  <c:v>0.4719</c:v>
                </c:pt>
                <c:pt idx="1230">
                  <c:v>0.469</c:v>
                </c:pt>
                <c:pt idx="1231">
                  <c:v>0.4636</c:v>
                </c:pt>
                <c:pt idx="1232">
                  <c:v>0.4514</c:v>
                </c:pt>
                <c:pt idx="1233">
                  <c:v>0.4606</c:v>
                </c:pt>
                <c:pt idx="1234">
                  <c:v>0.4649</c:v>
                </c:pt>
                <c:pt idx="1235">
                  <c:v>0.4649</c:v>
                </c:pt>
                <c:pt idx="1236">
                  <c:v>0.4738</c:v>
                </c:pt>
                <c:pt idx="1237">
                  <c:v>0.4695</c:v>
                </c:pt>
                <c:pt idx="1238">
                  <c:v>0.4709</c:v>
                </c:pt>
                <c:pt idx="1239">
                  <c:v>0.4672</c:v>
                </c:pt>
                <c:pt idx="1240">
                  <c:v>0.4729</c:v>
                </c:pt>
                <c:pt idx="1241">
                  <c:v>0.4554</c:v>
                </c:pt>
                <c:pt idx="1242">
                  <c:v>0.4469</c:v>
                </c:pt>
                <c:pt idx="1243">
                  <c:v>0.4424</c:v>
                </c:pt>
                <c:pt idx="1244">
                  <c:v>0.4766</c:v>
                </c:pt>
                <c:pt idx="1245">
                  <c:v>0.4763</c:v>
                </c:pt>
                <c:pt idx="1246">
                  <c:v>0.4695</c:v>
                </c:pt>
                <c:pt idx="1247">
                  <c:v>0.4716</c:v>
                </c:pt>
                <c:pt idx="1248">
                  <c:v>0.4705</c:v>
                </c:pt>
                <c:pt idx="1249">
                  <c:v>0.4677</c:v>
                </c:pt>
                <c:pt idx="1250">
                  <c:v>0.458</c:v>
                </c:pt>
                <c:pt idx="1251">
                  <c:v>0.4614</c:v>
                </c:pt>
                <c:pt idx="1252">
                  <c:v>0.4469</c:v>
                </c:pt>
                <c:pt idx="1253">
                  <c:v>0.4681</c:v>
                </c:pt>
                <c:pt idx="1254">
                  <c:v>0.4622</c:v>
                </c:pt>
                <c:pt idx="1255">
                  <c:v>0.471</c:v>
                </c:pt>
                <c:pt idx="1256">
                  <c:v>0.4676</c:v>
                </c:pt>
                <c:pt idx="1257">
                  <c:v>0.4689</c:v>
                </c:pt>
                <c:pt idx="1258">
                  <c:v>0.4763</c:v>
                </c:pt>
                <c:pt idx="1259">
                  <c:v>0.4654</c:v>
                </c:pt>
                <c:pt idx="1260">
                  <c:v>0.4785</c:v>
                </c:pt>
                <c:pt idx="1261">
                  <c:v>0.4727</c:v>
                </c:pt>
                <c:pt idx="1262">
                  <c:v>0.451</c:v>
                </c:pt>
                <c:pt idx="1263">
                  <c:v>0.4525</c:v>
                </c:pt>
                <c:pt idx="1264">
                  <c:v>0.4784</c:v>
                </c:pt>
                <c:pt idx="1265">
                  <c:v>0.4692</c:v>
                </c:pt>
                <c:pt idx="1266">
                  <c:v>0.4642</c:v>
                </c:pt>
                <c:pt idx="1267">
                  <c:v>0.469</c:v>
                </c:pt>
                <c:pt idx="1268">
                  <c:v>0.459</c:v>
                </c:pt>
                <c:pt idx="1269">
                  <c:v>0.4729</c:v>
                </c:pt>
                <c:pt idx="1270">
                  <c:v>0.4679</c:v>
                </c:pt>
                <c:pt idx="1271">
                  <c:v>0.4658</c:v>
                </c:pt>
                <c:pt idx="1272">
                  <c:v>0.4653</c:v>
                </c:pt>
                <c:pt idx="1273">
                  <c:v>0.467</c:v>
                </c:pt>
                <c:pt idx="1274">
                  <c:v>0.4611</c:v>
                </c:pt>
                <c:pt idx="1275">
                  <c:v>0.4687</c:v>
                </c:pt>
                <c:pt idx="1276">
                  <c:v>0.4641</c:v>
                </c:pt>
                <c:pt idx="1277">
                  <c:v>0.4677</c:v>
                </c:pt>
                <c:pt idx="1278">
                  <c:v>0.4626</c:v>
                </c:pt>
                <c:pt idx="1279">
                  <c:v>0.4606</c:v>
                </c:pt>
                <c:pt idx="1280">
                  <c:v>0.4622</c:v>
                </c:pt>
                <c:pt idx="1281">
                  <c:v>0.4573</c:v>
                </c:pt>
                <c:pt idx="1282">
                  <c:v>0.4573</c:v>
                </c:pt>
                <c:pt idx="1283">
                  <c:v>0.4636</c:v>
                </c:pt>
                <c:pt idx="1284">
                  <c:v>0.4676</c:v>
                </c:pt>
                <c:pt idx="1285">
                  <c:v>0.4643</c:v>
                </c:pt>
                <c:pt idx="1286">
                  <c:v>0.4637</c:v>
                </c:pt>
                <c:pt idx="1287">
                  <c:v>0.4606</c:v>
                </c:pt>
                <c:pt idx="1288">
                  <c:v>0.474</c:v>
                </c:pt>
                <c:pt idx="1289">
                  <c:v>0.4708</c:v>
                </c:pt>
                <c:pt idx="1290">
                  <c:v>0.4544</c:v>
                </c:pt>
                <c:pt idx="1291">
                  <c:v>0.4614</c:v>
                </c:pt>
                <c:pt idx="1292">
                  <c:v>0.4618</c:v>
                </c:pt>
                <c:pt idx="1293">
                  <c:v>0.4514</c:v>
                </c:pt>
                <c:pt idx="1294">
                  <c:v>0.4585</c:v>
                </c:pt>
                <c:pt idx="1295">
                  <c:v>0.4666</c:v>
                </c:pt>
                <c:pt idx="1296">
                  <c:v>0.4619</c:v>
                </c:pt>
                <c:pt idx="1297">
                  <c:v>0.4511</c:v>
                </c:pt>
                <c:pt idx="1298">
                  <c:v>0.4666</c:v>
                </c:pt>
                <c:pt idx="1299">
                  <c:v>0.4578</c:v>
                </c:pt>
                <c:pt idx="1300">
                  <c:v>0.4563</c:v>
                </c:pt>
                <c:pt idx="1301">
                  <c:v>0.4558</c:v>
                </c:pt>
                <c:pt idx="1302">
                  <c:v>0.4635</c:v>
                </c:pt>
                <c:pt idx="1303">
                  <c:v>0.4506</c:v>
                </c:pt>
                <c:pt idx="1304">
                  <c:v>0.4631</c:v>
                </c:pt>
                <c:pt idx="1305">
                  <c:v>0.4546</c:v>
                </c:pt>
                <c:pt idx="1306">
                  <c:v>0.457</c:v>
                </c:pt>
                <c:pt idx="1307">
                  <c:v>0.4594</c:v>
                </c:pt>
                <c:pt idx="1308">
                  <c:v>0.4498</c:v>
                </c:pt>
                <c:pt idx="1309">
                  <c:v>0.45</c:v>
                </c:pt>
                <c:pt idx="1310">
                  <c:v>0.4498</c:v>
                </c:pt>
                <c:pt idx="1311">
                  <c:v>0.453</c:v>
                </c:pt>
                <c:pt idx="1312">
                  <c:v>0.4556</c:v>
                </c:pt>
                <c:pt idx="1313">
                  <c:v>0.4507</c:v>
                </c:pt>
                <c:pt idx="1314">
                  <c:v>0.4537</c:v>
                </c:pt>
                <c:pt idx="1315">
                  <c:v>0.4403</c:v>
                </c:pt>
                <c:pt idx="1316">
                  <c:v>0.4642</c:v>
                </c:pt>
                <c:pt idx="1317">
                  <c:v>0.4532</c:v>
                </c:pt>
                <c:pt idx="1318">
                  <c:v>0.4593</c:v>
                </c:pt>
                <c:pt idx="1319">
                  <c:v>0.4541</c:v>
                </c:pt>
                <c:pt idx="1320">
                  <c:v>0.4589</c:v>
                </c:pt>
                <c:pt idx="1321">
                  <c:v>0.448</c:v>
                </c:pt>
                <c:pt idx="1322">
                  <c:v>0.4543</c:v>
                </c:pt>
                <c:pt idx="1323">
                  <c:v>0.4535</c:v>
                </c:pt>
                <c:pt idx="1324">
                  <c:v>0.4438</c:v>
                </c:pt>
                <c:pt idx="1325">
                  <c:v>0.4496</c:v>
                </c:pt>
                <c:pt idx="1326">
                  <c:v>0.4432</c:v>
                </c:pt>
                <c:pt idx="1327">
                  <c:v>0.4561</c:v>
                </c:pt>
                <c:pt idx="1328">
                  <c:v>0.4481</c:v>
                </c:pt>
                <c:pt idx="1329">
                  <c:v>0.4489</c:v>
                </c:pt>
                <c:pt idx="1330">
                  <c:v>0.4388</c:v>
                </c:pt>
                <c:pt idx="1331">
                  <c:v>0.4432</c:v>
                </c:pt>
                <c:pt idx="1332">
                  <c:v>0.4464</c:v>
                </c:pt>
                <c:pt idx="1333">
                  <c:v>0.4469</c:v>
                </c:pt>
                <c:pt idx="1334">
                  <c:v>0.4539</c:v>
                </c:pt>
                <c:pt idx="1335">
                  <c:v>0.4376</c:v>
                </c:pt>
                <c:pt idx="1336">
                  <c:v>0.4586</c:v>
                </c:pt>
                <c:pt idx="1337">
                  <c:v>0.4501</c:v>
                </c:pt>
                <c:pt idx="1338">
                  <c:v>0.4446</c:v>
                </c:pt>
                <c:pt idx="1339">
                  <c:v>0.4413</c:v>
                </c:pt>
                <c:pt idx="1340">
                  <c:v>0.4372</c:v>
                </c:pt>
                <c:pt idx="1341">
                  <c:v>0.4444</c:v>
                </c:pt>
                <c:pt idx="1342">
                  <c:v>0.4431</c:v>
                </c:pt>
                <c:pt idx="1343">
                  <c:v>0.4402</c:v>
                </c:pt>
                <c:pt idx="1344">
                  <c:v>0.4437</c:v>
                </c:pt>
                <c:pt idx="1345">
                  <c:v>0.4477</c:v>
                </c:pt>
                <c:pt idx="1346">
                  <c:v>0.4508</c:v>
                </c:pt>
                <c:pt idx="1347">
                  <c:v>0.4421</c:v>
                </c:pt>
                <c:pt idx="1348">
                  <c:v>0.4408</c:v>
                </c:pt>
                <c:pt idx="1349">
                  <c:v>0.4375</c:v>
                </c:pt>
                <c:pt idx="1350">
                  <c:v>0.447</c:v>
                </c:pt>
                <c:pt idx="1351">
                  <c:v>0.452</c:v>
                </c:pt>
                <c:pt idx="1352">
                  <c:v>0.4463</c:v>
                </c:pt>
                <c:pt idx="1353">
                  <c:v>0.4492</c:v>
                </c:pt>
                <c:pt idx="1354">
                  <c:v>0.4429</c:v>
                </c:pt>
                <c:pt idx="1355">
                  <c:v>0.4324</c:v>
                </c:pt>
                <c:pt idx="1356">
                  <c:v>0.4396</c:v>
                </c:pt>
                <c:pt idx="1357">
                  <c:v>0.4432</c:v>
                </c:pt>
                <c:pt idx="1358">
                  <c:v>0.4539</c:v>
                </c:pt>
                <c:pt idx="1359">
                  <c:v>0.4453</c:v>
                </c:pt>
                <c:pt idx="1360">
                  <c:v>0.4418</c:v>
                </c:pt>
                <c:pt idx="1361">
                  <c:v>0.4465</c:v>
                </c:pt>
                <c:pt idx="1362">
                  <c:v>0.4479</c:v>
                </c:pt>
                <c:pt idx="1363">
                  <c:v>0.4522</c:v>
                </c:pt>
                <c:pt idx="1364">
                  <c:v>0.4458</c:v>
                </c:pt>
                <c:pt idx="1365">
                  <c:v>0.4365</c:v>
                </c:pt>
                <c:pt idx="1366">
                  <c:v>0.4409</c:v>
                </c:pt>
                <c:pt idx="1367">
                  <c:v>0.4481</c:v>
                </c:pt>
                <c:pt idx="1368">
                  <c:v>0.451</c:v>
                </c:pt>
                <c:pt idx="1369">
                  <c:v>0.4535</c:v>
                </c:pt>
                <c:pt idx="1370">
                  <c:v>0.4496</c:v>
                </c:pt>
                <c:pt idx="1371">
                  <c:v>0.4456</c:v>
                </c:pt>
                <c:pt idx="1372">
                  <c:v>0.4411</c:v>
                </c:pt>
                <c:pt idx="1373">
                  <c:v>0.4426</c:v>
                </c:pt>
                <c:pt idx="1374">
                  <c:v>0.4513</c:v>
                </c:pt>
                <c:pt idx="1375">
                  <c:v>0.4488</c:v>
                </c:pt>
                <c:pt idx="1376">
                  <c:v>0.4335</c:v>
                </c:pt>
                <c:pt idx="1377">
                  <c:v>0.4506</c:v>
                </c:pt>
                <c:pt idx="1378">
                  <c:v>0.4462</c:v>
                </c:pt>
                <c:pt idx="1379">
                  <c:v>0.4482</c:v>
                </c:pt>
                <c:pt idx="1380">
                  <c:v>0.4493</c:v>
                </c:pt>
                <c:pt idx="1381">
                  <c:v>0.4407</c:v>
                </c:pt>
                <c:pt idx="1382">
                  <c:v>0.4439</c:v>
                </c:pt>
                <c:pt idx="1383">
                  <c:v>0.456</c:v>
                </c:pt>
                <c:pt idx="1384">
                  <c:v>0.463</c:v>
                </c:pt>
                <c:pt idx="1385">
                  <c:v>0.4615</c:v>
                </c:pt>
                <c:pt idx="1386">
                  <c:v>0.4577</c:v>
                </c:pt>
                <c:pt idx="1387">
                  <c:v>0.4594</c:v>
                </c:pt>
                <c:pt idx="1388">
                  <c:v>0.4537</c:v>
                </c:pt>
                <c:pt idx="1389">
                  <c:v>0.4613</c:v>
                </c:pt>
                <c:pt idx="1390">
                  <c:v>0.4354</c:v>
                </c:pt>
                <c:pt idx="1391">
                  <c:v>0.4503</c:v>
                </c:pt>
                <c:pt idx="1392">
                  <c:v>0.4462</c:v>
                </c:pt>
                <c:pt idx="1393">
                  <c:v>0.4569</c:v>
                </c:pt>
                <c:pt idx="1394">
                  <c:v>0.4515</c:v>
                </c:pt>
                <c:pt idx="1395">
                  <c:v>0.4589</c:v>
                </c:pt>
                <c:pt idx="1396">
                  <c:v>0.436</c:v>
                </c:pt>
                <c:pt idx="1397">
                  <c:v>0.4621</c:v>
                </c:pt>
                <c:pt idx="1398">
                  <c:v>0.4729</c:v>
                </c:pt>
                <c:pt idx="1399">
                  <c:v>0.4835</c:v>
                </c:pt>
                <c:pt idx="1400">
                  <c:v>0.4765</c:v>
                </c:pt>
                <c:pt idx="1401">
                  <c:v>0.5018</c:v>
                </c:pt>
                <c:pt idx="1402">
                  <c:v>0.4676</c:v>
                </c:pt>
                <c:pt idx="1403">
                  <c:v>0.4901</c:v>
                </c:pt>
                <c:pt idx="1404">
                  <c:v>0.4642</c:v>
                </c:pt>
                <c:pt idx="1405">
                  <c:v>0.4728</c:v>
                </c:pt>
                <c:pt idx="1406">
                  <c:v>0.4696</c:v>
                </c:pt>
                <c:pt idx="1407">
                  <c:v>0.4786</c:v>
                </c:pt>
                <c:pt idx="1408">
                  <c:v>0.4698</c:v>
                </c:pt>
                <c:pt idx="1409">
                  <c:v>0.4631</c:v>
                </c:pt>
                <c:pt idx="1410">
                  <c:v>0.457</c:v>
                </c:pt>
                <c:pt idx="1411">
                  <c:v>0.4891</c:v>
                </c:pt>
                <c:pt idx="1412">
                  <c:v>0.4654</c:v>
                </c:pt>
                <c:pt idx="1413">
                  <c:v>0.473</c:v>
                </c:pt>
                <c:pt idx="1414">
                  <c:v>0.4684</c:v>
                </c:pt>
                <c:pt idx="1415">
                  <c:v>0.4628</c:v>
                </c:pt>
                <c:pt idx="1416">
                  <c:v>0.4542</c:v>
                </c:pt>
                <c:pt idx="1417">
                  <c:v>0.4511</c:v>
                </c:pt>
                <c:pt idx="1418">
                  <c:v>0.4568</c:v>
                </c:pt>
                <c:pt idx="1419">
                  <c:v>0.4108</c:v>
                </c:pt>
                <c:pt idx="1420">
                  <c:v>0.455</c:v>
                </c:pt>
                <c:pt idx="1421">
                  <c:v>0.4606</c:v>
                </c:pt>
                <c:pt idx="1422">
                  <c:v>0.4769</c:v>
                </c:pt>
                <c:pt idx="1423">
                  <c:v>0.4561</c:v>
                </c:pt>
                <c:pt idx="1424">
                  <c:v>0.4766</c:v>
                </c:pt>
                <c:pt idx="1425">
                  <c:v>0.4474</c:v>
                </c:pt>
                <c:pt idx="1426">
                  <c:v>0.4451</c:v>
                </c:pt>
                <c:pt idx="1427">
                  <c:v>0.4617</c:v>
                </c:pt>
                <c:pt idx="1428">
                  <c:v>0.4469</c:v>
                </c:pt>
                <c:pt idx="1429">
                  <c:v>0.4613</c:v>
                </c:pt>
                <c:pt idx="1430">
                  <c:v>0.4623</c:v>
                </c:pt>
                <c:pt idx="1431">
                  <c:v>0.4454</c:v>
                </c:pt>
                <c:pt idx="1432">
                  <c:v>0.4572</c:v>
                </c:pt>
                <c:pt idx="1433">
                  <c:v>0.4705</c:v>
                </c:pt>
                <c:pt idx="1434">
                  <c:v>0.4669</c:v>
                </c:pt>
                <c:pt idx="1435">
                  <c:v>0.4574</c:v>
                </c:pt>
                <c:pt idx="1436">
                  <c:v>0.4665</c:v>
                </c:pt>
                <c:pt idx="1437">
                  <c:v>0.468</c:v>
                </c:pt>
                <c:pt idx="1438">
                  <c:v>0.4656</c:v>
                </c:pt>
                <c:pt idx="1439">
                  <c:v>0.4464</c:v>
                </c:pt>
                <c:pt idx="1440">
                  <c:v>0.4733</c:v>
                </c:pt>
                <c:pt idx="1441">
                  <c:v>0.4646</c:v>
                </c:pt>
                <c:pt idx="1442">
                  <c:v>0.4623</c:v>
                </c:pt>
                <c:pt idx="1443">
                  <c:v>0.4624</c:v>
                </c:pt>
                <c:pt idx="1444">
                  <c:v>0.4728</c:v>
                </c:pt>
                <c:pt idx="1445">
                  <c:v>0.4696</c:v>
                </c:pt>
                <c:pt idx="1446">
                  <c:v>0.4669</c:v>
                </c:pt>
                <c:pt idx="1447">
                  <c:v>0.4548</c:v>
                </c:pt>
                <c:pt idx="1448">
                  <c:v>0.4551</c:v>
                </c:pt>
                <c:pt idx="1449">
                  <c:v>0.4614</c:v>
                </c:pt>
                <c:pt idx="1450">
                  <c:v>0.4439</c:v>
                </c:pt>
                <c:pt idx="1451">
                  <c:v>0.4541</c:v>
                </c:pt>
                <c:pt idx="1452">
                  <c:v>0.4487</c:v>
                </c:pt>
                <c:pt idx="1453">
                  <c:v>0.4597</c:v>
                </c:pt>
                <c:pt idx="1454">
                  <c:v>0.4578</c:v>
                </c:pt>
                <c:pt idx="1455">
                  <c:v>0.4451</c:v>
                </c:pt>
                <c:pt idx="1456">
                  <c:v>0.4618</c:v>
                </c:pt>
                <c:pt idx="1457">
                  <c:v>0.4621</c:v>
                </c:pt>
                <c:pt idx="1458">
                  <c:v>0.4621</c:v>
                </c:pt>
                <c:pt idx="1459">
                  <c:v>0.4606</c:v>
                </c:pt>
                <c:pt idx="1460">
                  <c:v>0.4531</c:v>
                </c:pt>
                <c:pt idx="1461">
                  <c:v>0.4528</c:v>
                </c:pt>
                <c:pt idx="1462">
                  <c:v>0.454</c:v>
                </c:pt>
                <c:pt idx="1463">
                  <c:v>0.4537</c:v>
                </c:pt>
                <c:pt idx="1464">
                  <c:v>0.451</c:v>
                </c:pt>
                <c:pt idx="1465">
                  <c:v>0.4503</c:v>
                </c:pt>
                <c:pt idx="1466">
                  <c:v>0.4535</c:v>
                </c:pt>
                <c:pt idx="1467">
                  <c:v>0.4527</c:v>
                </c:pt>
                <c:pt idx="1468">
                  <c:v>0.4521</c:v>
                </c:pt>
                <c:pt idx="1469">
                  <c:v>0.4494</c:v>
                </c:pt>
                <c:pt idx="1470">
                  <c:v>0.4444</c:v>
                </c:pt>
                <c:pt idx="1471">
                  <c:v>0.4496</c:v>
                </c:pt>
                <c:pt idx="1472">
                  <c:v>0.4484</c:v>
                </c:pt>
                <c:pt idx="1473">
                  <c:v>0.4506</c:v>
                </c:pt>
                <c:pt idx="1474">
                  <c:v>0.4502</c:v>
                </c:pt>
                <c:pt idx="1475">
                  <c:v>0.4475</c:v>
                </c:pt>
                <c:pt idx="1476">
                  <c:v>0.4398</c:v>
                </c:pt>
                <c:pt idx="1477">
                  <c:v>0.4467</c:v>
                </c:pt>
                <c:pt idx="1478">
                  <c:v>0.4579</c:v>
                </c:pt>
                <c:pt idx="1479">
                  <c:v>0.451</c:v>
                </c:pt>
                <c:pt idx="1480">
                  <c:v>0.4618</c:v>
                </c:pt>
                <c:pt idx="1481">
                  <c:v>0.458</c:v>
                </c:pt>
                <c:pt idx="1482">
                  <c:v>0.4511</c:v>
                </c:pt>
                <c:pt idx="1483">
                  <c:v>0.4592</c:v>
                </c:pt>
                <c:pt idx="1484">
                  <c:v>0.4475</c:v>
                </c:pt>
                <c:pt idx="1485">
                  <c:v>0.4523</c:v>
                </c:pt>
                <c:pt idx="1486">
                  <c:v>0.4515</c:v>
                </c:pt>
                <c:pt idx="1487">
                  <c:v>0.4492</c:v>
                </c:pt>
                <c:pt idx="1488">
                  <c:v>0.4514</c:v>
                </c:pt>
                <c:pt idx="1489">
                  <c:v>0.4508</c:v>
                </c:pt>
                <c:pt idx="1490">
                  <c:v>0.4474</c:v>
                </c:pt>
                <c:pt idx="1491">
                  <c:v>0.4422</c:v>
                </c:pt>
                <c:pt idx="1492">
                  <c:v>0.4574</c:v>
                </c:pt>
                <c:pt idx="1493">
                  <c:v>0.4538</c:v>
                </c:pt>
                <c:pt idx="1494">
                  <c:v>0.442</c:v>
                </c:pt>
                <c:pt idx="1495">
                  <c:v>0.4646</c:v>
                </c:pt>
                <c:pt idx="1496">
                  <c:v>0.4496</c:v>
                </c:pt>
                <c:pt idx="1497">
                  <c:v>0.46</c:v>
                </c:pt>
                <c:pt idx="1498">
                  <c:v>0.4518</c:v>
                </c:pt>
                <c:pt idx="1499">
                  <c:v>0.4542</c:v>
                </c:pt>
                <c:pt idx="1500">
                  <c:v>0.4549</c:v>
                </c:pt>
                <c:pt idx="1501">
                  <c:v>0.4565</c:v>
                </c:pt>
                <c:pt idx="1502">
                  <c:v>0.4578</c:v>
                </c:pt>
                <c:pt idx="1503">
                  <c:v>0.4557</c:v>
                </c:pt>
                <c:pt idx="1504">
                  <c:v>0.4369</c:v>
                </c:pt>
                <c:pt idx="1505">
                  <c:v>0.4549</c:v>
                </c:pt>
                <c:pt idx="1506">
                  <c:v>0.45</c:v>
                </c:pt>
                <c:pt idx="1507">
                  <c:v>0.4523</c:v>
                </c:pt>
                <c:pt idx="1508">
                  <c:v>0.455</c:v>
                </c:pt>
                <c:pt idx="1509">
                  <c:v>0.4486</c:v>
                </c:pt>
                <c:pt idx="1510">
                  <c:v>0.4432</c:v>
                </c:pt>
                <c:pt idx="1511">
                  <c:v>0.4485</c:v>
                </c:pt>
                <c:pt idx="1512">
                  <c:v>0.4508</c:v>
                </c:pt>
                <c:pt idx="1513">
                  <c:v>0.4564</c:v>
                </c:pt>
                <c:pt idx="1514">
                  <c:v>0.4496</c:v>
                </c:pt>
                <c:pt idx="1515">
                  <c:v>0.4466</c:v>
                </c:pt>
                <c:pt idx="1516">
                  <c:v>0.448</c:v>
                </c:pt>
                <c:pt idx="1517">
                  <c:v>0.4552</c:v>
                </c:pt>
                <c:pt idx="1518">
                  <c:v>0.4478</c:v>
                </c:pt>
                <c:pt idx="1519">
                  <c:v>0.4547</c:v>
                </c:pt>
                <c:pt idx="1520">
                  <c:v>0.449</c:v>
                </c:pt>
                <c:pt idx="1521">
                  <c:v>0.4492</c:v>
                </c:pt>
                <c:pt idx="1522">
                  <c:v>0.4507</c:v>
                </c:pt>
                <c:pt idx="1523">
                  <c:v>0.4504</c:v>
                </c:pt>
                <c:pt idx="1524">
                  <c:v>0.4566</c:v>
                </c:pt>
                <c:pt idx="1525">
                  <c:v>0.4539</c:v>
                </c:pt>
                <c:pt idx="1526">
                  <c:v>0.4466</c:v>
                </c:pt>
                <c:pt idx="1527">
                  <c:v>0.4448</c:v>
                </c:pt>
                <c:pt idx="1528">
                  <c:v>0.4557</c:v>
                </c:pt>
                <c:pt idx="1529">
                  <c:v>0.4494</c:v>
                </c:pt>
                <c:pt idx="1530">
                  <c:v>0.4451</c:v>
                </c:pt>
                <c:pt idx="1531">
                  <c:v>0.4525</c:v>
                </c:pt>
                <c:pt idx="1532">
                  <c:v>0.4531</c:v>
                </c:pt>
                <c:pt idx="1533">
                  <c:v>0.4483</c:v>
                </c:pt>
                <c:pt idx="1534">
                  <c:v>0.4538</c:v>
                </c:pt>
                <c:pt idx="1535">
                  <c:v>0.4519</c:v>
                </c:pt>
                <c:pt idx="1536">
                  <c:v>0.4591</c:v>
                </c:pt>
                <c:pt idx="1537">
                  <c:v>0.4563</c:v>
                </c:pt>
                <c:pt idx="1538">
                  <c:v>0.4451</c:v>
                </c:pt>
                <c:pt idx="1539">
                  <c:v>0.4451</c:v>
                </c:pt>
                <c:pt idx="1540">
                  <c:v>0.4456</c:v>
                </c:pt>
                <c:pt idx="1541">
                  <c:v>0.4508</c:v>
                </c:pt>
                <c:pt idx="1542">
                  <c:v>0.4493</c:v>
                </c:pt>
                <c:pt idx="1543">
                  <c:v>0.4475</c:v>
                </c:pt>
                <c:pt idx="1544">
                  <c:v>0.4547</c:v>
                </c:pt>
                <c:pt idx="1545">
                  <c:v>0.4525</c:v>
                </c:pt>
                <c:pt idx="1546">
                  <c:v>0.4393</c:v>
                </c:pt>
                <c:pt idx="1547">
                  <c:v>0.4461</c:v>
                </c:pt>
                <c:pt idx="1548">
                  <c:v>0.45</c:v>
                </c:pt>
                <c:pt idx="1549">
                  <c:v>0.4488</c:v>
                </c:pt>
                <c:pt idx="1550">
                  <c:v>0.4496</c:v>
                </c:pt>
                <c:pt idx="1551">
                  <c:v>0.4448</c:v>
                </c:pt>
                <c:pt idx="1552">
                  <c:v>0.4529</c:v>
                </c:pt>
                <c:pt idx="1553">
                  <c:v>0.4515</c:v>
                </c:pt>
                <c:pt idx="1554">
                  <c:v>0.4519</c:v>
                </c:pt>
                <c:pt idx="1555">
                  <c:v>0.4439</c:v>
                </c:pt>
                <c:pt idx="1556">
                  <c:v>0.4524</c:v>
                </c:pt>
                <c:pt idx="1557">
                  <c:v>0.4529</c:v>
                </c:pt>
                <c:pt idx="1558">
                  <c:v>0.4458</c:v>
                </c:pt>
                <c:pt idx="1559">
                  <c:v>0.4486</c:v>
                </c:pt>
                <c:pt idx="1560">
                  <c:v>0.4468</c:v>
                </c:pt>
                <c:pt idx="1561">
                  <c:v>0.4509</c:v>
                </c:pt>
                <c:pt idx="1562">
                  <c:v>0.4453</c:v>
                </c:pt>
                <c:pt idx="1563">
                  <c:v>0.4676</c:v>
                </c:pt>
                <c:pt idx="1564">
                  <c:v>0.4488</c:v>
                </c:pt>
                <c:pt idx="1565">
                  <c:v>0.4586</c:v>
                </c:pt>
                <c:pt idx="1566">
                  <c:v>0.4537</c:v>
                </c:pt>
                <c:pt idx="1567">
                  <c:v>0.4569</c:v>
                </c:pt>
                <c:pt idx="1568">
                  <c:v>0.4533</c:v>
                </c:pt>
                <c:pt idx="1569">
                  <c:v>0.4599</c:v>
                </c:pt>
                <c:pt idx="1570">
                  <c:v>0.4585</c:v>
                </c:pt>
                <c:pt idx="1571">
                  <c:v>0.4596</c:v>
                </c:pt>
                <c:pt idx="1572">
                  <c:v>0.454</c:v>
                </c:pt>
                <c:pt idx="1573">
                  <c:v>0.4569</c:v>
                </c:pt>
                <c:pt idx="1574">
                  <c:v>0.4527</c:v>
                </c:pt>
                <c:pt idx="1575">
                  <c:v>0.4553</c:v>
                </c:pt>
                <c:pt idx="1576">
                  <c:v>0.4552</c:v>
                </c:pt>
                <c:pt idx="1577">
                  <c:v>0.4611</c:v>
                </c:pt>
                <c:pt idx="1578">
                  <c:v>0.4523</c:v>
                </c:pt>
                <c:pt idx="1579">
                  <c:v>0.4555</c:v>
                </c:pt>
                <c:pt idx="1580">
                  <c:v>0.4573</c:v>
                </c:pt>
                <c:pt idx="1581">
                  <c:v>0.4607</c:v>
                </c:pt>
                <c:pt idx="1582">
                  <c:v>0.4584</c:v>
                </c:pt>
                <c:pt idx="1583">
                  <c:v>0.4561</c:v>
                </c:pt>
                <c:pt idx="1584">
                  <c:v>0.4597</c:v>
                </c:pt>
                <c:pt idx="1585">
                  <c:v>0.4529</c:v>
                </c:pt>
                <c:pt idx="1586">
                  <c:v>0.4571</c:v>
                </c:pt>
                <c:pt idx="1587">
                  <c:v>0.4584</c:v>
                </c:pt>
                <c:pt idx="1588">
                  <c:v>0.4605</c:v>
                </c:pt>
                <c:pt idx="1589">
                  <c:v>0.4643</c:v>
                </c:pt>
                <c:pt idx="1590">
                  <c:v>0.4563</c:v>
                </c:pt>
                <c:pt idx="1591">
                  <c:v>0.4569</c:v>
                </c:pt>
                <c:pt idx="1592">
                  <c:v>0.4634</c:v>
                </c:pt>
                <c:pt idx="1593">
                  <c:v>0.4656</c:v>
                </c:pt>
                <c:pt idx="1594">
                  <c:v>0.4501</c:v>
                </c:pt>
                <c:pt idx="1595">
                  <c:v>0.456</c:v>
                </c:pt>
                <c:pt idx="1596">
                  <c:v>0.461</c:v>
                </c:pt>
                <c:pt idx="1597">
                  <c:v>0.4584</c:v>
                </c:pt>
                <c:pt idx="1598">
                  <c:v>0.4675</c:v>
                </c:pt>
                <c:pt idx="1599">
                  <c:v>0.4559</c:v>
                </c:pt>
                <c:pt idx="1600">
                  <c:v>0.4627</c:v>
                </c:pt>
                <c:pt idx="1601">
                  <c:v>0.4731</c:v>
                </c:pt>
                <c:pt idx="1602">
                  <c:v>0.4666</c:v>
                </c:pt>
                <c:pt idx="1603">
                  <c:v>0.465</c:v>
                </c:pt>
                <c:pt idx="1604">
                  <c:v>0.4611</c:v>
                </c:pt>
                <c:pt idx="1605">
                  <c:v>0.4575</c:v>
                </c:pt>
                <c:pt idx="1606">
                  <c:v>0.4592</c:v>
                </c:pt>
                <c:pt idx="1607">
                  <c:v>0.4643</c:v>
                </c:pt>
                <c:pt idx="1608">
                  <c:v>0.4659</c:v>
                </c:pt>
                <c:pt idx="1609">
                  <c:v>0.462</c:v>
                </c:pt>
                <c:pt idx="1610">
                  <c:v>0.4642</c:v>
                </c:pt>
                <c:pt idx="1611">
                  <c:v>0.4604</c:v>
                </c:pt>
                <c:pt idx="1612">
                  <c:v>0.4675</c:v>
                </c:pt>
                <c:pt idx="1613">
                  <c:v>0.461</c:v>
                </c:pt>
                <c:pt idx="1614">
                  <c:v>0.4531</c:v>
                </c:pt>
                <c:pt idx="1615">
                  <c:v>0.4649</c:v>
                </c:pt>
                <c:pt idx="1616">
                  <c:v>0.4523</c:v>
                </c:pt>
                <c:pt idx="1617">
                  <c:v>0.4686</c:v>
                </c:pt>
                <c:pt idx="1618">
                  <c:v>0.4583</c:v>
                </c:pt>
                <c:pt idx="1619">
                  <c:v>0.4569</c:v>
                </c:pt>
                <c:pt idx="1620">
                  <c:v>0.4563</c:v>
                </c:pt>
                <c:pt idx="1621">
                  <c:v>0.4668</c:v>
                </c:pt>
                <c:pt idx="1622">
                  <c:v>0.4651</c:v>
                </c:pt>
                <c:pt idx="1623">
                  <c:v>0.4635</c:v>
                </c:pt>
                <c:pt idx="1624">
                  <c:v>0.4599</c:v>
                </c:pt>
                <c:pt idx="1625">
                  <c:v>0.4563</c:v>
                </c:pt>
                <c:pt idx="1626">
                  <c:v>0.4564</c:v>
                </c:pt>
                <c:pt idx="1627">
                  <c:v>0.4655</c:v>
                </c:pt>
                <c:pt idx="1628">
                  <c:v>0.4563</c:v>
                </c:pt>
                <c:pt idx="1629">
                  <c:v>0.4481</c:v>
                </c:pt>
                <c:pt idx="1630">
                  <c:v>0.4483</c:v>
                </c:pt>
                <c:pt idx="1631">
                  <c:v>0.4662</c:v>
                </c:pt>
                <c:pt idx="1632">
                  <c:v>0.4645</c:v>
                </c:pt>
                <c:pt idx="1633">
                  <c:v>0.4665</c:v>
                </c:pt>
                <c:pt idx="1634">
                  <c:v>0.4581</c:v>
                </c:pt>
                <c:pt idx="1635">
                  <c:v>0.4666</c:v>
                </c:pt>
                <c:pt idx="1636">
                  <c:v>0.4549</c:v>
                </c:pt>
                <c:pt idx="1637">
                  <c:v>0.4686</c:v>
                </c:pt>
                <c:pt idx="1638">
                  <c:v>0.4481</c:v>
                </c:pt>
                <c:pt idx="1639">
                  <c:v>0.4483</c:v>
                </c:pt>
                <c:pt idx="1640">
                  <c:v>0.4628</c:v>
                </c:pt>
                <c:pt idx="1641">
                  <c:v>0.4566</c:v>
                </c:pt>
                <c:pt idx="1642">
                  <c:v>0.4603</c:v>
                </c:pt>
                <c:pt idx="1643">
                  <c:v>0.4625</c:v>
                </c:pt>
                <c:pt idx="1644">
                  <c:v>0.4566</c:v>
                </c:pt>
                <c:pt idx="1645">
                  <c:v>0.4516</c:v>
                </c:pt>
                <c:pt idx="1646">
                  <c:v>0.4608</c:v>
                </c:pt>
                <c:pt idx="1647">
                  <c:v>0.4628</c:v>
                </c:pt>
                <c:pt idx="1648">
                  <c:v>0.4743</c:v>
                </c:pt>
                <c:pt idx="1649">
                  <c:v>0.4578</c:v>
                </c:pt>
                <c:pt idx="1650">
                  <c:v>0.4583</c:v>
                </c:pt>
                <c:pt idx="1651">
                  <c:v>0.4585</c:v>
                </c:pt>
                <c:pt idx="1652">
                  <c:v>0.4594</c:v>
                </c:pt>
                <c:pt idx="1653">
                  <c:v>0.4543</c:v>
                </c:pt>
                <c:pt idx="1654">
                  <c:v>0.4484</c:v>
                </c:pt>
                <c:pt idx="1655">
                  <c:v>0.4528</c:v>
                </c:pt>
                <c:pt idx="1656">
                  <c:v>0.4571</c:v>
                </c:pt>
                <c:pt idx="1657">
                  <c:v>0.4571</c:v>
                </c:pt>
                <c:pt idx="1658">
                  <c:v>0.4558</c:v>
                </c:pt>
                <c:pt idx="1659">
                  <c:v>0.4637</c:v>
                </c:pt>
                <c:pt idx="1660">
                  <c:v>0.4614</c:v>
                </c:pt>
                <c:pt idx="1661">
                  <c:v>0.4591</c:v>
                </c:pt>
                <c:pt idx="1662">
                  <c:v>0.4685</c:v>
                </c:pt>
                <c:pt idx="1663">
                  <c:v>0.4661</c:v>
                </c:pt>
                <c:pt idx="1664">
                  <c:v>0.4561</c:v>
                </c:pt>
                <c:pt idx="1665">
                  <c:v>0.462</c:v>
                </c:pt>
                <c:pt idx="1666">
                  <c:v>0.4513</c:v>
                </c:pt>
                <c:pt idx="1667">
                  <c:v>0.4635</c:v>
                </c:pt>
                <c:pt idx="1668">
                  <c:v>0.4642</c:v>
                </c:pt>
                <c:pt idx="1669">
                  <c:v>0.4605</c:v>
                </c:pt>
                <c:pt idx="1670">
                  <c:v>0.4581</c:v>
                </c:pt>
                <c:pt idx="1671">
                  <c:v>0.4564</c:v>
                </c:pt>
                <c:pt idx="1672">
                  <c:v>0.4531</c:v>
                </c:pt>
                <c:pt idx="1673">
                  <c:v>0.4581</c:v>
                </c:pt>
                <c:pt idx="1674">
                  <c:v>0.4584</c:v>
                </c:pt>
                <c:pt idx="1675">
                  <c:v>0.4557</c:v>
                </c:pt>
                <c:pt idx="1676">
                  <c:v>0.4466</c:v>
                </c:pt>
                <c:pt idx="1677">
                  <c:v>0.4636</c:v>
                </c:pt>
                <c:pt idx="1678">
                  <c:v>0.4577</c:v>
                </c:pt>
                <c:pt idx="1679">
                  <c:v>0.4607</c:v>
                </c:pt>
                <c:pt idx="1680">
                  <c:v>0.4572</c:v>
                </c:pt>
                <c:pt idx="1681">
                  <c:v>0.4523</c:v>
                </c:pt>
                <c:pt idx="1682">
                  <c:v>0.4545</c:v>
                </c:pt>
                <c:pt idx="1683">
                  <c:v>0.4611</c:v>
                </c:pt>
                <c:pt idx="1684">
                  <c:v>0.4597</c:v>
                </c:pt>
                <c:pt idx="1685">
                  <c:v>0.4616</c:v>
                </c:pt>
                <c:pt idx="1686">
                  <c:v>0.4554</c:v>
                </c:pt>
                <c:pt idx="1687">
                  <c:v>0.4551</c:v>
                </c:pt>
                <c:pt idx="1688">
                  <c:v>0.4567</c:v>
                </c:pt>
                <c:pt idx="1689">
                  <c:v>0.4552</c:v>
                </c:pt>
                <c:pt idx="1690">
                  <c:v>0.4626</c:v>
                </c:pt>
                <c:pt idx="1691">
                  <c:v>0.4514</c:v>
                </c:pt>
                <c:pt idx="1692">
                  <c:v>0.447</c:v>
                </c:pt>
                <c:pt idx="1693">
                  <c:v>0.4566</c:v>
                </c:pt>
                <c:pt idx="1694">
                  <c:v>0.4537</c:v>
                </c:pt>
                <c:pt idx="1695">
                  <c:v>0.4576</c:v>
                </c:pt>
                <c:pt idx="1696">
                  <c:v>0.4525</c:v>
                </c:pt>
                <c:pt idx="1697">
                  <c:v>0.4521</c:v>
                </c:pt>
                <c:pt idx="1698">
                  <c:v>0.4527</c:v>
                </c:pt>
                <c:pt idx="1699">
                  <c:v>0.4512</c:v>
                </c:pt>
                <c:pt idx="1700">
                  <c:v>0.456</c:v>
                </c:pt>
                <c:pt idx="1701">
                  <c:v>0.4555</c:v>
                </c:pt>
                <c:pt idx="1702">
                  <c:v>0.4584</c:v>
                </c:pt>
                <c:pt idx="1703">
                  <c:v>0.4514</c:v>
                </c:pt>
                <c:pt idx="1704">
                  <c:v>0.4486</c:v>
                </c:pt>
                <c:pt idx="1705">
                  <c:v>0.4566</c:v>
                </c:pt>
                <c:pt idx="1706">
                  <c:v>0.455</c:v>
                </c:pt>
                <c:pt idx="1707">
                  <c:v>0.4585</c:v>
                </c:pt>
                <c:pt idx="1708">
                  <c:v>0.4515</c:v>
                </c:pt>
                <c:pt idx="1709">
                  <c:v>0.4507</c:v>
                </c:pt>
                <c:pt idx="1710">
                  <c:v>0.4507</c:v>
                </c:pt>
                <c:pt idx="1711">
                  <c:v>0.4581</c:v>
                </c:pt>
                <c:pt idx="1712">
                  <c:v>0.4486</c:v>
                </c:pt>
                <c:pt idx="1713">
                  <c:v>0.4496</c:v>
                </c:pt>
                <c:pt idx="1714">
                  <c:v>0.4592</c:v>
                </c:pt>
                <c:pt idx="1715">
                  <c:v>0.4553</c:v>
                </c:pt>
                <c:pt idx="1716">
                  <c:v>0.4561</c:v>
                </c:pt>
                <c:pt idx="1717">
                  <c:v>0.457</c:v>
                </c:pt>
                <c:pt idx="1718">
                  <c:v>0.4499</c:v>
                </c:pt>
                <c:pt idx="1719">
                  <c:v>0.4522</c:v>
                </c:pt>
                <c:pt idx="1720">
                  <c:v>0.4528</c:v>
                </c:pt>
                <c:pt idx="1721">
                  <c:v>0.4588</c:v>
                </c:pt>
                <c:pt idx="1722">
                  <c:v>0.4552</c:v>
                </c:pt>
                <c:pt idx="1723">
                  <c:v>0.4491</c:v>
                </c:pt>
                <c:pt idx="1724">
                  <c:v>0.4528</c:v>
                </c:pt>
                <c:pt idx="1725">
                  <c:v>0.4553</c:v>
                </c:pt>
                <c:pt idx="1726">
                  <c:v>0.4592</c:v>
                </c:pt>
                <c:pt idx="1727">
                  <c:v>0.4521</c:v>
                </c:pt>
                <c:pt idx="1728">
                  <c:v>0.4506</c:v>
                </c:pt>
                <c:pt idx="1729">
                  <c:v>0.4525</c:v>
                </c:pt>
                <c:pt idx="1730">
                  <c:v>0.4586</c:v>
                </c:pt>
                <c:pt idx="1731">
                  <c:v>0.4554</c:v>
                </c:pt>
                <c:pt idx="1732">
                  <c:v>0.4586</c:v>
                </c:pt>
                <c:pt idx="1733">
                  <c:v>0.4599</c:v>
                </c:pt>
                <c:pt idx="1734">
                  <c:v>0.4623</c:v>
                </c:pt>
                <c:pt idx="1735">
                  <c:v>0.4554</c:v>
                </c:pt>
                <c:pt idx="1736">
                  <c:v>0.4551</c:v>
                </c:pt>
                <c:pt idx="1737">
                  <c:v>0.463</c:v>
                </c:pt>
                <c:pt idx="1738">
                  <c:v>0.4575</c:v>
                </c:pt>
                <c:pt idx="1739">
                  <c:v>0.4591</c:v>
                </c:pt>
                <c:pt idx="1740">
                  <c:v>0.457</c:v>
                </c:pt>
                <c:pt idx="1741">
                  <c:v>0.4583</c:v>
                </c:pt>
                <c:pt idx="1742">
                  <c:v>0.4526</c:v>
                </c:pt>
                <c:pt idx="1743">
                  <c:v>0.4607</c:v>
                </c:pt>
                <c:pt idx="1744">
                  <c:v>0.466</c:v>
                </c:pt>
                <c:pt idx="1745">
                  <c:v>0.4617</c:v>
                </c:pt>
                <c:pt idx="1746">
                  <c:v>0.4671</c:v>
                </c:pt>
                <c:pt idx="1747">
                  <c:v>0.4615</c:v>
                </c:pt>
                <c:pt idx="1748">
                  <c:v>0.4561</c:v>
                </c:pt>
                <c:pt idx="1749">
                  <c:v>0.4609</c:v>
                </c:pt>
                <c:pt idx="1750">
                  <c:v>0.4533</c:v>
                </c:pt>
                <c:pt idx="1751">
                  <c:v>0.4643</c:v>
                </c:pt>
                <c:pt idx="1752">
                  <c:v>0.4657</c:v>
                </c:pt>
                <c:pt idx="1753">
                  <c:v>0.4616</c:v>
                </c:pt>
                <c:pt idx="1754">
                  <c:v>0.4532</c:v>
                </c:pt>
                <c:pt idx="1755">
                  <c:v>0.4592</c:v>
                </c:pt>
                <c:pt idx="1756">
                  <c:v>0.4566</c:v>
                </c:pt>
                <c:pt idx="1757">
                  <c:v>0.4613</c:v>
                </c:pt>
                <c:pt idx="1758">
                  <c:v>0.4656</c:v>
                </c:pt>
                <c:pt idx="1759">
                  <c:v>0.4603</c:v>
                </c:pt>
                <c:pt idx="1760">
                  <c:v>0.4601</c:v>
                </c:pt>
                <c:pt idx="1761">
                  <c:v>0.4589</c:v>
                </c:pt>
                <c:pt idx="1762">
                  <c:v>0.4594</c:v>
                </c:pt>
                <c:pt idx="1763">
                  <c:v>0.4542</c:v>
                </c:pt>
                <c:pt idx="1764">
                  <c:v>0.454</c:v>
                </c:pt>
                <c:pt idx="1765">
                  <c:v>0.4663</c:v>
                </c:pt>
                <c:pt idx="1766">
                  <c:v>0.461</c:v>
                </c:pt>
                <c:pt idx="1767">
                  <c:v>0.465</c:v>
                </c:pt>
                <c:pt idx="1768">
                  <c:v>0.4607</c:v>
                </c:pt>
                <c:pt idx="1769">
                  <c:v>0.4637</c:v>
                </c:pt>
                <c:pt idx="1770">
                  <c:v>0.4647</c:v>
                </c:pt>
                <c:pt idx="1771">
                  <c:v>0.4578</c:v>
                </c:pt>
                <c:pt idx="1772">
                  <c:v>0.4807</c:v>
                </c:pt>
                <c:pt idx="1773">
                  <c:v>0.466</c:v>
                </c:pt>
                <c:pt idx="1774">
                  <c:v>0.4788</c:v>
                </c:pt>
                <c:pt idx="1775">
                  <c:v>0.4587</c:v>
                </c:pt>
                <c:pt idx="1776">
                  <c:v>0.4643</c:v>
                </c:pt>
                <c:pt idx="1777">
                  <c:v>0.481</c:v>
                </c:pt>
                <c:pt idx="1778">
                  <c:v>0.4721</c:v>
                </c:pt>
                <c:pt idx="1779">
                  <c:v>0.4899</c:v>
                </c:pt>
                <c:pt idx="1780">
                  <c:v>0.4739</c:v>
                </c:pt>
                <c:pt idx="1781">
                  <c:v>0.471</c:v>
                </c:pt>
                <c:pt idx="1782">
                  <c:v>0.4619</c:v>
                </c:pt>
                <c:pt idx="1783">
                  <c:v>0.461</c:v>
                </c:pt>
                <c:pt idx="1784">
                  <c:v>0.465</c:v>
                </c:pt>
                <c:pt idx="1785">
                  <c:v>0.4723</c:v>
                </c:pt>
                <c:pt idx="1786">
                  <c:v>0.4723</c:v>
                </c:pt>
                <c:pt idx="1787">
                  <c:v>0.4547</c:v>
                </c:pt>
                <c:pt idx="1788">
                  <c:v>0.4602</c:v>
                </c:pt>
                <c:pt idx="1789">
                  <c:v>0.4587</c:v>
                </c:pt>
                <c:pt idx="1790">
                  <c:v>0.4684</c:v>
                </c:pt>
                <c:pt idx="1791">
                  <c:v>0.461</c:v>
                </c:pt>
                <c:pt idx="1792">
                  <c:v>0.4706</c:v>
                </c:pt>
                <c:pt idx="1793">
                  <c:v>0.4708</c:v>
                </c:pt>
                <c:pt idx="1794">
                  <c:v>0.4709</c:v>
                </c:pt>
                <c:pt idx="1795">
                  <c:v>0.4573</c:v>
                </c:pt>
                <c:pt idx="1796">
                  <c:v>0.4667</c:v>
                </c:pt>
                <c:pt idx="1797">
                  <c:v>0.4685</c:v>
                </c:pt>
                <c:pt idx="1798">
                  <c:v>0.4634</c:v>
                </c:pt>
                <c:pt idx="1799">
                  <c:v>0.462</c:v>
                </c:pt>
                <c:pt idx="1800">
                  <c:v>0.4746</c:v>
                </c:pt>
                <c:pt idx="1801">
                  <c:v>0.4761</c:v>
                </c:pt>
                <c:pt idx="1802">
                  <c:v>0.468</c:v>
                </c:pt>
                <c:pt idx="1803">
                  <c:v>0.4755</c:v>
                </c:pt>
                <c:pt idx="1804">
                  <c:v>0.4725</c:v>
                </c:pt>
                <c:pt idx="1805">
                  <c:v>0.4654</c:v>
                </c:pt>
                <c:pt idx="1806">
                  <c:v>0.4744</c:v>
                </c:pt>
                <c:pt idx="1807">
                  <c:v>0.4735</c:v>
                </c:pt>
                <c:pt idx="1808">
                  <c:v>0.4717</c:v>
                </c:pt>
                <c:pt idx="1809">
                  <c:v>0.4601</c:v>
                </c:pt>
                <c:pt idx="1810">
                  <c:v>0.4591</c:v>
                </c:pt>
                <c:pt idx="1811">
                  <c:v>0.4629</c:v>
                </c:pt>
                <c:pt idx="1812">
                  <c:v>0.4763</c:v>
                </c:pt>
                <c:pt idx="1813">
                  <c:v>0.4796</c:v>
                </c:pt>
                <c:pt idx="1814">
                  <c:v>0.468</c:v>
                </c:pt>
                <c:pt idx="1815">
                  <c:v>0.4728</c:v>
                </c:pt>
                <c:pt idx="1816">
                  <c:v>0.4678</c:v>
                </c:pt>
                <c:pt idx="1817">
                  <c:v>0.4799</c:v>
                </c:pt>
                <c:pt idx="1818">
                  <c:v>0.4667</c:v>
                </c:pt>
                <c:pt idx="1819">
                  <c:v>0.4753</c:v>
                </c:pt>
                <c:pt idx="1820">
                  <c:v>0.4764</c:v>
                </c:pt>
                <c:pt idx="1821">
                  <c:v>0.4844</c:v>
                </c:pt>
                <c:pt idx="1822">
                  <c:v>0.467</c:v>
                </c:pt>
                <c:pt idx="1823">
                  <c:v>0.4659</c:v>
                </c:pt>
                <c:pt idx="1824">
                  <c:v>0.4598</c:v>
                </c:pt>
                <c:pt idx="1825">
                  <c:v>0.461</c:v>
                </c:pt>
                <c:pt idx="1826">
                  <c:v>0.4577</c:v>
                </c:pt>
                <c:pt idx="1827">
                  <c:v>0.4625</c:v>
                </c:pt>
                <c:pt idx="1828">
                  <c:v>0.46</c:v>
                </c:pt>
                <c:pt idx="1829">
                  <c:v>0.4522</c:v>
                </c:pt>
                <c:pt idx="1830">
                  <c:v>0.4595</c:v>
                </c:pt>
                <c:pt idx="1831">
                  <c:v>0.4522</c:v>
                </c:pt>
                <c:pt idx="1832">
                  <c:v>0.466</c:v>
                </c:pt>
                <c:pt idx="1833">
                  <c:v>0.4695</c:v>
                </c:pt>
                <c:pt idx="1834">
                  <c:v>0.464</c:v>
                </c:pt>
                <c:pt idx="1835">
                  <c:v>0.4702</c:v>
                </c:pt>
                <c:pt idx="1836">
                  <c:v>0.4687</c:v>
                </c:pt>
                <c:pt idx="1837">
                  <c:v>0.47</c:v>
                </c:pt>
                <c:pt idx="1838">
                  <c:v>0.4722</c:v>
                </c:pt>
                <c:pt idx="1839">
                  <c:v>0.4758</c:v>
                </c:pt>
                <c:pt idx="1840">
                  <c:v>0.4645</c:v>
                </c:pt>
                <c:pt idx="1841">
                  <c:v>0.4709</c:v>
                </c:pt>
                <c:pt idx="1842">
                  <c:v>0.4706</c:v>
                </c:pt>
                <c:pt idx="1843">
                  <c:v>0.4735</c:v>
                </c:pt>
                <c:pt idx="1844">
                  <c:v>0.4661</c:v>
                </c:pt>
                <c:pt idx="1845">
                  <c:v>0.446</c:v>
                </c:pt>
                <c:pt idx="1846">
                  <c:v>0.4474</c:v>
                </c:pt>
                <c:pt idx="1847">
                  <c:v>0.4522</c:v>
                </c:pt>
                <c:pt idx="1848">
                  <c:v>0.4575</c:v>
                </c:pt>
                <c:pt idx="1849">
                  <c:v>0.4537</c:v>
                </c:pt>
                <c:pt idx="1850">
                  <c:v>0.4484</c:v>
                </c:pt>
                <c:pt idx="1851">
                  <c:v>0.4451</c:v>
                </c:pt>
                <c:pt idx="1852">
                  <c:v>0.4486</c:v>
                </c:pt>
                <c:pt idx="1853">
                  <c:v>0.4499</c:v>
                </c:pt>
                <c:pt idx="1854">
                  <c:v>0.4489</c:v>
                </c:pt>
                <c:pt idx="1855">
                  <c:v>0.4509</c:v>
                </c:pt>
                <c:pt idx="1856">
                  <c:v>0.4473</c:v>
                </c:pt>
                <c:pt idx="1857">
                  <c:v>0.4479</c:v>
                </c:pt>
                <c:pt idx="1858">
                  <c:v>0.4483</c:v>
                </c:pt>
                <c:pt idx="1859">
                  <c:v>0.4425</c:v>
                </c:pt>
                <c:pt idx="1860">
                  <c:v>0.4462</c:v>
                </c:pt>
                <c:pt idx="1861">
                  <c:v>0.4486</c:v>
                </c:pt>
                <c:pt idx="1862">
                  <c:v>0.4508</c:v>
                </c:pt>
                <c:pt idx="1863">
                  <c:v>0.4508</c:v>
                </c:pt>
                <c:pt idx="1864">
                  <c:v>0.4615</c:v>
                </c:pt>
                <c:pt idx="1865">
                  <c:v>0.4573</c:v>
                </c:pt>
                <c:pt idx="1866">
                  <c:v>0.4541</c:v>
                </c:pt>
                <c:pt idx="1867">
                  <c:v>0.4604</c:v>
                </c:pt>
                <c:pt idx="1868">
                  <c:v>0.4606</c:v>
                </c:pt>
                <c:pt idx="1869">
                  <c:v>0.4568</c:v>
                </c:pt>
                <c:pt idx="1870">
                  <c:v>0.456</c:v>
                </c:pt>
                <c:pt idx="1871">
                  <c:v>0.4659</c:v>
                </c:pt>
                <c:pt idx="1872">
                  <c:v>0.4563</c:v>
                </c:pt>
                <c:pt idx="1873">
                  <c:v>0.4598</c:v>
                </c:pt>
                <c:pt idx="1874">
                  <c:v>0.4539</c:v>
                </c:pt>
                <c:pt idx="1875">
                  <c:v>0.4541</c:v>
                </c:pt>
                <c:pt idx="1876">
                  <c:v>0.453</c:v>
                </c:pt>
                <c:pt idx="1877">
                  <c:v>0.4551</c:v>
                </c:pt>
                <c:pt idx="1878">
                  <c:v>0.4582</c:v>
                </c:pt>
                <c:pt idx="1879">
                  <c:v>0.4604</c:v>
                </c:pt>
                <c:pt idx="1880">
                  <c:v>0.4554</c:v>
                </c:pt>
                <c:pt idx="1881">
                  <c:v>0.4468</c:v>
                </c:pt>
                <c:pt idx="1882">
                  <c:v>0.4591</c:v>
                </c:pt>
                <c:pt idx="1883">
                  <c:v>0.4528</c:v>
                </c:pt>
                <c:pt idx="1884">
                  <c:v>0.4612</c:v>
                </c:pt>
                <c:pt idx="1885">
                  <c:v>0.4574</c:v>
                </c:pt>
                <c:pt idx="1886">
                  <c:v>0.4474</c:v>
                </c:pt>
                <c:pt idx="1887">
                  <c:v>0.46</c:v>
                </c:pt>
                <c:pt idx="1888">
                  <c:v>0.4626</c:v>
                </c:pt>
                <c:pt idx="1889">
                  <c:v>0.4542</c:v>
                </c:pt>
                <c:pt idx="1890">
                  <c:v>0.4437</c:v>
                </c:pt>
                <c:pt idx="1891">
                  <c:v>0.4575</c:v>
                </c:pt>
                <c:pt idx="1892">
                  <c:v>0.4506</c:v>
                </c:pt>
                <c:pt idx="1893">
                  <c:v>0.4629</c:v>
                </c:pt>
                <c:pt idx="1894">
                  <c:v>0.4611</c:v>
                </c:pt>
                <c:pt idx="1895">
                  <c:v>0.4581</c:v>
                </c:pt>
                <c:pt idx="1896">
                  <c:v>0.4633</c:v>
                </c:pt>
                <c:pt idx="1897">
                  <c:v>0.4585</c:v>
                </c:pt>
                <c:pt idx="1898">
                  <c:v>0.4593</c:v>
                </c:pt>
                <c:pt idx="1899">
                  <c:v>0.4468</c:v>
                </c:pt>
                <c:pt idx="1900">
                  <c:v>0.4517</c:v>
                </c:pt>
                <c:pt idx="1901">
                  <c:v>0.4546</c:v>
                </c:pt>
                <c:pt idx="1902">
                  <c:v>0.452</c:v>
                </c:pt>
                <c:pt idx="1903">
                  <c:v>0.4603</c:v>
                </c:pt>
                <c:pt idx="1904">
                  <c:v>0.4531</c:v>
                </c:pt>
                <c:pt idx="1905">
                  <c:v>0.4393</c:v>
                </c:pt>
                <c:pt idx="1906">
                  <c:v>0.4529</c:v>
                </c:pt>
                <c:pt idx="1907">
                  <c:v>0.4519</c:v>
                </c:pt>
                <c:pt idx="1908">
                  <c:v>0.4587</c:v>
                </c:pt>
                <c:pt idx="1909">
                  <c:v>0.4555</c:v>
                </c:pt>
                <c:pt idx="1910">
                  <c:v>0.4471</c:v>
                </c:pt>
                <c:pt idx="1911">
                  <c:v>0.463</c:v>
                </c:pt>
                <c:pt idx="1912">
                  <c:v>0.4509</c:v>
                </c:pt>
                <c:pt idx="1913">
                  <c:v>0.4412</c:v>
                </c:pt>
                <c:pt idx="1914">
                  <c:v>0.4485</c:v>
                </c:pt>
                <c:pt idx="1915">
                  <c:v>0.4576</c:v>
                </c:pt>
                <c:pt idx="1916">
                  <c:v>0.4493</c:v>
                </c:pt>
                <c:pt idx="1917">
                  <c:v>0.4516</c:v>
                </c:pt>
                <c:pt idx="1918">
                  <c:v>0.4486</c:v>
                </c:pt>
                <c:pt idx="1919">
                  <c:v>0.4642</c:v>
                </c:pt>
                <c:pt idx="1920">
                  <c:v>0.4529</c:v>
                </c:pt>
                <c:pt idx="1921">
                  <c:v>0.4399</c:v>
                </c:pt>
                <c:pt idx="1922">
                  <c:v>0.4499</c:v>
                </c:pt>
                <c:pt idx="1923">
                  <c:v>0.4481</c:v>
                </c:pt>
                <c:pt idx="1924">
                  <c:v>0.4527</c:v>
                </c:pt>
                <c:pt idx="1925">
                  <c:v>0.4521</c:v>
                </c:pt>
                <c:pt idx="1926">
                  <c:v>0.4551</c:v>
                </c:pt>
                <c:pt idx="1927">
                  <c:v>0.4459</c:v>
                </c:pt>
                <c:pt idx="1928">
                  <c:v>0.4572</c:v>
                </c:pt>
                <c:pt idx="1929">
                  <c:v>0.4471</c:v>
                </c:pt>
                <c:pt idx="1930">
                  <c:v>0.4558</c:v>
                </c:pt>
                <c:pt idx="1931">
                  <c:v>0.4618</c:v>
                </c:pt>
                <c:pt idx="1932">
                  <c:v>0.4496</c:v>
                </c:pt>
                <c:pt idx="1933">
                  <c:v>0.4545</c:v>
                </c:pt>
                <c:pt idx="1934">
                  <c:v>0.4501</c:v>
                </c:pt>
                <c:pt idx="1935">
                  <c:v>0.4565</c:v>
                </c:pt>
                <c:pt idx="1936">
                  <c:v>0.4561</c:v>
                </c:pt>
                <c:pt idx="1937">
                  <c:v>0.4584</c:v>
                </c:pt>
                <c:pt idx="1938">
                  <c:v>0.4604</c:v>
                </c:pt>
                <c:pt idx="1939">
                  <c:v>0.4565</c:v>
                </c:pt>
                <c:pt idx="1940">
                  <c:v>0.4528</c:v>
                </c:pt>
                <c:pt idx="1941">
                  <c:v>0.4523</c:v>
                </c:pt>
                <c:pt idx="1942">
                  <c:v>0.4587</c:v>
                </c:pt>
                <c:pt idx="1943">
                  <c:v>0.4617</c:v>
                </c:pt>
                <c:pt idx="1944">
                  <c:v>0.4609</c:v>
                </c:pt>
                <c:pt idx="1945">
                  <c:v>0.4628</c:v>
                </c:pt>
                <c:pt idx="1946">
                  <c:v>0.4631</c:v>
                </c:pt>
                <c:pt idx="1947">
                  <c:v>0.4616</c:v>
                </c:pt>
                <c:pt idx="1948">
                  <c:v>0.4634</c:v>
                </c:pt>
                <c:pt idx="1949">
                  <c:v>0.4658</c:v>
                </c:pt>
                <c:pt idx="1950">
                  <c:v>0.459</c:v>
                </c:pt>
                <c:pt idx="1951">
                  <c:v>0.449</c:v>
                </c:pt>
                <c:pt idx="1952">
                  <c:v>0.4501</c:v>
                </c:pt>
                <c:pt idx="1953">
                  <c:v>0.4397</c:v>
                </c:pt>
                <c:pt idx="1954">
                  <c:v>0.4489</c:v>
                </c:pt>
                <c:pt idx="1955">
                  <c:v>0.4609</c:v>
                </c:pt>
                <c:pt idx="1956">
                  <c:v>0.4491</c:v>
                </c:pt>
                <c:pt idx="1957">
                  <c:v>0.4486</c:v>
                </c:pt>
                <c:pt idx="1958">
                  <c:v>0.4534</c:v>
                </c:pt>
                <c:pt idx="1959">
                  <c:v>0.4314</c:v>
                </c:pt>
                <c:pt idx="1960">
                  <c:v>0.4696</c:v>
                </c:pt>
                <c:pt idx="1961">
                  <c:v>0.4567</c:v>
                </c:pt>
                <c:pt idx="1962">
                  <c:v>0.4503</c:v>
                </c:pt>
                <c:pt idx="1963">
                  <c:v>0.4527</c:v>
                </c:pt>
                <c:pt idx="1964">
                  <c:v>0.458</c:v>
                </c:pt>
                <c:pt idx="1965">
                  <c:v>0.4686</c:v>
                </c:pt>
                <c:pt idx="1966">
                  <c:v>0.47</c:v>
                </c:pt>
                <c:pt idx="1967">
                  <c:v>0.4711</c:v>
                </c:pt>
                <c:pt idx="1968">
                  <c:v>0.4671</c:v>
                </c:pt>
                <c:pt idx="1969">
                  <c:v>0.466</c:v>
                </c:pt>
                <c:pt idx="1970">
                  <c:v>0.4557</c:v>
                </c:pt>
                <c:pt idx="1971">
                  <c:v>0.4708</c:v>
                </c:pt>
                <c:pt idx="1972">
                  <c:v>0.463</c:v>
                </c:pt>
                <c:pt idx="1973">
                  <c:v>0.4608</c:v>
                </c:pt>
                <c:pt idx="1974">
                  <c:v>0.4642</c:v>
                </c:pt>
                <c:pt idx="1975">
                  <c:v>0.4585</c:v>
                </c:pt>
                <c:pt idx="1976">
                  <c:v>0.4621</c:v>
                </c:pt>
                <c:pt idx="1977">
                  <c:v>0.4602</c:v>
                </c:pt>
                <c:pt idx="1978">
                  <c:v>0.4451</c:v>
                </c:pt>
                <c:pt idx="1979">
                  <c:v>0.4602</c:v>
                </c:pt>
                <c:pt idx="1980">
                  <c:v>0.4649</c:v>
                </c:pt>
                <c:pt idx="1981">
                  <c:v>0.4581</c:v>
                </c:pt>
                <c:pt idx="1982">
                  <c:v>0.4674</c:v>
                </c:pt>
                <c:pt idx="1983">
                  <c:v>0.4604</c:v>
                </c:pt>
                <c:pt idx="1984">
                  <c:v>0.4658</c:v>
                </c:pt>
                <c:pt idx="1985">
                  <c:v>0.4551</c:v>
                </c:pt>
                <c:pt idx="1986">
                  <c:v>0.4451</c:v>
                </c:pt>
                <c:pt idx="1987">
                  <c:v>0.457</c:v>
                </c:pt>
                <c:pt idx="1988">
                  <c:v>0.4664</c:v>
                </c:pt>
                <c:pt idx="1989">
                  <c:v>0.4616</c:v>
                </c:pt>
                <c:pt idx="1990">
                  <c:v>0.4688</c:v>
                </c:pt>
                <c:pt idx="1991">
                  <c:v>0.4634</c:v>
                </c:pt>
                <c:pt idx="1992">
                  <c:v>0.4625</c:v>
                </c:pt>
                <c:pt idx="1993">
                  <c:v>0.4585</c:v>
                </c:pt>
                <c:pt idx="1994">
                  <c:v>0.4653</c:v>
                </c:pt>
                <c:pt idx="1995">
                  <c:v>0.4641</c:v>
                </c:pt>
                <c:pt idx="1996">
                  <c:v>0.4694</c:v>
                </c:pt>
                <c:pt idx="1997">
                  <c:v>0.4546</c:v>
                </c:pt>
                <c:pt idx="1998">
                  <c:v>0.4634</c:v>
                </c:pt>
                <c:pt idx="1999">
                  <c:v>0.4636</c:v>
                </c:pt>
                <c:pt idx="2000">
                  <c:v>0.4642</c:v>
                </c:pt>
                <c:pt idx="2001">
                  <c:v>0.466</c:v>
                </c:pt>
                <c:pt idx="2002">
                  <c:v>0.4589</c:v>
                </c:pt>
                <c:pt idx="2003">
                  <c:v>0.4614</c:v>
                </c:pt>
                <c:pt idx="2004">
                  <c:v>0.467</c:v>
                </c:pt>
                <c:pt idx="2005">
                  <c:v>0.4649</c:v>
                </c:pt>
                <c:pt idx="2006">
                  <c:v>0.4538</c:v>
                </c:pt>
                <c:pt idx="2007">
                  <c:v>0.4572</c:v>
                </c:pt>
                <c:pt idx="2008">
                  <c:v>0.4532</c:v>
                </c:pt>
                <c:pt idx="2009">
                  <c:v>0.4518</c:v>
                </c:pt>
                <c:pt idx="2010">
                  <c:v>0.4514</c:v>
                </c:pt>
                <c:pt idx="2011">
                  <c:v>0.4441</c:v>
                </c:pt>
                <c:pt idx="2012">
                  <c:v>0.4392</c:v>
                </c:pt>
                <c:pt idx="2013">
                  <c:v>0.4411</c:v>
                </c:pt>
                <c:pt idx="2014">
                  <c:v>0.448</c:v>
                </c:pt>
                <c:pt idx="2015">
                  <c:v>0.4482</c:v>
                </c:pt>
                <c:pt idx="2016">
                  <c:v>0.4476</c:v>
                </c:pt>
                <c:pt idx="2017">
                  <c:v>0.4505</c:v>
                </c:pt>
                <c:pt idx="2018">
                  <c:v>0.457</c:v>
                </c:pt>
                <c:pt idx="2019">
                  <c:v>0.4568</c:v>
                </c:pt>
                <c:pt idx="2020">
                  <c:v>0.4574</c:v>
                </c:pt>
                <c:pt idx="2021">
                  <c:v>0.4459</c:v>
                </c:pt>
                <c:pt idx="2022">
                  <c:v>0.4596</c:v>
                </c:pt>
                <c:pt idx="2023">
                  <c:v>0.4583</c:v>
                </c:pt>
                <c:pt idx="2024">
                  <c:v>0.4601</c:v>
                </c:pt>
                <c:pt idx="2025">
                  <c:v>0.4541</c:v>
                </c:pt>
                <c:pt idx="2026">
                  <c:v>0.4569</c:v>
                </c:pt>
                <c:pt idx="2027">
                  <c:v>0.4533</c:v>
                </c:pt>
                <c:pt idx="2028">
                  <c:v>0.4472</c:v>
                </c:pt>
                <c:pt idx="2029">
                  <c:v>0.4483</c:v>
                </c:pt>
                <c:pt idx="2030">
                  <c:v>0.4504</c:v>
                </c:pt>
                <c:pt idx="2031">
                  <c:v>0.4484</c:v>
                </c:pt>
                <c:pt idx="2032">
                  <c:v>0.4624</c:v>
                </c:pt>
                <c:pt idx="2033">
                  <c:v>0.4545</c:v>
                </c:pt>
                <c:pt idx="2034">
                  <c:v>0.4544</c:v>
                </c:pt>
                <c:pt idx="2035">
                  <c:v>0.4529</c:v>
                </c:pt>
                <c:pt idx="2036">
                  <c:v>0.4545</c:v>
                </c:pt>
                <c:pt idx="2037">
                  <c:v>0.4596</c:v>
                </c:pt>
                <c:pt idx="2038">
                  <c:v>0.432</c:v>
                </c:pt>
                <c:pt idx="2039">
                  <c:v>0.4538</c:v>
                </c:pt>
                <c:pt idx="2040">
                  <c:v>0.4511</c:v>
                </c:pt>
                <c:pt idx="2041">
                  <c:v>0.449</c:v>
                </c:pt>
                <c:pt idx="2042">
                  <c:v>0.4507</c:v>
                </c:pt>
                <c:pt idx="2043">
                  <c:v>0.4509</c:v>
                </c:pt>
                <c:pt idx="2044">
                  <c:v>0.4468</c:v>
                </c:pt>
                <c:pt idx="2045">
                  <c:v>0.4491</c:v>
                </c:pt>
                <c:pt idx="2046">
                  <c:v>0.4588</c:v>
                </c:pt>
                <c:pt idx="2047">
                  <c:v>0.4517</c:v>
                </c:pt>
                <c:pt idx="2048">
                  <c:v>0.448</c:v>
                </c:pt>
                <c:pt idx="2049">
                  <c:v>0.4545</c:v>
                </c:pt>
                <c:pt idx="2050">
                  <c:v>0.4516</c:v>
                </c:pt>
                <c:pt idx="2051">
                  <c:v>0.4516</c:v>
                </c:pt>
                <c:pt idx="2052">
                  <c:v>0.4572</c:v>
                </c:pt>
                <c:pt idx="2053">
                  <c:v>0.4507</c:v>
                </c:pt>
                <c:pt idx="2054">
                  <c:v>0.4528</c:v>
                </c:pt>
                <c:pt idx="2055">
                  <c:v>0.4591</c:v>
                </c:pt>
                <c:pt idx="2056">
                  <c:v>0.4558</c:v>
                </c:pt>
                <c:pt idx="2057">
                  <c:v>0.4663</c:v>
                </c:pt>
                <c:pt idx="2058">
                  <c:v>0.4548</c:v>
                </c:pt>
                <c:pt idx="2059">
                  <c:v>0.4459</c:v>
                </c:pt>
                <c:pt idx="2060">
                  <c:v>0.4618</c:v>
                </c:pt>
                <c:pt idx="2061">
                  <c:v>0.4555</c:v>
                </c:pt>
                <c:pt idx="2062">
                  <c:v>0.4562</c:v>
                </c:pt>
                <c:pt idx="2063">
                  <c:v>0.4567</c:v>
                </c:pt>
                <c:pt idx="2064">
                  <c:v>0.4523</c:v>
                </c:pt>
                <c:pt idx="2065">
                  <c:v>0.4486</c:v>
                </c:pt>
                <c:pt idx="2066">
                  <c:v>0.4502</c:v>
                </c:pt>
                <c:pt idx="2067">
                  <c:v>0.4539</c:v>
                </c:pt>
                <c:pt idx="2068">
                  <c:v>0.456</c:v>
                </c:pt>
                <c:pt idx="2069">
                  <c:v>0.4631</c:v>
                </c:pt>
                <c:pt idx="2070">
                  <c:v>0.4562</c:v>
                </c:pt>
                <c:pt idx="2071">
                  <c:v>0.4491</c:v>
                </c:pt>
                <c:pt idx="2072">
                  <c:v>0.4601</c:v>
                </c:pt>
                <c:pt idx="2073">
                  <c:v>0.4571</c:v>
                </c:pt>
                <c:pt idx="2074">
                  <c:v>0.463</c:v>
                </c:pt>
                <c:pt idx="2075">
                  <c:v>0.4559</c:v>
                </c:pt>
                <c:pt idx="2076">
                  <c:v>0.4528</c:v>
                </c:pt>
                <c:pt idx="2077">
                  <c:v>0.4535</c:v>
                </c:pt>
                <c:pt idx="2078">
                  <c:v>0.4583</c:v>
                </c:pt>
                <c:pt idx="2079">
                  <c:v>0.4583</c:v>
                </c:pt>
                <c:pt idx="2080">
                  <c:v>0.4537</c:v>
                </c:pt>
                <c:pt idx="2081">
                  <c:v>0.4502</c:v>
                </c:pt>
                <c:pt idx="2082">
                  <c:v>0.4526</c:v>
                </c:pt>
                <c:pt idx="2083">
                  <c:v>0.457</c:v>
                </c:pt>
                <c:pt idx="2084">
                  <c:v>0.4593</c:v>
                </c:pt>
                <c:pt idx="2085">
                  <c:v>0.4561</c:v>
                </c:pt>
                <c:pt idx="2086">
                  <c:v>0.4524</c:v>
                </c:pt>
                <c:pt idx="2087">
                  <c:v>0.4545</c:v>
                </c:pt>
                <c:pt idx="2088">
                  <c:v>0.4583</c:v>
                </c:pt>
                <c:pt idx="2089">
                  <c:v>0.4512</c:v>
                </c:pt>
                <c:pt idx="2090">
                  <c:v>0.4487</c:v>
                </c:pt>
                <c:pt idx="2091">
                  <c:v>0.4522</c:v>
                </c:pt>
                <c:pt idx="2092">
                  <c:v>0.4566</c:v>
                </c:pt>
                <c:pt idx="2093">
                  <c:v>0.4595</c:v>
                </c:pt>
                <c:pt idx="2094">
                  <c:v>0.4538</c:v>
                </c:pt>
                <c:pt idx="2095">
                  <c:v>0.4516</c:v>
                </c:pt>
                <c:pt idx="2096">
                  <c:v>0.4539</c:v>
                </c:pt>
                <c:pt idx="2097">
                  <c:v>0.449</c:v>
                </c:pt>
                <c:pt idx="2098">
                  <c:v>0.458</c:v>
                </c:pt>
                <c:pt idx="2099">
                  <c:v>0.4549</c:v>
                </c:pt>
                <c:pt idx="2100">
                  <c:v>0.4501</c:v>
                </c:pt>
                <c:pt idx="2101">
                  <c:v>0.4444</c:v>
                </c:pt>
                <c:pt idx="2102">
                  <c:v>0.4514</c:v>
                </c:pt>
                <c:pt idx="2103">
                  <c:v>0.4539</c:v>
                </c:pt>
                <c:pt idx="2104">
                  <c:v>0.4524</c:v>
                </c:pt>
                <c:pt idx="2105">
                  <c:v>0.4574</c:v>
                </c:pt>
                <c:pt idx="2106">
                  <c:v>0.4532</c:v>
                </c:pt>
                <c:pt idx="2107">
                  <c:v>0.4617</c:v>
                </c:pt>
                <c:pt idx="2108">
                  <c:v>0.4605</c:v>
                </c:pt>
                <c:pt idx="2109">
                  <c:v>0.4613</c:v>
                </c:pt>
                <c:pt idx="2110">
                  <c:v>0.4515</c:v>
                </c:pt>
                <c:pt idx="2111">
                  <c:v>0.4509</c:v>
                </c:pt>
                <c:pt idx="2112">
                  <c:v>0.4512</c:v>
                </c:pt>
                <c:pt idx="2113">
                  <c:v>0.456</c:v>
                </c:pt>
                <c:pt idx="2114">
                  <c:v>0.4522</c:v>
                </c:pt>
                <c:pt idx="2115">
                  <c:v>0.4555</c:v>
                </c:pt>
                <c:pt idx="2116">
                  <c:v>0.4539</c:v>
                </c:pt>
                <c:pt idx="2117">
                  <c:v>0.4477</c:v>
                </c:pt>
                <c:pt idx="2118">
                  <c:v>0.4531</c:v>
                </c:pt>
                <c:pt idx="2119">
                  <c:v>0.4507</c:v>
                </c:pt>
                <c:pt idx="2120">
                  <c:v>0.4566</c:v>
                </c:pt>
                <c:pt idx="2121">
                  <c:v>0.4592</c:v>
                </c:pt>
                <c:pt idx="2122">
                  <c:v>0.4495</c:v>
                </c:pt>
                <c:pt idx="2123">
                  <c:v>0.446</c:v>
                </c:pt>
                <c:pt idx="2124">
                  <c:v>0.4485</c:v>
                </c:pt>
                <c:pt idx="2125">
                  <c:v>0.4531</c:v>
                </c:pt>
                <c:pt idx="2126">
                  <c:v>0.4544</c:v>
                </c:pt>
                <c:pt idx="2127">
                  <c:v>0.4534</c:v>
                </c:pt>
                <c:pt idx="2128">
                  <c:v>0.4525</c:v>
                </c:pt>
                <c:pt idx="2129">
                  <c:v>0.4575</c:v>
                </c:pt>
                <c:pt idx="2130">
                  <c:v>0.4497</c:v>
                </c:pt>
                <c:pt idx="2131">
                  <c:v>0.4576</c:v>
                </c:pt>
                <c:pt idx="2132">
                  <c:v>0.4548</c:v>
                </c:pt>
                <c:pt idx="2133">
                  <c:v>0.4499</c:v>
                </c:pt>
                <c:pt idx="2134">
                  <c:v>0.4584</c:v>
                </c:pt>
                <c:pt idx="2135">
                  <c:v>0.462</c:v>
                </c:pt>
                <c:pt idx="2136">
                  <c:v>0.4576</c:v>
                </c:pt>
                <c:pt idx="2137">
                  <c:v>0.4563</c:v>
                </c:pt>
                <c:pt idx="2138">
                  <c:v>0.4515</c:v>
                </c:pt>
                <c:pt idx="2139">
                  <c:v>0.4545</c:v>
                </c:pt>
                <c:pt idx="2140">
                  <c:v>0.4595</c:v>
                </c:pt>
                <c:pt idx="2141">
                  <c:v>0.4577</c:v>
                </c:pt>
                <c:pt idx="2142">
                  <c:v>0.4584</c:v>
                </c:pt>
                <c:pt idx="2143">
                  <c:v>0.456</c:v>
                </c:pt>
                <c:pt idx="2144">
                  <c:v>0.4602</c:v>
                </c:pt>
                <c:pt idx="2145">
                  <c:v>0.4611</c:v>
                </c:pt>
                <c:pt idx="2146">
                  <c:v>0.4552</c:v>
                </c:pt>
                <c:pt idx="2147">
                  <c:v>0.4626</c:v>
                </c:pt>
                <c:pt idx="2148">
                  <c:v>0.4605</c:v>
                </c:pt>
                <c:pt idx="2149">
                  <c:v>0.4603</c:v>
                </c:pt>
                <c:pt idx="2150">
                  <c:v>0.4632</c:v>
                </c:pt>
                <c:pt idx="2151">
                  <c:v>0.4633</c:v>
                </c:pt>
                <c:pt idx="2152">
                  <c:v>0.4614</c:v>
                </c:pt>
                <c:pt idx="2153">
                  <c:v>0.4617</c:v>
                </c:pt>
                <c:pt idx="2154">
                  <c:v>0.4646</c:v>
                </c:pt>
                <c:pt idx="2155">
                  <c:v>0.467</c:v>
                </c:pt>
                <c:pt idx="2156">
                  <c:v>0.4701</c:v>
                </c:pt>
                <c:pt idx="2157">
                  <c:v>0.4561</c:v>
                </c:pt>
                <c:pt idx="2158">
                  <c:v>0.4713</c:v>
                </c:pt>
                <c:pt idx="2159">
                  <c:v>0.466</c:v>
                </c:pt>
                <c:pt idx="2160">
                  <c:v>0.4714</c:v>
                </c:pt>
                <c:pt idx="2161">
                  <c:v>0.465</c:v>
                </c:pt>
                <c:pt idx="2162">
                  <c:v>0.4672</c:v>
                </c:pt>
                <c:pt idx="2163">
                  <c:v>0.4379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0531848"/>
        <c:axId val="2060535592"/>
      </c:scatterChart>
      <c:valAx>
        <c:axId val="2060531848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60535592"/>
        <c:crosses val="autoZero"/>
        <c:crossBetween val="midCat"/>
      </c:valAx>
      <c:valAx>
        <c:axId val="2060535592"/>
        <c:scaling>
          <c:orientation val="minMax"/>
          <c:max val="0.5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60531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aseline="0"/>
            </a:pPr>
            <a:r>
              <a:rPr lang="en-US" sz="1400" baseline="0" dirty="0" smtClean="0">
                <a:solidFill>
                  <a:srgbClr val="0000FF"/>
                </a:solidFill>
              </a:rPr>
              <a:t>Aqua</a:t>
            </a:r>
            <a:r>
              <a:rPr lang="en-US" sz="1400" baseline="0" dirty="0" smtClean="0"/>
              <a:t> </a:t>
            </a:r>
            <a:r>
              <a:rPr lang="en-US" sz="1400" baseline="0" dirty="0"/>
              <a:t>&amp; </a:t>
            </a:r>
            <a:r>
              <a:rPr lang="en-US" sz="1400" baseline="0" dirty="0" smtClean="0">
                <a:solidFill>
                  <a:srgbClr val="FF0000"/>
                </a:solidFill>
              </a:rPr>
              <a:t>Terra</a:t>
            </a:r>
            <a:r>
              <a:rPr lang="en-US" sz="1400" baseline="0" dirty="0" smtClean="0"/>
              <a:t> R</a:t>
            </a:r>
            <a:r>
              <a:rPr lang="en-US" sz="1400" baseline="-25000" dirty="0" smtClean="0"/>
              <a:t>n</a:t>
            </a:r>
            <a:r>
              <a:rPr lang="en-US" sz="1400" baseline="0" dirty="0" smtClean="0"/>
              <a:t> after de-trending (Egypt1, B1)</a:t>
            </a:r>
            <a:endParaRPr lang="en-US" sz="1400" baseline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Aqua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trendline>
            <c:spPr>
              <a:ln w="31750" cap="rnd">
                <a:solidFill>
                  <a:srgbClr val="0000FF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0149012653650787"/>
                  <c:y val="-0.243742344706912"/>
                </c:manualLayout>
              </c:layout>
              <c:numFmt formatCode="0.0000E+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aseline="0">
                      <a:solidFill>
                        <a:srgbClr val="0000FF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Aqua!$A$2:$A$3000</c:f>
              <c:numCache>
                <c:formatCode>0.000</c:formatCode>
                <c:ptCount val="2999"/>
                <c:pt idx="0">
                  <c:v>0.0</c:v>
                </c:pt>
                <c:pt idx="1">
                  <c:v>0.00547945205479452</c:v>
                </c:pt>
                <c:pt idx="2">
                  <c:v>0.00821917808219178</c:v>
                </c:pt>
                <c:pt idx="3">
                  <c:v>0.0136986301369863</c:v>
                </c:pt>
                <c:pt idx="4">
                  <c:v>0.0219178082191781</c:v>
                </c:pt>
                <c:pt idx="5">
                  <c:v>0.0246575342465753</c:v>
                </c:pt>
                <c:pt idx="6">
                  <c:v>0.0356164383561644</c:v>
                </c:pt>
                <c:pt idx="7">
                  <c:v>0.0438356164383562</c:v>
                </c:pt>
                <c:pt idx="8">
                  <c:v>0.0465753424657534</c:v>
                </c:pt>
                <c:pt idx="9">
                  <c:v>0.052054794520548</c:v>
                </c:pt>
                <c:pt idx="10">
                  <c:v>0.0547945205479452</c:v>
                </c:pt>
                <c:pt idx="11">
                  <c:v>0.0575342465753425</c:v>
                </c:pt>
                <c:pt idx="12">
                  <c:v>0.0657534246575343</c:v>
                </c:pt>
                <c:pt idx="13">
                  <c:v>0.0684931506849315</c:v>
                </c:pt>
                <c:pt idx="14">
                  <c:v>0.0794520547945206</c:v>
                </c:pt>
                <c:pt idx="15">
                  <c:v>0.0821917808219178</c:v>
                </c:pt>
                <c:pt idx="16">
                  <c:v>0.084931506849315</c:v>
                </c:pt>
                <c:pt idx="17">
                  <c:v>0.0931506849315068</c:v>
                </c:pt>
                <c:pt idx="18">
                  <c:v>0.0958904109589041</c:v>
                </c:pt>
                <c:pt idx="19">
                  <c:v>0.0986301369863014</c:v>
                </c:pt>
                <c:pt idx="20">
                  <c:v>0.104109589041096</c:v>
                </c:pt>
                <c:pt idx="21">
                  <c:v>0.112328767123288</c:v>
                </c:pt>
                <c:pt idx="22">
                  <c:v>0.120547945205479</c:v>
                </c:pt>
                <c:pt idx="23">
                  <c:v>0.123287671232877</c:v>
                </c:pt>
                <c:pt idx="24">
                  <c:v>0.142465753424658</c:v>
                </c:pt>
                <c:pt idx="25">
                  <c:v>0.145205479452055</c:v>
                </c:pt>
                <c:pt idx="26">
                  <c:v>0.147945205479452</c:v>
                </c:pt>
                <c:pt idx="27">
                  <c:v>0.150684931506849</c:v>
                </c:pt>
                <c:pt idx="28">
                  <c:v>0.156164383561644</c:v>
                </c:pt>
                <c:pt idx="29">
                  <c:v>0.158904109589041</c:v>
                </c:pt>
                <c:pt idx="30">
                  <c:v>0.167123287671233</c:v>
                </c:pt>
                <c:pt idx="31">
                  <c:v>0.16986301369863</c:v>
                </c:pt>
                <c:pt idx="32">
                  <c:v>0.175342465753425</c:v>
                </c:pt>
                <c:pt idx="33">
                  <c:v>0.180821917808219</c:v>
                </c:pt>
                <c:pt idx="34">
                  <c:v>0.183561643835616</c:v>
                </c:pt>
                <c:pt idx="35">
                  <c:v>0.194520547945205</c:v>
                </c:pt>
                <c:pt idx="36">
                  <c:v>0.2</c:v>
                </c:pt>
                <c:pt idx="37">
                  <c:v>0.202739726027397</c:v>
                </c:pt>
                <c:pt idx="38">
                  <c:v>0.205479452054795</c:v>
                </c:pt>
                <c:pt idx="39">
                  <c:v>0.213698630136986</c:v>
                </c:pt>
                <c:pt idx="40">
                  <c:v>0.219178082191781</c:v>
                </c:pt>
                <c:pt idx="41">
                  <c:v>0.232876712328767</c:v>
                </c:pt>
                <c:pt idx="42">
                  <c:v>0.238356164383562</c:v>
                </c:pt>
                <c:pt idx="43">
                  <c:v>0.243835616438356</c:v>
                </c:pt>
                <c:pt idx="44">
                  <c:v>0.271232876712329</c:v>
                </c:pt>
                <c:pt idx="45">
                  <c:v>0.276712328767123</c:v>
                </c:pt>
                <c:pt idx="46">
                  <c:v>0.282191780821918</c:v>
                </c:pt>
                <c:pt idx="47">
                  <c:v>0.301369863013699</c:v>
                </c:pt>
                <c:pt idx="48">
                  <c:v>0.306849315068493</c:v>
                </c:pt>
                <c:pt idx="49">
                  <c:v>0.320547945205479</c:v>
                </c:pt>
                <c:pt idx="50">
                  <c:v>0.326027397260274</c:v>
                </c:pt>
                <c:pt idx="51">
                  <c:v>0.331506849315069</c:v>
                </c:pt>
                <c:pt idx="52">
                  <c:v>0.33972602739726</c:v>
                </c:pt>
                <c:pt idx="53">
                  <c:v>0.345205479452055</c:v>
                </c:pt>
                <c:pt idx="54">
                  <c:v>0.350684931506849</c:v>
                </c:pt>
                <c:pt idx="55">
                  <c:v>0.356164383561644</c:v>
                </c:pt>
                <c:pt idx="56">
                  <c:v>0.361643835616438</c:v>
                </c:pt>
                <c:pt idx="57">
                  <c:v>0.364383561643836</c:v>
                </c:pt>
                <c:pt idx="58">
                  <c:v>0.36986301369863</c:v>
                </c:pt>
                <c:pt idx="59">
                  <c:v>0.375342465753425</c:v>
                </c:pt>
                <c:pt idx="60">
                  <c:v>0.378082191780822</c:v>
                </c:pt>
                <c:pt idx="61">
                  <c:v>0.383561643835616</c:v>
                </c:pt>
                <c:pt idx="62">
                  <c:v>0.386301369863014</c:v>
                </c:pt>
                <c:pt idx="63">
                  <c:v>0.389041095890411</c:v>
                </c:pt>
                <c:pt idx="64">
                  <c:v>0.402739726027397</c:v>
                </c:pt>
                <c:pt idx="65">
                  <c:v>0.408219178082192</c:v>
                </c:pt>
                <c:pt idx="66">
                  <c:v>0.413698630136986</c:v>
                </c:pt>
                <c:pt idx="67">
                  <c:v>0.419178082191781</c:v>
                </c:pt>
                <c:pt idx="68">
                  <c:v>0.432876712328767</c:v>
                </c:pt>
                <c:pt idx="69">
                  <c:v>0.438356164383562</c:v>
                </c:pt>
                <c:pt idx="70">
                  <c:v>0.443835616438356</c:v>
                </c:pt>
                <c:pt idx="71">
                  <c:v>0.449315068493151</c:v>
                </c:pt>
                <c:pt idx="72">
                  <c:v>0.452054794520548</c:v>
                </c:pt>
                <c:pt idx="73">
                  <c:v>0.457534246575342</c:v>
                </c:pt>
                <c:pt idx="74">
                  <c:v>0.463013698630137</c:v>
                </c:pt>
                <c:pt idx="75">
                  <c:v>0.465753424657534</c:v>
                </c:pt>
                <c:pt idx="76">
                  <c:v>0.476712328767123</c:v>
                </c:pt>
                <c:pt idx="77">
                  <c:v>0.47945205479452</c:v>
                </c:pt>
                <c:pt idx="78">
                  <c:v>0.482191780821918</c:v>
                </c:pt>
                <c:pt idx="79">
                  <c:v>0.487671232876712</c:v>
                </c:pt>
                <c:pt idx="80">
                  <c:v>0.49041095890411</c:v>
                </c:pt>
                <c:pt idx="81">
                  <c:v>0.495890410958904</c:v>
                </c:pt>
                <c:pt idx="82">
                  <c:v>0.501369863013699</c:v>
                </c:pt>
                <c:pt idx="83">
                  <c:v>0.506849315068493</c:v>
                </c:pt>
                <c:pt idx="84">
                  <c:v>0.512328767123288</c:v>
                </c:pt>
                <c:pt idx="85">
                  <c:v>0.515068493150685</c:v>
                </c:pt>
                <c:pt idx="86">
                  <c:v>0.517808219178082</c:v>
                </c:pt>
                <c:pt idx="87">
                  <c:v>0.520547945205479</c:v>
                </c:pt>
                <c:pt idx="88">
                  <c:v>0.526027397260274</c:v>
                </c:pt>
                <c:pt idx="89">
                  <c:v>0.531506849315068</c:v>
                </c:pt>
                <c:pt idx="90">
                  <c:v>0.534246575342466</c:v>
                </c:pt>
                <c:pt idx="91">
                  <c:v>0.536986301369863</c:v>
                </c:pt>
                <c:pt idx="92">
                  <c:v>0.545205479452055</c:v>
                </c:pt>
                <c:pt idx="93">
                  <c:v>0.550684931506849</c:v>
                </c:pt>
                <c:pt idx="94">
                  <c:v>0.564383561643836</c:v>
                </c:pt>
                <c:pt idx="95">
                  <c:v>0.56986301369863</c:v>
                </c:pt>
                <c:pt idx="96">
                  <c:v>0.575342465753425</c:v>
                </c:pt>
                <c:pt idx="97">
                  <c:v>0.578082191780822</c:v>
                </c:pt>
                <c:pt idx="98">
                  <c:v>0.589041095890411</c:v>
                </c:pt>
                <c:pt idx="99">
                  <c:v>0.594520547945205</c:v>
                </c:pt>
                <c:pt idx="100">
                  <c:v>0.608219178082192</c:v>
                </c:pt>
                <c:pt idx="101">
                  <c:v>0.613698630136986</c:v>
                </c:pt>
                <c:pt idx="102">
                  <c:v>0.621917808219178</c:v>
                </c:pt>
                <c:pt idx="103">
                  <c:v>0.632876712328767</c:v>
                </c:pt>
                <c:pt idx="104">
                  <c:v>0.638356164383562</c:v>
                </c:pt>
                <c:pt idx="105">
                  <c:v>0.646575342465753</c:v>
                </c:pt>
                <c:pt idx="106">
                  <c:v>0.652054794520548</c:v>
                </c:pt>
                <c:pt idx="107">
                  <c:v>0.657534246575342</c:v>
                </c:pt>
                <c:pt idx="108">
                  <c:v>0.671232876712329</c:v>
                </c:pt>
                <c:pt idx="109">
                  <c:v>0.676712328767123</c:v>
                </c:pt>
                <c:pt idx="110">
                  <c:v>0.682191780821918</c:v>
                </c:pt>
                <c:pt idx="111">
                  <c:v>0.69041095890411</c:v>
                </c:pt>
                <c:pt idx="112">
                  <c:v>0.695890410958904</c:v>
                </c:pt>
                <c:pt idx="113">
                  <c:v>0.701369863013699</c:v>
                </c:pt>
                <c:pt idx="114">
                  <c:v>0.715068493150685</c:v>
                </c:pt>
                <c:pt idx="115">
                  <c:v>0.72054794520548</c:v>
                </c:pt>
                <c:pt idx="116">
                  <c:v>0.73972602739726</c:v>
                </c:pt>
                <c:pt idx="117">
                  <c:v>0.745205479452055</c:v>
                </c:pt>
                <c:pt idx="118">
                  <c:v>0.747945205479452</c:v>
                </c:pt>
                <c:pt idx="119">
                  <c:v>0.750684931506849</c:v>
                </c:pt>
                <c:pt idx="120">
                  <c:v>0.758904109589041</c:v>
                </c:pt>
                <c:pt idx="121">
                  <c:v>0.764383561643836</c:v>
                </c:pt>
                <c:pt idx="122">
                  <c:v>0.778082191780822</c:v>
                </c:pt>
                <c:pt idx="123">
                  <c:v>0.780821917808219</c:v>
                </c:pt>
                <c:pt idx="124">
                  <c:v>0.783561643835616</c:v>
                </c:pt>
                <c:pt idx="125">
                  <c:v>0.789041095890411</c:v>
                </c:pt>
                <c:pt idx="126">
                  <c:v>0.802739726027397</c:v>
                </c:pt>
                <c:pt idx="127">
                  <c:v>0.808219178082192</c:v>
                </c:pt>
                <c:pt idx="128">
                  <c:v>0.819178082191781</c:v>
                </c:pt>
                <c:pt idx="129">
                  <c:v>0.824657534246576</c:v>
                </c:pt>
                <c:pt idx="130">
                  <c:v>0.827397260273973</c:v>
                </c:pt>
                <c:pt idx="131">
                  <c:v>0.841095890410959</c:v>
                </c:pt>
                <c:pt idx="132">
                  <c:v>0.843835616438356</c:v>
                </c:pt>
                <c:pt idx="133">
                  <c:v>0.846575342465753</c:v>
                </c:pt>
                <c:pt idx="134">
                  <c:v>0.865753424657534</c:v>
                </c:pt>
                <c:pt idx="135">
                  <c:v>0.868493150684932</c:v>
                </c:pt>
                <c:pt idx="136">
                  <c:v>0.871232876712329</c:v>
                </c:pt>
                <c:pt idx="137">
                  <c:v>0.876712328767123</c:v>
                </c:pt>
                <c:pt idx="138">
                  <c:v>0.882191780821918</c:v>
                </c:pt>
                <c:pt idx="139">
                  <c:v>0.884931506849315</c:v>
                </c:pt>
                <c:pt idx="140">
                  <c:v>0.89041095890411</c:v>
                </c:pt>
                <c:pt idx="141">
                  <c:v>0.893150684931507</c:v>
                </c:pt>
                <c:pt idx="142">
                  <c:v>0.901369863013699</c:v>
                </c:pt>
                <c:pt idx="143">
                  <c:v>0.90958904109589</c:v>
                </c:pt>
                <c:pt idx="144">
                  <c:v>0.912328767123288</c:v>
                </c:pt>
                <c:pt idx="145">
                  <c:v>0.915068493150685</c:v>
                </c:pt>
                <c:pt idx="146">
                  <c:v>0.920547945205479</c:v>
                </c:pt>
                <c:pt idx="147">
                  <c:v>0.931506849315068</c:v>
                </c:pt>
                <c:pt idx="148">
                  <c:v>0.936986301369863</c:v>
                </c:pt>
                <c:pt idx="149">
                  <c:v>0.93972602739726</c:v>
                </c:pt>
                <c:pt idx="150">
                  <c:v>0.945205479452055</c:v>
                </c:pt>
                <c:pt idx="151">
                  <c:v>0.947945205479452</c:v>
                </c:pt>
                <c:pt idx="152">
                  <c:v>0.953424657534247</c:v>
                </c:pt>
                <c:pt idx="153">
                  <c:v>0.956164383561644</c:v>
                </c:pt>
                <c:pt idx="154">
                  <c:v>0.958904109589041</c:v>
                </c:pt>
                <c:pt idx="155">
                  <c:v>0.964383561643836</c:v>
                </c:pt>
                <c:pt idx="156">
                  <c:v>0.96986301369863</c:v>
                </c:pt>
                <c:pt idx="157">
                  <c:v>0.972602739726027</c:v>
                </c:pt>
                <c:pt idx="158">
                  <c:v>0.975342465753424</c:v>
                </c:pt>
                <c:pt idx="159">
                  <c:v>0.980821917808219</c:v>
                </c:pt>
                <c:pt idx="160">
                  <c:v>0.983561643835616</c:v>
                </c:pt>
                <c:pt idx="161">
                  <c:v>0.989041095890411</c:v>
                </c:pt>
                <c:pt idx="162">
                  <c:v>0.997260273972602</c:v>
                </c:pt>
                <c:pt idx="163">
                  <c:v>1.0</c:v>
                </c:pt>
                <c:pt idx="164">
                  <c:v>1.002739726027397</c:v>
                </c:pt>
                <c:pt idx="165">
                  <c:v>1.008219178082192</c:v>
                </c:pt>
                <c:pt idx="166">
                  <c:v>1.01095890410959</c:v>
                </c:pt>
                <c:pt idx="167">
                  <c:v>1.013698630136986</c:v>
                </c:pt>
                <c:pt idx="168">
                  <c:v>1.016438356164383</c:v>
                </c:pt>
                <c:pt idx="169">
                  <c:v>1.019178082191781</c:v>
                </c:pt>
                <c:pt idx="170">
                  <c:v>1.024657534246576</c:v>
                </c:pt>
                <c:pt idx="171">
                  <c:v>1.027397260273972</c:v>
                </c:pt>
                <c:pt idx="172">
                  <c:v>1.032876712328767</c:v>
                </c:pt>
                <c:pt idx="173">
                  <c:v>1.035616438356164</c:v>
                </c:pt>
                <c:pt idx="174">
                  <c:v>1.041095890410959</c:v>
                </c:pt>
                <c:pt idx="175">
                  <c:v>1.043835616438356</c:v>
                </c:pt>
                <c:pt idx="176">
                  <c:v>1.046575342465753</c:v>
                </c:pt>
                <c:pt idx="177">
                  <c:v>1.054794520547945</c:v>
                </c:pt>
                <c:pt idx="178">
                  <c:v>1.076712328767123</c:v>
                </c:pt>
                <c:pt idx="179">
                  <c:v>1.082191780821918</c:v>
                </c:pt>
                <c:pt idx="180">
                  <c:v>1.09041095890411</c:v>
                </c:pt>
                <c:pt idx="181">
                  <c:v>1.101369863013698</c:v>
                </c:pt>
                <c:pt idx="182">
                  <c:v>1.106849315068493</c:v>
                </c:pt>
                <c:pt idx="183">
                  <c:v>1.126027397260274</c:v>
                </c:pt>
                <c:pt idx="184">
                  <c:v>1.131506849315068</c:v>
                </c:pt>
                <c:pt idx="185">
                  <c:v>1.134246575342466</c:v>
                </c:pt>
                <c:pt idx="186">
                  <c:v>1.13972602739726</c:v>
                </c:pt>
                <c:pt idx="187">
                  <c:v>1.142465753424658</c:v>
                </c:pt>
                <c:pt idx="188">
                  <c:v>1.145205479452055</c:v>
                </c:pt>
                <c:pt idx="189">
                  <c:v>1.147945205479452</c:v>
                </c:pt>
                <c:pt idx="190">
                  <c:v>1.15068493150685</c:v>
                </c:pt>
                <c:pt idx="191">
                  <c:v>1.153424657534246</c:v>
                </c:pt>
                <c:pt idx="192">
                  <c:v>1.156164383561644</c:v>
                </c:pt>
                <c:pt idx="193">
                  <c:v>1.158904109589041</c:v>
                </c:pt>
                <c:pt idx="194">
                  <c:v>1.178082191780822</c:v>
                </c:pt>
                <c:pt idx="195">
                  <c:v>1.183561643835616</c:v>
                </c:pt>
                <c:pt idx="196">
                  <c:v>1.186301369863014</c:v>
                </c:pt>
                <c:pt idx="197">
                  <c:v>1.191780821917809</c:v>
                </c:pt>
                <c:pt idx="198">
                  <c:v>1.2</c:v>
                </c:pt>
                <c:pt idx="199">
                  <c:v>1.202739726027397</c:v>
                </c:pt>
                <c:pt idx="200">
                  <c:v>1.205479452054794</c:v>
                </c:pt>
                <c:pt idx="201">
                  <c:v>1.208219178082192</c:v>
                </c:pt>
                <c:pt idx="202">
                  <c:v>1.216438356164383</c:v>
                </c:pt>
                <c:pt idx="203">
                  <c:v>1.221917808219178</c:v>
                </c:pt>
                <c:pt idx="204">
                  <c:v>1.227397260273972</c:v>
                </c:pt>
                <c:pt idx="205">
                  <c:v>1.241095890410959</c:v>
                </c:pt>
                <c:pt idx="206">
                  <c:v>1.257534246575342</c:v>
                </c:pt>
                <c:pt idx="207">
                  <c:v>1.265753424657534</c:v>
                </c:pt>
                <c:pt idx="208">
                  <c:v>1.271232876712329</c:v>
                </c:pt>
                <c:pt idx="209">
                  <c:v>1.276712328767124</c:v>
                </c:pt>
                <c:pt idx="210">
                  <c:v>1.27945205479452</c:v>
                </c:pt>
                <c:pt idx="211">
                  <c:v>1.282191780821918</c:v>
                </c:pt>
                <c:pt idx="212">
                  <c:v>1.290410958904109</c:v>
                </c:pt>
                <c:pt idx="213">
                  <c:v>1.304109589041096</c:v>
                </c:pt>
                <c:pt idx="214">
                  <c:v>1.30958904109589</c:v>
                </c:pt>
                <c:pt idx="215">
                  <c:v>1.315068493150685</c:v>
                </c:pt>
                <c:pt idx="216">
                  <c:v>1.326027397260274</c:v>
                </c:pt>
                <c:pt idx="217">
                  <c:v>1.334246575342466</c:v>
                </c:pt>
                <c:pt idx="218">
                  <c:v>1.33972602739726</c:v>
                </c:pt>
                <c:pt idx="219">
                  <c:v>1.353424657534246</c:v>
                </c:pt>
                <c:pt idx="220">
                  <c:v>1.372602739726028</c:v>
                </c:pt>
                <c:pt idx="221">
                  <c:v>1.383561643835616</c:v>
                </c:pt>
                <c:pt idx="222">
                  <c:v>1.389041095890411</c:v>
                </c:pt>
                <c:pt idx="223">
                  <c:v>1.391780821917808</c:v>
                </c:pt>
                <c:pt idx="224">
                  <c:v>1.397260273972603</c:v>
                </c:pt>
                <c:pt idx="225">
                  <c:v>1.402739726027397</c:v>
                </c:pt>
                <c:pt idx="226">
                  <c:v>1.421917808219178</c:v>
                </c:pt>
                <c:pt idx="227">
                  <c:v>1.427397260273972</c:v>
                </c:pt>
                <c:pt idx="228">
                  <c:v>1.435616438356164</c:v>
                </c:pt>
                <c:pt idx="229">
                  <c:v>1.446575342465753</c:v>
                </c:pt>
                <c:pt idx="230">
                  <c:v>1.452054794520548</c:v>
                </c:pt>
                <c:pt idx="231">
                  <c:v>1.457534246575342</c:v>
                </c:pt>
                <c:pt idx="232">
                  <c:v>1.46027397260274</c:v>
                </c:pt>
                <c:pt idx="233">
                  <c:v>1.465753424657534</c:v>
                </c:pt>
                <c:pt idx="234">
                  <c:v>1.471232876712329</c:v>
                </c:pt>
                <c:pt idx="235">
                  <c:v>1.473972602739726</c:v>
                </c:pt>
                <c:pt idx="236">
                  <c:v>1.482191780821918</c:v>
                </c:pt>
                <c:pt idx="237">
                  <c:v>1.49041095890411</c:v>
                </c:pt>
                <c:pt idx="238">
                  <c:v>1.495890410958904</c:v>
                </c:pt>
                <c:pt idx="239">
                  <c:v>1.498630136986301</c:v>
                </c:pt>
                <c:pt idx="240">
                  <c:v>1.50958904109589</c:v>
                </c:pt>
                <c:pt idx="241">
                  <c:v>1.515068493150685</c:v>
                </c:pt>
                <c:pt idx="242">
                  <c:v>1.52054794520548</c:v>
                </c:pt>
                <c:pt idx="243">
                  <c:v>1.523287671232877</c:v>
                </c:pt>
                <c:pt idx="244">
                  <c:v>1.526027397260274</c:v>
                </c:pt>
                <c:pt idx="245">
                  <c:v>1.528767123287671</c:v>
                </c:pt>
                <c:pt idx="246">
                  <c:v>1.534246575342466</c:v>
                </c:pt>
                <c:pt idx="247">
                  <c:v>1.55068493150685</c:v>
                </c:pt>
                <c:pt idx="248">
                  <c:v>1.553424657534246</c:v>
                </c:pt>
                <c:pt idx="249">
                  <c:v>1.558904109589041</c:v>
                </c:pt>
                <c:pt idx="250">
                  <c:v>1.561643835616438</c:v>
                </c:pt>
                <c:pt idx="251">
                  <c:v>1.564383561643836</c:v>
                </c:pt>
                <c:pt idx="252">
                  <c:v>1.567123287671233</c:v>
                </c:pt>
                <c:pt idx="253">
                  <c:v>1.572602739726028</c:v>
                </c:pt>
                <c:pt idx="254">
                  <c:v>1.578082191780822</c:v>
                </c:pt>
                <c:pt idx="255">
                  <c:v>1.583561643835616</c:v>
                </c:pt>
                <c:pt idx="256">
                  <c:v>1.586301369863014</c:v>
                </c:pt>
                <c:pt idx="257">
                  <c:v>1.597260273972602</c:v>
                </c:pt>
                <c:pt idx="258">
                  <c:v>1.602739726027397</c:v>
                </c:pt>
                <c:pt idx="259">
                  <c:v>1.616438356164383</c:v>
                </c:pt>
                <c:pt idx="260">
                  <c:v>1.621917808219178</c:v>
                </c:pt>
                <c:pt idx="261">
                  <c:v>1.632876712328767</c:v>
                </c:pt>
                <c:pt idx="262">
                  <c:v>1.641095890410959</c:v>
                </c:pt>
                <c:pt idx="263">
                  <c:v>1.646575342465754</c:v>
                </c:pt>
                <c:pt idx="264">
                  <c:v>1.652054794520548</c:v>
                </c:pt>
                <c:pt idx="265">
                  <c:v>1.654794520547945</c:v>
                </c:pt>
                <c:pt idx="266">
                  <c:v>1.66027397260274</c:v>
                </c:pt>
                <c:pt idx="267">
                  <c:v>1.665753424657534</c:v>
                </c:pt>
                <c:pt idx="268">
                  <c:v>1.684931506849315</c:v>
                </c:pt>
                <c:pt idx="269">
                  <c:v>1.704109589041096</c:v>
                </c:pt>
                <c:pt idx="270">
                  <c:v>1.70958904109589</c:v>
                </c:pt>
                <c:pt idx="271">
                  <c:v>1.715068493150685</c:v>
                </c:pt>
                <c:pt idx="272">
                  <c:v>1.728767123287671</c:v>
                </c:pt>
                <c:pt idx="273">
                  <c:v>1.742465753424657</c:v>
                </c:pt>
                <c:pt idx="274">
                  <c:v>1.747945205479452</c:v>
                </c:pt>
                <c:pt idx="275">
                  <c:v>1.753424657534246</c:v>
                </c:pt>
                <c:pt idx="276">
                  <c:v>1.767123287671233</c:v>
                </c:pt>
                <c:pt idx="277">
                  <c:v>1.772602739726028</c:v>
                </c:pt>
                <c:pt idx="278">
                  <c:v>1.783561643835616</c:v>
                </c:pt>
                <c:pt idx="279">
                  <c:v>1.786301369863014</c:v>
                </c:pt>
                <c:pt idx="280">
                  <c:v>1.789041095890411</c:v>
                </c:pt>
                <c:pt idx="281">
                  <c:v>1.791780821917809</c:v>
                </c:pt>
                <c:pt idx="282">
                  <c:v>1.797260273972603</c:v>
                </c:pt>
                <c:pt idx="283">
                  <c:v>1.805479452054794</c:v>
                </c:pt>
                <c:pt idx="284">
                  <c:v>1.816438356164383</c:v>
                </c:pt>
                <c:pt idx="285">
                  <c:v>1.821917808219178</c:v>
                </c:pt>
                <c:pt idx="286">
                  <c:v>1.83013698630137</c:v>
                </c:pt>
                <c:pt idx="287">
                  <c:v>1.832876712328767</c:v>
                </c:pt>
                <c:pt idx="288">
                  <c:v>1.835616438356164</c:v>
                </c:pt>
                <c:pt idx="289">
                  <c:v>1.841095890410959</c:v>
                </c:pt>
                <c:pt idx="290">
                  <c:v>1.843835616438356</c:v>
                </c:pt>
                <c:pt idx="291">
                  <c:v>1.846575342465754</c:v>
                </c:pt>
                <c:pt idx="292">
                  <c:v>1.852054794520548</c:v>
                </c:pt>
                <c:pt idx="293">
                  <c:v>1.854794520547945</c:v>
                </c:pt>
                <c:pt idx="294">
                  <c:v>1.868493150684932</c:v>
                </c:pt>
                <c:pt idx="295">
                  <c:v>1.876712328767123</c:v>
                </c:pt>
                <c:pt idx="296">
                  <c:v>1.89041095890411</c:v>
                </c:pt>
                <c:pt idx="297">
                  <c:v>1.895890410958904</c:v>
                </c:pt>
                <c:pt idx="298">
                  <c:v>1.898630136986302</c:v>
                </c:pt>
                <c:pt idx="299">
                  <c:v>1.904109589041096</c:v>
                </c:pt>
                <c:pt idx="300">
                  <c:v>1.90958904109589</c:v>
                </c:pt>
                <c:pt idx="301">
                  <c:v>1.915068493150684</c:v>
                </c:pt>
                <c:pt idx="302">
                  <c:v>1.917808219178082</c:v>
                </c:pt>
                <c:pt idx="303">
                  <c:v>1.920547945205479</c:v>
                </c:pt>
                <c:pt idx="304">
                  <c:v>1.926027397260274</c:v>
                </c:pt>
                <c:pt idx="305">
                  <c:v>1.928767123287671</c:v>
                </c:pt>
                <c:pt idx="306">
                  <c:v>1.931506849315068</c:v>
                </c:pt>
                <c:pt idx="307">
                  <c:v>1.934246575342466</c:v>
                </c:pt>
                <c:pt idx="308">
                  <c:v>1.958904109589041</c:v>
                </c:pt>
                <c:pt idx="309">
                  <c:v>1.961643835616438</c:v>
                </c:pt>
                <c:pt idx="310">
                  <c:v>1.967123287671233</c:v>
                </c:pt>
                <c:pt idx="311">
                  <c:v>1.972602739726027</c:v>
                </c:pt>
                <c:pt idx="312">
                  <c:v>1.978082191780822</c:v>
                </c:pt>
                <c:pt idx="313">
                  <c:v>1.983561643835616</c:v>
                </c:pt>
                <c:pt idx="314">
                  <c:v>1.986301369863014</c:v>
                </c:pt>
                <c:pt idx="315">
                  <c:v>1.991780821917808</c:v>
                </c:pt>
                <c:pt idx="316">
                  <c:v>2.002739726027398</c:v>
                </c:pt>
                <c:pt idx="317">
                  <c:v>2.008219178082192</c:v>
                </c:pt>
                <c:pt idx="318">
                  <c:v>2.010958904109588</c:v>
                </c:pt>
                <c:pt idx="319">
                  <c:v>2.016438356164384</c:v>
                </c:pt>
                <c:pt idx="320">
                  <c:v>2.024657534246575</c:v>
                </c:pt>
                <c:pt idx="321">
                  <c:v>2.027397260273974</c:v>
                </c:pt>
                <c:pt idx="322">
                  <c:v>2.03013698630137</c:v>
                </c:pt>
                <c:pt idx="323">
                  <c:v>2.04109589041096</c:v>
                </c:pt>
                <c:pt idx="324">
                  <c:v>2.052054794520548</c:v>
                </c:pt>
                <c:pt idx="325">
                  <c:v>2.054794520547946</c:v>
                </c:pt>
                <c:pt idx="326">
                  <c:v>2.06027397260274</c:v>
                </c:pt>
                <c:pt idx="327">
                  <c:v>2.065753424657534</c:v>
                </c:pt>
                <c:pt idx="328">
                  <c:v>2.068493150684932</c:v>
                </c:pt>
                <c:pt idx="329">
                  <c:v>2.07123287671233</c:v>
                </c:pt>
                <c:pt idx="330">
                  <c:v>2.073972602739726</c:v>
                </c:pt>
                <c:pt idx="331">
                  <c:v>2.087671232876713</c:v>
                </c:pt>
                <c:pt idx="332">
                  <c:v>2.093150684931507</c:v>
                </c:pt>
                <c:pt idx="333">
                  <c:v>2.095890410958904</c:v>
                </c:pt>
                <c:pt idx="334">
                  <c:v>2.098630136986301</c:v>
                </c:pt>
                <c:pt idx="335">
                  <c:v>2.12054794520548</c:v>
                </c:pt>
                <c:pt idx="336">
                  <c:v>2.123287671232877</c:v>
                </c:pt>
                <c:pt idx="337">
                  <c:v>2.147945205479452</c:v>
                </c:pt>
                <c:pt idx="338">
                  <c:v>2.150684931506849</c:v>
                </c:pt>
                <c:pt idx="339">
                  <c:v>2.161643835616438</c:v>
                </c:pt>
                <c:pt idx="340">
                  <c:v>2.167123287671234</c:v>
                </c:pt>
                <c:pt idx="341">
                  <c:v>2.175342465753424</c:v>
                </c:pt>
                <c:pt idx="342">
                  <c:v>2.197260273972603</c:v>
                </c:pt>
                <c:pt idx="343">
                  <c:v>2.2</c:v>
                </c:pt>
                <c:pt idx="344">
                  <c:v>2.205479452054794</c:v>
                </c:pt>
                <c:pt idx="345">
                  <c:v>2.210958904109588</c:v>
                </c:pt>
                <c:pt idx="346">
                  <c:v>2.216438356164383</c:v>
                </c:pt>
                <c:pt idx="347">
                  <c:v>2.224657534246576</c:v>
                </c:pt>
                <c:pt idx="348">
                  <c:v>2.23013698630137</c:v>
                </c:pt>
                <c:pt idx="349">
                  <c:v>2.235616438356164</c:v>
                </c:pt>
                <c:pt idx="350">
                  <c:v>2.24109589041096</c:v>
                </c:pt>
                <c:pt idx="351">
                  <c:v>2.243835616438356</c:v>
                </c:pt>
                <c:pt idx="352">
                  <c:v>2.246575342465754</c:v>
                </c:pt>
                <c:pt idx="353">
                  <c:v>2.254794520547945</c:v>
                </c:pt>
                <c:pt idx="354">
                  <c:v>2.273972602739726</c:v>
                </c:pt>
                <c:pt idx="355">
                  <c:v>2.287671232876713</c:v>
                </c:pt>
                <c:pt idx="356">
                  <c:v>2.293150684931507</c:v>
                </c:pt>
                <c:pt idx="357">
                  <c:v>2.312328767123287</c:v>
                </c:pt>
                <c:pt idx="358">
                  <c:v>2.317808219178081</c:v>
                </c:pt>
                <c:pt idx="359">
                  <c:v>2.323287671232877</c:v>
                </c:pt>
                <c:pt idx="360">
                  <c:v>2.331506849315068</c:v>
                </c:pt>
                <c:pt idx="361">
                  <c:v>2.342465753424657</c:v>
                </c:pt>
                <c:pt idx="362">
                  <c:v>2.347945205479452</c:v>
                </c:pt>
                <c:pt idx="363">
                  <c:v>2.356164383561643</c:v>
                </c:pt>
                <c:pt idx="364">
                  <c:v>2.361643835616438</c:v>
                </c:pt>
                <c:pt idx="365">
                  <c:v>2.367123287671233</c:v>
                </c:pt>
                <c:pt idx="366">
                  <c:v>2.375342465753424</c:v>
                </c:pt>
                <c:pt idx="367">
                  <c:v>2.380821917808219</c:v>
                </c:pt>
                <c:pt idx="368">
                  <c:v>2.386301369863013</c:v>
                </c:pt>
                <c:pt idx="369">
                  <c:v>2.394520547945206</c:v>
                </c:pt>
                <c:pt idx="370">
                  <c:v>2.397260273972602</c:v>
                </c:pt>
                <c:pt idx="371">
                  <c:v>2.4</c:v>
                </c:pt>
                <c:pt idx="372">
                  <c:v>2.402739726027398</c:v>
                </c:pt>
                <c:pt idx="373">
                  <c:v>2.405479452054794</c:v>
                </c:pt>
                <c:pt idx="374">
                  <c:v>2.410958904109588</c:v>
                </c:pt>
                <c:pt idx="375">
                  <c:v>2.419178082191781</c:v>
                </c:pt>
                <c:pt idx="376">
                  <c:v>2.424657534246575</c:v>
                </c:pt>
                <c:pt idx="377">
                  <c:v>2.43013698630137</c:v>
                </c:pt>
                <c:pt idx="378">
                  <c:v>2.438356164383561</c:v>
                </c:pt>
                <c:pt idx="379">
                  <c:v>2.443835616438357</c:v>
                </c:pt>
                <c:pt idx="380">
                  <c:v>2.449315068493151</c:v>
                </c:pt>
                <c:pt idx="381">
                  <c:v>2.454794520547946</c:v>
                </c:pt>
                <c:pt idx="382">
                  <c:v>2.46027397260274</c:v>
                </c:pt>
                <c:pt idx="383">
                  <c:v>2.468493150684932</c:v>
                </c:pt>
                <c:pt idx="384">
                  <c:v>2.473972602739726</c:v>
                </c:pt>
                <c:pt idx="385">
                  <c:v>2.47945205479452</c:v>
                </c:pt>
                <c:pt idx="386">
                  <c:v>2.487671232876713</c:v>
                </c:pt>
                <c:pt idx="387">
                  <c:v>2.493150684931507</c:v>
                </c:pt>
                <c:pt idx="388">
                  <c:v>2.498630136986301</c:v>
                </c:pt>
                <c:pt idx="389">
                  <c:v>2.504109589041096</c:v>
                </c:pt>
                <c:pt idx="390">
                  <c:v>2.509589041095891</c:v>
                </c:pt>
                <c:pt idx="391">
                  <c:v>2.512328767123288</c:v>
                </c:pt>
                <c:pt idx="392">
                  <c:v>2.515068493150684</c:v>
                </c:pt>
                <c:pt idx="393">
                  <c:v>2.517808219178082</c:v>
                </c:pt>
                <c:pt idx="394">
                  <c:v>2.523287671232877</c:v>
                </c:pt>
                <c:pt idx="395">
                  <c:v>2.526027397260274</c:v>
                </c:pt>
                <c:pt idx="396">
                  <c:v>2.531506849315068</c:v>
                </c:pt>
                <c:pt idx="397">
                  <c:v>2.536986301369863</c:v>
                </c:pt>
                <c:pt idx="398">
                  <c:v>2.542465753424658</c:v>
                </c:pt>
                <c:pt idx="399">
                  <c:v>2.556164383561644</c:v>
                </c:pt>
                <c:pt idx="400">
                  <c:v>2.561643835616438</c:v>
                </c:pt>
                <c:pt idx="401">
                  <c:v>2.567123287671233</c:v>
                </c:pt>
                <c:pt idx="402">
                  <c:v>2.575342465753424</c:v>
                </c:pt>
                <c:pt idx="403">
                  <c:v>2.580821917808219</c:v>
                </c:pt>
                <c:pt idx="404">
                  <c:v>2.586301369863014</c:v>
                </c:pt>
                <c:pt idx="405">
                  <c:v>2.591780821917808</c:v>
                </c:pt>
                <c:pt idx="406">
                  <c:v>2.6</c:v>
                </c:pt>
                <c:pt idx="407">
                  <c:v>2.605479452054794</c:v>
                </c:pt>
                <c:pt idx="408">
                  <c:v>2.610958904109588</c:v>
                </c:pt>
                <c:pt idx="409">
                  <c:v>2.613698630136986</c:v>
                </c:pt>
                <c:pt idx="410">
                  <c:v>2.619178082191781</c:v>
                </c:pt>
                <c:pt idx="411">
                  <c:v>2.624657534246575</c:v>
                </c:pt>
                <c:pt idx="412">
                  <c:v>2.63013698630137</c:v>
                </c:pt>
                <c:pt idx="413">
                  <c:v>2.643835616438356</c:v>
                </c:pt>
                <c:pt idx="414">
                  <c:v>2.649315068493151</c:v>
                </c:pt>
                <c:pt idx="415">
                  <c:v>2.654794520547945</c:v>
                </c:pt>
                <c:pt idx="416">
                  <c:v>2.663013698630137</c:v>
                </c:pt>
                <c:pt idx="417">
                  <c:v>2.668493150684932</c:v>
                </c:pt>
                <c:pt idx="418">
                  <c:v>2.673972602739726</c:v>
                </c:pt>
                <c:pt idx="419">
                  <c:v>2.68219178082192</c:v>
                </c:pt>
                <c:pt idx="420">
                  <c:v>2.687671232876713</c:v>
                </c:pt>
                <c:pt idx="421">
                  <c:v>2.693150684931507</c:v>
                </c:pt>
                <c:pt idx="422">
                  <c:v>2.712328767123288</c:v>
                </c:pt>
                <c:pt idx="423">
                  <c:v>2.717808219178082</c:v>
                </c:pt>
                <c:pt idx="424">
                  <c:v>2.731506849315068</c:v>
                </c:pt>
                <c:pt idx="425">
                  <c:v>2.736986301369863</c:v>
                </c:pt>
                <c:pt idx="426">
                  <c:v>2.756164383561644</c:v>
                </c:pt>
                <c:pt idx="427">
                  <c:v>2.775342465753424</c:v>
                </c:pt>
                <c:pt idx="428">
                  <c:v>2.78082191780822</c:v>
                </c:pt>
                <c:pt idx="429">
                  <c:v>2.786301369863014</c:v>
                </c:pt>
                <c:pt idx="430">
                  <c:v>2.789041095890411</c:v>
                </c:pt>
                <c:pt idx="431">
                  <c:v>2.794520547945206</c:v>
                </c:pt>
                <c:pt idx="432">
                  <c:v>2.797260273972603</c:v>
                </c:pt>
                <c:pt idx="433">
                  <c:v>2.8</c:v>
                </c:pt>
                <c:pt idx="434">
                  <c:v>2.816438356164383</c:v>
                </c:pt>
                <c:pt idx="435">
                  <c:v>2.821917808219179</c:v>
                </c:pt>
                <c:pt idx="436">
                  <c:v>2.824657534246575</c:v>
                </c:pt>
                <c:pt idx="437">
                  <c:v>2.838356164383561</c:v>
                </c:pt>
                <c:pt idx="438">
                  <c:v>2.841095890410959</c:v>
                </c:pt>
                <c:pt idx="439">
                  <c:v>2.843835616438357</c:v>
                </c:pt>
                <c:pt idx="440">
                  <c:v>2.860273972602739</c:v>
                </c:pt>
                <c:pt idx="441">
                  <c:v>2.865753424657534</c:v>
                </c:pt>
                <c:pt idx="442">
                  <c:v>2.882191780821918</c:v>
                </c:pt>
                <c:pt idx="443">
                  <c:v>2.884931506849315</c:v>
                </c:pt>
                <c:pt idx="444">
                  <c:v>2.887671232876712</c:v>
                </c:pt>
                <c:pt idx="445">
                  <c:v>2.893150684931507</c:v>
                </c:pt>
                <c:pt idx="446">
                  <c:v>2.895890410958904</c:v>
                </c:pt>
                <c:pt idx="447">
                  <c:v>2.901369863013698</c:v>
                </c:pt>
                <c:pt idx="448">
                  <c:v>2.904109589041096</c:v>
                </c:pt>
                <c:pt idx="449">
                  <c:v>2.912328767123287</c:v>
                </c:pt>
                <c:pt idx="450">
                  <c:v>2.917808219178082</c:v>
                </c:pt>
                <c:pt idx="451">
                  <c:v>2.928767123287671</c:v>
                </c:pt>
                <c:pt idx="452">
                  <c:v>2.931506849315069</c:v>
                </c:pt>
                <c:pt idx="453">
                  <c:v>2.934246575342465</c:v>
                </c:pt>
                <c:pt idx="454">
                  <c:v>2.936986301369862</c:v>
                </c:pt>
                <c:pt idx="455">
                  <c:v>2.950684931506849</c:v>
                </c:pt>
                <c:pt idx="456">
                  <c:v>2.961643835616438</c:v>
                </c:pt>
                <c:pt idx="457">
                  <c:v>2.972602739726027</c:v>
                </c:pt>
                <c:pt idx="458">
                  <c:v>2.986301369863014</c:v>
                </c:pt>
                <c:pt idx="459">
                  <c:v>2.989041095890411</c:v>
                </c:pt>
                <c:pt idx="460">
                  <c:v>2.991780821917808</c:v>
                </c:pt>
                <c:pt idx="461">
                  <c:v>2.994520547945206</c:v>
                </c:pt>
                <c:pt idx="462">
                  <c:v>3.005479452054795</c:v>
                </c:pt>
                <c:pt idx="463">
                  <c:v>3.010958904109588</c:v>
                </c:pt>
                <c:pt idx="464">
                  <c:v>3.013698630136986</c:v>
                </c:pt>
                <c:pt idx="465">
                  <c:v>3.021917808219178</c:v>
                </c:pt>
                <c:pt idx="466">
                  <c:v>3.024657534246575</c:v>
                </c:pt>
                <c:pt idx="467">
                  <c:v>3.027397260273974</c:v>
                </c:pt>
                <c:pt idx="468">
                  <c:v>3.03013698630137</c:v>
                </c:pt>
                <c:pt idx="469">
                  <c:v>3.035616438356164</c:v>
                </c:pt>
                <c:pt idx="470">
                  <c:v>3.038356164383561</c:v>
                </c:pt>
                <c:pt idx="471">
                  <c:v>3.063013698630137</c:v>
                </c:pt>
                <c:pt idx="472">
                  <c:v>3.076712328767123</c:v>
                </c:pt>
                <c:pt idx="473">
                  <c:v>3.101369863013699</c:v>
                </c:pt>
                <c:pt idx="474">
                  <c:v>3.106849315068493</c:v>
                </c:pt>
                <c:pt idx="475">
                  <c:v>3.112328767123288</c:v>
                </c:pt>
                <c:pt idx="476">
                  <c:v>3.131506849315068</c:v>
                </c:pt>
                <c:pt idx="477">
                  <c:v>3.134246575342466</c:v>
                </c:pt>
                <c:pt idx="478">
                  <c:v>3.13972602739726</c:v>
                </c:pt>
                <c:pt idx="479">
                  <c:v>3.145205479452055</c:v>
                </c:pt>
                <c:pt idx="480">
                  <c:v>3.167123287671234</c:v>
                </c:pt>
                <c:pt idx="481">
                  <c:v>3.16986301369863</c:v>
                </c:pt>
                <c:pt idx="482">
                  <c:v>3.175342465753424</c:v>
                </c:pt>
                <c:pt idx="483">
                  <c:v>3.191780821917808</c:v>
                </c:pt>
                <c:pt idx="484">
                  <c:v>3.194520547945206</c:v>
                </c:pt>
                <c:pt idx="485">
                  <c:v>3.2</c:v>
                </c:pt>
                <c:pt idx="486">
                  <c:v>3.219178082191781</c:v>
                </c:pt>
                <c:pt idx="487">
                  <c:v>3.224657534246576</c:v>
                </c:pt>
                <c:pt idx="488">
                  <c:v>3.232876712328767</c:v>
                </c:pt>
                <c:pt idx="489">
                  <c:v>3.243835616438356</c:v>
                </c:pt>
                <c:pt idx="490">
                  <c:v>3.254794520547945</c:v>
                </c:pt>
                <c:pt idx="491">
                  <c:v>3.26027397260274</c:v>
                </c:pt>
                <c:pt idx="492">
                  <c:v>3.263013698630137</c:v>
                </c:pt>
                <c:pt idx="493">
                  <c:v>3.268493150684932</c:v>
                </c:pt>
                <c:pt idx="494">
                  <c:v>3.273972602739726</c:v>
                </c:pt>
                <c:pt idx="495">
                  <c:v>3.276712328767123</c:v>
                </c:pt>
                <c:pt idx="496">
                  <c:v>3.28219178082192</c:v>
                </c:pt>
                <c:pt idx="497">
                  <c:v>3.287671232876713</c:v>
                </c:pt>
                <c:pt idx="498">
                  <c:v>3.295890410958904</c:v>
                </c:pt>
                <c:pt idx="499">
                  <c:v>3.301369863013698</c:v>
                </c:pt>
                <c:pt idx="500">
                  <c:v>3.306849315068492</c:v>
                </c:pt>
                <c:pt idx="501">
                  <c:v>3.33972602739726</c:v>
                </c:pt>
                <c:pt idx="502">
                  <c:v>3.350684931506848</c:v>
                </c:pt>
                <c:pt idx="503">
                  <c:v>3.380821917808219</c:v>
                </c:pt>
                <c:pt idx="504">
                  <c:v>3.383561643835617</c:v>
                </c:pt>
                <c:pt idx="505">
                  <c:v>3.389041095890411</c:v>
                </c:pt>
                <c:pt idx="506">
                  <c:v>3.394520547945206</c:v>
                </c:pt>
                <c:pt idx="507">
                  <c:v>3.4</c:v>
                </c:pt>
                <c:pt idx="508">
                  <c:v>3.408219178082192</c:v>
                </c:pt>
                <c:pt idx="509">
                  <c:v>3.413698630136986</c:v>
                </c:pt>
                <c:pt idx="510">
                  <c:v>3.419178082191781</c:v>
                </c:pt>
                <c:pt idx="511">
                  <c:v>3.438356164383561</c:v>
                </c:pt>
                <c:pt idx="512">
                  <c:v>3.443835616438357</c:v>
                </c:pt>
                <c:pt idx="513">
                  <c:v>3.463013698630137</c:v>
                </c:pt>
                <c:pt idx="514">
                  <c:v>3.482191780821918</c:v>
                </c:pt>
                <c:pt idx="515">
                  <c:v>3.487671232876713</c:v>
                </c:pt>
                <c:pt idx="516">
                  <c:v>3.501369863013699</c:v>
                </c:pt>
                <c:pt idx="517">
                  <c:v>3.506849315068493</c:v>
                </c:pt>
                <c:pt idx="518">
                  <c:v>3.526027397260274</c:v>
                </c:pt>
                <c:pt idx="519">
                  <c:v>3.531506849315068</c:v>
                </c:pt>
                <c:pt idx="520">
                  <c:v>3.56986301369863</c:v>
                </c:pt>
                <c:pt idx="521">
                  <c:v>3.589041095890411</c:v>
                </c:pt>
                <c:pt idx="522">
                  <c:v>3.594520547945206</c:v>
                </c:pt>
                <c:pt idx="523">
                  <c:v>3.608219178082192</c:v>
                </c:pt>
                <c:pt idx="524">
                  <c:v>3.613698630136986</c:v>
                </c:pt>
                <c:pt idx="525">
                  <c:v>3.619178082191781</c:v>
                </c:pt>
                <c:pt idx="526">
                  <c:v>3.621917808219178</c:v>
                </c:pt>
                <c:pt idx="527">
                  <c:v>3.627397260273974</c:v>
                </c:pt>
                <c:pt idx="528">
                  <c:v>3.632876712328767</c:v>
                </c:pt>
                <c:pt idx="529">
                  <c:v>3.638356164383561</c:v>
                </c:pt>
                <c:pt idx="530">
                  <c:v>3.657534246575343</c:v>
                </c:pt>
                <c:pt idx="531">
                  <c:v>3.663013698630137</c:v>
                </c:pt>
                <c:pt idx="532">
                  <c:v>3.668493150684932</c:v>
                </c:pt>
                <c:pt idx="533">
                  <c:v>3.676712328767123</c:v>
                </c:pt>
                <c:pt idx="534">
                  <c:v>3.68219178082192</c:v>
                </c:pt>
                <c:pt idx="535">
                  <c:v>3.695890410958904</c:v>
                </c:pt>
                <c:pt idx="536">
                  <c:v>3.698630136986301</c:v>
                </c:pt>
                <c:pt idx="537">
                  <c:v>3.701369863013698</c:v>
                </c:pt>
                <c:pt idx="538">
                  <c:v>3.715068493150684</c:v>
                </c:pt>
                <c:pt idx="539">
                  <c:v>3.72054794520548</c:v>
                </c:pt>
                <c:pt idx="540">
                  <c:v>3.726027397260274</c:v>
                </c:pt>
                <c:pt idx="541">
                  <c:v>3.73972602739726</c:v>
                </c:pt>
                <c:pt idx="542">
                  <c:v>3.742465753424657</c:v>
                </c:pt>
                <c:pt idx="543">
                  <c:v>3.745205479452055</c:v>
                </c:pt>
                <c:pt idx="544">
                  <c:v>3.775342465753424</c:v>
                </c:pt>
                <c:pt idx="545">
                  <c:v>3.783561643835617</c:v>
                </c:pt>
                <c:pt idx="546">
                  <c:v>3.786301369863014</c:v>
                </c:pt>
                <c:pt idx="547">
                  <c:v>3.789041095890411</c:v>
                </c:pt>
                <c:pt idx="548">
                  <c:v>3.808219178082192</c:v>
                </c:pt>
                <c:pt idx="549">
                  <c:v>3.813698630136986</c:v>
                </c:pt>
                <c:pt idx="550">
                  <c:v>3.824657534246575</c:v>
                </c:pt>
                <c:pt idx="551">
                  <c:v>3.827397260273973</c:v>
                </c:pt>
                <c:pt idx="552">
                  <c:v>3.83013698630137</c:v>
                </c:pt>
                <c:pt idx="553">
                  <c:v>3.838356164383561</c:v>
                </c:pt>
                <c:pt idx="554">
                  <c:v>3.841095890410959</c:v>
                </c:pt>
                <c:pt idx="555">
                  <c:v>3.852054794520547</c:v>
                </c:pt>
                <c:pt idx="556">
                  <c:v>3.868493150684932</c:v>
                </c:pt>
                <c:pt idx="557">
                  <c:v>3.873972602739725</c:v>
                </c:pt>
                <c:pt idx="558">
                  <c:v>3.890410958904109</c:v>
                </c:pt>
                <c:pt idx="559">
                  <c:v>3.893150684931507</c:v>
                </c:pt>
                <c:pt idx="560">
                  <c:v>3.895890410958904</c:v>
                </c:pt>
                <c:pt idx="561">
                  <c:v>3.898630136986301</c:v>
                </c:pt>
                <c:pt idx="562">
                  <c:v>3.912328767123287</c:v>
                </c:pt>
                <c:pt idx="563">
                  <c:v>3.917808219178082</c:v>
                </c:pt>
                <c:pt idx="564">
                  <c:v>3.931506849315069</c:v>
                </c:pt>
                <c:pt idx="565">
                  <c:v>3.93972602739726</c:v>
                </c:pt>
                <c:pt idx="566">
                  <c:v>3.942465753424658</c:v>
                </c:pt>
                <c:pt idx="567">
                  <c:v>3.964383561643836</c:v>
                </c:pt>
                <c:pt idx="568">
                  <c:v>3.967123287671233</c:v>
                </c:pt>
                <c:pt idx="569">
                  <c:v>3.969863013698629</c:v>
                </c:pt>
                <c:pt idx="570">
                  <c:v>3.972602739726027</c:v>
                </c:pt>
                <c:pt idx="571">
                  <c:v>3.975342465753424</c:v>
                </c:pt>
                <c:pt idx="572">
                  <c:v>3.980821917808219</c:v>
                </c:pt>
                <c:pt idx="573">
                  <c:v>3.983561643835617</c:v>
                </c:pt>
                <c:pt idx="574">
                  <c:v>3.986301369863014</c:v>
                </c:pt>
                <c:pt idx="575">
                  <c:v>3.997260273972603</c:v>
                </c:pt>
                <c:pt idx="576">
                  <c:v>4.013698630136986</c:v>
                </c:pt>
                <c:pt idx="577">
                  <c:v>4.019178082191781</c:v>
                </c:pt>
                <c:pt idx="578">
                  <c:v>4.024657534246574</c:v>
                </c:pt>
                <c:pt idx="579">
                  <c:v>4.041095890410959</c:v>
                </c:pt>
                <c:pt idx="580">
                  <c:v>4.043835616438355</c:v>
                </c:pt>
                <c:pt idx="581">
                  <c:v>4.049315068493151</c:v>
                </c:pt>
                <c:pt idx="582">
                  <c:v>4.052054794520548</c:v>
                </c:pt>
                <c:pt idx="583">
                  <c:v>4.054794520547944</c:v>
                </c:pt>
                <c:pt idx="584">
                  <c:v>4.05753424657534</c:v>
                </c:pt>
                <c:pt idx="585">
                  <c:v>4.06027397260274</c:v>
                </c:pt>
                <c:pt idx="586">
                  <c:v>4.063013698630137</c:v>
                </c:pt>
                <c:pt idx="587">
                  <c:v>4.065753424657534</c:v>
                </c:pt>
                <c:pt idx="588">
                  <c:v>4.068493150684931</c:v>
                </c:pt>
                <c:pt idx="589">
                  <c:v>4.073972602739726</c:v>
                </c:pt>
                <c:pt idx="590">
                  <c:v>4.076712328767123</c:v>
                </c:pt>
                <c:pt idx="591">
                  <c:v>4.079452054794522</c:v>
                </c:pt>
                <c:pt idx="592">
                  <c:v>4.082191780821918</c:v>
                </c:pt>
                <c:pt idx="593">
                  <c:v>4.084931506849315</c:v>
                </c:pt>
                <c:pt idx="594">
                  <c:v>4.087671232876711</c:v>
                </c:pt>
                <c:pt idx="595">
                  <c:v>4.090410958904108</c:v>
                </c:pt>
                <c:pt idx="596">
                  <c:v>4.095890410958904</c:v>
                </c:pt>
                <c:pt idx="597">
                  <c:v>4.112328767123286</c:v>
                </c:pt>
                <c:pt idx="598">
                  <c:v>4.115068493150686</c:v>
                </c:pt>
                <c:pt idx="599">
                  <c:v>4.131506849315068</c:v>
                </c:pt>
                <c:pt idx="600">
                  <c:v>4.136986301369863</c:v>
                </c:pt>
                <c:pt idx="601">
                  <c:v>4.15890410958904</c:v>
                </c:pt>
                <c:pt idx="602">
                  <c:v>4.16986301369863</c:v>
                </c:pt>
                <c:pt idx="603">
                  <c:v>4.175342465753426</c:v>
                </c:pt>
                <c:pt idx="604">
                  <c:v>4.183561643835616</c:v>
                </c:pt>
                <c:pt idx="605">
                  <c:v>4.197260273972603</c:v>
                </c:pt>
                <c:pt idx="606">
                  <c:v>4.208219178082191</c:v>
                </c:pt>
                <c:pt idx="607">
                  <c:v>4.216438356164383</c:v>
                </c:pt>
                <c:pt idx="608">
                  <c:v>4.246575342465753</c:v>
                </c:pt>
                <c:pt idx="609">
                  <c:v>4.252054794520548</c:v>
                </c:pt>
                <c:pt idx="610">
                  <c:v>4.27123287671233</c:v>
                </c:pt>
                <c:pt idx="611">
                  <c:v>4.290410958904109</c:v>
                </c:pt>
                <c:pt idx="612">
                  <c:v>4.315068493150686</c:v>
                </c:pt>
                <c:pt idx="613">
                  <c:v>4.328767123287672</c:v>
                </c:pt>
                <c:pt idx="614">
                  <c:v>4.33972602739726</c:v>
                </c:pt>
                <c:pt idx="615">
                  <c:v>4.34794520547945</c:v>
                </c:pt>
                <c:pt idx="616">
                  <c:v>4.35890410958904</c:v>
                </c:pt>
                <c:pt idx="617">
                  <c:v>4.364383561643836</c:v>
                </c:pt>
                <c:pt idx="618">
                  <c:v>4.372602739726028</c:v>
                </c:pt>
                <c:pt idx="619">
                  <c:v>4.378082191780823</c:v>
                </c:pt>
                <c:pt idx="620">
                  <c:v>4.383561643835616</c:v>
                </c:pt>
                <c:pt idx="621">
                  <c:v>4.389041095890411</c:v>
                </c:pt>
                <c:pt idx="622">
                  <c:v>4.391780821917807</c:v>
                </c:pt>
                <c:pt idx="623">
                  <c:v>4.397260273972603</c:v>
                </c:pt>
                <c:pt idx="624">
                  <c:v>4.402739726027397</c:v>
                </c:pt>
                <c:pt idx="625">
                  <c:v>4.416438356164384</c:v>
                </c:pt>
                <c:pt idx="626">
                  <c:v>4.432876712328767</c:v>
                </c:pt>
                <c:pt idx="627">
                  <c:v>4.441095890410959</c:v>
                </c:pt>
                <c:pt idx="628">
                  <c:v>4.446575342465753</c:v>
                </c:pt>
                <c:pt idx="629">
                  <c:v>4.452054794520548</c:v>
                </c:pt>
                <c:pt idx="630">
                  <c:v>4.46027397260274</c:v>
                </c:pt>
                <c:pt idx="631">
                  <c:v>4.463013698630137</c:v>
                </c:pt>
                <c:pt idx="632">
                  <c:v>4.465753424657535</c:v>
                </c:pt>
                <c:pt idx="633">
                  <c:v>4.47123287671233</c:v>
                </c:pt>
                <c:pt idx="634">
                  <c:v>4.476712328767123</c:v>
                </c:pt>
                <c:pt idx="635">
                  <c:v>4.47945205479452</c:v>
                </c:pt>
                <c:pt idx="636">
                  <c:v>4.484931506849314</c:v>
                </c:pt>
                <c:pt idx="637">
                  <c:v>4.49041095890411</c:v>
                </c:pt>
                <c:pt idx="638">
                  <c:v>4.495890410958904</c:v>
                </c:pt>
                <c:pt idx="639">
                  <c:v>4.504109589041096</c:v>
                </c:pt>
                <c:pt idx="640">
                  <c:v>4.506849315068493</c:v>
                </c:pt>
                <c:pt idx="641">
                  <c:v>4.515068493150686</c:v>
                </c:pt>
                <c:pt idx="642">
                  <c:v>4.520547945205479</c:v>
                </c:pt>
                <c:pt idx="643">
                  <c:v>4.523287671232877</c:v>
                </c:pt>
                <c:pt idx="644">
                  <c:v>4.526027397260274</c:v>
                </c:pt>
                <c:pt idx="645">
                  <c:v>4.534246575342466</c:v>
                </c:pt>
                <c:pt idx="646">
                  <c:v>4.53972602739726</c:v>
                </c:pt>
                <c:pt idx="647">
                  <c:v>4.542465753424658</c:v>
                </c:pt>
                <c:pt idx="648">
                  <c:v>4.545205479452055</c:v>
                </c:pt>
                <c:pt idx="649">
                  <c:v>4.547945205479452</c:v>
                </c:pt>
                <c:pt idx="650">
                  <c:v>4.550684931506848</c:v>
                </c:pt>
                <c:pt idx="651">
                  <c:v>4.553424657534245</c:v>
                </c:pt>
                <c:pt idx="652">
                  <c:v>4.55890410958904</c:v>
                </c:pt>
                <c:pt idx="653">
                  <c:v>4.564383561643836</c:v>
                </c:pt>
                <c:pt idx="654">
                  <c:v>4.567123287671232</c:v>
                </c:pt>
                <c:pt idx="655">
                  <c:v>4.569863013698632</c:v>
                </c:pt>
                <c:pt idx="656">
                  <c:v>4.572602739726028</c:v>
                </c:pt>
                <c:pt idx="657">
                  <c:v>4.578082191780823</c:v>
                </c:pt>
                <c:pt idx="658">
                  <c:v>4.583561643835616</c:v>
                </c:pt>
                <c:pt idx="659">
                  <c:v>4.591780821917808</c:v>
                </c:pt>
                <c:pt idx="660">
                  <c:v>4.597260273972603</c:v>
                </c:pt>
                <c:pt idx="661">
                  <c:v>4.602739726027396</c:v>
                </c:pt>
                <c:pt idx="662">
                  <c:v>4.608219178082192</c:v>
                </c:pt>
                <c:pt idx="663">
                  <c:v>4.610958904109588</c:v>
                </c:pt>
                <c:pt idx="664">
                  <c:v>4.616438356164383</c:v>
                </c:pt>
                <c:pt idx="665">
                  <c:v>4.621917808219178</c:v>
                </c:pt>
                <c:pt idx="666">
                  <c:v>4.62739726027397</c:v>
                </c:pt>
                <c:pt idx="667">
                  <c:v>4.641095890410958</c:v>
                </c:pt>
                <c:pt idx="668">
                  <c:v>4.646575342465751</c:v>
                </c:pt>
                <c:pt idx="669">
                  <c:v>4.654794520547943</c:v>
                </c:pt>
                <c:pt idx="670">
                  <c:v>4.657534246575339</c:v>
                </c:pt>
                <c:pt idx="671">
                  <c:v>4.66027397260274</c:v>
                </c:pt>
                <c:pt idx="672">
                  <c:v>4.665753424657535</c:v>
                </c:pt>
                <c:pt idx="673">
                  <c:v>4.671232876712328</c:v>
                </c:pt>
                <c:pt idx="674">
                  <c:v>4.67945205479452</c:v>
                </c:pt>
                <c:pt idx="675">
                  <c:v>4.684931506849313</c:v>
                </c:pt>
                <c:pt idx="676">
                  <c:v>4.690410958904109</c:v>
                </c:pt>
                <c:pt idx="677">
                  <c:v>4.70958904109589</c:v>
                </c:pt>
                <c:pt idx="678">
                  <c:v>4.750684931506848</c:v>
                </c:pt>
                <c:pt idx="679">
                  <c:v>4.753424657534246</c:v>
                </c:pt>
                <c:pt idx="680">
                  <c:v>4.772602739726027</c:v>
                </c:pt>
                <c:pt idx="681">
                  <c:v>4.778082191780823</c:v>
                </c:pt>
                <c:pt idx="682">
                  <c:v>4.794520547945203</c:v>
                </c:pt>
                <c:pt idx="683">
                  <c:v>4.797260273972603</c:v>
                </c:pt>
                <c:pt idx="684">
                  <c:v>4.802739726027396</c:v>
                </c:pt>
                <c:pt idx="685">
                  <c:v>4.810958904109588</c:v>
                </c:pt>
                <c:pt idx="686">
                  <c:v>4.816438356164384</c:v>
                </c:pt>
                <c:pt idx="687">
                  <c:v>4.832876712328767</c:v>
                </c:pt>
                <c:pt idx="688">
                  <c:v>4.835616438356165</c:v>
                </c:pt>
                <c:pt idx="689">
                  <c:v>4.841095890410958</c:v>
                </c:pt>
                <c:pt idx="690">
                  <c:v>4.85753424657534</c:v>
                </c:pt>
                <c:pt idx="691">
                  <c:v>4.865753424657535</c:v>
                </c:pt>
                <c:pt idx="692">
                  <c:v>4.87123287671233</c:v>
                </c:pt>
                <c:pt idx="693">
                  <c:v>4.873972602739726</c:v>
                </c:pt>
                <c:pt idx="694">
                  <c:v>4.876712328767123</c:v>
                </c:pt>
                <c:pt idx="695">
                  <c:v>4.879452054794522</c:v>
                </c:pt>
                <c:pt idx="696">
                  <c:v>4.884931506849313</c:v>
                </c:pt>
                <c:pt idx="697">
                  <c:v>4.890410958904108</c:v>
                </c:pt>
                <c:pt idx="698">
                  <c:v>4.895890410958903</c:v>
                </c:pt>
                <c:pt idx="699">
                  <c:v>4.9013698630137</c:v>
                </c:pt>
                <c:pt idx="700">
                  <c:v>4.904109589041096</c:v>
                </c:pt>
                <c:pt idx="701">
                  <c:v>4.920547945205478</c:v>
                </c:pt>
                <c:pt idx="702">
                  <c:v>4.923287671232877</c:v>
                </c:pt>
                <c:pt idx="703">
                  <c:v>4.928767123287672</c:v>
                </c:pt>
                <c:pt idx="704">
                  <c:v>4.936986301369863</c:v>
                </c:pt>
                <c:pt idx="705">
                  <c:v>4.93972602739726</c:v>
                </c:pt>
                <c:pt idx="706">
                  <c:v>4.942465753424658</c:v>
                </c:pt>
                <c:pt idx="707">
                  <c:v>4.945205479452055</c:v>
                </c:pt>
                <c:pt idx="708">
                  <c:v>4.947945205479451</c:v>
                </c:pt>
                <c:pt idx="709">
                  <c:v>4.950684931506848</c:v>
                </c:pt>
                <c:pt idx="710">
                  <c:v>4.953424657534247</c:v>
                </c:pt>
                <c:pt idx="711">
                  <c:v>4.956164383561645</c:v>
                </c:pt>
                <c:pt idx="712">
                  <c:v>4.95890410958904</c:v>
                </c:pt>
                <c:pt idx="713">
                  <c:v>4.967123287671233</c:v>
                </c:pt>
                <c:pt idx="714">
                  <c:v>4.972602739726028</c:v>
                </c:pt>
                <c:pt idx="715">
                  <c:v>4.978082191780823</c:v>
                </c:pt>
                <c:pt idx="716">
                  <c:v>4.983561643835617</c:v>
                </c:pt>
                <c:pt idx="717">
                  <c:v>4.989041095890412</c:v>
                </c:pt>
                <c:pt idx="718">
                  <c:v>4.991780821917808</c:v>
                </c:pt>
                <c:pt idx="719">
                  <c:v>5.005479452054795</c:v>
                </c:pt>
                <c:pt idx="720">
                  <c:v>5.008219178082192</c:v>
                </c:pt>
                <c:pt idx="721">
                  <c:v>5.010958904109589</c:v>
                </c:pt>
                <c:pt idx="722">
                  <c:v>5.016438356164382</c:v>
                </c:pt>
                <c:pt idx="723">
                  <c:v>5.019178082191781</c:v>
                </c:pt>
                <c:pt idx="724">
                  <c:v>5.021917808219177</c:v>
                </c:pt>
                <c:pt idx="725">
                  <c:v>5.027397260273972</c:v>
                </c:pt>
                <c:pt idx="726">
                  <c:v>5.03013698630137</c:v>
                </c:pt>
                <c:pt idx="727">
                  <c:v>5.032876712328767</c:v>
                </c:pt>
                <c:pt idx="728">
                  <c:v>5.035616438356165</c:v>
                </c:pt>
                <c:pt idx="729">
                  <c:v>5.041095890410959</c:v>
                </c:pt>
                <c:pt idx="730">
                  <c:v>5.049315068493151</c:v>
                </c:pt>
                <c:pt idx="731">
                  <c:v>5.07123287671233</c:v>
                </c:pt>
                <c:pt idx="732">
                  <c:v>5.076712328767123</c:v>
                </c:pt>
                <c:pt idx="733">
                  <c:v>5.084931506849315</c:v>
                </c:pt>
                <c:pt idx="734">
                  <c:v>5.090410958904108</c:v>
                </c:pt>
                <c:pt idx="735">
                  <c:v>5.093150684931507</c:v>
                </c:pt>
                <c:pt idx="736">
                  <c:v>5.095890410958904</c:v>
                </c:pt>
                <c:pt idx="737">
                  <c:v>5.0986301369863</c:v>
                </c:pt>
                <c:pt idx="738">
                  <c:v>5.104109589041095</c:v>
                </c:pt>
                <c:pt idx="739">
                  <c:v>5.10958904109589</c:v>
                </c:pt>
                <c:pt idx="740">
                  <c:v>5.112328767123286</c:v>
                </c:pt>
                <c:pt idx="741">
                  <c:v>5.115068493150686</c:v>
                </c:pt>
                <c:pt idx="742">
                  <c:v>5.11780821917808</c:v>
                </c:pt>
                <c:pt idx="743">
                  <c:v>5.120547945205478</c:v>
                </c:pt>
                <c:pt idx="744">
                  <c:v>5.128767123287672</c:v>
                </c:pt>
                <c:pt idx="745">
                  <c:v>5.131506849315068</c:v>
                </c:pt>
                <c:pt idx="746">
                  <c:v>5.13972602739726</c:v>
                </c:pt>
                <c:pt idx="747">
                  <c:v>5.142465753424657</c:v>
                </c:pt>
                <c:pt idx="748">
                  <c:v>5.14794520547945</c:v>
                </c:pt>
                <c:pt idx="749">
                  <c:v>5.15890410958904</c:v>
                </c:pt>
                <c:pt idx="750">
                  <c:v>5.167123287671232</c:v>
                </c:pt>
                <c:pt idx="751">
                  <c:v>5.172602739726028</c:v>
                </c:pt>
                <c:pt idx="752">
                  <c:v>5.191780821917807</c:v>
                </c:pt>
                <c:pt idx="753">
                  <c:v>5.197260273972603</c:v>
                </c:pt>
                <c:pt idx="754">
                  <c:v>5.202739726027398</c:v>
                </c:pt>
                <c:pt idx="755">
                  <c:v>5.205479452054795</c:v>
                </c:pt>
                <c:pt idx="756">
                  <c:v>5.210958904109589</c:v>
                </c:pt>
                <c:pt idx="757">
                  <c:v>5.213698630136986</c:v>
                </c:pt>
                <c:pt idx="758">
                  <c:v>5.216438356164383</c:v>
                </c:pt>
                <c:pt idx="759">
                  <c:v>5.219178082191781</c:v>
                </c:pt>
                <c:pt idx="760">
                  <c:v>5.221917808219177</c:v>
                </c:pt>
                <c:pt idx="761">
                  <c:v>5.224657534246576</c:v>
                </c:pt>
                <c:pt idx="762">
                  <c:v>5.227397260273972</c:v>
                </c:pt>
                <c:pt idx="763">
                  <c:v>5.23013698630137</c:v>
                </c:pt>
                <c:pt idx="764">
                  <c:v>5.241095890410959</c:v>
                </c:pt>
                <c:pt idx="765">
                  <c:v>5.252054794520548</c:v>
                </c:pt>
                <c:pt idx="766">
                  <c:v>5.254794520547945</c:v>
                </c:pt>
                <c:pt idx="767">
                  <c:v>5.26027397260274</c:v>
                </c:pt>
                <c:pt idx="768">
                  <c:v>5.279452054794522</c:v>
                </c:pt>
                <c:pt idx="769">
                  <c:v>5.293150684931507</c:v>
                </c:pt>
                <c:pt idx="770">
                  <c:v>5.304109589041095</c:v>
                </c:pt>
                <c:pt idx="771">
                  <c:v>5.309589041095889</c:v>
                </c:pt>
                <c:pt idx="772">
                  <c:v>5.312328767123287</c:v>
                </c:pt>
                <c:pt idx="773">
                  <c:v>5.323287671232877</c:v>
                </c:pt>
                <c:pt idx="774">
                  <c:v>5.328767123287672</c:v>
                </c:pt>
                <c:pt idx="775">
                  <c:v>5.342465753424658</c:v>
                </c:pt>
                <c:pt idx="776">
                  <c:v>5.34794520547945</c:v>
                </c:pt>
                <c:pt idx="777">
                  <c:v>5.356164383561644</c:v>
                </c:pt>
                <c:pt idx="778">
                  <c:v>5.380821917808218</c:v>
                </c:pt>
                <c:pt idx="779">
                  <c:v>5.386301369863013</c:v>
                </c:pt>
                <c:pt idx="780">
                  <c:v>5.391780821917807</c:v>
                </c:pt>
                <c:pt idx="781">
                  <c:v>5.4</c:v>
                </c:pt>
                <c:pt idx="782">
                  <c:v>5.402739726027397</c:v>
                </c:pt>
                <c:pt idx="783">
                  <c:v>5.405479452054795</c:v>
                </c:pt>
                <c:pt idx="784">
                  <c:v>5.408219178082192</c:v>
                </c:pt>
                <c:pt idx="785">
                  <c:v>5.410958904109589</c:v>
                </c:pt>
                <c:pt idx="786">
                  <c:v>5.416438356164384</c:v>
                </c:pt>
                <c:pt idx="787">
                  <c:v>5.424657534246576</c:v>
                </c:pt>
                <c:pt idx="788">
                  <c:v>5.43013698630137</c:v>
                </c:pt>
                <c:pt idx="789">
                  <c:v>5.435616438356165</c:v>
                </c:pt>
                <c:pt idx="790">
                  <c:v>5.449315068493151</c:v>
                </c:pt>
                <c:pt idx="791">
                  <c:v>5.454794520547944</c:v>
                </c:pt>
                <c:pt idx="792">
                  <c:v>5.46027397260274</c:v>
                </c:pt>
                <c:pt idx="793">
                  <c:v>5.463013698630137</c:v>
                </c:pt>
                <c:pt idx="794">
                  <c:v>5.465753424657535</c:v>
                </c:pt>
                <c:pt idx="795">
                  <c:v>5.468493150684932</c:v>
                </c:pt>
                <c:pt idx="796">
                  <c:v>5.47123287671233</c:v>
                </c:pt>
                <c:pt idx="797">
                  <c:v>5.473972602739727</c:v>
                </c:pt>
                <c:pt idx="798">
                  <c:v>5.47945205479452</c:v>
                </c:pt>
                <c:pt idx="799">
                  <c:v>5.484931506849314</c:v>
                </c:pt>
                <c:pt idx="800">
                  <c:v>5.49041095890411</c:v>
                </c:pt>
                <c:pt idx="801">
                  <c:v>5.493150684931507</c:v>
                </c:pt>
                <c:pt idx="802">
                  <c:v>5.495890410958904</c:v>
                </c:pt>
                <c:pt idx="803">
                  <c:v>5.498630136986302</c:v>
                </c:pt>
                <c:pt idx="804">
                  <c:v>5.504109589041096</c:v>
                </c:pt>
                <c:pt idx="805">
                  <c:v>5.517808219178081</c:v>
                </c:pt>
                <c:pt idx="806">
                  <c:v>5.523287671232877</c:v>
                </c:pt>
                <c:pt idx="807">
                  <c:v>5.534246575342466</c:v>
                </c:pt>
                <c:pt idx="808">
                  <c:v>5.53972602739726</c:v>
                </c:pt>
                <c:pt idx="809">
                  <c:v>5.542465753424658</c:v>
                </c:pt>
                <c:pt idx="810">
                  <c:v>5.547945205479452</c:v>
                </c:pt>
                <c:pt idx="811">
                  <c:v>5.561643835616438</c:v>
                </c:pt>
                <c:pt idx="812">
                  <c:v>5.567123287671232</c:v>
                </c:pt>
                <c:pt idx="813">
                  <c:v>5.572602739726028</c:v>
                </c:pt>
                <c:pt idx="814">
                  <c:v>5.575342465753426</c:v>
                </c:pt>
                <c:pt idx="815">
                  <c:v>5.578082191780823</c:v>
                </c:pt>
                <c:pt idx="816">
                  <c:v>5.580821917808218</c:v>
                </c:pt>
                <c:pt idx="817">
                  <c:v>5.583561643835616</c:v>
                </c:pt>
                <c:pt idx="818">
                  <c:v>5.586301369863014</c:v>
                </c:pt>
                <c:pt idx="819">
                  <c:v>5.591780821917808</c:v>
                </c:pt>
                <c:pt idx="820">
                  <c:v>5.6</c:v>
                </c:pt>
                <c:pt idx="821">
                  <c:v>5.602739726027396</c:v>
                </c:pt>
                <c:pt idx="822">
                  <c:v>5.605479452054794</c:v>
                </c:pt>
                <c:pt idx="823">
                  <c:v>5.610958904109588</c:v>
                </c:pt>
                <c:pt idx="824">
                  <c:v>5.619178082191781</c:v>
                </c:pt>
                <c:pt idx="825">
                  <c:v>5.621917808219178</c:v>
                </c:pt>
                <c:pt idx="826">
                  <c:v>5.624657534246574</c:v>
                </c:pt>
                <c:pt idx="827">
                  <c:v>5.63013698630137</c:v>
                </c:pt>
                <c:pt idx="828">
                  <c:v>5.635616438356164</c:v>
                </c:pt>
                <c:pt idx="829">
                  <c:v>5.641095890410958</c:v>
                </c:pt>
                <c:pt idx="830">
                  <c:v>5.643835616438356</c:v>
                </c:pt>
                <c:pt idx="831">
                  <c:v>5.649315068493149</c:v>
                </c:pt>
                <c:pt idx="832">
                  <c:v>5.654794520547943</c:v>
                </c:pt>
                <c:pt idx="833">
                  <c:v>5.668493150684932</c:v>
                </c:pt>
                <c:pt idx="834">
                  <c:v>5.673972602739726</c:v>
                </c:pt>
                <c:pt idx="835">
                  <c:v>5.6986301369863</c:v>
                </c:pt>
                <c:pt idx="836">
                  <c:v>5.717808219178082</c:v>
                </c:pt>
                <c:pt idx="837">
                  <c:v>5.731506849315068</c:v>
                </c:pt>
                <c:pt idx="838">
                  <c:v>5.736986301369863</c:v>
                </c:pt>
                <c:pt idx="839">
                  <c:v>5.742465753424658</c:v>
                </c:pt>
                <c:pt idx="840">
                  <c:v>5.756164383561644</c:v>
                </c:pt>
                <c:pt idx="841">
                  <c:v>5.76164383561644</c:v>
                </c:pt>
                <c:pt idx="842">
                  <c:v>5.780821917808218</c:v>
                </c:pt>
                <c:pt idx="843">
                  <c:v>5.802739726027396</c:v>
                </c:pt>
                <c:pt idx="844">
                  <c:v>5.805479452054795</c:v>
                </c:pt>
                <c:pt idx="845">
                  <c:v>5.821917808219177</c:v>
                </c:pt>
                <c:pt idx="846">
                  <c:v>5.824657534246574</c:v>
                </c:pt>
                <c:pt idx="847">
                  <c:v>5.841095890410958</c:v>
                </c:pt>
                <c:pt idx="848">
                  <c:v>5.846575342465751</c:v>
                </c:pt>
                <c:pt idx="849">
                  <c:v>5.84931506849315</c:v>
                </c:pt>
                <c:pt idx="850">
                  <c:v>5.868493150684931</c:v>
                </c:pt>
                <c:pt idx="851">
                  <c:v>5.873972602739726</c:v>
                </c:pt>
                <c:pt idx="852">
                  <c:v>5.887671232876712</c:v>
                </c:pt>
                <c:pt idx="853">
                  <c:v>5.890410958904108</c:v>
                </c:pt>
                <c:pt idx="854">
                  <c:v>5.893150684931507</c:v>
                </c:pt>
                <c:pt idx="855">
                  <c:v>5.8986301369863</c:v>
                </c:pt>
                <c:pt idx="856">
                  <c:v>5.906849315068493</c:v>
                </c:pt>
                <c:pt idx="857">
                  <c:v>5.909589041095891</c:v>
                </c:pt>
                <c:pt idx="858">
                  <c:v>5.912328767123288</c:v>
                </c:pt>
                <c:pt idx="859">
                  <c:v>5.917808219178081</c:v>
                </c:pt>
                <c:pt idx="860">
                  <c:v>5.936986301369863</c:v>
                </c:pt>
                <c:pt idx="861">
                  <c:v>5.942465753424658</c:v>
                </c:pt>
                <c:pt idx="862">
                  <c:v>5.945205479452055</c:v>
                </c:pt>
                <c:pt idx="863">
                  <c:v>5.947945205479451</c:v>
                </c:pt>
                <c:pt idx="864">
                  <c:v>5.953424657534247</c:v>
                </c:pt>
                <c:pt idx="865">
                  <c:v>5.978082191780823</c:v>
                </c:pt>
                <c:pt idx="866">
                  <c:v>5.980821917808218</c:v>
                </c:pt>
                <c:pt idx="867">
                  <c:v>5.986301369863014</c:v>
                </c:pt>
                <c:pt idx="868">
                  <c:v>5.991780821917808</c:v>
                </c:pt>
                <c:pt idx="869">
                  <c:v>5.994520547945203</c:v>
                </c:pt>
                <c:pt idx="870">
                  <c:v>6.0</c:v>
                </c:pt>
                <c:pt idx="871">
                  <c:v>6.010958904109589</c:v>
                </c:pt>
                <c:pt idx="872">
                  <c:v>6.013698630136986</c:v>
                </c:pt>
                <c:pt idx="873">
                  <c:v>6.016438356164382</c:v>
                </c:pt>
                <c:pt idx="874">
                  <c:v>6.019178082191781</c:v>
                </c:pt>
                <c:pt idx="875">
                  <c:v>6.027397260273972</c:v>
                </c:pt>
                <c:pt idx="876">
                  <c:v>6.049315068493151</c:v>
                </c:pt>
                <c:pt idx="877">
                  <c:v>6.054794520547944</c:v>
                </c:pt>
                <c:pt idx="878">
                  <c:v>6.068493150684931</c:v>
                </c:pt>
                <c:pt idx="879">
                  <c:v>6.084931506849315</c:v>
                </c:pt>
                <c:pt idx="880">
                  <c:v>6.087671232876711</c:v>
                </c:pt>
                <c:pt idx="881">
                  <c:v>6.090410958904108</c:v>
                </c:pt>
                <c:pt idx="882">
                  <c:v>6.093150684931507</c:v>
                </c:pt>
                <c:pt idx="883">
                  <c:v>6.0986301369863</c:v>
                </c:pt>
                <c:pt idx="884">
                  <c:v>6.1013698630137</c:v>
                </c:pt>
                <c:pt idx="885">
                  <c:v>6.104109589041095</c:v>
                </c:pt>
                <c:pt idx="886">
                  <c:v>6.10958904109589</c:v>
                </c:pt>
                <c:pt idx="887">
                  <c:v>6.11780821917808</c:v>
                </c:pt>
                <c:pt idx="888">
                  <c:v>6.123287671232877</c:v>
                </c:pt>
                <c:pt idx="889">
                  <c:v>6.131506849315068</c:v>
                </c:pt>
                <c:pt idx="890">
                  <c:v>6.14794520547945</c:v>
                </c:pt>
                <c:pt idx="891">
                  <c:v>6.153424657534246</c:v>
                </c:pt>
                <c:pt idx="892">
                  <c:v>6.156164383561645</c:v>
                </c:pt>
                <c:pt idx="893">
                  <c:v>6.175342465753426</c:v>
                </c:pt>
                <c:pt idx="894">
                  <c:v>6.194520547945204</c:v>
                </c:pt>
                <c:pt idx="895">
                  <c:v>6.197260273972603</c:v>
                </c:pt>
                <c:pt idx="896">
                  <c:v>6.2</c:v>
                </c:pt>
                <c:pt idx="897">
                  <c:v>6.205479452054795</c:v>
                </c:pt>
                <c:pt idx="898">
                  <c:v>6.210958904109589</c:v>
                </c:pt>
                <c:pt idx="899">
                  <c:v>6.213698630136986</c:v>
                </c:pt>
                <c:pt idx="900">
                  <c:v>6.224657534246576</c:v>
                </c:pt>
                <c:pt idx="901">
                  <c:v>6.243835616438355</c:v>
                </c:pt>
                <c:pt idx="902">
                  <c:v>6.257534246575339</c:v>
                </c:pt>
                <c:pt idx="903">
                  <c:v>6.268493150684932</c:v>
                </c:pt>
                <c:pt idx="904">
                  <c:v>6.282191780821917</c:v>
                </c:pt>
                <c:pt idx="905">
                  <c:v>6.3013698630137</c:v>
                </c:pt>
                <c:pt idx="906">
                  <c:v>6.306849315068493</c:v>
                </c:pt>
                <c:pt idx="907">
                  <c:v>6.320547945205479</c:v>
                </c:pt>
                <c:pt idx="908">
                  <c:v>6.331506849315067</c:v>
                </c:pt>
                <c:pt idx="909">
                  <c:v>6.345205479452055</c:v>
                </c:pt>
                <c:pt idx="910">
                  <c:v>6.367123287671232</c:v>
                </c:pt>
                <c:pt idx="911">
                  <c:v>6.391780821917807</c:v>
                </c:pt>
                <c:pt idx="912">
                  <c:v>6.394520547945204</c:v>
                </c:pt>
                <c:pt idx="913">
                  <c:v>6.4</c:v>
                </c:pt>
                <c:pt idx="914">
                  <c:v>6.410958904109589</c:v>
                </c:pt>
                <c:pt idx="915">
                  <c:v>6.413698630136986</c:v>
                </c:pt>
                <c:pt idx="916">
                  <c:v>6.424657534246576</c:v>
                </c:pt>
                <c:pt idx="917">
                  <c:v>6.432876712328767</c:v>
                </c:pt>
                <c:pt idx="918">
                  <c:v>6.435616438356165</c:v>
                </c:pt>
                <c:pt idx="919">
                  <c:v>6.438356164383563</c:v>
                </c:pt>
                <c:pt idx="920">
                  <c:v>6.443835616438355</c:v>
                </c:pt>
                <c:pt idx="921">
                  <c:v>6.449315068493151</c:v>
                </c:pt>
                <c:pt idx="922">
                  <c:v>6.452054794520548</c:v>
                </c:pt>
                <c:pt idx="923">
                  <c:v>6.454794520547944</c:v>
                </c:pt>
                <c:pt idx="924">
                  <c:v>6.45753424657534</c:v>
                </c:pt>
                <c:pt idx="925">
                  <c:v>6.473972602739727</c:v>
                </c:pt>
                <c:pt idx="926">
                  <c:v>6.476712328767123</c:v>
                </c:pt>
                <c:pt idx="927">
                  <c:v>6.482191780821918</c:v>
                </c:pt>
                <c:pt idx="928">
                  <c:v>6.487671232876711</c:v>
                </c:pt>
                <c:pt idx="929">
                  <c:v>6.493150684931507</c:v>
                </c:pt>
                <c:pt idx="930">
                  <c:v>6.495890410958904</c:v>
                </c:pt>
                <c:pt idx="931">
                  <c:v>6.498630136986302</c:v>
                </c:pt>
                <c:pt idx="932">
                  <c:v>6.5013698630137</c:v>
                </c:pt>
                <c:pt idx="933">
                  <c:v>6.506849315068493</c:v>
                </c:pt>
                <c:pt idx="934">
                  <c:v>6.512328767123288</c:v>
                </c:pt>
                <c:pt idx="935">
                  <c:v>6.515068493150686</c:v>
                </c:pt>
                <c:pt idx="936">
                  <c:v>6.517808219178081</c:v>
                </c:pt>
                <c:pt idx="937">
                  <c:v>6.520547945205479</c:v>
                </c:pt>
                <c:pt idx="938">
                  <c:v>6.523287671232877</c:v>
                </c:pt>
                <c:pt idx="939">
                  <c:v>6.526027397260274</c:v>
                </c:pt>
                <c:pt idx="940">
                  <c:v>6.531506849315067</c:v>
                </c:pt>
                <c:pt idx="941">
                  <c:v>6.536986301369863</c:v>
                </c:pt>
                <c:pt idx="942">
                  <c:v>6.53972602739726</c:v>
                </c:pt>
                <c:pt idx="943">
                  <c:v>6.542465753424658</c:v>
                </c:pt>
                <c:pt idx="944">
                  <c:v>6.550684931506848</c:v>
                </c:pt>
                <c:pt idx="945">
                  <c:v>6.556164383561644</c:v>
                </c:pt>
                <c:pt idx="946">
                  <c:v>6.567123287671232</c:v>
                </c:pt>
                <c:pt idx="947">
                  <c:v>6.569863013698632</c:v>
                </c:pt>
                <c:pt idx="948">
                  <c:v>6.575342465753426</c:v>
                </c:pt>
                <c:pt idx="949">
                  <c:v>6.580821917808218</c:v>
                </c:pt>
                <c:pt idx="950">
                  <c:v>6.583561643835616</c:v>
                </c:pt>
                <c:pt idx="951">
                  <c:v>6.586301369863014</c:v>
                </c:pt>
                <c:pt idx="952">
                  <c:v>6.594520547945204</c:v>
                </c:pt>
                <c:pt idx="953">
                  <c:v>6.6</c:v>
                </c:pt>
                <c:pt idx="954">
                  <c:v>6.613698630136985</c:v>
                </c:pt>
                <c:pt idx="955">
                  <c:v>6.619178082191781</c:v>
                </c:pt>
                <c:pt idx="956">
                  <c:v>6.62739726027397</c:v>
                </c:pt>
                <c:pt idx="957">
                  <c:v>6.638356164383562</c:v>
                </c:pt>
                <c:pt idx="958">
                  <c:v>6.643835616438356</c:v>
                </c:pt>
                <c:pt idx="959">
                  <c:v>6.649315068493149</c:v>
                </c:pt>
                <c:pt idx="960">
                  <c:v>6.654794520547943</c:v>
                </c:pt>
                <c:pt idx="961">
                  <c:v>6.657534246575339</c:v>
                </c:pt>
                <c:pt idx="962">
                  <c:v>6.663013698630137</c:v>
                </c:pt>
                <c:pt idx="963">
                  <c:v>6.682191780821918</c:v>
                </c:pt>
                <c:pt idx="964">
                  <c:v>6.693150684931507</c:v>
                </c:pt>
                <c:pt idx="965">
                  <c:v>6.695890410958903</c:v>
                </c:pt>
                <c:pt idx="966">
                  <c:v>6.706849315068493</c:v>
                </c:pt>
                <c:pt idx="967">
                  <c:v>6.712328767123288</c:v>
                </c:pt>
                <c:pt idx="968">
                  <c:v>6.720547945205478</c:v>
                </c:pt>
                <c:pt idx="969">
                  <c:v>6.726027397260274</c:v>
                </c:pt>
                <c:pt idx="970">
                  <c:v>6.734246575342466</c:v>
                </c:pt>
                <c:pt idx="971">
                  <c:v>6.745205479452054</c:v>
                </c:pt>
                <c:pt idx="972">
                  <c:v>6.750684931506848</c:v>
                </c:pt>
                <c:pt idx="973">
                  <c:v>6.764383561643836</c:v>
                </c:pt>
                <c:pt idx="974">
                  <c:v>6.767123287671232</c:v>
                </c:pt>
                <c:pt idx="975">
                  <c:v>6.76986301369863</c:v>
                </c:pt>
                <c:pt idx="976">
                  <c:v>6.786301369863014</c:v>
                </c:pt>
                <c:pt idx="977">
                  <c:v>6.808219178082192</c:v>
                </c:pt>
                <c:pt idx="978">
                  <c:v>6.810958904109588</c:v>
                </c:pt>
                <c:pt idx="979">
                  <c:v>6.813698630136987</c:v>
                </c:pt>
                <c:pt idx="980">
                  <c:v>6.824657534246574</c:v>
                </c:pt>
                <c:pt idx="981">
                  <c:v>6.827397260273972</c:v>
                </c:pt>
                <c:pt idx="982">
                  <c:v>6.83013698630137</c:v>
                </c:pt>
                <c:pt idx="983">
                  <c:v>6.832876712328767</c:v>
                </c:pt>
                <c:pt idx="984">
                  <c:v>6.843835616438355</c:v>
                </c:pt>
                <c:pt idx="985">
                  <c:v>6.846575342465751</c:v>
                </c:pt>
                <c:pt idx="986">
                  <c:v>6.84931506849315</c:v>
                </c:pt>
                <c:pt idx="987">
                  <c:v>6.852054794520548</c:v>
                </c:pt>
                <c:pt idx="988">
                  <c:v>6.85753424657534</c:v>
                </c:pt>
                <c:pt idx="989">
                  <c:v>6.87123287671233</c:v>
                </c:pt>
                <c:pt idx="990">
                  <c:v>6.882191780821918</c:v>
                </c:pt>
                <c:pt idx="991">
                  <c:v>6.887671232876712</c:v>
                </c:pt>
                <c:pt idx="992">
                  <c:v>6.895890410958903</c:v>
                </c:pt>
                <c:pt idx="993">
                  <c:v>6.917808219178081</c:v>
                </c:pt>
                <c:pt idx="994">
                  <c:v>6.923287671232877</c:v>
                </c:pt>
                <c:pt idx="995">
                  <c:v>6.926027397260274</c:v>
                </c:pt>
                <c:pt idx="996">
                  <c:v>6.931506849315069</c:v>
                </c:pt>
                <c:pt idx="997">
                  <c:v>6.934246575342466</c:v>
                </c:pt>
                <c:pt idx="998">
                  <c:v>6.936986301369863</c:v>
                </c:pt>
                <c:pt idx="999">
                  <c:v>6.945205479452055</c:v>
                </c:pt>
                <c:pt idx="1000">
                  <c:v>6.950684931506848</c:v>
                </c:pt>
                <c:pt idx="1001">
                  <c:v>6.953424657534247</c:v>
                </c:pt>
                <c:pt idx="1002">
                  <c:v>6.95890410958904</c:v>
                </c:pt>
                <c:pt idx="1003">
                  <c:v>6.96986301369863</c:v>
                </c:pt>
                <c:pt idx="1004">
                  <c:v>6.975342465753427</c:v>
                </c:pt>
                <c:pt idx="1005">
                  <c:v>6.978082191780823</c:v>
                </c:pt>
                <c:pt idx="1006">
                  <c:v>6.980821917808218</c:v>
                </c:pt>
                <c:pt idx="1007">
                  <c:v>6.986301369863014</c:v>
                </c:pt>
                <c:pt idx="1008">
                  <c:v>6.991780821917808</c:v>
                </c:pt>
                <c:pt idx="1009">
                  <c:v>6.994520547945203</c:v>
                </c:pt>
                <c:pt idx="1010">
                  <c:v>6.997260273972603</c:v>
                </c:pt>
                <c:pt idx="1011">
                  <c:v>7.002739726027396</c:v>
                </c:pt>
                <c:pt idx="1012">
                  <c:v>7.005479452054795</c:v>
                </c:pt>
                <c:pt idx="1013">
                  <c:v>7.008219178082192</c:v>
                </c:pt>
                <c:pt idx="1014">
                  <c:v>7.010958904109589</c:v>
                </c:pt>
                <c:pt idx="1015">
                  <c:v>7.013698630136986</c:v>
                </c:pt>
                <c:pt idx="1016">
                  <c:v>7.016438356164382</c:v>
                </c:pt>
                <c:pt idx="1017">
                  <c:v>7.019178082191781</c:v>
                </c:pt>
                <c:pt idx="1018">
                  <c:v>7.021917808219177</c:v>
                </c:pt>
                <c:pt idx="1019">
                  <c:v>7.024657534246574</c:v>
                </c:pt>
                <c:pt idx="1020">
                  <c:v>7.027397260273972</c:v>
                </c:pt>
                <c:pt idx="1021">
                  <c:v>7.03013698630137</c:v>
                </c:pt>
                <c:pt idx="1022">
                  <c:v>7.032876712328767</c:v>
                </c:pt>
                <c:pt idx="1023">
                  <c:v>7.038356164383562</c:v>
                </c:pt>
                <c:pt idx="1024">
                  <c:v>7.041095890410959</c:v>
                </c:pt>
                <c:pt idx="1025">
                  <c:v>7.043835616438355</c:v>
                </c:pt>
                <c:pt idx="1026">
                  <c:v>7.046575342465752</c:v>
                </c:pt>
                <c:pt idx="1027">
                  <c:v>7.05753424657534</c:v>
                </c:pt>
                <c:pt idx="1028">
                  <c:v>7.06027397260274</c:v>
                </c:pt>
                <c:pt idx="1029">
                  <c:v>7.063013698630137</c:v>
                </c:pt>
                <c:pt idx="1030">
                  <c:v>7.068493150684931</c:v>
                </c:pt>
                <c:pt idx="1031">
                  <c:v>7.07123287671233</c:v>
                </c:pt>
                <c:pt idx="1032">
                  <c:v>7.073972602739726</c:v>
                </c:pt>
                <c:pt idx="1033">
                  <c:v>7.082191780821918</c:v>
                </c:pt>
                <c:pt idx="1034">
                  <c:v>7.087671232876711</c:v>
                </c:pt>
                <c:pt idx="1035">
                  <c:v>7.090410958904108</c:v>
                </c:pt>
                <c:pt idx="1036">
                  <c:v>7.093150684931507</c:v>
                </c:pt>
                <c:pt idx="1037">
                  <c:v>7.0986301369863</c:v>
                </c:pt>
                <c:pt idx="1038">
                  <c:v>7.1013698630137</c:v>
                </c:pt>
                <c:pt idx="1039">
                  <c:v>7.106849315068493</c:v>
                </c:pt>
                <c:pt idx="1040">
                  <c:v>7.112328767123286</c:v>
                </c:pt>
                <c:pt idx="1041">
                  <c:v>7.120547945205478</c:v>
                </c:pt>
                <c:pt idx="1042">
                  <c:v>7.126027397260274</c:v>
                </c:pt>
                <c:pt idx="1043">
                  <c:v>7.128767123287672</c:v>
                </c:pt>
                <c:pt idx="1044">
                  <c:v>7.131506849315068</c:v>
                </c:pt>
                <c:pt idx="1045">
                  <c:v>7.134246575342465</c:v>
                </c:pt>
                <c:pt idx="1046">
                  <c:v>7.13972602739726</c:v>
                </c:pt>
                <c:pt idx="1047">
                  <c:v>7.145205479452055</c:v>
                </c:pt>
                <c:pt idx="1048">
                  <c:v>7.156164383561645</c:v>
                </c:pt>
                <c:pt idx="1049">
                  <c:v>7.15890410958904</c:v>
                </c:pt>
                <c:pt idx="1050">
                  <c:v>7.161643835616438</c:v>
                </c:pt>
                <c:pt idx="1051">
                  <c:v>7.164383561643834</c:v>
                </c:pt>
                <c:pt idx="1052">
                  <c:v>7.16986301369863</c:v>
                </c:pt>
                <c:pt idx="1053">
                  <c:v>7.175342465753426</c:v>
                </c:pt>
                <c:pt idx="1054">
                  <c:v>7.178082191780823</c:v>
                </c:pt>
                <c:pt idx="1055">
                  <c:v>7.183561643835616</c:v>
                </c:pt>
                <c:pt idx="1056">
                  <c:v>7.202739726027398</c:v>
                </c:pt>
                <c:pt idx="1057">
                  <c:v>7.208219178082191</c:v>
                </c:pt>
                <c:pt idx="1058">
                  <c:v>7.213698630136986</c:v>
                </c:pt>
                <c:pt idx="1059">
                  <c:v>7.219178082191781</c:v>
                </c:pt>
                <c:pt idx="1060">
                  <c:v>7.221917808219177</c:v>
                </c:pt>
                <c:pt idx="1061">
                  <c:v>7.224657534246576</c:v>
                </c:pt>
                <c:pt idx="1062">
                  <c:v>7.227397260273972</c:v>
                </c:pt>
                <c:pt idx="1063">
                  <c:v>7.232876712328767</c:v>
                </c:pt>
                <c:pt idx="1064">
                  <c:v>7.238356164383562</c:v>
                </c:pt>
                <c:pt idx="1065">
                  <c:v>7.246575342465753</c:v>
                </c:pt>
                <c:pt idx="1066">
                  <c:v>7.252054794520548</c:v>
                </c:pt>
                <c:pt idx="1067">
                  <c:v>7.263013698630137</c:v>
                </c:pt>
                <c:pt idx="1068">
                  <c:v>7.276712328767124</c:v>
                </c:pt>
                <c:pt idx="1069">
                  <c:v>7.290410958904109</c:v>
                </c:pt>
                <c:pt idx="1070">
                  <c:v>7.295890410958904</c:v>
                </c:pt>
                <c:pt idx="1071">
                  <c:v>7.320547945205479</c:v>
                </c:pt>
                <c:pt idx="1072">
                  <c:v>7.331506849315067</c:v>
                </c:pt>
                <c:pt idx="1073">
                  <c:v>7.334246575342466</c:v>
                </c:pt>
                <c:pt idx="1074">
                  <c:v>7.345205479452055</c:v>
                </c:pt>
                <c:pt idx="1075">
                  <c:v>7.364383561643836</c:v>
                </c:pt>
                <c:pt idx="1076">
                  <c:v>7.372602739726028</c:v>
                </c:pt>
                <c:pt idx="1077">
                  <c:v>7.397260273972603</c:v>
                </c:pt>
                <c:pt idx="1078">
                  <c:v>7.413698630136986</c:v>
                </c:pt>
                <c:pt idx="1079">
                  <c:v>7.416438356164384</c:v>
                </c:pt>
                <c:pt idx="1080">
                  <c:v>7.421917808219177</c:v>
                </c:pt>
                <c:pt idx="1081">
                  <c:v>7.424657534246576</c:v>
                </c:pt>
                <c:pt idx="1082">
                  <c:v>7.427397260273971</c:v>
                </c:pt>
                <c:pt idx="1083">
                  <c:v>7.432876712328767</c:v>
                </c:pt>
                <c:pt idx="1084">
                  <c:v>7.438356164383563</c:v>
                </c:pt>
                <c:pt idx="1085">
                  <c:v>7.441095890410959</c:v>
                </c:pt>
                <c:pt idx="1086">
                  <c:v>7.446575342465753</c:v>
                </c:pt>
                <c:pt idx="1087">
                  <c:v>7.452054794520548</c:v>
                </c:pt>
                <c:pt idx="1088">
                  <c:v>7.45753424657534</c:v>
                </c:pt>
                <c:pt idx="1089">
                  <c:v>7.46027397260274</c:v>
                </c:pt>
                <c:pt idx="1090">
                  <c:v>7.465753424657535</c:v>
                </c:pt>
                <c:pt idx="1091">
                  <c:v>7.47123287671233</c:v>
                </c:pt>
                <c:pt idx="1092">
                  <c:v>7.476712328767123</c:v>
                </c:pt>
                <c:pt idx="1093">
                  <c:v>7.484931506849314</c:v>
                </c:pt>
                <c:pt idx="1094">
                  <c:v>7.487671232876711</c:v>
                </c:pt>
                <c:pt idx="1095">
                  <c:v>7.49041095890411</c:v>
                </c:pt>
                <c:pt idx="1096">
                  <c:v>7.495890410958904</c:v>
                </c:pt>
                <c:pt idx="1097">
                  <c:v>7.5013698630137</c:v>
                </c:pt>
                <c:pt idx="1098">
                  <c:v>7.506849315068493</c:v>
                </c:pt>
                <c:pt idx="1099">
                  <c:v>7.509589041095889</c:v>
                </c:pt>
                <c:pt idx="1100">
                  <c:v>7.515068493150686</c:v>
                </c:pt>
                <c:pt idx="1101">
                  <c:v>7.520547945205479</c:v>
                </c:pt>
                <c:pt idx="1102">
                  <c:v>7.526027397260274</c:v>
                </c:pt>
                <c:pt idx="1103">
                  <c:v>7.528767123287671</c:v>
                </c:pt>
                <c:pt idx="1104">
                  <c:v>7.534246575342466</c:v>
                </c:pt>
                <c:pt idx="1105">
                  <c:v>7.53972602739726</c:v>
                </c:pt>
                <c:pt idx="1106">
                  <c:v>7.545205479452055</c:v>
                </c:pt>
                <c:pt idx="1107">
                  <c:v>7.550684931506848</c:v>
                </c:pt>
                <c:pt idx="1108">
                  <c:v>7.55890410958904</c:v>
                </c:pt>
                <c:pt idx="1109">
                  <c:v>7.564383561643836</c:v>
                </c:pt>
                <c:pt idx="1110">
                  <c:v>7.572602739726028</c:v>
                </c:pt>
                <c:pt idx="1111">
                  <c:v>7.578082191780823</c:v>
                </c:pt>
                <c:pt idx="1112">
                  <c:v>7.583561643835616</c:v>
                </c:pt>
                <c:pt idx="1113">
                  <c:v>7.589041095890411</c:v>
                </c:pt>
                <c:pt idx="1114">
                  <c:v>7.591780821917808</c:v>
                </c:pt>
                <c:pt idx="1115">
                  <c:v>7.594520547945204</c:v>
                </c:pt>
                <c:pt idx="1116">
                  <c:v>7.602739726027396</c:v>
                </c:pt>
                <c:pt idx="1117">
                  <c:v>7.608219178082192</c:v>
                </c:pt>
                <c:pt idx="1118">
                  <c:v>7.613698630136985</c:v>
                </c:pt>
                <c:pt idx="1119">
                  <c:v>7.616438356164383</c:v>
                </c:pt>
                <c:pt idx="1120">
                  <c:v>7.619178082191781</c:v>
                </c:pt>
                <c:pt idx="1121">
                  <c:v>7.621917808219178</c:v>
                </c:pt>
                <c:pt idx="1122">
                  <c:v>7.62739726027397</c:v>
                </c:pt>
                <c:pt idx="1123">
                  <c:v>7.638356164383562</c:v>
                </c:pt>
                <c:pt idx="1124">
                  <c:v>7.641095890410958</c:v>
                </c:pt>
                <c:pt idx="1125">
                  <c:v>7.646575342465751</c:v>
                </c:pt>
                <c:pt idx="1126">
                  <c:v>7.652054794520548</c:v>
                </c:pt>
                <c:pt idx="1127">
                  <c:v>7.66027397260274</c:v>
                </c:pt>
                <c:pt idx="1128">
                  <c:v>7.663013698630137</c:v>
                </c:pt>
                <c:pt idx="1129">
                  <c:v>7.665753424657535</c:v>
                </c:pt>
                <c:pt idx="1130">
                  <c:v>7.671232876712328</c:v>
                </c:pt>
                <c:pt idx="1131">
                  <c:v>7.676712328767123</c:v>
                </c:pt>
                <c:pt idx="1132">
                  <c:v>7.67945205479452</c:v>
                </c:pt>
                <c:pt idx="1133">
                  <c:v>7.682191780821918</c:v>
                </c:pt>
                <c:pt idx="1134">
                  <c:v>7.684931506849313</c:v>
                </c:pt>
                <c:pt idx="1135">
                  <c:v>7.690410958904109</c:v>
                </c:pt>
                <c:pt idx="1136">
                  <c:v>7.695890410958903</c:v>
                </c:pt>
                <c:pt idx="1137">
                  <c:v>7.704109589041096</c:v>
                </c:pt>
                <c:pt idx="1138">
                  <c:v>7.70958904109589</c:v>
                </c:pt>
                <c:pt idx="1139">
                  <c:v>7.715068493150686</c:v>
                </c:pt>
                <c:pt idx="1140">
                  <c:v>7.726027397260274</c:v>
                </c:pt>
                <c:pt idx="1141">
                  <c:v>7.728767123287671</c:v>
                </c:pt>
                <c:pt idx="1142">
                  <c:v>7.734246575342466</c:v>
                </c:pt>
                <c:pt idx="1143">
                  <c:v>7.742465753424658</c:v>
                </c:pt>
                <c:pt idx="1144">
                  <c:v>7.747945205479451</c:v>
                </c:pt>
                <c:pt idx="1145">
                  <c:v>7.772602739726027</c:v>
                </c:pt>
                <c:pt idx="1146">
                  <c:v>7.778082191780823</c:v>
                </c:pt>
                <c:pt idx="1147">
                  <c:v>7.786301369863014</c:v>
                </c:pt>
                <c:pt idx="1148">
                  <c:v>7.816438356164384</c:v>
                </c:pt>
                <c:pt idx="1149">
                  <c:v>7.819178082191781</c:v>
                </c:pt>
                <c:pt idx="1150">
                  <c:v>7.821917808219177</c:v>
                </c:pt>
                <c:pt idx="1151">
                  <c:v>7.838356164383562</c:v>
                </c:pt>
                <c:pt idx="1152">
                  <c:v>7.85753424657534</c:v>
                </c:pt>
                <c:pt idx="1153">
                  <c:v>7.86027397260274</c:v>
                </c:pt>
                <c:pt idx="1154">
                  <c:v>7.865753424657535</c:v>
                </c:pt>
                <c:pt idx="1155">
                  <c:v>7.879452054794522</c:v>
                </c:pt>
                <c:pt idx="1156">
                  <c:v>7.884931506849313</c:v>
                </c:pt>
                <c:pt idx="1157">
                  <c:v>7.895890410958903</c:v>
                </c:pt>
                <c:pt idx="1158">
                  <c:v>7.9013698630137</c:v>
                </c:pt>
                <c:pt idx="1159">
                  <c:v>7.904109589041096</c:v>
                </c:pt>
                <c:pt idx="1160">
                  <c:v>7.906849315068493</c:v>
                </c:pt>
                <c:pt idx="1161">
                  <c:v>7.920547945205478</c:v>
                </c:pt>
                <c:pt idx="1162">
                  <c:v>7.923287671232877</c:v>
                </c:pt>
                <c:pt idx="1163">
                  <c:v>7.926027397260274</c:v>
                </c:pt>
                <c:pt idx="1164">
                  <c:v>7.928767123287672</c:v>
                </c:pt>
                <c:pt idx="1165">
                  <c:v>7.934246575342466</c:v>
                </c:pt>
                <c:pt idx="1166">
                  <c:v>7.936986301369863</c:v>
                </c:pt>
                <c:pt idx="1167">
                  <c:v>7.93972602739726</c:v>
                </c:pt>
                <c:pt idx="1168">
                  <c:v>7.942465753424658</c:v>
                </c:pt>
                <c:pt idx="1169">
                  <c:v>7.945205479452055</c:v>
                </c:pt>
                <c:pt idx="1170">
                  <c:v>7.953424657534247</c:v>
                </c:pt>
                <c:pt idx="1171">
                  <c:v>7.96986301369863</c:v>
                </c:pt>
                <c:pt idx="1172">
                  <c:v>7.972602739726028</c:v>
                </c:pt>
                <c:pt idx="1173">
                  <c:v>7.975342465753427</c:v>
                </c:pt>
                <c:pt idx="1174">
                  <c:v>7.978082191780823</c:v>
                </c:pt>
                <c:pt idx="1175">
                  <c:v>7.983561643835617</c:v>
                </c:pt>
                <c:pt idx="1176">
                  <c:v>7.986301369863014</c:v>
                </c:pt>
                <c:pt idx="1177">
                  <c:v>7.989041095890412</c:v>
                </c:pt>
                <c:pt idx="1178">
                  <c:v>7.991780821917808</c:v>
                </c:pt>
                <c:pt idx="1179">
                  <c:v>7.994520547945203</c:v>
                </c:pt>
                <c:pt idx="1180">
                  <c:v>7.997260273972603</c:v>
                </c:pt>
                <c:pt idx="1181">
                  <c:v>8.008219178082191</c:v>
                </c:pt>
                <c:pt idx="1182">
                  <c:v>8.010958904109588</c:v>
                </c:pt>
                <c:pt idx="1183">
                  <c:v>8.013698630136987</c:v>
                </c:pt>
                <c:pt idx="1184">
                  <c:v>8.019178082191777</c:v>
                </c:pt>
                <c:pt idx="1185">
                  <c:v>8.03013698630137</c:v>
                </c:pt>
                <c:pt idx="1186">
                  <c:v>8.035616438356164</c:v>
                </c:pt>
                <c:pt idx="1187">
                  <c:v>8.038356164383559</c:v>
                </c:pt>
                <c:pt idx="1188">
                  <c:v>8.046575342465752</c:v>
                </c:pt>
                <c:pt idx="1189">
                  <c:v>8.057534246575347</c:v>
                </c:pt>
                <c:pt idx="1190">
                  <c:v>8.06027397260274</c:v>
                </c:pt>
                <c:pt idx="1191">
                  <c:v>8.063013698630135</c:v>
                </c:pt>
                <c:pt idx="1192">
                  <c:v>8.065753424657535</c:v>
                </c:pt>
                <c:pt idx="1193">
                  <c:v>8.07123287671233</c:v>
                </c:pt>
                <c:pt idx="1194">
                  <c:v>8.084931506849317</c:v>
                </c:pt>
                <c:pt idx="1195">
                  <c:v>8.09041095890411</c:v>
                </c:pt>
                <c:pt idx="1196">
                  <c:v>8.12054794520548</c:v>
                </c:pt>
                <c:pt idx="1197">
                  <c:v>8.123287671232873</c:v>
                </c:pt>
                <c:pt idx="1198">
                  <c:v>8.126027397260273</c:v>
                </c:pt>
                <c:pt idx="1199">
                  <c:v>8.12876712328767</c:v>
                </c:pt>
                <c:pt idx="1200">
                  <c:v>8.134246575342466</c:v>
                </c:pt>
                <c:pt idx="1201">
                  <c:v>8.136986301369862</c:v>
                </c:pt>
                <c:pt idx="1202">
                  <c:v>8.145205479452054</c:v>
                </c:pt>
                <c:pt idx="1203">
                  <c:v>8.158904109589043</c:v>
                </c:pt>
                <c:pt idx="1204">
                  <c:v>8.169863013698632</c:v>
                </c:pt>
                <c:pt idx="1205">
                  <c:v>8.17260273972603</c:v>
                </c:pt>
                <c:pt idx="1206">
                  <c:v>8.175342465753424</c:v>
                </c:pt>
                <c:pt idx="1207">
                  <c:v>8.17808219178082</c:v>
                </c:pt>
                <c:pt idx="1208">
                  <c:v>8.183561643835617</c:v>
                </c:pt>
                <c:pt idx="1209">
                  <c:v>8.186301369863013</c:v>
                </c:pt>
                <c:pt idx="1210">
                  <c:v>8.191780821917808</c:v>
                </c:pt>
                <c:pt idx="1211">
                  <c:v>8.197260273972601</c:v>
                </c:pt>
                <c:pt idx="1212">
                  <c:v>8.2027397260274</c:v>
                </c:pt>
                <c:pt idx="1213">
                  <c:v>8.20821917808219</c:v>
                </c:pt>
                <c:pt idx="1214">
                  <c:v>8.210958904109587</c:v>
                </c:pt>
                <c:pt idx="1215">
                  <c:v>8.221917808219176</c:v>
                </c:pt>
                <c:pt idx="1216">
                  <c:v>8.224657534246573</c:v>
                </c:pt>
                <c:pt idx="1217">
                  <c:v>8.227397260273971</c:v>
                </c:pt>
                <c:pt idx="1218">
                  <c:v>8.23013698630137</c:v>
                </c:pt>
                <c:pt idx="1219">
                  <c:v>8.232876712328767</c:v>
                </c:pt>
                <c:pt idx="1220">
                  <c:v>8.235616438356164</c:v>
                </c:pt>
                <c:pt idx="1221">
                  <c:v>8.238356164383559</c:v>
                </c:pt>
                <c:pt idx="1222">
                  <c:v>8.241095890410957</c:v>
                </c:pt>
                <c:pt idx="1223">
                  <c:v>8.254794520547946</c:v>
                </c:pt>
                <c:pt idx="1224">
                  <c:v>8.260273972602738</c:v>
                </c:pt>
                <c:pt idx="1225">
                  <c:v>8.265753424657532</c:v>
                </c:pt>
                <c:pt idx="1226">
                  <c:v>8.273972602739724</c:v>
                </c:pt>
                <c:pt idx="1227">
                  <c:v>8.276712328767123</c:v>
                </c:pt>
                <c:pt idx="1228">
                  <c:v>8.27945205479452</c:v>
                </c:pt>
                <c:pt idx="1229">
                  <c:v>8.284931506849314</c:v>
                </c:pt>
                <c:pt idx="1230">
                  <c:v>8.29041095890411</c:v>
                </c:pt>
                <c:pt idx="1231">
                  <c:v>8.293150684931502</c:v>
                </c:pt>
                <c:pt idx="1232">
                  <c:v>8.295890410958904</c:v>
                </c:pt>
                <c:pt idx="1233">
                  <c:v>8.304109589041097</c:v>
                </c:pt>
                <c:pt idx="1234">
                  <c:v>8.315068493150685</c:v>
                </c:pt>
                <c:pt idx="1235">
                  <c:v>8.328767123287668</c:v>
                </c:pt>
                <c:pt idx="1236">
                  <c:v>8.336986301369865</c:v>
                </c:pt>
                <c:pt idx="1237">
                  <c:v>8.347945205479451</c:v>
                </c:pt>
                <c:pt idx="1238">
                  <c:v>8.35342465753425</c:v>
                </c:pt>
                <c:pt idx="1239">
                  <c:v>8.356164383561646</c:v>
                </c:pt>
                <c:pt idx="1240">
                  <c:v>8.35890410958904</c:v>
                </c:pt>
                <c:pt idx="1241">
                  <c:v>8.36164383561644</c:v>
                </c:pt>
                <c:pt idx="1242">
                  <c:v>8.367123287671231</c:v>
                </c:pt>
                <c:pt idx="1243">
                  <c:v>8.372602739726028</c:v>
                </c:pt>
                <c:pt idx="1244">
                  <c:v>8.38082191780822</c:v>
                </c:pt>
                <c:pt idx="1245">
                  <c:v>8.383561643835616</c:v>
                </c:pt>
                <c:pt idx="1246">
                  <c:v>8.386301369863014</c:v>
                </c:pt>
                <c:pt idx="1247">
                  <c:v>8.421917808219176</c:v>
                </c:pt>
                <c:pt idx="1248">
                  <c:v>8.424657534246575</c:v>
                </c:pt>
                <c:pt idx="1249">
                  <c:v>8.43013698630137</c:v>
                </c:pt>
                <c:pt idx="1250">
                  <c:v>8.435616438356166</c:v>
                </c:pt>
                <c:pt idx="1251">
                  <c:v>8.441095890410958</c:v>
                </c:pt>
                <c:pt idx="1252">
                  <c:v>8.449315068493149</c:v>
                </c:pt>
                <c:pt idx="1253">
                  <c:v>8.45479452054795</c:v>
                </c:pt>
                <c:pt idx="1254">
                  <c:v>8.46027397260274</c:v>
                </c:pt>
                <c:pt idx="1255">
                  <c:v>8.465753424657533</c:v>
                </c:pt>
                <c:pt idx="1256">
                  <c:v>8.468493150684933</c:v>
                </c:pt>
                <c:pt idx="1257">
                  <c:v>8.473972602739725</c:v>
                </c:pt>
                <c:pt idx="1258">
                  <c:v>8.493150684931505</c:v>
                </c:pt>
                <c:pt idx="1259">
                  <c:v>8.495890410958905</c:v>
                </c:pt>
                <c:pt idx="1260">
                  <c:v>8.498630136986303</c:v>
                </c:pt>
                <c:pt idx="1261">
                  <c:v>8.501369863013698</c:v>
                </c:pt>
                <c:pt idx="1262">
                  <c:v>8.504109589041096</c:v>
                </c:pt>
                <c:pt idx="1263">
                  <c:v>8.509589041095892</c:v>
                </c:pt>
                <c:pt idx="1264">
                  <c:v>8.512328767123286</c:v>
                </c:pt>
                <c:pt idx="1265">
                  <c:v>8.515068493150682</c:v>
                </c:pt>
                <c:pt idx="1266">
                  <c:v>8.517808219178082</c:v>
                </c:pt>
                <c:pt idx="1267">
                  <c:v>8.523287671232875</c:v>
                </c:pt>
                <c:pt idx="1268">
                  <c:v>8.52876712328767</c:v>
                </c:pt>
                <c:pt idx="1269">
                  <c:v>8.534246575342466</c:v>
                </c:pt>
                <c:pt idx="1270">
                  <c:v>8.536986301369864</c:v>
                </c:pt>
                <c:pt idx="1271">
                  <c:v>8.53972602739726</c:v>
                </c:pt>
                <c:pt idx="1272">
                  <c:v>8.542465753424657</c:v>
                </c:pt>
                <c:pt idx="1273">
                  <c:v>8.545205479452052</c:v>
                </c:pt>
                <c:pt idx="1274">
                  <c:v>8.547945205479451</c:v>
                </c:pt>
                <c:pt idx="1275">
                  <c:v>8.550684931506854</c:v>
                </c:pt>
                <c:pt idx="1276">
                  <c:v>8.55342465753425</c:v>
                </c:pt>
                <c:pt idx="1277">
                  <c:v>8.558904109589045</c:v>
                </c:pt>
                <c:pt idx="1278">
                  <c:v>8.56164383561644</c:v>
                </c:pt>
                <c:pt idx="1279">
                  <c:v>8.567123287671233</c:v>
                </c:pt>
                <c:pt idx="1280">
                  <c:v>8.57260273972603</c:v>
                </c:pt>
                <c:pt idx="1281">
                  <c:v>8.58082191780822</c:v>
                </c:pt>
                <c:pt idx="1282">
                  <c:v>8.586301369863013</c:v>
                </c:pt>
                <c:pt idx="1283">
                  <c:v>8.591780821917808</c:v>
                </c:pt>
                <c:pt idx="1284">
                  <c:v>8.6</c:v>
                </c:pt>
                <c:pt idx="1285">
                  <c:v>8.605479452054794</c:v>
                </c:pt>
                <c:pt idx="1286">
                  <c:v>8.610958904109587</c:v>
                </c:pt>
                <c:pt idx="1287">
                  <c:v>8.616438356164385</c:v>
                </c:pt>
                <c:pt idx="1288">
                  <c:v>8.621917808219177</c:v>
                </c:pt>
                <c:pt idx="1289">
                  <c:v>8.624657534246575</c:v>
                </c:pt>
                <c:pt idx="1290">
                  <c:v>8.627397260273971</c:v>
                </c:pt>
                <c:pt idx="1291">
                  <c:v>8.63013698630137</c:v>
                </c:pt>
                <c:pt idx="1292">
                  <c:v>8.635616438356164</c:v>
                </c:pt>
                <c:pt idx="1293">
                  <c:v>8.649315068493147</c:v>
                </c:pt>
                <c:pt idx="1294">
                  <c:v>8.654794520547948</c:v>
                </c:pt>
                <c:pt idx="1295">
                  <c:v>8.657534246575346</c:v>
                </c:pt>
                <c:pt idx="1296">
                  <c:v>8.668493150684932</c:v>
                </c:pt>
                <c:pt idx="1297">
                  <c:v>8.67123287671233</c:v>
                </c:pt>
                <c:pt idx="1298">
                  <c:v>8.673972602739724</c:v>
                </c:pt>
                <c:pt idx="1299">
                  <c:v>8.67945205479452</c:v>
                </c:pt>
                <c:pt idx="1300">
                  <c:v>8.698630136986302</c:v>
                </c:pt>
                <c:pt idx="1301">
                  <c:v>8.715068493150683</c:v>
                </c:pt>
                <c:pt idx="1302">
                  <c:v>8.717808219178081</c:v>
                </c:pt>
                <c:pt idx="1303">
                  <c:v>8.723287671232873</c:v>
                </c:pt>
                <c:pt idx="1304">
                  <c:v>8.728767123287669</c:v>
                </c:pt>
                <c:pt idx="1305">
                  <c:v>8.736986301369862</c:v>
                </c:pt>
                <c:pt idx="1306">
                  <c:v>8.742465753424657</c:v>
                </c:pt>
                <c:pt idx="1307">
                  <c:v>8.74794520547945</c:v>
                </c:pt>
                <c:pt idx="1308">
                  <c:v>8.761643835616437</c:v>
                </c:pt>
                <c:pt idx="1309">
                  <c:v>8.767123287671231</c:v>
                </c:pt>
                <c:pt idx="1310">
                  <c:v>8.783561643835615</c:v>
                </c:pt>
                <c:pt idx="1311">
                  <c:v>8.786301369863013</c:v>
                </c:pt>
                <c:pt idx="1312">
                  <c:v>8.791780821917806</c:v>
                </c:pt>
                <c:pt idx="1313">
                  <c:v>8.797260273972601</c:v>
                </c:pt>
                <c:pt idx="1314">
                  <c:v>8.8</c:v>
                </c:pt>
                <c:pt idx="1315">
                  <c:v>8.805479452054795</c:v>
                </c:pt>
                <c:pt idx="1316">
                  <c:v>8.824657534246576</c:v>
                </c:pt>
                <c:pt idx="1317">
                  <c:v>8.835616438356165</c:v>
                </c:pt>
                <c:pt idx="1318">
                  <c:v>8.846575342465753</c:v>
                </c:pt>
                <c:pt idx="1319">
                  <c:v>8.84931506849315</c:v>
                </c:pt>
                <c:pt idx="1320">
                  <c:v>8.854794520547947</c:v>
                </c:pt>
                <c:pt idx="1321">
                  <c:v>8.865753424657533</c:v>
                </c:pt>
                <c:pt idx="1322">
                  <c:v>8.868493150684933</c:v>
                </c:pt>
                <c:pt idx="1323">
                  <c:v>8.87945205479452</c:v>
                </c:pt>
                <c:pt idx="1324">
                  <c:v>8.884931506849316</c:v>
                </c:pt>
                <c:pt idx="1325">
                  <c:v>8.89041095890411</c:v>
                </c:pt>
                <c:pt idx="1326">
                  <c:v>8.893150684931506</c:v>
                </c:pt>
                <c:pt idx="1327">
                  <c:v>8.898630136986303</c:v>
                </c:pt>
                <c:pt idx="1328">
                  <c:v>8.904109589041096</c:v>
                </c:pt>
                <c:pt idx="1329">
                  <c:v>8.90958904109589</c:v>
                </c:pt>
                <c:pt idx="1330">
                  <c:v>8.912328767123288</c:v>
                </c:pt>
                <c:pt idx="1331">
                  <c:v>8.915068493150683</c:v>
                </c:pt>
                <c:pt idx="1332">
                  <c:v>8.917808219178082</c:v>
                </c:pt>
                <c:pt idx="1333">
                  <c:v>8.928767123287668</c:v>
                </c:pt>
                <c:pt idx="1334">
                  <c:v>8.934246575342466</c:v>
                </c:pt>
                <c:pt idx="1335">
                  <c:v>8.93972602739726</c:v>
                </c:pt>
                <c:pt idx="1336">
                  <c:v>8.947945205479451</c:v>
                </c:pt>
                <c:pt idx="1337">
                  <c:v>8.95068493150685</c:v>
                </c:pt>
                <c:pt idx="1338">
                  <c:v>8.95342465753425</c:v>
                </c:pt>
                <c:pt idx="1339">
                  <c:v>8.96164383561644</c:v>
                </c:pt>
                <c:pt idx="1340">
                  <c:v>8.964383561643835</c:v>
                </c:pt>
                <c:pt idx="1341">
                  <c:v>8.96986301369863</c:v>
                </c:pt>
                <c:pt idx="1342">
                  <c:v>8.97260273972603</c:v>
                </c:pt>
                <c:pt idx="1343">
                  <c:v>8.978082191780821</c:v>
                </c:pt>
                <c:pt idx="1344">
                  <c:v>8.98082191780822</c:v>
                </c:pt>
                <c:pt idx="1345">
                  <c:v>8.986301369863014</c:v>
                </c:pt>
                <c:pt idx="1346">
                  <c:v>8.991780821917808</c:v>
                </c:pt>
                <c:pt idx="1347">
                  <c:v>8.997260273972603</c:v>
                </c:pt>
                <c:pt idx="1348">
                  <c:v>9.010958904109588</c:v>
                </c:pt>
                <c:pt idx="1349">
                  <c:v>9.013698630136987</c:v>
                </c:pt>
                <c:pt idx="1350">
                  <c:v>9.016438356164385</c:v>
                </c:pt>
                <c:pt idx="1351">
                  <c:v>9.019178082191777</c:v>
                </c:pt>
                <c:pt idx="1352">
                  <c:v>9.021917808219179</c:v>
                </c:pt>
                <c:pt idx="1353">
                  <c:v>9.024657534246575</c:v>
                </c:pt>
                <c:pt idx="1354">
                  <c:v>9.035616438356164</c:v>
                </c:pt>
                <c:pt idx="1355">
                  <c:v>9.043835616438355</c:v>
                </c:pt>
                <c:pt idx="1356">
                  <c:v>9.052054794520548</c:v>
                </c:pt>
                <c:pt idx="1357">
                  <c:v>9.054794520547948</c:v>
                </c:pt>
                <c:pt idx="1358">
                  <c:v>9.06027397260274</c:v>
                </c:pt>
                <c:pt idx="1359">
                  <c:v>9.065753424657535</c:v>
                </c:pt>
                <c:pt idx="1360">
                  <c:v>9.07123287671233</c:v>
                </c:pt>
                <c:pt idx="1361">
                  <c:v>9.073972602739724</c:v>
                </c:pt>
                <c:pt idx="1362">
                  <c:v>9.07945205479452</c:v>
                </c:pt>
                <c:pt idx="1363">
                  <c:v>9.087671232876711</c:v>
                </c:pt>
                <c:pt idx="1364">
                  <c:v>9.093150684931503</c:v>
                </c:pt>
                <c:pt idx="1365">
                  <c:v>9.134246575342466</c:v>
                </c:pt>
                <c:pt idx="1366">
                  <c:v>9.136986301369862</c:v>
                </c:pt>
                <c:pt idx="1367">
                  <c:v>9.139726027397262</c:v>
                </c:pt>
                <c:pt idx="1368">
                  <c:v>9.142465753424657</c:v>
                </c:pt>
                <c:pt idx="1369">
                  <c:v>9.158904109589043</c:v>
                </c:pt>
                <c:pt idx="1370">
                  <c:v>9.16164383561644</c:v>
                </c:pt>
                <c:pt idx="1371">
                  <c:v>9.169863013698632</c:v>
                </c:pt>
                <c:pt idx="1372">
                  <c:v>9.17260273972603</c:v>
                </c:pt>
                <c:pt idx="1373">
                  <c:v>9.175342465753424</c:v>
                </c:pt>
                <c:pt idx="1374">
                  <c:v>9.17808219178082</c:v>
                </c:pt>
                <c:pt idx="1375">
                  <c:v>9.18082191780822</c:v>
                </c:pt>
                <c:pt idx="1376">
                  <c:v>9.186301369863013</c:v>
                </c:pt>
                <c:pt idx="1377">
                  <c:v>9.189041095890411</c:v>
                </c:pt>
                <c:pt idx="1378">
                  <c:v>9.194520547945206</c:v>
                </c:pt>
                <c:pt idx="1379">
                  <c:v>9.210958904109587</c:v>
                </c:pt>
                <c:pt idx="1380">
                  <c:v>9.213698630136987</c:v>
                </c:pt>
                <c:pt idx="1381">
                  <c:v>9.216438356164385</c:v>
                </c:pt>
                <c:pt idx="1382">
                  <c:v>9.219178082191778</c:v>
                </c:pt>
                <c:pt idx="1383">
                  <c:v>9.221917808219176</c:v>
                </c:pt>
                <c:pt idx="1384">
                  <c:v>9.224657534246573</c:v>
                </c:pt>
                <c:pt idx="1385">
                  <c:v>9.227397260273971</c:v>
                </c:pt>
                <c:pt idx="1386">
                  <c:v>9.23013698630137</c:v>
                </c:pt>
                <c:pt idx="1387">
                  <c:v>9.235616438356164</c:v>
                </c:pt>
                <c:pt idx="1388">
                  <c:v>9.238356164383559</c:v>
                </c:pt>
                <c:pt idx="1389">
                  <c:v>9.243835616438357</c:v>
                </c:pt>
                <c:pt idx="1390">
                  <c:v>9.263013698630136</c:v>
                </c:pt>
                <c:pt idx="1391">
                  <c:v>9.312328767123288</c:v>
                </c:pt>
                <c:pt idx="1392">
                  <c:v>9.315068493150685</c:v>
                </c:pt>
                <c:pt idx="1393">
                  <c:v>9.317808219178083</c:v>
                </c:pt>
                <c:pt idx="1394">
                  <c:v>9.326027397260274</c:v>
                </c:pt>
                <c:pt idx="1395">
                  <c:v>9.33150684931507</c:v>
                </c:pt>
                <c:pt idx="1396">
                  <c:v>9.336986301369865</c:v>
                </c:pt>
                <c:pt idx="1397">
                  <c:v>9.35068493150685</c:v>
                </c:pt>
                <c:pt idx="1398">
                  <c:v>9.356164383561646</c:v>
                </c:pt>
                <c:pt idx="1399">
                  <c:v>9.35890410958904</c:v>
                </c:pt>
                <c:pt idx="1400">
                  <c:v>9.36164383561644</c:v>
                </c:pt>
                <c:pt idx="1401">
                  <c:v>9.364383561643835</c:v>
                </c:pt>
                <c:pt idx="1402">
                  <c:v>9.375342465753425</c:v>
                </c:pt>
                <c:pt idx="1403">
                  <c:v>9.378082191780821</c:v>
                </c:pt>
                <c:pt idx="1404">
                  <c:v>9.38082191780822</c:v>
                </c:pt>
                <c:pt idx="1405">
                  <c:v>9.386301369863014</c:v>
                </c:pt>
                <c:pt idx="1406">
                  <c:v>9.394520547945207</c:v>
                </c:pt>
                <c:pt idx="1407">
                  <c:v>9.4</c:v>
                </c:pt>
                <c:pt idx="1408">
                  <c:v>9.43013698630137</c:v>
                </c:pt>
                <c:pt idx="1409">
                  <c:v>9.435616438356166</c:v>
                </c:pt>
                <c:pt idx="1410">
                  <c:v>9.43835616438356</c:v>
                </c:pt>
                <c:pt idx="1411">
                  <c:v>9.443835616438356</c:v>
                </c:pt>
                <c:pt idx="1412">
                  <c:v>9.449315068493149</c:v>
                </c:pt>
                <c:pt idx="1413">
                  <c:v>9.45205479452055</c:v>
                </c:pt>
                <c:pt idx="1414">
                  <c:v>9.45479452054795</c:v>
                </c:pt>
                <c:pt idx="1415">
                  <c:v>9.457534246575345</c:v>
                </c:pt>
                <c:pt idx="1416">
                  <c:v>9.46027397260274</c:v>
                </c:pt>
                <c:pt idx="1417">
                  <c:v>9.463013698630137</c:v>
                </c:pt>
                <c:pt idx="1418">
                  <c:v>9.468493150684933</c:v>
                </c:pt>
                <c:pt idx="1419">
                  <c:v>9.473972602739725</c:v>
                </c:pt>
                <c:pt idx="1420">
                  <c:v>9.479452054794522</c:v>
                </c:pt>
                <c:pt idx="1421">
                  <c:v>9.482191780821917</c:v>
                </c:pt>
                <c:pt idx="1422">
                  <c:v>9.487671232876712</c:v>
                </c:pt>
                <c:pt idx="1423">
                  <c:v>9.493150684931505</c:v>
                </c:pt>
                <c:pt idx="1424">
                  <c:v>9.495890410958905</c:v>
                </c:pt>
                <c:pt idx="1425">
                  <c:v>9.501369863013698</c:v>
                </c:pt>
                <c:pt idx="1426">
                  <c:v>9.504109589041096</c:v>
                </c:pt>
                <c:pt idx="1427">
                  <c:v>9.506849315068496</c:v>
                </c:pt>
                <c:pt idx="1428">
                  <c:v>9.512328767123286</c:v>
                </c:pt>
                <c:pt idx="1429">
                  <c:v>9.515068493150682</c:v>
                </c:pt>
                <c:pt idx="1430">
                  <c:v>9.517808219178082</c:v>
                </c:pt>
                <c:pt idx="1431">
                  <c:v>9.52054794520548</c:v>
                </c:pt>
                <c:pt idx="1432">
                  <c:v>9.523287671232875</c:v>
                </c:pt>
                <c:pt idx="1433">
                  <c:v>9.526027397260273</c:v>
                </c:pt>
                <c:pt idx="1434">
                  <c:v>9.53150684931507</c:v>
                </c:pt>
                <c:pt idx="1435">
                  <c:v>9.536986301369864</c:v>
                </c:pt>
                <c:pt idx="1436">
                  <c:v>9.550684931506854</c:v>
                </c:pt>
                <c:pt idx="1437">
                  <c:v>9.556164383561645</c:v>
                </c:pt>
                <c:pt idx="1438">
                  <c:v>9.57260273972603</c:v>
                </c:pt>
                <c:pt idx="1439">
                  <c:v>9.575342465753423</c:v>
                </c:pt>
                <c:pt idx="1440">
                  <c:v>9.58082191780822</c:v>
                </c:pt>
                <c:pt idx="1441">
                  <c:v>9.594520547945206</c:v>
                </c:pt>
                <c:pt idx="1442">
                  <c:v>9.6</c:v>
                </c:pt>
                <c:pt idx="1443">
                  <c:v>9.619178082191777</c:v>
                </c:pt>
                <c:pt idx="1444">
                  <c:v>9.624657534246575</c:v>
                </c:pt>
                <c:pt idx="1445">
                  <c:v>9.638356164383559</c:v>
                </c:pt>
                <c:pt idx="1446">
                  <c:v>9.643835616438355</c:v>
                </c:pt>
                <c:pt idx="1447">
                  <c:v>9.657534246575346</c:v>
                </c:pt>
                <c:pt idx="1448">
                  <c:v>9.663013698630134</c:v>
                </c:pt>
                <c:pt idx="1449">
                  <c:v>9.668493150684932</c:v>
                </c:pt>
                <c:pt idx="1450">
                  <c:v>9.67123287671233</c:v>
                </c:pt>
                <c:pt idx="1451">
                  <c:v>9.673972602739724</c:v>
                </c:pt>
                <c:pt idx="1452">
                  <c:v>9.676712328767125</c:v>
                </c:pt>
                <c:pt idx="1453">
                  <c:v>9.67945205479452</c:v>
                </c:pt>
                <c:pt idx="1454">
                  <c:v>9.682191780821918</c:v>
                </c:pt>
                <c:pt idx="1455">
                  <c:v>9.687671232876711</c:v>
                </c:pt>
                <c:pt idx="1456">
                  <c:v>9.706849315068495</c:v>
                </c:pt>
                <c:pt idx="1457">
                  <c:v>9.72054794520548</c:v>
                </c:pt>
                <c:pt idx="1458">
                  <c:v>9.726027397260273</c:v>
                </c:pt>
                <c:pt idx="1459">
                  <c:v>9.734246575342465</c:v>
                </c:pt>
                <c:pt idx="1460">
                  <c:v>9.736986301369862</c:v>
                </c:pt>
                <c:pt idx="1461">
                  <c:v>9.742465753424657</c:v>
                </c:pt>
                <c:pt idx="1462">
                  <c:v>9.745205479452053</c:v>
                </c:pt>
                <c:pt idx="1463">
                  <c:v>9.75068493150685</c:v>
                </c:pt>
                <c:pt idx="1464">
                  <c:v>9.764383561643836</c:v>
                </c:pt>
                <c:pt idx="1465">
                  <c:v>9.767123287671231</c:v>
                </c:pt>
                <c:pt idx="1466">
                  <c:v>9.76986301369863</c:v>
                </c:pt>
                <c:pt idx="1467">
                  <c:v>9.775342465753424</c:v>
                </c:pt>
                <c:pt idx="1468">
                  <c:v>9.78082191780822</c:v>
                </c:pt>
                <c:pt idx="1469">
                  <c:v>9.786301369863013</c:v>
                </c:pt>
                <c:pt idx="1470">
                  <c:v>9.789041095890411</c:v>
                </c:pt>
                <c:pt idx="1471">
                  <c:v>9.791780821917806</c:v>
                </c:pt>
                <c:pt idx="1472">
                  <c:v>9.794520547945205</c:v>
                </c:pt>
                <c:pt idx="1473">
                  <c:v>9.808219178082193</c:v>
                </c:pt>
                <c:pt idx="1474">
                  <c:v>9.810958904109588</c:v>
                </c:pt>
                <c:pt idx="1475">
                  <c:v>9.813698630136986</c:v>
                </c:pt>
                <c:pt idx="1476">
                  <c:v>9.81917808219178</c:v>
                </c:pt>
                <c:pt idx="1477">
                  <c:v>9.824657534246576</c:v>
                </c:pt>
                <c:pt idx="1478">
                  <c:v>9.83013698630137</c:v>
                </c:pt>
                <c:pt idx="1479">
                  <c:v>9.832876712328768</c:v>
                </c:pt>
                <c:pt idx="1480">
                  <c:v>9.83835616438356</c:v>
                </c:pt>
                <c:pt idx="1481">
                  <c:v>9.843835616438356</c:v>
                </c:pt>
                <c:pt idx="1482">
                  <c:v>9.85205479452055</c:v>
                </c:pt>
                <c:pt idx="1483">
                  <c:v>9.854794520547947</c:v>
                </c:pt>
                <c:pt idx="1484">
                  <c:v>9.857534246575346</c:v>
                </c:pt>
                <c:pt idx="1485">
                  <c:v>9.86027397260274</c:v>
                </c:pt>
                <c:pt idx="1486">
                  <c:v>9.863013698630137</c:v>
                </c:pt>
                <c:pt idx="1487">
                  <c:v>9.884931506849316</c:v>
                </c:pt>
                <c:pt idx="1488">
                  <c:v>9.893150684931506</c:v>
                </c:pt>
                <c:pt idx="1489">
                  <c:v>9.898630136986303</c:v>
                </c:pt>
                <c:pt idx="1490">
                  <c:v>9.901369863013698</c:v>
                </c:pt>
                <c:pt idx="1491">
                  <c:v>9.912328767123288</c:v>
                </c:pt>
                <c:pt idx="1492">
                  <c:v>9.93972602739726</c:v>
                </c:pt>
                <c:pt idx="1493">
                  <c:v>9.94246575342466</c:v>
                </c:pt>
                <c:pt idx="1494">
                  <c:v>9.95068493150685</c:v>
                </c:pt>
                <c:pt idx="1495">
                  <c:v>9.96164383561644</c:v>
                </c:pt>
                <c:pt idx="1496">
                  <c:v>9.967123287671233</c:v>
                </c:pt>
                <c:pt idx="1497">
                  <c:v>9.96986301369863</c:v>
                </c:pt>
                <c:pt idx="1498">
                  <c:v>9.98082191780822</c:v>
                </c:pt>
                <c:pt idx="1499">
                  <c:v>9.983561643835615</c:v>
                </c:pt>
                <c:pt idx="1500">
                  <c:v>10.0</c:v>
                </c:pt>
                <c:pt idx="1501">
                  <c:v>10.0054794520548</c:v>
                </c:pt>
                <c:pt idx="1502">
                  <c:v>10.00821917808219</c:v>
                </c:pt>
                <c:pt idx="1503">
                  <c:v>10.01095890410959</c:v>
                </c:pt>
                <c:pt idx="1504">
                  <c:v>10.01369863013699</c:v>
                </c:pt>
                <c:pt idx="1505">
                  <c:v>10.01917808219178</c:v>
                </c:pt>
                <c:pt idx="1506">
                  <c:v>10.02465753424658</c:v>
                </c:pt>
                <c:pt idx="1507">
                  <c:v>10.03835616438356</c:v>
                </c:pt>
                <c:pt idx="1508">
                  <c:v>10.04383561643836</c:v>
                </c:pt>
                <c:pt idx="1509">
                  <c:v>10.05479452054795</c:v>
                </c:pt>
                <c:pt idx="1510">
                  <c:v>10.05753424657535</c:v>
                </c:pt>
                <c:pt idx="1511">
                  <c:v>10.06301369863014</c:v>
                </c:pt>
                <c:pt idx="1512">
                  <c:v>10.06849315068493</c:v>
                </c:pt>
                <c:pt idx="1513">
                  <c:v>10.07671232876712</c:v>
                </c:pt>
                <c:pt idx="1514">
                  <c:v>10.08767123287671</c:v>
                </c:pt>
                <c:pt idx="1515">
                  <c:v>10.09589041095891</c:v>
                </c:pt>
                <c:pt idx="1516">
                  <c:v>10.11232876712329</c:v>
                </c:pt>
                <c:pt idx="1517">
                  <c:v>10.11506849315068</c:v>
                </c:pt>
                <c:pt idx="1518">
                  <c:v>10.13150684931507</c:v>
                </c:pt>
                <c:pt idx="1519">
                  <c:v>10.13424657534247</c:v>
                </c:pt>
                <c:pt idx="1520">
                  <c:v>10.13698630136986</c:v>
                </c:pt>
                <c:pt idx="1521">
                  <c:v>10.13972602739726</c:v>
                </c:pt>
                <c:pt idx="1522">
                  <c:v>10.14520547945205</c:v>
                </c:pt>
                <c:pt idx="1523">
                  <c:v>10.16438356164383</c:v>
                </c:pt>
                <c:pt idx="1524">
                  <c:v>10.17808219178082</c:v>
                </c:pt>
                <c:pt idx="1525">
                  <c:v>10.18082191780822</c:v>
                </c:pt>
                <c:pt idx="1526">
                  <c:v>10.18630136986301</c:v>
                </c:pt>
                <c:pt idx="1527">
                  <c:v>10.18904109589041</c:v>
                </c:pt>
                <c:pt idx="1528">
                  <c:v>10.2027397260274</c:v>
                </c:pt>
                <c:pt idx="1529">
                  <c:v>10.20821917808219</c:v>
                </c:pt>
                <c:pt idx="1530">
                  <c:v>10.22191780821918</c:v>
                </c:pt>
                <c:pt idx="1531">
                  <c:v>10.22739726027397</c:v>
                </c:pt>
                <c:pt idx="1532">
                  <c:v>10.23287671232877</c:v>
                </c:pt>
                <c:pt idx="1533">
                  <c:v>10.24657534246575</c:v>
                </c:pt>
                <c:pt idx="1534">
                  <c:v>10.26575342465753</c:v>
                </c:pt>
                <c:pt idx="1535">
                  <c:v>10.26849315068493</c:v>
                </c:pt>
                <c:pt idx="1536">
                  <c:v>10.27671232876712</c:v>
                </c:pt>
                <c:pt idx="1537">
                  <c:v>10.28219178082192</c:v>
                </c:pt>
                <c:pt idx="1538">
                  <c:v>10.28493150684932</c:v>
                </c:pt>
                <c:pt idx="1539">
                  <c:v>10.28767123287671</c:v>
                </c:pt>
                <c:pt idx="1540">
                  <c:v>10.29041095890411</c:v>
                </c:pt>
                <c:pt idx="1541">
                  <c:v>10.2931506849315</c:v>
                </c:pt>
                <c:pt idx="1542">
                  <c:v>10.2958904109589</c:v>
                </c:pt>
                <c:pt idx="1543">
                  <c:v>10.3013698630137</c:v>
                </c:pt>
                <c:pt idx="1544">
                  <c:v>10.3068493150685</c:v>
                </c:pt>
                <c:pt idx="1545">
                  <c:v>10.32054794520548</c:v>
                </c:pt>
                <c:pt idx="1546">
                  <c:v>10.32602739726027</c:v>
                </c:pt>
                <c:pt idx="1547">
                  <c:v>10.33424657534247</c:v>
                </c:pt>
                <c:pt idx="1548">
                  <c:v>10.33698630136987</c:v>
                </c:pt>
                <c:pt idx="1549">
                  <c:v>10.33972602739726</c:v>
                </c:pt>
                <c:pt idx="1550">
                  <c:v>10.34520547945205</c:v>
                </c:pt>
                <c:pt idx="1551">
                  <c:v>10.35068493150685</c:v>
                </c:pt>
                <c:pt idx="1552">
                  <c:v>10.35342465753425</c:v>
                </c:pt>
                <c:pt idx="1553">
                  <c:v>10.35890410958904</c:v>
                </c:pt>
                <c:pt idx="1554">
                  <c:v>10.36438356164384</c:v>
                </c:pt>
                <c:pt idx="1555">
                  <c:v>10.38356164383562</c:v>
                </c:pt>
                <c:pt idx="1556">
                  <c:v>10.40821917808219</c:v>
                </c:pt>
                <c:pt idx="1557">
                  <c:v>10.42191780821918</c:v>
                </c:pt>
                <c:pt idx="1558">
                  <c:v>10.42739726027397</c:v>
                </c:pt>
                <c:pt idx="1559">
                  <c:v>10.43835616438356</c:v>
                </c:pt>
                <c:pt idx="1560">
                  <c:v>10.44109589041096</c:v>
                </c:pt>
                <c:pt idx="1561">
                  <c:v>10.44383561643836</c:v>
                </c:pt>
                <c:pt idx="1562">
                  <c:v>10.44657534246575</c:v>
                </c:pt>
                <c:pt idx="1563">
                  <c:v>10.45205479452055</c:v>
                </c:pt>
                <c:pt idx="1564">
                  <c:v>10.45753424657535</c:v>
                </c:pt>
                <c:pt idx="1565">
                  <c:v>10.46301369863014</c:v>
                </c:pt>
                <c:pt idx="1566">
                  <c:v>10.46849315068493</c:v>
                </c:pt>
                <c:pt idx="1567">
                  <c:v>10.47123287671233</c:v>
                </c:pt>
                <c:pt idx="1568">
                  <c:v>10.47671232876712</c:v>
                </c:pt>
                <c:pt idx="1569">
                  <c:v>10.48219178082192</c:v>
                </c:pt>
                <c:pt idx="1570">
                  <c:v>10.48767123287671</c:v>
                </c:pt>
                <c:pt idx="1571">
                  <c:v>10.49041095890411</c:v>
                </c:pt>
                <c:pt idx="1572">
                  <c:v>10.49589041095891</c:v>
                </c:pt>
                <c:pt idx="1573">
                  <c:v>10.5013698630137</c:v>
                </c:pt>
                <c:pt idx="1574">
                  <c:v>10.50958904109589</c:v>
                </c:pt>
                <c:pt idx="1575">
                  <c:v>10.51506849315068</c:v>
                </c:pt>
                <c:pt idx="1576">
                  <c:v>10.52054794520548</c:v>
                </c:pt>
                <c:pt idx="1577">
                  <c:v>10.53972602739726</c:v>
                </c:pt>
                <c:pt idx="1578">
                  <c:v>10.54520547945205</c:v>
                </c:pt>
                <c:pt idx="1579">
                  <c:v>10.55890410958904</c:v>
                </c:pt>
                <c:pt idx="1580">
                  <c:v>10.56438356164383</c:v>
                </c:pt>
                <c:pt idx="1581">
                  <c:v>10.57808219178082</c:v>
                </c:pt>
                <c:pt idx="1582">
                  <c:v>10.58356164383562</c:v>
                </c:pt>
                <c:pt idx="1583">
                  <c:v>10.58904109589041</c:v>
                </c:pt>
                <c:pt idx="1584">
                  <c:v>10.5972602739726</c:v>
                </c:pt>
                <c:pt idx="1585">
                  <c:v>10.6027397260274</c:v>
                </c:pt>
                <c:pt idx="1586">
                  <c:v>10.60821917808219</c:v>
                </c:pt>
                <c:pt idx="1587">
                  <c:v>10.62739726027397</c:v>
                </c:pt>
                <c:pt idx="1588">
                  <c:v>10.64657534246575</c:v>
                </c:pt>
                <c:pt idx="1589">
                  <c:v>10.65205479452055</c:v>
                </c:pt>
                <c:pt idx="1590">
                  <c:v>10.66575342465753</c:v>
                </c:pt>
                <c:pt idx="1591">
                  <c:v>10.67123287671233</c:v>
                </c:pt>
                <c:pt idx="1592">
                  <c:v>10.67671232876712</c:v>
                </c:pt>
                <c:pt idx="1593">
                  <c:v>10.69041095890411</c:v>
                </c:pt>
                <c:pt idx="1594">
                  <c:v>10.69589041095891</c:v>
                </c:pt>
                <c:pt idx="1595">
                  <c:v>10.7068493150685</c:v>
                </c:pt>
                <c:pt idx="1596">
                  <c:v>10.7095890410959</c:v>
                </c:pt>
                <c:pt idx="1597">
                  <c:v>10.71506849315068</c:v>
                </c:pt>
                <c:pt idx="1598">
                  <c:v>10.72876712328767</c:v>
                </c:pt>
                <c:pt idx="1599">
                  <c:v>10.73424657534247</c:v>
                </c:pt>
                <c:pt idx="1600">
                  <c:v>10.73972602739726</c:v>
                </c:pt>
                <c:pt idx="1601">
                  <c:v>10.74246575342466</c:v>
                </c:pt>
                <c:pt idx="1602">
                  <c:v>10.74520547945205</c:v>
                </c:pt>
                <c:pt idx="1603">
                  <c:v>10.75068493150685</c:v>
                </c:pt>
                <c:pt idx="1604">
                  <c:v>10.75342465753425</c:v>
                </c:pt>
                <c:pt idx="1605">
                  <c:v>10.75616438356164</c:v>
                </c:pt>
                <c:pt idx="1606">
                  <c:v>10.75890410958904</c:v>
                </c:pt>
                <c:pt idx="1607">
                  <c:v>10.77534246575342</c:v>
                </c:pt>
                <c:pt idx="1608">
                  <c:v>10.77808219178082</c:v>
                </c:pt>
                <c:pt idx="1609">
                  <c:v>10.7972602739726</c:v>
                </c:pt>
                <c:pt idx="1610">
                  <c:v>10.8027397260274</c:v>
                </c:pt>
                <c:pt idx="1611">
                  <c:v>10.80821917808219</c:v>
                </c:pt>
                <c:pt idx="1612">
                  <c:v>10.82191780821918</c:v>
                </c:pt>
                <c:pt idx="1613">
                  <c:v>10.83835616438356</c:v>
                </c:pt>
                <c:pt idx="1614">
                  <c:v>10.84383561643836</c:v>
                </c:pt>
                <c:pt idx="1615">
                  <c:v>10.85205479452055</c:v>
                </c:pt>
                <c:pt idx="1616">
                  <c:v>10.86575342465753</c:v>
                </c:pt>
                <c:pt idx="1617">
                  <c:v>10.87123287671233</c:v>
                </c:pt>
                <c:pt idx="1618">
                  <c:v>10.88493150684932</c:v>
                </c:pt>
                <c:pt idx="1619">
                  <c:v>10.88767123287671</c:v>
                </c:pt>
                <c:pt idx="1620">
                  <c:v>10.89041095890411</c:v>
                </c:pt>
                <c:pt idx="1621">
                  <c:v>10.9013698630137</c:v>
                </c:pt>
                <c:pt idx="1622">
                  <c:v>10.92602739726027</c:v>
                </c:pt>
                <c:pt idx="1623">
                  <c:v>10.92876712328767</c:v>
                </c:pt>
                <c:pt idx="1624">
                  <c:v>10.93150684931507</c:v>
                </c:pt>
                <c:pt idx="1625">
                  <c:v>10.93424657534247</c:v>
                </c:pt>
                <c:pt idx="1626">
                  <c:v>10.94520547945205</c:v>
                </c:pt>
                <c:pt idx="1627">
                  <c:v>10.94794520547945</c:v>
                </c:pt>
                <c:pt idx="1628">
                  <c:v>10.95890410958904</c:v>
                </c:pt>
                <c:pt idx="1629">
                  <c:v>10.97260273972603</c:v>
                </c:pt>
                <c:pt idx="1630">
                  <c:v>10.97808219178082</c:v>
                </c:pt>
                <c:pt idx="1631">
                  <c:v>10.98904109589041</c:v>
                </c:pt>
                <c:pt idx="1632">
                  <c:v>10.99178082191781</c:v>
                </c:pt>
                <c:pt idx="1633">
                  <c:v>10.99452054794521</c:v>
                </c:pt>
                <c:pt idx="1634">
                  <c:v>10.9972602739726</c:v>
                </c:pt>
                <c:pt idx="1635">
                  <c:v>11.0</c:v>
                </c:pt>
                <c:pt idx="1636">
                  <c:v>11.0027397260274</c:v>
                </c:pt>
                <c:pt idx="1637">
                  <c:v>11.00821917808219</c:v>
                </c:pt>
                <c:pt idx="1638">
                  <c:v>11.01369863013699</c:v>
                </c:pt>
                <c:pt idx="1639">
                  <c:v>11.01643835616439</c:v>
                </c:pt>
                <c:pt idx="1640">
                  <c:v>11.01917808219178</c:v>
                </c:pt>
                <c:pt idx="1641">
                  <c:v>11.03287671232877</c:v>
                </c:pt>
                <c:pt idx="1642">
                  <c:v>11.03561643835617</c:v>
                </c:pt>
                <c:pt idx="1643">
                  <c:v>11.03835616438356</c:v>
                </c:pt>
                <c:pt idx="1644">
                  <c:v>11.04383561643836</c:v>
                </c:pt>
                <c:pt idx="1645">
                  <c:v>11.04657534246575</c:v>
                </c:pt>
                <c:pt idx="1646">
                  <c:v>11.04931506849315</c:v>
                </c:pt>
                <c:pt idx="1647">
                  <c:v>11.05205479452055</c:v>
                </c:pt>
                <c:pt idx="1648">
                  <c:v>11.05479452054795</c:v>
                </c:pt>
                <c:pt idx="1649">
                  <c:v>11.05753424657535</c:v>
                </c:pt>
                <c:pt idx="1650">
                  <c:v>11.06027397260274</c:v>
                </c:pt>
                <c:pt idx="1651">
                  <c:v>11.07123287671233</c:v>
                </c:pt>
                <c:pt idx="1652">
                  <c:v>11.07397260273972</c:v>
                </c:pt>
                <c:pt idx="1653">
                  <c:v>11.07671232876712</c:v>
                </c:pt>
                <c:pt idx="1654">
                  <c:v>11.08493150684932</c:v>
                </c:pt>
                <c:pt idx="1655">
                  <c:v>11.1041095890411</c:v>
                </c:pt>
                <c:pt idx="1656">
                  <c:v>11.10958904109589</c:v>
                </c:pt>
                <c:pt idx="1657">
                  <c:v>11.11506849315068</c:v>
                </c:pt>
                <c:pt idx="1658">
                  <c:v>11.11780821917808</c:v>
                </c:pt>
                <c:pt idx="1659">
                  <c:v>11.12054794520548</c:v>
                </c:pt>
                <c:pt idx="1660">
                  <c:v>11.12328767123287</c:v>
                </c:pt>
                <c:pt idx="1661">
                  <c:v>11.12876712328767</c:v>
                </c:pt>
                <c:pt idx="1662">
                  <c:v>11.13424657534247</c:v>
                </c:pt>
                <c:pt idx="1663">
                  <c:v>11.14520547945205</c:v>
                </c:pt>
                <c:pt idx="1664">
                  <c:v>11.14794520547945</c:v>
                </c:pt>
                <c:pt idx="1665">
                  <c:v>11.15068493150685</c:v>
                </c:pt>
                <c:pt idx="1666">
                  <c:v>11.15890410958904</c:v>
                </c:pt>
                <c:pt idx="1667">
                  <c:v>11.16164383561644</c:v>
                </c:pt>
                <c:pt idx="1668">
                  <c:v>11.16438356164383</c:v>
                </c:pt>
                <c:pt idx="1669">
                  <c:v>11.17260273972603</c:v>
                </c:pt>
                <c:pt idx="1670">
                  <c:v>11.18904109589041</c:v>
                </c:pt>
                <c:pt idx="1671">
                  <c:v>11.19178082191781</c:v>
                </c:pt>
                <c:pt idx="1672">
                  <c:v>11.1972602739726</c:v>
                </c:pt>
                <c:pt idx="1673">
                  <c:v>11.2027397260274</c:v>
                </c:pt>
                <c:pt idx="1674">
                  <c:v>11.21643835616439</c:v>
                </c:pt>
                <c:pt idx="1675">
                  <c:v>11.22191780821918</c:v>
                </c:pt>
                <c:pt idx="1676">
                  <c:v>11.22465753424657</c:v>
                </c:pt>
                <c:pt idx="1677">
                  <c:v>11.22739726027397</c:v>
                </c:pt>
                <c:pt idx="1678">
                  <c:v>11.23013698630137</c:v>
                </c:pt>
                <c:pt idx="1679">
                  <c:v>11.23561643835616</c:v>
                </c:pt>
                <c:pt idx="1680">
                  <c:v>11.24109589041096</c:v>
                </c:pt>
                <c:pt idx="1681">
                  <c:v>11.25479452054795</c:v>
                </c:pt>
                <c:pt idx="1682">
                  <c:v>11.26027397260274</c:v>
                </c:pt>
                <c:pt idx="1683">
                  <c:v>11.26575342465753</c:v>
                </c:pt>
                <c:pt idx="1684">
                  <c:v>11.27397260273972</c:v>
                </c:pt>
                <c:pt idx="1685">
                  <c:v>11.27945205479452</c:v>
                </c:pt>
                <c:pt idx="1686">
                  <c:v>11.28493150684932</c:v>
                </c:pt>
                <c:pt idx="1687">
                  <c:v>11.2958904109589</c:v>
                </c:pt>
                <c:pt idx="1688">
                  <c:v>11.2986301369863</c:v>
                </c:pt>
                <c:pt idx="1689">
                  <c:v>11.3095890410959</c:v>
                </c:pt>
                <c:pt idx="1690">
                  <c:v>11.32328767123287</c:v>
                </c:pt>
                <c:pt idx="1691">
                  <c:v>11.32876712328767</c:v>
                </c:pt>
                <c:pt idx="1692">
                  <c:v>11.35890410958904</c:v>
                </c:pt>
                <c:pt idx="1693">
                  <c:v>11.36164383561644</c:v>
                </c:pt>
                <c:pt idx="1694">
                  <c:v>11.36712328767123</c:v>
                </c:pt>
                <c:pt idx="1695">
                  <c:v>11.37260273972603</c:v>
                </c:pt>
                <c:pt idx="1696">
                  <c:v>11.38630136986301</c:v>
                </c:pt>
                <c:pt idx="1697">
                  <c:v>11.3972602739726</c:v>
                </c:pt>
                <c:pt idx="1698">
                  <c:v>11.4027397260274</c:v>
                </c:pt>
                <c:pt idx="1699">
                  <c:v>11.4054794520548</c:v>
                </c:pt>
                <c:pt idx="1700">
                  <c:v>11.41095890410959</c:v>
                </c:pt>
                <c:pt idx="1701">
                  <c:v>11.43561643835617</c:v>
                </c:pt>
                <c:pt idx="1702">
                  <c:v>11.44109589041096</c:v>
                </c:pt>
                <c:pt idx="1703">
                  <c:v>11.44657534246575</c:v>
                </c:pt>
                <c:pt idx="1704">
                  <c:v>11.44931506849315</c:v>
                </c:pt>
                <c:pt idx="1705">
                  <c:v>11.45479452054795</c:v>
                </c:pt>
                <c:pt idx="1706">
                  <c:v>11.46575342465753</c:v>
                </c:pt>
                <c:pt idx="1707">
                  <c:v>11.46849315068493</c:v>
                </c:pt>
                <c:pt idx="1708">
                  <c:v>11.47397260273972</c:v>
                </c:pt>
                <c:pt idx="1709">
                  <c:v>11.47945205479452</c:v>
                </c:pt>
                <c:pt idx="1710">
                  <c:v>11.48493150684932</c:v>
                </c:pt>
                <c:pt idx="1711">
                  <c:v>11.48767123287671</c:v>
                </c:pt>
                <c:pt idx="1712">
                  <c:v>11.49315068493151</c:v>
                </c:pt>
                <c:pt idx="1713">
                  <c:v>11.4986301369863</c:v>
                </c:pt>
                <c:pt idx="1714">
                  <c:v>11.5041095890411</c:v>
                </c:pt>
                <c:pt idx="1715">
                  <c:v>11.50958904109589</c:v>
                </c:pt>
                <c:pt idx="1716">
                  <c:v>11.51232876712329</c:v>
                </c:pt>
                <c:pt idx="1717">
                  <c:v>11.51780821917808</c:v>
                </c:pt>
                <c:pt idx="1718">
                  <c:v>11.52328767123288</c:v>
                </c:pt>
                <c:pt idx="1719">
                  <c:v>11.52602739726027</c:v>
                </c:pt>
                <c:pt idx="1720">
                  <c:v>11.52876712328767</c:v>
                </c:pt>
                <c:pt idx="1721">
                  <c:v>11.53698630136986</c:v>
                </c:pt>
                <c:pt idx="1722">
                  <c:v>11.54246575342466</c:v>
                </c:pt>
                <c:pt idx="1723">
                  <c:v>11.54794520547945</c:v>
                </c:pt>
                <c:pt idx="1724">
                  <c:v>11.55342465753425</c:v>
                </c:pt>
                <c:pt idx="1725">
                  <c:v>11.56164383561644</c:v>
                </c:pt>
                <c:pt idx="1726">
                  <c:v>11.56712328767123</c:v>
                </c:pt>
                <c:pt idx="1727">
                  <c:v>11.58082191780822</c:v>
                </c:pt>
                <c:pt idx="1728">
                  <c:v>11.58630136986301</c:v>
                </c:pt>
                <c:pt idx="1729">
                  <c:v>11.59178082191781</c:v>
                </c:pt>
                <c:pt idx="1730">
                  <c:v>11.5972602739726</c:v>
                </c:pt>
                <c:pt idx="1731">
                  <c:v>11.6</c:v>
                </c:pt>
                <c:pt idx="1732">
                  <c:v>11.60547945205479</c:v>
                </c:pt>
                <c:pt idx="1733">
                  <c:v>11.61095890410959</c:v>
                </c:pt>
                <c:pt idx="1734">
                  <c:v>11.61369863013699</c:v>
                </c:pt>
                <c:pt idx="1735">
                  <c:v>11.61643835616439</c:v>
                </c:pt>
                <c:pt idx="1736">
                  <c:v>11.62465753424657</c:v>
                </c:pt>
                <c:pt idx="1737">
                  <c:v>11.63013698630137</c:v>
                </c:pt>
                <c:pt idx="1738">
                  <c:v>11.63561643835616</c:v>
                </c:pt>
                <c:pt idx="1739">
                  <c:v>11.64109589041096</c:v>
                </c:pt>
                <c:pt idx="1740">
                  <c:v>11.64931506849315</c:v>
                </c:pt>
                <c:pt idx="1741">
                  <c:v>11.65479452054795</c:v>
                </c:pt>
                <c:pt idx="1742">
                  <c:v>11.66027397260274</c:v>
                </c:pt>
                <c:pt idx="1743">
                  <c:v>11.66849315068493</c:v>
                </c:pt>
                <c:pt idx="1744">
                  <c:v>11.67397260273972</c:v>
                </c:pt>
                <c:pt idx="1745">
                  <c:v>11.67945205479452</c:v>
                </c:pt>
                <c:pt idx="1746">
                  <c:v>11.68219178082192</c:v>
                </c:pt>
                <c:pt idx="1747">
                  <c:v>11.6931506849315</c:v>
                </c:pt>
                <c:pt idx="1748">
                  <c:v>11.6986301369863</c:v>
                </c:pt>
                <c:pt idx="1749">
                  <c:v>11.7041095890411</c:v>
                </c:pt>
                <c:pt idx="1750">
                  <c:v>11.7068493150685</c:v>
                </c:pt>
                <c:pt idx="1751">
                  <c:v>11.71232876712329</c:v>
                </c:pt>
                <c:pt idx="1752">
                  <c:v>11.71780821917808</c:v>
                </c:pt>
                <c:pt idx="1753">
                  <c:v>11.72328767123287</c:v>
                </c:pt>
                <c:pt idx="1754">
                  <c:v>11.73698630136986</c:v>
                </c:pt>
                <c:pt idx="1755">
                  <c:v>11.74246575342466</c:v>
                </c:pt>
                <c:pt idx="1756">
                  <c:v>11.76164383561644</c:v>
                </c:pt>
                <c:pt idx="1757">
                  <c:v>11.76712328767123</c:v>
                </c:pt>
                <c:pt idx="1758">
                  <c:v>11.78082191780822</c:v>
                </c:pt>
                <c:pt idx="1759">
                  <c:v>11.78356164383562</c:v>
                </c:pt>
                <c:pt idx="1760">
                  <c:v>11.8054794520548</c:v>
                </c:pt>
                <c:pt idx="1761">
                  <c:v>11.81095890410959</c:v>
                </c:pt>
                <c:pt idx="1762">
                  <c:v>11.81643835616439</c:v>
                </c:pt>
                <c:pt idx="1763">
                  <c:v>11.81917808219178</c:v>
                </c:pt>
                <c:pt idx="1764">
                  <c:v>11.82465753424658</c:v>
                </c:pt>
                <c:pt idx="1765">
                  <c:v>11.83013698630137</c:v>
                </c:pt>
                <c:pt idx="1766">
                  <c:v>11.84657534246575</c:v>
                </c:pt>
                <c:pt idx="1767">
                  <c:v>11.85205479452055</c:v>
                </c:pt>
                <c:pt idx="1768">
                  <c:v>11.87123287671233</c:v>
                </c:pt>
                <c:pt idx="1769">
                  <c:v>11.89041095890411</c:v>
                </c:pt>
                <c:pt idx="1770">
                  <c:v>11.89315068493151</c:v>
                </c:pt>
                <c:pt idx="1771">
                  <c:v>11.89589041095891</c:v>
                </c:pt>
                <c:pt idx="1772">
                  <c:v>11.8986301369863</c:v>
                </c:pt>
                <c:pt idx="1773">
                  <c:v>11.9095890410959</c:v>
                </c:pt>
                <c:pt idx="1774">
                  <c:v>11.91232876712329</c:v>
                </c:pt>
                <c:pt idx="1775">
                  <c:v>11.91506849315068</c:v>
                </c:pt>
                <c:pt idx="1776">
                  <c:v>11.91780821917808</c:v>
                </c:pt>
                <c:pt idx="1777">
                  <c:v>11.93698630136987</c:v>
                </c:pt>
                <c:pt idx="1778">
                  <c:v>11.95342465753425</c:v>
                </c:pt>
                <c:pt idx="1779">
                  <c:v>11.95616438356165</c:v>
                </c:pt>
                <c:pt idx="1780">
                  <c:v>11.96164383561644</c:v>
                </c:pt>
                <c:pt idx="1781">
                  <c:v>11.96712328767123</c:v>
                </c:pt>
                <c:pt idx="1782">
                  <c:v>11.97260273972603</c:v>
                </c:pt>
                <c:pt idx="1783">
                  <c:v>11.98356164383562</c:v>
                </c:pt>
                <c:pt idx="1784">
                  <c:v>11.98630136986301</c:v>
                </c:pt>
                <c:pt idx="1785">
                  <c:v>11.9972602739726</c:v>
                </c:pt>
                <c:pt idx="1786">
                  <c:v>12.0</c:v>
                </c:pt>
                <c:pt idx="1787">
                  <c:v>12.0027397260274</c:v>
                </c:pt>
                <c:pt idx="1788">
                  <c:v>12.0054794520548</c:v>
                </c:pt>
              </c:numCache>
            </c:numRef>
          </c:xVal>
          <c:yVal>
            <c:numRef>
              <c:f>Aqua!$E$2:$E$3000</c:f>
              <c:numCache>
                <c:formatCode>General</c:formatCode>
                <c:ptCount val="2999"/>
                <c:pt idx="0">
                  <c:v>0.466</c:v>
                </c:pt>
                <c:pt idx="1">
                  <c:v>0.4599</c:v>
                </c:pt>
                <c:pt idx="2">
                  <c:v>0.4669</c:v>
                </c:pt>
                <c:pt idx="3">
                  <c:v>0.4687</c:v>
                </c:pt>
                <c:pt idx="4">
                  <c:v>0.4647</c:v>
                </c:pt>
                <c:pt idx="5">
                  <c:v>0.4603</c:v>
                </c:pt>
                <c:pt idx="6">
                  <c:v>0.4793</c:v>
                </c:pt>
                <c:pt idx="7">
                  <c:v>0.4631</c:v>
                </c:pt>
                <c:pt idx="8">
                  <c:v>0.4373</c:v>
                </c:pt>
                <c:pt idx="9">
                  <c:v>0.4605</c:v>
                </c:pt>
                <c:pt idx="10">
                  <c:v>0.457</c:v>
                </c:pt>
                <c:pt idx="11">
                  <c:v>0.4556</c:v>
                </c:pt>
                <c:pt idx="12">
                  <c:v>0.4699</c:v>
                </c:pt>
                <c:pt idx="13">
                  <c:v>0.4617</c:v>
                </c:pt>
                <c:pt idx="14">
                  <c:v>0.4583</c:v>
                </c:pt>
                <c:pt idx="15">
                  <c:v>0.4624</c:v>
                </c:pt>
                <c:pt idx="16">
                  <c:v>0.4614</c:v>
                </c:pt>
                <c:pt idx="17">
                  <c:v>0.466</c:v>
                </c:pt>
                <c:pt idx="18">
                  <c:v>0.4631</c:v>
                </c:pt>
                <c:pt idx="19">
                  <c:v>0.458</c:v>
                </c:pt>
                <c:pt idx="20">
                  <c:v>0.4581</c:v>
                </c:pt>
                <c:pt idx="21">
                  <c:v>0.446</c:v>
                </c:pt>
                <c:pt idx="22">
                  <c:v>0.4678</c:v>
                </c:pt>
                <c:pt idx="23">
                  <c:v>0.4595</c:v>
                </c:pt>
                <c:pt idx="24">
                  <c:v>0.4643</c:v>
                </c:pt>
                <c:pt idx="25">
                  <c:v>0.466</c:v>
                </c:pt>
                <c:pt idx="26">
                  <c:v>0.4545</c:v>
                </c:pt>
                <c:pt idx="27">
                  <c:v>0.464</c:v>
                </c:pt>
                <c:pt idx="28">
                  <c:v>0.4622</c:v>
                </c:pt>
                <c:pt idx="29">
                  <c:v>0.4593</c:v>
                </c:pt>
                <c:pt idx="30">
                  <c:v>0.4592</c:v>
                </c:pt>
                <c:pt idx="31">
                  <c:v>0.4579</c:v>
                </c:pt>
                <c:pt idx="32">
                  <c:v>0.4636</c:v>
                </c:pt>
                <c:pt idx="33">
                  <c:v>0.4641</c:v>
                </c:pt>
                <c:pt idx="34">
                  <c:v>0.4643</c:v>
                </c:pt>
                <c:pt idx="35">
                  <c:v>0.4558</c:v>
                </c:pt>
                <c:pt idx="36">
                  <c:v>0.4615</c:v>
                </c:pt>
                <c:pt idx="37">
                  <c:v>0.4566</c:v>
                </c:pt>
                <c:pt idx="38">
                  <c:v>0.4543</c:v>
                </c:pt>
                <c:pt idx="39">
                  <c:v>0.4564</c:v>
                </c:pt>
                <c:pt idx="40">
                  <c:v>0.4619</c:v>
                </c:pt>
                <c:pt idx="41">
                  <c:v>0.4669</c:v>
                </c:pt>
                <c:pt idx="42">
                  <c:v>0.4632</c:v>
                </c:pt>
                <c:pt idx="43">
                  <c:v>0.4628</c:v>
                </c:pt>
                <c:pt idx="44">
                  <c:v>0.4653</c:v>
                </c:pt>
                <c:pt idx="45">
                  <c:v>0.471</c:v>
                </c:pt>
                <c:pt idx="46">
                  <c:v>0.4639</c:v>
                </c:pt>
                <c:pt idx="47">
                  <c:v>0.4633</c:v>
                </c:pt>
                <c:pt idx="48">
                  <c:v>0.4681</c:v>
                </c:pt>
                <c:pt idx="49">
                  <c:v>0.4678</c:v>
                </c:pt>
                <c:pt idx="50">
                  <c:v>0.4603</c:v>
                </c:pt>
                <c:pt idx="51">
                  <c:v>0.4648</c:v>
                </c:pt>
                <c:pt idx="52">
                  <c:v>0.4649</c:v>
                </c:pt>
                <c:pt idx="53">
                  <c:v>0.4591</c:v>
                </c:pt>
                <c:pt idx="54">
                  <c:v>0.4626</c:v>
                </c:pt>
                <c:pt idx="55">
                  <c:v>0.4668</c:v>
                </c:pt>
                <c:pt idx="56">
                  <c:v>0.4618</c:v>
                </c:pt>
                <c:pt idx="57">
                  <c:v>0.4602</c:v>
                </c:pt>
                <c:pt idx="58">
                  <c:v>0.458</c:v>
                </c:pt>
                <c:pt idx="59">
                  <c:v>0.4603</c:v>
                </c:pt>
                <c:pt idx="60">
                  <c:v>0.4508</c:v>
                </c:pt>
                <c:pt idx="61">
                  <c:v>0.4578</c:v>
                </c:pt>
                <c:pt idx="62">
                  <c:v>0.4548</c:v>
                </c:pt>
                <c:pt idx="63">
                  <c:v>0.4511</c:v>
                </c:pt>
                <c:pt idx="64">
                  <c:v>0.4496</c:v>
                </c:pt>
                <c:pt idx="65">
                  <c:v>0.4593</c:v>
                </c:pt>
                <c:pt idx="66">
                  <c:v>0.4491</c:v>
                </c:pt>
                <c:pt idx="67">
                  <c:v>0.4482</c:v>
                </c:pt>
                <c:pt idx="68">
                  <c:v>0.4543</c:v>
                </c:pt>
                <c:pt idx="69">
                  <c:v>0.4548</c:v>
                </c:pt>
                <c:pt idx="70">
                  <c:v>0.4569</c:v>
                </c:pt>
                <c:pt idx="71">
                  <c:v>0.4595</c:v>
                </c:pt>
                <c:pt idx="72">
                  <c:v>0.4601</c:v>
                </c:pt>
                <c:pt idx="73">
                  <c:v>0.4536</c:v>
                </c:pt>
                <c:pt idx="74">
                  <c:v>0.4563</c:v>
                </c:pt>
                <c:pt idx="75">
                  <c:v>0.4505</c:v>
                </c:pt>
                <c:pt idx="76">
                  <c:v>0.4485</c:v>
                </c:pt>
                <c:pt idx="77">
                  <c:v>0.4503</c:v>
                </c:pt>
                <c:pt idx="78">
                  <c:v>0.4578</c:v>
                </c:pt>
                <c:pt idx="79">
                  <c:v>0.4587</c:v>
                </c:pt>
                <c:pt idx="80">
                  <c:v>0.453</c:v>
                </c:pt>
                <c:pt idx="81">
                  <c:v>0.4595</c:v>
                </c:pt>
                <c:pt idx="82">
                  <c:v>0.4499</c:v>
                </c:pt>
                <c:pt idx="83">
                  <c:v>0.4595</c:v>
                </c:pt>
                <c:pt idx="84">
                  <c:v>0.4604</c:v>
                </c:pt>
                <c:pt idx="85">
                  <c:v>0.4562</c:v>
                </c:pt>
                <c:pt idx="86">
                  <c:v>0.4569</c:v>
                </c:pt>
                <c:pt idx="87">
                  <c:v>0.4557</c:v>
                </c:pt>
                <c:pt idx="88">
                  <c:v>0.4568</c:v>
                </c:pt>
                <c:pt idx="89">
                  <c:v>0.455</c:v>
                </c:pt>
                <c:pt idx="90">
                  <c:v>0.4546</c:v>
                </c:pt>
                <c:pt idx="91">
                  <c:v>0.457</c:v>
                </c:pt>
                <c:pt idx="92">
                  <c:v>0.452</c:v>
                </c:pt>
                <c:pt idx="93">
                  <c:v>0.4566</c:v>
                </c:pt>
                <c:pt idx="94">
                  <c:v>0.4557</c:v>
                </c:pt>
                <c:pt idx="95">
                  <c:v>0.4565</c:v>
                </c:pt>
                <c:pt idx="96">
                  <c:v>0.4626</c:v>
                </c:pt>
                <c:pt idx="97">
                  <c:v>0.458</c:v>
                </c:pt>
                <c:pt idx="98">
                  <c:v>0.4539</c:v>
                </c:pt>
                <c:pt idx="99">
                  <c:v>0.457</c:v>
                </c:pt>
                <c:pt idx="100">
                  <c:v>0.4543</c:v>
                </c:pt>
                <c:pt idx="101">
                  <c:v>0.4553</c:v>
                </c:pt>
                <c:pt idx="102">
                  <c:v>0.4568</c:v>
                </c:pt>
                <c:pt idx="103">
                  <c:v>0.4532</c:v>
                </c:pt>
                <c:pt idx="104">
                  <c:v>0.4557</c:v>
                </c:pt>
                <c:pt idx="105">
                  <c:v>0.457</c:v>
                </c:pt>
                <c:pt idx="106">
                  <c:v>0.4527</c:v>
                </c:pt>
                <c:pt idx="107">
                  <c:v>0.4552</c:v>
                </c:pt>
                <c:pt idx="108">
                  <c:v>0.4481</c:v>
                </c:pt>
                <c:pt idx="109">
                  <c:v>0.4519</c:v>
                </c:pt>
                <c:pt idx="110">
                  <c:v>0.4656</c:v>
                </c:pt>
                <c:pt idx="111">
                  <c:v>0.4559</c:v>
                </c:pt>
                <c:pt idx="112">
                  <c:v>0.4538</c:v>
                </c:pt>
                <c:pt idx="113">
                  <c:v>0.4585</c:v>
                </c:pt>
                <c:pt idx="114">
                  <c:v>0.4567</c:v>
                </c:pt>
                <c:pt idx="115">
                  <c:v>0.4549</c:v>
                </c:pt>
                <c:pt idx="116">
                  <c:v>0.4557</c:v>
                </c:pt>
                <c:pt idx="117">
                  <c:v>0.4572</c:v>
                </c:pt>
                <c:pt idx="118">
                  <c:v>0.4515</c:v>
                </c:pt>
                <c:pt idx="119">
                  <c:v>0.4596</c:v>
                </c:pt>
                <c:pt idx="120">
                  <c:v>0.4526</c:v>
                </c:pt>
                <c:pt idx="121">
                  <c:v>0.4568</c:v>
                </c:pt>
                <c:pt idx="122">
                  <c:v>0.4578</c:v>
                </c:pt>
                <c:pt idx="123">
                  <c:v>0.4582</c:v>
                </c:pt>
                <c:pt idx="124">
                  <c:v>0.4555</c:v>
                </c:pt>
                <c:pt idx="125">
                  <c:v>0.4612</c:v>
                </c:pt>
                <c:pt idx="126">
                  <c:v>0.4483</c:v>
                </c:pt>
                <c:pt idx="127">
                  <c:v>0.4459</c:v>
                </c:pt>
                <c:pt idx="128">
                  <c:v>0.459</c:v>
                </c:pt>
                <c:pt idx="129">
                  <c:v>0.4536</c:v>
                </c:pt>
                <c:pt idx="130">
                  <c:v>0.4481</c:v>
                </c:pt>
                <c:pt idx="131">
                  <c:v>0.451</c:v>
                </c:pt>
                <c:pt idx="132">
                  <c:v>0.4651</c:v>
                </c:pt>
                <c:pt idx="133">
                  <c:v>0.4518</c:v>
                </c:pt>
                <c:pt idx="134">
                  <c:v>0.4618</c:v>
                </c:pt>
                <c:pt idx="135">
                  <c:v>0.4625</c:v>
                </c:pt>
                <c:pt idx="136">
                  <c:v>0.4532</c:v>
                </c:pt>
                <c:pt idx="137">
                  <c:v>0.4565</c:v>
                </c:pt>
                <c:pt idx="138">
                  <c:v>0.4601</c:v>
                </c:pt>
                <c:pt idx="139">
                  <c:v>0.4561</c:v>
                </c:pt>
                <c:pt idx="140">
                  <c:v>0.4487</c:v>
                </c:pt>
                <c:pt idx="141">
                  <c:v>0.4484</c:v>
                </c:pt>
                <c:pt idx="142">
                  <c:v>0.4593</c:v>
                </c:pt>
                <c:pt idx="143">
                  <c:v>0.4494</c:v>
                </c:pt>
                <c:pt idx="144">
                  <c:v>0.4557</c:v>
                </c:pt>
                <c:pt idx="145">
                  <c:v>0.4501</c:v>
                </c:pt>
                <c:pt idx="146">
                  <c:v>0.4583</c:v>
                </c:pt>
                <c:pt idx="147">
                  <c:v>0.4563</c:v>
                </c:pt>
                <c:pt idx="148">
                  <c:v>0.4503</c:v>
                </c:pt>
                <c:pt idx="149">
                  <c:v>0.4462</c:v>
                </c:pt>
                <c:pt idx="150">
                  <c:v>0.4565</c:v>
                </c:pt>
                <c:pt idx="151">
                  <c:v>0.4508</c:v>
                </c:pt>
                <c:pt idx="152">
                  <c:v>0.4458</c:v>
                </c:pt>
                <c:pt idx="153">
                  <c:v>0.4532</c:v>
                </c:pt>
                <c:pt idx="154">
                  <c:v>0.4503</c:v>
                </c:pt>
                <c:pt idx="155">
                  <c:v>0.4576</c:v>
                </c:pt>
                <c:pt idx="156">
                  <c:v>0.4558</c:v>
                </c:pt>
                <c:pt idx="157">
                  <c:v>0.4498</c:v>
                </c:pt>
                <c:pt idx="158">
                  <c:v>0.4551</c:v>
                </c:pt>
                <c:pt idx="159">
                  <c:v>0.4517</c:v>
                </c:pt>
                <c:pt idx="160">
                  <c:v>0.4574</c:v>
                </c:pt>
                <c:pt idx="161">
                  <c:v>0.4615</c:v>
                </c:pt>
                <c:pt idx="162">
                  <c:v>0.4514</c:v>
                </c:pt>
                <c:pt idx="163">
                  <c:v>0.4531</c:v>
                </c:pt>
                <c:pt idx="164">
                  <c:v>0.4557</c:v>
                </c:pt>
                <c:pt idx="165">
                  <c:v>0.4593</c:v>
                </c:pt>
                <c:pt idx="166">
                  <c:v>0.4515</c:v>
                </c:pt>
                <c:pt idx="167">
                  <c:v>0.456</c:v>
                </c:pt>
                <c:pt idx="168">
                  <c:v>0.4522</c:v>
                </c:pt>
                <c:pt idx="169">
                  <c:v>0.4546</c:v>
                </c:pt>
                <c:pt idx="170">
                  <c:v>0.4428</c:v>
                </c:pt>
                <c:pt idx="171">
                  <c:v>0.4503</c:v>
                </c:pt>
                <c:pt idx="172">
                  <c:v>0.4591</c:v>
                </c:pt>
                <c:pt idx="173">
                  <c:v>0.4552</c:v>
                </c:pt>
                <c:pt idx="174">
                  <c:v>0.459</c:v>
                </c:pt>
                <c:pt idx="175">
                  <c:v>0.4017</c:v>
                </c:pt>
                <c:pt idx="176">
                  <c:v>0.4552</c:v>
                </c:pt>
                <c:pt idx="177">
                  <c:v>0.4425</c:v>
                </c:pt>
                <c:pt idx="178">
                  <c:v>0.4832</c:v>
                </c:pt>
                <c:pt idx="179">
                  <c:v>0.4914</c:v>
                </c:pt>
                <c:pt idx="180">
                  <c:v>0.4584</c:v>
                </c:pt>
                <c:pt idx="181">
                  <c:v>0.4725</c:v>
                </c:pt>
                <c:pt idx="182">
                  <c:v>0.4761</c:v>
                </c:pt>
                <c:pt idx="183">
                  <c:v>0.4819</c:v>
                </c:pt>
                <c:pt idx="184">
                  <c:v>0.4811</c:v>
                </c:pt>
                <c:pt idx="185">
                  <c:v>0.4557</c:v>
                </c:pt>
                <c:pt idx="186">
                  <c:v>0.4581</c:v>
                </c:pt>
                <c:pt idx="187">
                  <c:v>0.4463</c:v>
                </c:pt>
                <c:pt idx="188">
                  <c:v>0.4514</c:v>
                </c:pt>
                <c:pt idx="189">
                  <c:v>0.4474</c:v>
                </c:pt>
                <c:pt idx="190">
                  <c:v>0.4623</c:v>
                </c:pt>
                <c:pt idx="191">
                  <c:v>0.4542</c:v>
                </c:pt>
                <c:pt idx="192">
                  <c:v>0.459</c:v>
                </c:pt>
                <c:pt idx="193">
                  <c:v>0.4594</c:v>
                </c:pt>
                <c:pt idx="194">
                  <c:v>0.4644</c:v>
                </c:pt>
                <c:pt idx="195">
                  <c:v>0.4671</c:v>
                </c:pt>
                <c:pt idx="196">
                  <c:v>0.4766</c:v>
                </c:pt>
                <c:pt idx="197">
                  <c:v>0.4667</c:v>
                </c:pt>
                <c:pt idx="198">
                  <c:v>0.4655</c:v>
                </c:pt>
                <c:pt idx="199">
                  <c:v>0.4634</c:v>
                </c:pt>
                <c:pt idx="200">
                  <c:v>0.4672</c:v>
                </c:pt>
                <c:pt idx="201">
                  <c:v>0.4647</c:v>
                </c:pt>
                <c:pt idx="202">
                  <c:v>0.4663</c:v>
                </c:pt>
                <c:pt idx="203">
                  <c:v>0.4663</c:v>
                </c:pt>
                <c:pt idx="204">
                  <c:v>0.4635</c:v>
                </c:pt>
                <c:pt idx="205">
                  <c:v>0.4627</c:v>
                </c:pt>
                <c:pt idx="206">
                  <c:v>0.4581</c:v>
                </c:pt>
                <c:pt idx="207">
                  <c:v>0.4576</c:v>
                </c:pt>
                <c:pt idx="208">
                  <c:v>0.4624</c:v>
                </c:pt>
                <c:pt idx="209">
                  <c:v>0.4586</c:v>
                </c:pt>
                <c:pt idx="210">
                  <c:v>0.4593</c:v>
                </c:pt>
                <c:pt idx="211">
                  <c:v>0.4573</c:v>
                </c:pt>
                <c:pt idx="212">
                  <c:v>0.4629</c:v>
                </c:pt>
                <c:pt idx="213">
                  <c:v>0.4664</c:v>
                </c:pt>
                <c:pt idx="214">
                  <c:v>0.4627</c:v>
                </c:pt>
                <c:pt idx="215">
                  <c:v>0.4635</c:v>
                </c:pt>
                <c:pt idx="216">
                  <c:v>0.4627</c:v>
                </c:pt>
                <c:pt idx="217">
                  <c:v>0.4608</c:v>
                </c:pt>
                <c:pt idx="218">
                  <c:v>0.4653</c:v>
                </c:pt>
                <c:pt idx="219">
                  <c:v>0.463</c:v>
                </c:pt>
                <c:pt idx="220">
                  <c:v>0.4627</c:v>
                </c:pt>
                <c:pt idx="221">
                  <c:v>0.4631</c:v>
                </c:pt>
                <c:pt idx="222">
                  <c:v>0.4604</c:v>
                </c:pt>
                <c:pt idx="223">
                  <c:v>0.462</c:v>
                </c:pt>
                <c:pt idx="224">
                  <c:v>0.4587</c:v>
                </c:pt>
                <c:pt idx="225">
                  <c:v>0.4645</c:v>
                </c:pt>
                <c:pt idx="226">
                  <c:v>0.4635</c:v>
                </c:pt>
                <c:pt idx="227">
                  <c:v>0.4637</c:v>
                </c:pt>
                <c:pt idx="228">
                  <c:v>0.4585</c:v>
                </c:pt>
                <c:pt idx="229">
                  <c:v>0.4576</c:v>
                </c:pt>
                <c:pt idx="230">
                  <c:v>0.4695</c:v>
                </c:pt>
                <c:pt idx="231">
                  <c:v>0.4611</c:v>
                </c:pt>
                <c:pt idx="232">
                  <c:v>0.4671</c:v>
                </c:pt>
                <c:pt idx="233">
                  <c:v>0.4587</c:v>
                </c:pt>
                <c:pt idx="234">
                  <c:v>0.4639</c:v>
                </c:pt>
                <c:pt idx="235">
                  <c:v>0.4619</c:v>
                </c:pt>
                <c:pt idx="236">
                  <c:v>0.467</c:v>
                </c:pt>
                <c:pt idx="237">
                  <c:v>0.4627</c:v>
                </c:pt>
                <c:pt idx="238">
                  <c:v>0.4661</c:v>
                </c:pt>
                <c:pt idx="239">
                  <c:v>0.4644</c:v>
                </c:pt>
                <c:pt idx="240">
                  <c:v>0.4581</c:v>
                </c:pt>
                <c:pt idx="241">
                  <c:v>0.4624</c:v>
                </c:pt>
                <c:pt idx="242">
                  <c:v>0.4659</c:v>
                </c:pt>
                <c:pt idx="243">
                  <c:v>0.4649</c:v>
                </c:pt>
                <c:pt idx="244">
                  <c:v>0.4619</c:v>
                </c:pt>
                <c:pt idx="245">
                  <c:v>0.4601</c:v>
                </c:pt>
                <c:pt idx="246">
                  <c:v>0.4613</c:v>
                </c:pt>
                <c:pt idx="247">
                  <c:v>0.4593</c:v>
                </c:pt>
                <c:pt idx="248">
                  <c:v>0.4575</c:v>
                </c:pt>
                <c:pt idx="249">
                  <c:v>0.4594</c:v>
                </c:pt>
                <c:pt idx="250">
                  <c:v>0.4542</c:v>
                </c:pt>
                <c:pt idx="251">
                  <c:v>0.4548</c:v>
                </c:pt>
                <c:pt idx="252">
                  <c:v>0.455</c:v>
                </c:pt>
                <c:pt idx="253">
                  <c:v>0.4485</c:v>
                </c:pt>
                <c:pt idx="254">
                  <c:v>0.4496</c:v>
                </c:pt>
                <c:pt idx="255">
                  <c:v>0.4589</c:v>
                </c:pt>
                <c:pt idx="256">
                  <c:v>0.4569</c:v>
                </c:pt>
                <c:pt idx="257">
                  <c:v>0.4541</c:v>
                </c:pt>
                <c:pt idx="258">
                  <c:v>0.4639</c:v>
                </c:pt>
                <c:pt idx="259">
                  <c:v>0.4545</c:v>
                </c:pt>
                <c:pt idx="260">
                  <c:v>0.459</c:v>
                </c:pt>
                <c:pt idx="261">
                  <c:v>0.4606</c:v>
                </c:pt>
                <c:pt idx="262">
                  <c:v>0.4581</c:v>
                </c:pt>
                <c:pt idx="263">
                  <c:v>0.4658</c:v>
                </c:pt>
                <c:pt idx="264">
                  <c:v>0.4651</c:v>
                </c:pt>
                <c:pt idx="265">
                  <c:v>0.4631</c:v>
                </c:pt>
                <c:pt idx="266">
                  <c:v>0.457</c:v>
                </c:pt>
                <c:pt idx="267">
                  <c:v>0.4664</c:v>
                </c:pt>
                <c:pt idx="268">
                  <c:v>0.4569</c:v>
                </c:pt>
                <c:pt idx="269">
                  <c:v>0.4636</c:v>
                </c:pt>
                <c:pt idx="270">
                  <c:v>0.4672</c:v>
                </c:pt>
                <c:pt idx="271">
                  <c:v>0.4663</c:v>
                </c:pt>
                <c:pt idx="272">
                  <c:v>0.4602</c:v>
                </c:pt>
                <c:pt idx="273">
                  <c:v>0.4582</c:v>
                </c:pt>
                <c:pt idx="274">
                  <c:v>0.4443</c:v>
                </c:pt>
                <c:pt idx="275">
                  <c:v>0.4627</c:v>
                </c:pt>
                <c:pt idx="276">
                  <c:v>0.4585</c:v>
                </c:pt>
                <c:pt idx="277">
                  <c:v>0.4616</c:v>
                </c:pt>
                <c:pt idx="278">
                  <c:v>0.4628</c:v>
                </c:pt>
                <c:pt idx="279">
                  <c:v>0.4546</c:v>
                </c:pt>
                <c:pt idx="280">
                  <c:v>0.4605</c:v>
                </c:pt>
                <c:pt idx="281">
                  <c:v>0.4563</c:v>
                </c:pt>
                <c:pt idx="282">
                  <c:v>0.4609</c:v>
                </c:pt>
                <c:pt idx="283">
                  <c:v>0.4562</c:v>
                </c:pt>
                <c:pt idx="284">
                  <c:v>0.4555</c:v>
                </c:pt>
                <c:pt idx="285">
                  <c:v>0.4634</c:v>
                </c:pt>
                <c:pt idx="286">
                  <c:v>0.45</c:v>
                </c:pt>
                <c:pt idx="287">
                  <c:v>0.455</c:v>
                </c:pt>
                <c:pt idx="288">
                  <c:v>0.4451</c:v>
                </c:pt>
                <c:pt idx="289">
                  <c:v>0.4543</c:v>
                </c:pt>
                <c:pt idx="290">
                  <c:v>0.4498</c:v>
                </c:pt>
                <c:pt idx="291">
                  <c:v>0.457</c:v>
                </c:pt>
                <c:pt idx="292">
                  <c:v>0.4592</c:v>
                </c:pt>
                <c:pt idx="293">
                  <c:v>0.4548</c:v>
                </c:pt>
                <c:pt idx="294">
                  <c:v>0.4516</c:v>
                </c:pt>
                <c:pt idx="295">
                  <c:v>0.4512</c:v>
                </c:pt>
                <c:pt idx="296">
                  <c:v>0.4558</c:v>
                </c:pt>
                <c:pt idx="297">
                  <c:v>0.4529</c:v>
                </c:pt>
                <c:pt idx="298">
                  <c:v>0.4539</c:v>
                </c:pt>
                <c:pt idx="299">
                  <c:v>0.4526</c:v>
                </c:pt>
                <c:pt idx="300">
                  <c:v>0.4567</c:v>
                </c:pt>
                <c:pt idx="301">
                  <c:v>0.4572</c:v>
                </c:pt>
                <c:pt idx="302">
                  <c:v>0.452</c:v>
                </c:pt>
                <c:pt idx="303">
                  <c:v>0.4503</c:v>
                </c:pt>
                <c:pt idx="304">
                  <c:v>0.4534</c:v>
                </c:pt>
                <c:pt idx="305">
                  <c:v>0.4481</c:v>
                </c:pt>
                <c:pt idx="306">
                  <c:v>0.453</c:v>
                </c:pt>
                <c:pt idx="307">
                  <c:v>0.4497</c:v>
                </c:pt>
                <c:pt idx="308">
                  <c:v>0.4488</c:v>
                </c:pt>
                <c:pt idx="309">
                  <c:v>0.4392</c:v>
                </c:pt>
                <c:pt idx="310">
                  <c:v>0.4516</c:v>
                </c:pt>
                <c:pt idx="311">
                  <c:v>0.4591</c:v>
                </c:pt>
                <c:pt idx="312">
                  <c:v>0.4638</c:v>
                </c:pt>
                <c:pt idx="313">
                  <c:v>0.4528</c:v>
                </c:pt>
                <c:pt idx="314">
                  <c:v>0.4534</c:v>
                </c:pt>
                <c:pt idx="315">
                  <c:v>0.4559</c:v>
                </c:pt>
                <c:pt idx="316">
                  <c:v>0.4541</c:v>
                </c:pt>
                <c:pt idx="317">
                  <c:v>0.4534</c:v>
                </c:pt>
                <c:pt idx="318">
                  <c:v>0.4589</c:v>
                </c:pt>
                <c:pt idx="319">
                  <c:v>0.4629</c:v>
                </c:pt>
                <c:pt idx="320">
                  <c:v>0.4598</c:v>
                </c:pt>
                <c:pt idx="321">
                  <c:v>0.4651</c:v>
                </c:pt>
                <c:pt idx="322">
                  <c:v>0.4595</c:v>
                </c:pt>
                <c:pt idx="323">
                  <c:v>0.4612</c:v>
                </c:pt>
                <c:pt idx="324">
                  <c:v>0.4551</c:v>
                </c:pt>
                <c:pt idx="325">
                  <c:v>0.461</c:v>
                </c:pt>
                <c:pt idx="326">
                  <c:v>0.4642</c:v>
                </c:pt>
                <c:pt idx="327">
                  <c:v>0.4592</c:v>
                </c:pt>
                <c:pt idx="328">
                  <c:v>0.4626</c:v>
                </c:pt>
                <c:pt idx="329">
                  <c:v>0.4682</c:v>
                </c:pt>
                <c:pt idx="330">
                  <c:v>0.4631</c:v>
                </c:pt>
                <c:pt idx="331">
                  <c:v>0.4519</c:v>
                </c:pt>
                <c:pt idx="332">
                  <c:v>0.4648</c:v>
                </c:pt>
                <c:pt idx="333">
                  <c:v>0.4523</c:v>
                </c:pt>
                <c:pt idx="334">
                  <c:v>0.4477</c:v>
                </c:pt>
                <c:pt idx="335">
                  <c:v>0.4487</c:v>
                </c:pt>
                <c:pt idx="336">
                  <c:v>0.4518</c:v>
                </c:pt>
                <c:pt idx="337">
                  <c:v>0.4356</c:v>
                </c:pt>
                <c:pt idx="338">
                  <c:v>0.4466</c:v>
                </c:pt>
                <c:pt idx="339">
                  <c:v>0.4609</c:v>
                </c:pt>
                <c:pt idx="340">
                  <c:v>0.4613</c:v>
                </c:pt>
                <c:pt idx="341">
                  <c:v>0.4605</c:v>
                </c:pt>
                <c:pt idx="342">
                  <c:v>0.4542</c:v>
                </c:pt>
                <c:pt idx="343">
                  <c:v>0.4603</c:v>
                </c:pt>
                <c:pt idx="344">
                  <c:v>0.4579</c:v>
                </c:pt>
                <c:pt idx="345">
                  <c:v>0.4542</c:v>
                </c:pt>
                <c:pt idx="346">
                  <c:v>0.4585</c:v>
                </c:pt>
                <c:pt idx="347">
                  <c:v>0.4524</c:v>
                </c:pt>
                <c:pt idx="348">
                  <c:v>0.451</c:v>
                </c:pt>
                <c:pt idx="349">
                  <c:v>0.4549</c:v>
                </c:pt>
                <c:pt idx="350">
                  <c:v>0.4582</c:v>
                </c:pt>
                <c:pt idx="351">
                  <c:v>0.4559</c:v>
                </c:pt>
                <c:pt idx="352">
                  <c:v>0.448</c:v>
                </c:pt>
                <c:pt idx="353">
                  <c:v>0.4561</c:v>
                </c:pt>
                <c:pt idx="354">
                  <c:v>0.4583</c:v>
                </c:pt>
                <c:pt idx="355">
                  <c:v>0.4631</c:v>
                </c:pt>
                <c:pt idx="356">
                  <c:v>0.4622</c:v>
                </c:pt>
                <c:pt idx="357">
                  <c:v>0.4738</c:v>
                </c:pt>
                <c:pt idx="358">
                  <c:v>0.4648</c:v>
                </c:pt>
                <c:pt idx="359">
                  <c:v>0.4622</c:v>
                </c:pt>
                <c:pt idx="360">
                  <c:v>0.4631</c:v>
                </c:pt>
                <c:pt idx="361">
                  <c:v>0.4553</c:v>
                </c:pt>
                <c:pt idx="362">
                  <c:v>0.4664</c:v>
                </c:pt>
                <c:pt idx="363">
                  <c:v>0.4626</c:v>
                </c:pt>
                <c:pt idx="364">
                  <c:v>0.4578</c:v>
                </c:pt>
                <c:pt idx="365">
                  <c:v>0.459</c:v>
                </c:pt>
                <c:pt idx="366">
                  <c:v>0.4504</c:v>
                </c:pt>
                <c:pt idx="367">
                  <c:v>0.4561</c:v>
                </c:pt>
                <c:pt idx="368">
                  <c:v>0.4542</c:v>
                </c:pt>
                <c:pt idx="369">
                  <c:v>0.4582</c:v>
                </c:pt>
                <c:pt idx="370">
                  <c:v>0.4629</c:v>
                </c:pt>
                <c:pt idx="371">
                  <c:v>0.4681</c:v>
                </c:pt>
                <c:pt idx="372">
                  <c:v>0.4519</c:v>
                </c:pt>
                <c:pt idx="373">
                  <c:v>0.4543</c:v>
                </c:pt>
                <c:pt idx="374">
                  <c:v>0.4554</c:v>
                </c:pt>
                <c:pt idx="375">
                  <c:v>0.4531</c:v>
                </c:pt>
                <c:pt idx="376">
                  <c:v>0.4591</c:v>
                </c:pt>
                <c:pt idx="377">
                  <c:v>0.4518</c:v>
                </c:pt>
                <c:pt idx="378">
                  <c:v>0.4537</c:v>
                </c:pt>
                <c:pt idx="379">
                  <c:v>0.454</c:v>
                </c:pt>
                <c:pt idx="380">
                  <c:v>0.4583</c:v>
                </c:pt>
                <c:pt idx="381">
                  <c:v>0.4523</c:v>
                </c:pt>
                <c:pt idx="382">
                  <c:v>0.454</c:v>
                </c:pt>
                <c:pt idx="383">
                  <c:v>0.4585</c:v>
                </c:pt>
                <c:pt idx="384">
                  <c:v>0.4534</c:v>
                </c:pt>
                <c:pt idx="385">
                  <c:v>0.4572</c:v>
                </c:pt>
                <c:pt idx="386">
                  <c:v>0.4627</c:v>
                </c:pt>
                <c:pt idx="387">
                  <c:v>0.4557</c:v>
                </c:pt>
                <c:pt idx="388">
                  <c:v>0.4508</c:v>
                </c:pt>
                <c:pt idx="389">
                  <c:v>0.4559</c:v>
                </c:pt>
                <c:pt idx="390">
                  <c:v>0.4511</c:v>
                </c:pt>
                <c:pt idx="391">
                  <c:v>0.4601</c:v>
                </c:pt>
                <c:pt idx="392">
                  <c:v>0.4503</c:v>
                </c:pt>
                <c:pt idx="393">
                  <c:v>0.4502</c:v>
                </c:pt>
                <c:pt idx="394">
                  <c:v>0.4533</c:v>
                </c:pt>
                <c:pt idx="395">
                  <c:v>0.4486</c:v>
                </c:pt>
                <c:pt idx="396">
                  <c:v>0.4474</c:v>
                </c:pt>
                <c:pt idx="397">
                  <c:v>0.4489</c:v>
                </c:pt>
                <c:pt idx="398">
                  <c:v>0.4521</c:v>
                </c:pt>
                <c:pt idx="399">
                  <c:v>0.4566</c:v>
                </c:pt>
                <c:pt idx="400">
                  <c:v>0.4539</c:v>
                </c:pt>
                <c:pt idx="401">
                  <c:v>0.4547</c:v>
                </c:pt>
                <c:pt idx="402">
                  <c:v>0.4515</c:v>
                </c:pt>
                <c:pt idx="403">
                  <c:v>0.4521</c:v>
                </c:pt>
                <c:pt idx="404">
                  <c:v>0.4497</c:v>
                </c:pt>
                <c:pt idx="405">
                  <c:v>0.4503</c:v>
                </c:pt>
                <c:pt idx="406">
                  <c:v>0.4519</c:v>
                </c:pt>
                <c:pt idx="407">
                  <c:v>0.4504</c:v>
                </c:pt>
                <c:pt idx="408">
                  <c:v>0.4514</c:v>
                </c:pt>
                <c:pt idx="409">
                  <c:v>0.4541</c:v>
                </c:pt>
                <c:pt idx="410">
                  <c:v>0.4549</c:v>
                </c:pt>
                <c:pt idx="411">
                  <c:v>0.4494</c:v>
                </c:pt>
                <c:pt idx="412">
                  <c:v>0.4566</c:v>
                </c:pt>
                <c:pt idx="413">
                  <c:v>0.454</c:v>
                </c:pt>
                <c:pt idx="414">
                  <c:v>0.4455</c:v>
                </c:pt>
                <c:pt idx="415">
                  <c:v>0.4585</c:v>
                </c:pt>
                <c:pt idx="416">
                  <c:v>0.4517</c:v>
                </c:pt>
                <c:pt idx="417">
                  <c:v>0.4531</c:v>
                </c:pt>
                <c:pt idx="418">
                  <c:v>0.4556</c:v>
                </c:pt>
                <c:pt idx="419">
                  <c:v>0.4606</c:v>
                </c:pt>
                <c:pt idx="420">
                  <c:v>0.4565</c:v>
                </c:pt>
                <c:pt idx="421">
                  <c:v>0.4551</c:v>
                </c:pt>
                <c:pt idx="422">
                  <c:v>0.4572</c:v>
                </c:pt>
                <c:pt idx="423">
                  <c:v>0.4612</c:v>
                </c:pt>
                <c:pt idx="424">
                  <c:v>0.4498</c:v>
                </c:pt>
                <c:pt idx="425">
                  <c:v>0.457</c:v>
                </c:pt>
                <c:pt idx="426">
                  <c:v>0.4527</c:v>
                </c:pt>
                <c:pt idx="427">
                  <c:v>0.4575</c:v>
                </c:pt>
                <c:pt idx="428">
                  <c:v>0.4539</c:v>
                </c:pt>
                <c:pt idx="429">
                  <c:v>0.4605</c:v>
                </c:pt>
                <c:pt idx="430">
                  <c:v>0.4547</c:v>
                </c:pt>
                <c:pt idx="431">
                  <c:v>0.454</c:v>
                </c:pt>
                <c:pt idx="432">
                  <c:v>0.4575</c:v>
                </c:pt>
                <c:pt idx="433">
                  <c:v>0.4517</c:v>
                </c:pt>
                <c:pt idx="434">
                  <c:v>0.463</c:v>
                </c:pt>
                <c:pt idx="435">
                  <c:v>0.4529</c:v>
                </c:pt>
                <c:pt idx="436">
                  <c:v>0.4516</c:v>
                </c:pt>
                <c:pt idx="437">
                  <c:v>0.449</c:v>
                </c:pt>
                <c:pt idx="438">
                  <c:v>0.454</c:v>
                </c:pt>
                <c:pt idx="439">
                  <c:v>0.4491</c:v>
                </c:pt>
                <c:pt idx="440">
                  <c:v>0.461</c:v>
                </c:pt>
                <c:pt idx="441">
                  <c:v>0.4486</c:v>
                </c:pt>
                <c:pt idx="442">
                  <c:v>0.4427</c:v>
                </c:pt>
                <c:pt idx="443">
                  <c:v>0.4618</c:v>
                </c:pt>
                <c:pt idx="444">
                  <c:v>0.4454</c:v>
                </c:pt>
                <c:pt idx="445">
                  <c:v>0.4592</c:v>
                </c:pt>
                <c:pt idx="446">
                  <c:v>0.4435</c:v>
                </c:pt>
                <c:pt idx="447">
                  <c:v>0.4856</c:v>
                </c:pt>
                <c:pt idx="448">
                  <c:v>0.4549</c:v>
                </c:pt>
                <c:pt idx="449">
                  <c:v>0.4482</c:v>
                </c:pt>
                <c:pt idx="450">
                  <c:v>0.4572</c:v>
                </c:pt>
                <c:pt idx="451">
                  <c:v>0.4647</c:v>
                </c:pt>
                <c:pt idx="452">
                  <c:v>0.4549</c:v>
                </c:pt>
                <c:pt idx="453">
                  <c:v>0.4512</c:v>
                </c:pt>
                <c:pt idx="454">
                  <c:v>0.4545</c:v>
                </c:pt>
                <c:pt idx="455">
                  <c:v>0.4486</c:v>
                </c:pt>
                <c:pt idx="456">
                  <c:v>0.4579</c:v>
                </c:pt>
                <c:pt idx="457">
                  <c:v>0.4624</c:v>
                </c:pt>
                <c:pt idx="458">
                  <c:v>0.4587</c:v>
                </c:pt>
                <c:pt idx="459">
                  <c:v>0.4512</c:v>
                </c:pt>
                <c:pt idx="460">
                  <c:v>0.4574</c:v>
                </c:pt>
                <c:pt idx="461">
                  <c:v>0.4424</c:v>
                </c:pt>
                <c:pt idx="462">
                  <c:v>0.4514</c:v>
                </c:pt>
                <c:pt idx="463">
                  <c:v>0.4548</c:v>
                </c:pt>
                <c:pt idx="464">
                  <c:v>0.4377</c:v>
                </c:pt>
                <c:pt idx="465">
                  <c:v>0.4503</c:v>
                </c:pt>
                <c:pt idx="466">
                  <c:v>0.4551</c:v>
                </c:pt>
                <c:pt idx="467">
                  <c:v>0.4438</c:v>
                </c:pt>
                <c:pt idx="468">
                  <c:v>0.4538</c:v>
                </c:pt>
                <c:pt idx="469">
                  <c:v>0.4491</c:v>
                </c:pt>
                <c:pt idx="470">
                  <c:v>0.4466</c:v>
                </c:pt>
                <c:pt idx="471">
                  <c:v>0.4505</c:v>
                </c:pt>
                <c:pt idx="472">
                  <c:v>0.453</c:v>
                </c:pt>
                <c:pt idx="473">
                  <c:v>0.4567</c:v>
                </c:pt>
                <c:pt idx="474">
                  <c:v>0.454</c:v>
                </c:pt>
                <c:pt idx="475">
                  <c:v>0.4606</c:v>
                </c:pt>
                <c:pt idx="476">
                  <c:v>0.4528</c:v>
                </c:pt>
                <c:pt idx="477">
                  <c:v>0.4498</c:v>
                </c:pt>
                <c:pt idx="478">
                  <c:v>0.4471</c:v>
                </c:pt>
                <c:pt idx="479">
                  <c:v>0.4453</c:v>
                </c:pt>
                <c:pt idx="480">
                  <c:v>0.468</c:v>
                </c:pt>
                <c:pt idx="481">
                  <c:v>0.446</c:v>
                </c:pt>
                <c:pt idx="482">
                  <c:v>0.4573</c:v>
                </c:pt>
                <c:pt idx="483">
                  <c:v>0.4585</c:v>
                </c:pt>
                <c:pt idx="484">
                  <c:v>0.4612</c:v>
                </c:pt>
                <c:pt idx="485">
                  <c:v>0.4664</c:v>
                </c:pt>
                <c:pt idx="486">
                  <c:v>0.4558</c:v>
                </c:pt>
                <c:pt idx="487">
                  <c:v>0.4612</c:v>
                </c:pt>
                <c:pt idx="488">
                  <c:v>0.4604</c:v>
                </c:pt>
                <c:pt idx="489">
                  <c:v>0.4586</c:v>
                </c:pt>
                <c:pt idx="490">
                  <c:v>0.4533</c:v>
                </c:pt>
                <c:pt idx="491">
                  <c:v>0.4523</c:v>
                </c:pt>
                <c:pt idx="492">
                  <c:v>0.4608</c:v>
                </c:pt>
                <c:pt idx="493">
                  <c:v>0.4639</c:v>
                </c:pt>
                <c:pt idx="494">
                  <c:v>0.4608</c:v>
                </c:pt>
                <c:pt idx="495">
                  <c:v>0.4611</c:v>
                </c:pt>
                <c:pt idx="496">
                  <c:v>0.4517</c:v>
                </c:pt>
                <c:pt idx="497">
                  <c:v>0.4589</c:v>
                </c:pt>
                <c:pt idx="498">
                  <c:v>0.4662</c:v>
                </c:pt>
                <c:pt idx="499">
                  <c:v>0.4675</c:v>
                </c:pt>
                <c:pt idx="500">
                  <c:v>0.46</c:v>
                </c:pt>
                <c:pt idx="501">
                  <c:v>0.4609</c:v>
                </c:pt>
                <c:pt idx="502">
                  <c:v>0.4638</c:v>
                </c:pt>
                <c:pt idx="503">
                  <c:v>0.4634</c:v>
                </c:pt>
                <c:pt idx="504">
                  <c:v>0.4509</c:v>
                </c:pt>
                <c:pt idx="505">
                  <c:v>0.449</c:v>
                </c:pt>
                <c:pt idx="506">
                  <c:v>0.4499</c:v>
                </c:pt>
                <c:pt idx="507">
                  <c:v>0.4571</c:v>
                </c:pt>
                <c:pt idx="508">
                  <c:v>0.4601</c:v>
                </c:pt>
                <c:pt idx="509">
                  <c:v>0.4547</c:v>
                </c:pt>
                <c:pt idx="510">
                  <c:v>0.457</c:v>
                </c:pt>
                <c:pt idx="511">
                  <c:v>0.4665</c:v>
                </c:pt>
                <c:pt idx="512">
                  <c:v>0.4672</c:v>
                </c:pt>
                <c:pt idx="513">
                  <c:v>0.4674</c:v>
                </c:pt>
                <c:pt idx="514">
                  <c:v>0.4608</c:v>
                </c:pt>
                <c:pt idx="515">
                  <c:v>0.4608</c:v>
                </c:pt>
                <c:pt idx="516">
                  <c:v>0.4608</c:v>
                </c:pt>
                <c:pt idx="517">
                  <c:v>0.4627</c:v>
                </c:pt>
                <c:pt idx="518">
                  <c:v>0.4606</c:v>
                </c:pt>
                <c:pt idx="519">
                  <c:v>0.4673</c:v>
                </c:pt>
                <c:pt idx="520">
                  <c:v>0.4547</c:v>
                </c:pt>
                <c:pt idx="521">
                  <c:v>0.4547</c:v>
                </c:pt>
                <c:pt idx="522">
                  <c:v>0.4586</c:v>
                </c:pt>
                <c:pt idx="523">
                  <c:v>0.4599</c:v>
                </c:pt>
                <c:pt idx="524">
                  <c:v>0.4534</c:v>
                </c:pt>
                <c:pt idx="525">
                  <c:v>0.4687</c:v>
                </c:pt>
                <c:pt idx="526">
                  <c:v>0.4552</c:v>
                </c:pt>
                <c:pt idx="527">
                  <c:v>0.4684</c:v>
                </c:pt>
                <c:pt idx="528">
                  <c:v>0.4599</c:v>
                </c:pt>
                <c:pt idx="529">
                  <c:v>0.4557</c:v>
                </c:pt>
                <c:pt idx="530">
                  <c:v>0.4608</c:v>
                </c:pt>
                <c:pt idx="531">
                  <c:v>0.4672</c:v>
                </c:pt>
                <c:pt idx="532">
                  <c:v>0.4676</c:v>
                </c:pt>
                <c:pt idx="533">
                  <c:v>0.4613</c:v>
                </c:pt>
                <c:pt idx="534">
                  <c:v>0.4644</c:v>
                </c:pt>
                <c:pt idx="535">
                  <c:v>0.4507</c:v>
                </c:pt>
                <c:pt idx="536">
                  <c:v>0.4565</c:v>
                </c:pt>
                <c:pt idx="537">
                  <c:v>0.4599</c:v>
                </c:pt>
                <c:pt idx="538">
                  <c:v>0.4575</c:v>
                </c:pt>
                <c:pt idx="539">
                  <c:v>0.4545</c:v>
                </c:pt>
                <c:pt idx="540">
                  <c:v>0.461</c:v>
                </c:pt>
                <c:pt idx="541">
                  <c:v>0.4586</c:v>
                </c:pt>
                <c:pt idx="542">
                  <c:v>0.46</c:v>
                </c:pt>
                <c:pt idx="543">
                  <c:v>0.4604</c:v>
                </c:pt>
                <c:pt idx="544">
                  <c:v>0.4672</c:v>
                </c:pt>
                <c:pt idx="545">
                  <c:v>0.456</c:v>
                </c:pt>
                <c:pt idx="546">
                  <c:v>0.4548</c:v>
                </c:pt>
                <c:pt idx="547">
                  <c:v>0.4651</c:v>
                </c:pt>
                <c:pt idx="548">
                  <c:v>0.458</c:v>
                </c:pt>
                <c:pt idx="549">
                  <c:v>0.4653</c:v>
                </c:pt>
                <c:pt idx="550">
                  <c:v>0.4681</c:v>
                </c:pt>
                <c:pt idx="551">
                  <c:v>0.4591</c:v>
                </c:pt>
                <c:pt idx="552">
                  <c:v>0.4573</c:v>
                </c:pt>
                <c:pt idx="553">
                  <c:v>0.4739</c:v>
                </c:pt>
                <c:pt idx="554">
                  <c:v>0.4675</c:v>
                </c:pt>
                <c:pt idx="555">
                  <c:v>0.4585</c:v>
                </c:pt>
                <c:pt idx="556">
                  <c:v>0.468</c:v>
                </c:pt>
                <c:pt idx="557">
                  <c:v>0.4543</c:v>
                </c:pt>
                <c:pt idx="558">
                  <c:v>0.4565</c:v>
                </c:pt>
                <c:pt idx="559">
                  <c:v>0.4597</c:v>
                </c:pt>
                <c:pt idx="560">
                  <c:v>0.4575</c:v>
                </c:pt>
                <c:pt idx="561">
                  <c:v>0.4561</c:v>
                </c:pt>
                <c:pt idx="562">
                  <c:v>0.4692</c:v>
                </c:pt>
                <c:pt idx="563">
                  <c:v>0.4584</c:v>
                </c:pt>
                <c:pt idx="564">
                  <c:v>0.4657</c:v>
                </c:pt>
                <c:pt idx="565">
                  <c:v>0.4568</c:v>
                </c:pt>
                <c:pt idx="566">
                  <c:v>0.4512</c:v>
                </c:pt>
                <c:pt idx="567">
                  <c:v>0.4631</c:v>
                </c:pt>
                <c:pt idx="568">
                  <c:v>0.4464</c:v>
                </c:pt>
                <c:pt idx="569">
                  <c:v>0.467</c:v>
                </c:pt>
                <c:pt idx="570">
                  <c:v>0.4552</c:v>
                </c:pt>
                <c:pt idx="571">
                  <c:v>0.4718</c:v>
                </c:pt>
                <c:pt idx="572">
                  <c:v>0.4665</c:v>
                </c:pt>
                <c:pt idx="573">
                  <c:v>0.4607</c:v>
                </c:pt>
                <c:pt idx="574">
                  <c:v>0.4597</c:v>
                </c:pt>
                <c:pt idx="575">
                  <c:v>0.4668</c:v>
                </c:pt>
                <c:pt idx="576">
                  <c:v>0.4734</c:v>
                </c:pt>
                <c:pt idx="577">
                  <c:v>0.4732</c:v>
                </c:pt>
                <c:pt idx="578">
                  <c:v>0.476</c:v>
                </c:pt>
                <c:pt idx="579">
                  <c:v>0.4389</c:v>
                </c:pt>
                <c:pt idx="580">
                  <c:v>0.4414</c:v>
                </c:pt>
                <c:pt idx="581">
                  <c:v>0.4479</c:v>
                </c:pt>
                <c:pt idx="582">
                  <c:v>0.4443</c:v>
                </c:pt>
                <c:pt idx="583">
                  <c:v>0.4522</c:v>
                </c:pt>
                <c:pt idx="584">
                  <c:v>0.4528</c:v>
                </c:pt>
                <c:pt idx="585">
                  <c:v>0.4526</c:v>
                </c:pt>
                <c:pt idx="586">
                  <c:v>0.4621</c:v>
                </c:pt>
                <c:pt idx="587">
                  <c:v>0.4524</c:v>
                </c:pt>
                <c:pt idx="588">
                  <c:v>0.4595</c:v>
                </c:pt>
                <c:pt idx="589">
                  <c:v>0.455</c:v>
                </c:pt>
                <c:pt idx="590">
                  <c:v>0.4567</c:v>
                </c:pt>
                <c:pt idx="591">
                  <c:v>0.4522</c:v>
                </c:pt>
                <c:pt idx="592">
                  <c:v>0.451</c:v>
                </c:pt>
                <c:pt idx="593">
                  <c:v>0.4469</c:v>
                </c:pt>
                <c:pt idx="594">
                  <c:v>0.4419</c:v>
                </c:pt>
                <c:pt idx="595">
                  <c:v>0.4456</c:v>
                </c:pt>
                <c:pt idx="596">
                  <c:v>0.46</c:v>
                </c:pt>
                <c:pt idx="597">
                  <c:v>0.4611</c:v>
                </c:pt>
                <c:pt idx="598">
                  <c:v>0.4629</c:v>
                </c:pt>
                <c:pt idx="599">
                  <c:v>0.4595</c:v>
                </c:pt>
                <c:pt idx="600">
                  <c:v>0.459</c:v>
                </c:pt>
                <c:pt idx="601">
                  <c:v>0.461</c:v>
                </c:pt>
                <c:pt idx="602">
                  <c:v>0.4628</c:v>
                </c:pt>
                <c:pt idx="603">
                  <c:v>0.4564</c:v>
                </c:pt>
                <c:pt idx="604">
                  <c:v>0.4573</c:v>
                </c:pt>
                <c:pt idx="605">
                  <c:v>0.4619</c:v>
                </c:pt>
                <c:pt idx="606">
                  <c:v>0.4602</c:v>
                </c:pt>
                <c:pt idx="607">
                  <c:v>0.4709</c:v>
                </c:pt>
                <c:pt idx="608">
                  <c:v>0.4738</c:v>
                </c:pt>
                <c:pt idx="609">
                  <c:v>0.4722</c:v>
                </c:pt>
                <c:pt idx="610">
                  <c:v>0.4693</c:v>
                </c:pt>
                <c:pt idx="611">
                  <c:v>0.4718</c:v>
                </c:pt>
                <c:pt idx="612">
                  <c:v>0.4692</c:v>
                </c:pt>
                <c:pt idx="613">
                  <c:v>0.4762</c:v>
                </c:pt>
                <c:pt idx="614">
                  <c:v>0.4699</c:v>
                </c:pt>
                <c:pt idx="615">
                  <c:v>0.4666</c:v>
                </c:pt>
                <c:pt idx="616">
                  <c:v>0.467</c:v>
                </c:pt>
                <c:pt idx="617">
                  <c:v>0.4684</c:v>
                </c:pt>
                <c:pt idx="618">
                  <c:v>0.4682</c:v>
                </c:pt>
                <c:pt idx="619">
                  <c:v>0.4606</c:v>
                </c:pt>
                <c:pt idx="620">
                  <c:v>0.4617</c:v>
                </c:pt>
                <c:pt idx="621">
                  <c:v>0.4574</c:v>
                </c:pt>
                <c:pt idx="622">
                  <c:v>0.4567</c:v>
                </c:pt>
                <c:pt idx="623">
                  <c:v>0.4655</c:v>
                </c:pt>
                <c:pt idx="624">
                  <c:v>0.4615</c:v>
                </c:pt>
                <c:pt idx="625">
                  <c:v>0.4544</c:v>
                </c:pt>
                <c:pt idx="626">
                  <c:v>0.4614</c:v>
                </c:pt>
                <c:pt idx="627">
                  <c:v>0.4609</c:v>
                </c:pt>
                <c:pt idx="628">
                  <c:v>0.4557</c:v>
                </c:pt>
                <c:pt idx="629">
                  <c:v>0.4604</c:v>
                </c:pt>
                <c:pt idx="630">
                  <c:v>0.4629</c:v>
                </c:pt>
                <c:pt idx="631">
                  <c:v>0.4631</c:v>
                </c:pt>
                <c:pt idx="632">
                  <c:v>0.458</c:v>
                </c:pt>
                <c:pt idx="633">
                  <c:v>0.4571</c:v>
                </c:pt>
                <c:pt idx="634">
                  <c:v>0.4661</c:v>
                </c:pt>
                <c:pt idx="635">
                  <c:v>0.4618</c:v>
                </c:pt>
                <c:pt idx="636">
                  <c:v>0.4696</c:v>
                </c:pt>
                <c:pt idx="637">
                  <c:v>0.4602</c:v>
                </c:pt>
                <c:pt idx="638">
                  <c:v>0.4633</c:v>
                </c:pt>
                <c:pt idx="639">
                  <c:v>0.4623</c:v>
                </c:pt>
                <c:pt idx="640">
                  <c:v>0.4618</c:v>
                </c:pt>
                <c:pt idx="641">
                  <c:v>0.4563</c:v>
                </c:pt>
                <c:pt idx="642">
                  <c:v>0.4652</c:v>
                </c:pt>
                <c:pt idx="643">
                  <c:v>0.4622</c:v>
                </c:pt>
                <c:pt idx="644">
                  <c:v>0.4609</c:v>
                </c:pt>
                <c:pt idx="645">
                  <c:v>0.4597</c:v>
                </c:pt>
                <c:pt idx="646">
                  <c:v>0.4646</c:v>
                </c:pt>
                <c:pt idx="647">
                  <c:v>0.4572</c:v>
                </c:pt>
                <c:pt idx="648">
                  <c:v>0.4597</c:v>
                </c:pt>
                <c:pt idx="649">
                  <c:v>0.4631</c:v>
                </c:pt>
                <c:pt idx="650">
                  <c:v>0.4556</c:v>
                </c:pt>
                <c:pt idx="651">
                  <c:v>0.4576</c:v>
                </c:pt>
                <c:pt idx="652">
                  <c:v>0.4534</c:v>
                </c:pt>
                <c:pt idx="653">
                  <c:v>0.4586</c:v>
                </c:pt>
                <c:pt idx="654">
                  <c:v>0.4553</c:v>
                </c:pt>
                <c:pt idx="655">
                  <c:v>0.455</c:v>
                </c:pt>
                <c:pt idx="656">
                  <c:v>0.4543</c:v>
                </c:pt>
                <c:pt idx="657">
                  <c:v>0.4507</c:v>
                </c:pt>
                <c:pt idx="658">
                  <c:v>0.4544</c:v>
                </c:pt>
                <c:pt idx="659">
                  <c:v>0.4566</c:v>
                </c:pt>
                <c:pt idx="660">
                  <c:v>0.4559</c:v>
                </c:pt>
                <c:pt idx="661">
                  <c:v>0.4575</c:v>
                </c:pt>
                <c:pt idx="662">
                  <c:v>0.463</c:v>
                </c:pt>
                <c:pt idx="663">
                  <c:v>0.4519</c:v>
                </c:pt>
                <c:pt idx="664">
                  <c:v>0.456</c:v>
                </c:pt>
                <c:pt idx="665">
                  <c:v>0.4581</c:v>
                </c:pt>
                <c:pt idx="666">
                  <c:v>0.4599</c:v>
                </c:pt>
                <c:pt idx="667">
                  <c:v>0.4563</c:v>
                </c:pt>
                <c:pt idx="668">
                  <c:v>0.4546</c:v>
                </c:pt>
                <c:pt idx="669">
                  <c:v>0.4543</c:v>
                </c:pt>
                <c:pt idx="670">
                  <c:v>0.4584</c:v>
                </c:pt>
                <c:pt idx="671">
                  <c:v>0.4539</c:v>
                </c:pt>
                <c:pt idx="672">
                  <c:v>0.4529</c:v>
                </c:pt>
                <c:pt idx="673">
                  <c:v>0.4564</c:v>
                </c:pt>
                <c:pt idx="674">
                  <c:v>0.4615</c:v>
                </c:pt>
                <c:pt idx="675">
                  <c:v>0.4516</c:v>
                </c:pt>
                <c:pt idx="676">
                  <c:v>0.4601</c:v>
                </c:pt>
                <c:pt idx="677">
                  <c:v>0.4646</c:v>
                </c:pt>
                <c:pt idx="678">
                  <c:v>0.4583</c:v>
                </c:pt>
                <c:pt idx="679">
                  <c:v>0.4624</c:v>
                </c:pt>
                <c:pt idx="680">
                  <c:v>0.4574</c:v>
                </c:pt>
                <c:pt idx="681">
                  <c:v>0.4656</c:v>
                </c:pt>
                <c:pt idx="682">
                  <c:v>0.4575</c:v>
                </c:pt>
                <c:pt idx="683">
                  <c:v>0.4582</c:v>
                </c:pt>
                <c:pt idx="684">
                  <c:v>0.4738</c:v>
                </c:pt>
                <c:pt idx="685">
                  <c:v>0.46</c:v>
                </c:pt>
                <c:pt idx="686">
                  <c:v>0.4628</c:v>
                </c:pt>
                <c:pt idx="687">
                  <c:v>0.4691</c:v>
                </c:pt>
                <c:pt idx="688">
                  <c:v>0.4566</c:v>
                </c:pt>
                <c:pt idx="689">
                  <c:v>0.4692</c:v>
                </c:pt>
                <c:pt idx="690">
                  <c:v>0.4686</c:v>
                </c:pt>
                <c:pt idx="691">
                  <c:v>0.4665</c:v>
                </c:pt>
                <c:pt idx="692">
                  <c:v>0.4754</c:v>
                </c:pt>
                <c:pt idx="693">
                  <c:v>0.4618</c:v>
                </c:pt>
                <c:pt idx="694">
                  <c:v>0.4622</c:v>
                </c:pt>
                <c:pt idx="695">
                  <c:v>0.4505</c:v>
                </c:pt>
                <c:pt idx="696">
                  <c:v>0.4602</c:v>
                </c:pt>
                <c:pt idx="697">
                  <c:v>0.4646</c:v>
                </c:pt>
                <c:pt idx="698">
                  <c:v>0.4675</c:v>
                </c:pt>
                <c:pt idx="699">
                  <c:v>0.4601</c:v>
                </c:pt>
                <c:pt idx="700">
                  <c:v>0.4585</c:v>
                </c:pt>
                <c:pt idx="701">
                  <c:v>0.4665</c:v>
                </c:pt>
                <c:pt idx="702">
                  <c:v>0.4529</c:v>
                </c:pt>
                <c:pt idx="703">
                  <c:v>0.4584</c:v>
                </c:pt>
                <c:pt idx="704">
                  <c:v>0.4542</c:v>
                </c:pt>
                <c:pt idx="705">
                  <c:v>0.4619</c:v>
                </c:pt>
                <c:pt idx="706">
                  <c:v>0.4555</c:v>
                </c:pt>
                <c:pt idx="707">
                  <c:v>0.4595</c:v>
                </c:pt>
                <c:pt idx="708">
                  <c:v>0.4625</c:v>
                </c:pt>
                <c:pt idx="709">
                  <c:v>0.4588</c:v>
                </c:pt>
                <c:pt idx="710">
                  <c:v>0.4666</c:v>
                </c:pt>
                <c:pt idx="711">
                  <c:v>0.4624</c:v>
                </c:pt>
                <c:pt idx="712">
                  <c:v>0.4783</c:v>
                </c:pt>
                <c:pt idx="713">
                  <c:v>0.4582</c:v>
                </c:pt>
                <c:pt idx="714">
                  <c:v>0.4609</c:v>
                </c:pt>
                <c:pt idx="715">
                  <c:v>0.4614</c:v>
                </c:pt>
                <c:pt idx="716">
                  <c:v>0.4564</c:v>
                </c:pt>
                <c:pt idx="717">
                  <c:v>0.4595</c:v>
                </c:pt>
                <c:pt idx="718">
                  <c:v>0.458</c:v>
                </c:pt>
                <c:pt idx="719">
                  <c:v>0.4609</c:v>
                </c:pt>
                <c:pt idx="720">
                  <c:v>0.4674</c:v>
                </c:pt>
                <c:pt idx="721">
                  <c:v>0.4585</c:v>
                </c:pt>
                <c:pt idx="722">
                  <c:v>0.4694</c:v>
                </c:pt>
                <c:pt idx="723">
                  <c:v>0.4341</c:v>
                </c:pt>
                <c:pt idx="724">
                  <c:v>0.4358</c:v>
                </c:pt>
                <c:pt idx="725">
                  <c:v>0.4502</c:v>
                </c:pt>
                <c:pt idx="726">
                  <c:v>0.4541</c:v>
                </c:pt>
                <c:pt idx="727">
                  <c:v>0.4552</c:v>
                </c:pt>
                <c:pt idx="728">
                  <c:v>0.4537</c:v>
                </c:pt>
                <c:pt idx="729">
                  <c:v>0.4637</c:v>
                </c:pt>
                <c:pt idx="730">
                  <c:v>0.4512</c:v>
                </c:pt>
                <c:pt idx="731">
                  <c:v>0.4629</c:v>
                </c:pt>
                <c:pt idx="732">
                  <c:v>0.4627</c:v>
                </c:pt>
                <c:pt idx="733">
                  <c:v>0.4708</c:v>
                </c:pt>
                <c:pt idx="734">
                  <c:v>0.4771</c:v>
                </c:pt>
                <c:pt idx="735">
                  <c:v>0.47</c:v>
                </c:pt>
                <c:pt idx="736">
                  <c:v>0.4682</c:v>
                </c:pt>
                <c:pt idx="737">
                  <c:v>0.4569</c:v>
                </c:pt>
                <c:pt idx="738">
                  <c:v>0.4652</c:v>
                </c:pt>
                <c:pt idx="739">
                  <c:v>0.4645</c:v>
                </c:pt>
                <c:pt idx="740">
                  <c:v>0.4663</c:v>
                </c:pt>
                <c:pt idx="741">
                  <c:v>0.4577</c:v>
                </c:pt>
                <c:pt idx="742">
                  <c:v>0.473</c:v>
                </c:pt>
                <c:pt idx="743">
                  <c:v>0.4532</c:v>
                </c:pt>
                <c:pt idx="744">
                  <c:v>0.4645</c:v>
                </c:pt>
                <c:pt idx="745">
                  <c:v>0.4618</c:v>
                </c:pt>
                <c:pt idx="746">
                  <c:v>0.4639</c:v>
                </c:pt>
                <c:pt idx="747">
                  <c:v>0.4635</c:v>
                </c:pt>
                <c:pt idx="748">
                  <c:v>0.4666</c:v>
                </c:pt>
                <c:pt idx="749">
                  <c:v>0.4645</c:v>
                </c:pt>
                <c:pt idx="750">
                  <c:v>0.4608</c:v>
                </c:pt>
                <c:pt idx="751">
                  <c:v>0.4639</c:v>
                </c:pt>
                <c:pt idx="752">
                  <c:v>0.4588</c:v>
                </c:pt>
                <c:pt idx="753">
                  <c:v>0.4661</c:v>
                </c:pt>
                <c:pt idx="754">
                  <c:v>0.4601</c:v>
                </c:pt>
                <c:pt idx="755">
                  <c:v>0.4741</c:v>
                </c:pt>
                <c:pt idx="756">
                  <c:v>0.4669</c:v>
                </c:pt>
                <c:pt idx="757">
                  <c:v>0.4529</c:v>
                </c:pt>
                <c:pt idx="758">
                  <c:v>0.461</c:v>
                </c:pt>
                <c:pt idx="759">
                  <c:v>0.4648</c:v>
                </c:pt>
                <c:pt idx="760">
                  <c:v>0.4711</c:v>
                </c:pt>
                <c:pt idx="761">
                  <c:v>0.4759</c:v>
                </c:pt>
                <c:pt idx="762">
                  <c:v>0.4664</c:v>
                </c:pt>
                <c:pt idx="763">
                  <c:v>0.4732</c:v>
                </c:pt>
                <c:pt idx="764">
                  <c:v>0.4686</c:v>
                </c:pt>
                <c:pt idx="765">
                  <c:v>0.4538</c:v>
                </c:pt>
                <c:pt idx="766">
                  <c:v>0.4677</c:v>
                </c:pt>
                <c:pt idx="767">
                  <c:v>0.4735</c:v>
                </c:pt>
                <c:pt idx="768">
                  <c:v>0.4574</c:v>
                </c:pt>
                <c:pt idx="769">
                  <c:v>0.474</c:v>
                </c:pt>
                <c:pt idx="770">
                  <c:v>0.469</c:v>
                </c:pt>
                <c:pt idx="771">
                  <c:v>0.4689</c:v>
                </c:pt>
                <c:pt idx="772">
                  <c:v>0.4547</c:v>
                </c:pt>
                <c:pt idx="773">
                  <c:v>0.4568</c:v>
                </c:pt>
                <c:pt idx="774">
                  <c:v>0.451</c:v>
                </c:pt>
                <c:pt idx="775">
                  <c:v>0.4627</c:v>
                </c:pt>
                <c:pt idx="776">
                  <c:v>0.4598</c:v>
                </c:pt>
                <c:pt idx="777">
                  <c:v>0.4573</c:v>
                </c:pt>
                <c:pt idx="778">
                  <c:v>0.4687</c:v>
                </c:pt>
                <c:pt idx="779">
                  <c:v>0.4651</c:v>
                </c:pt>
                <c:pt idx="780">
                  <c:v>0.4598</c:v>
                </c:pt>
                <c:pt idx="781">
                  <c:v>0.4663</c:v>
                </c:pt>
                <c:pt idx="782">
                  <c:v>0.4667</c:v>
                </c:pt>
                <c:pt idx="783">
                  <c:v>0.4753</c:v>
                </c:pt>
                <c:pt idx="784">
                  <c:v>0.461</c:v>
                </c:pt>
                <c:pt idx="785">
                  <c:v>0.4641</c:v>
                </c:pt>
                <c:pt idx="786">
                  <c:v>0.4688</c:v>
                </c:pt>
                <c:pt idx="787">
                  <c:v>0.4646</c:v>
                </c:pt>
                <c:pt idx="788">
                  <c:v>0.4572</c:v>
                </c:pt>
                <c:pt idx="789">
                  <c:v>0.4622</c:v>
                </c:pt>
                <c:pt idx="790">
                  <c:v>0.471</c:v>
                </c:pt>
                <c:pt idx="791">
                  <c:v>0.4664</c:v>
                </c:pt>
                <c:pt idx="792">
                  <c:v>0.4675</c:v>
                </c:pt>
                <c:pt idx="793">
                  <c:v>0.4681</c:v>
                </c:pt>
                <c:pt idx="794">
                  <c:v>0.4666</c:v>
                </c:pt>
                <c:pt idx="795">
                  <c:v>0.4702</c:v>
                </c:pt>
                <c:pt idx="796">
                  <c:v>0.466</c:v>
                </c:pt>
                <c:pt idx="797">
                  <c:v>0.4642</c:v>
                </c:pt>
                <c:pt idx="798">
                  <c:v>0.46</c:v>
                </c:pt>
                <c:pt idx="799">
                  <c:v>0.462</c:v>
                </c:pt>
                <c:pt idx="800">
                  <c:v>0.4584</c:v>
                </c:pt>
                <c:pt idx="801">
                  <c:v>0.4647</c:v>
                </c:pt>
                <c:pt idx="802">
                  <c:v>0.4551</c:v>
                </c:pt>
                <c:pt idx="803">
                  <c:v>0.4578</c:v>
                </c:pt>
                <c:pt idx="804">
                  <c:v>0.4635</c:v>
                </c:pt>
                <c:pt idx="805">
                  <c:v>0.4636</c:v>
                </c:pt>
                <c:pt idx="806">
                  <c:v>0.4636</c:v>
                </c:pt>
                <c:pt idx="807">
                  <c:v>0.4612</c:v>
                </c:pt>
                <c:pt idx="808">
                  <c:v>0.4639</c:v>
                </c:pt>
                <c:pt idx="809">
                  <c:v>0.4619</c:v>
                </c:pt>
                <c:pt idx="810">
                  <c:v>0.465</c:v>
                </c:pt>
                <c:pt idx="811">
                  <c:v>0.4579</c:v>
                </c:pt>
                <c:pt idx="812">
                  <c:v>0.4635</c:v>
                </c:pt>
                <c:pt idx="813">
                  <c:v>0.4642</c:v>
                </c:pt>
                <c:pt idx="814">
                  <c:v>0.4587</c:v>
                </c:pt>
                <c:pt idx="815">
                  <c:v>0.4566</c:v>
                </c:pt>
                <c:pt idx="816">
                  <c:v>0.4615</c:v>
                </c:pt>
                <c:pt idx="817">
                  <c:v>0.4599</c:v>
                </c:pt>
                <c:pt idx="818">
                  <c:v>0.4613</c:v>
                </c:pt>
                <c:pt idx="819">
                  <c:v>0.4592</c:v>
                </c:pt>
                <c:pt idx="820">
                  <c:v>0.4583</c:v>
                </c:pt>
                <c:pt idx="821">
                  <c:v>0.4579</c:v>
                </c:pt>
                <c:pt idx="822">
                  <c:v>0.4554</c:v>
                </c:pt>
                <c:pt idx="823">
                  <c:v>0.4574</c:v>
                </c:pt>
                <c:pt idx="824">
                  <c:v>0.4608</c:v>
                </c:pt>
                <c:pt idx="825">
                  <c:v>0.462</c:v>
                </c:pt>
                <c:pt idx="826">
                  <c:v>0.4629</c:v>
                </c:pt>
                <c:pt idx="827">
                  <c:v>0.4529</c:v>
                </c:pt>
                <c:pt idx="828">
                  <c:v>0.4563</c:v>
                </c:pt>
                <c:pt idx="829">
                  <c:v>0.4376</c:v>
                </c:pt>
                <c:pt idx="830">
                  <c:v>0.4398</c:v>
                </c:pt>
                <c:pt idx="831">
                  <c:v>0.4503</c:v>
                </c:pt>
                <c:pt idx="832">
                  <c:v>0.4539</c:v>
                </c:pt>
                <c:pt idx="833">
                  <c:v>0.4527</c:v>
                </c:pt>
                <c:pt idx="834">
                  <c:v>0.457</c:v>
                </c:pt>
                <c:pt idx="835">
                  <c:v>0.4653</c:v>
                </c:pt>
                <c:pt idx="836">
                  <c:v>0.4623</c:v>
                </c:pt>
                <c:pt idx="837">
                  <c:v>0.4683</c:v>
                </c:pt>
                <c:pt idx="838">
                  <c:v>0.4597</c:v>
                </c:pt>
                <c:pt idx="839">
                  <c:v>0.4655</c:v>
                </c:pt>
                <c:pt idx="840">
                  <c:v>0.4577</c:v>
                </c:pt>
                <c:pt idx="841">
                  <c:v>0.466</c:v>
                </c:pt>
                <c:pt idx="842">
                  <c:v>0.4632</c:v>
                </c:pt>
                <c:pt idx="843">
                  <c:v>0.4509</c:v>
                </c:pt>
                <c:pt idx="844">
                  <c:v>0.4619</c:v>
                </c:pt>
                <c:pt idx="845">
                  <c:v>0.4557</c:v>
                </c:pt>
                <c:pt idx="846">
                  <c:v>0.4601</c:v>
                </c:pt>
                <c:pt idx="847">
                  <c:v>0.4625</c:v>
                </c:pt>
                <c:pt idx="848">
                  <c:v>0.4534</c:v>
                </c:pt>
                <c:pt idx="849">
                  <c:v>0.4602</c:v>
                </c:pt>
                <c:pt idx="850">
                  <c:v>0.4585</c:v>
                </c:pt>
                <c:pt idx="851">
                  <c:v>0.4263</c:v>
                </c:pt>
                <c:pt idx="852">
                  <c:v>0.4574</c:v>
                </c:pt>
                <c:pt idx="853">
                  <c:v>0.4546</c:v>
                </c:pt>
                <c:pt idx="854">
                  <c:v>0.4627</c:v>
                </c:pt>
                <c:pt idx="855">
                  <c:v>0.4701</c:v>
                </c:pt>
                <c:pt idx="856">
                  <c:v>0.4319</c:v>
                </c:pt>
                <c:pt idx="857">
                  <c:v>0.4654</c:v>
                </c:pt>
                <c:pt idx="858">
                  <c:v>0.4548</c:v>
                </c:pt>
                <c:pt idx="859">
                  <c:v>0.4776</c:v>
                </c:pt>
                <c:pt idx="860">
                  <c:v>0.4559</c:v>
                </c:pt>
                <c:pt idx="861">
                  <c:v>0.4708</c:v>
                </c:pt>
                <c:pt idx="862">
                  <c:v>0.4581</c:v>
                </c:pt>
                <c:pt idx="863">
                  <c:v>0.4718</c:v>
                </c:pt>
                <c:pt idx="864">
                  <c:v>0.4654</c:v>
                </c:pt>
                <c:pt idx="865">
                  <c:v>0.4539</c:v>
                </c:pt>
                <c:pt idx="866">
                  <c:v>0.4624</c:v>
                </c:pt>
                <c:pt idx="867">
                  <c:v>0.4645</c:v>
                </c:pt>
                <c:pt idx="868">
                  <c:v>0.467</c:v>
                </c:pt>
                <c:pt idx="869">
                  <c:v>0.4663</c:v>
                </c:pt>
                <c:pt idx="870">
                  <c:v>0.4612</c:v>
                </c:pt>
                <c:pt idx="871">
                  <c:v>0.4698</c:v>
                </c:pt>
                <c:pt idx="872">
                  <c:v>0.4663</c:v>
                </c:pt>
                <c:pt idx="873">
                  <c:v>0.4714</c:v>
                </c:pt>
                <c:pt idx="874">
                  <c:v>0.4658</c:v>
                </c:pt>
                <c:pt idx="875">
                  <c:v>0.4331</c:v>
                </c:pt>
                <c:pt idx="876">
                  <c:v>0.4592</c:v>
                </c:pt>
                <c:pt idx="877">
                  <c:v>0.4556</c:v>
                </c:pt>
                <c:pt idx="878">
                  <c:v>0.4523</c:v>
                </c:pt>
                <c:pt idx="879">
                  <c:v>0.451</c:v>
                </c:pt>
                <c:pt idx="880">
                  <c:v>0.4543</c:v>
                </c:pt>
                <c:pt idx="881">
                  <c:v>0.4604</c:v>
                </c:pt>
                <c:pt idx="882">
                  <c:v>0.4595</c:v>
                </c:pt>
                <c:pt idx="883">
                  <c:v>0.4661</c:v>
                </c:pt>
                <c:pt idx="884">
                  <c:v>0.4636</c:v>
                </c:pt>
                <c:pt idx="885">
                  <c:v>0.4619</c:v>
                </c:pt>
                <c:pt idx="886">
                  <c:v>0.4484</c:v>
                </c:pt>
                <c:pt idx="887">
                  <c:v>0.4697</c:v>
                </c:pt>
                <c:pt idx="888">
                  <c:v>0.468</c:v>
                </c:pt>
                <c:pt idx="889">
                  <c:v>0.4657</c:v>
                </c:pt>
                <c:pt idx="890">
                  <c:v>0.4672</c:v>
                </c:pt>
                <c:pt idx="891">
                  <c:v>0.4538</c:v>
                </c:pt>
                <c:pt idx="892">
                  <c:v>0.4635</c:v>
                </c:pt>
                <c:pt idx="893">
                  <c:v>0.4662</c:v>
                </c:pt>
                <c:pt idx="894">
                  <c:v>0.4612</c:v>
                </c:pt>
                <c:pt idx="895">
                  <c:v>0.4612</c:v>
                </c:pt>
                <c:pt idx="896">
                  <c:v>0.464</c:v>
                </c:pt>
                <c:pt idx="897">
                  <c:v>0.4647</c:v>
                </c:pt>
                <c:pt idx="898">
                  <c:v>0.458</c:v>
                </c:pt>
                <c:pt idx="899">
                  <c:v>0.4575</c:v>
                </c:pt>
                <c:pt idx="900">
                  <c:v>0.4686</c:v>
                </c:pt>
                <c:pt idx="901">
                  <c:v>0.4676</c:v>
                </c:pt>
                <c:pt idx="902">
                  <c:v>0.4704</c:v>
                </c:pt>
                <c:pt idx="903">
                  <c:v>0.4636</c:v>
                </c:pt>
                <c:pt idx="904">
                  <c:v>0.4571</c:v>
                </c:pt>
                <c:pt idx="905">
                  <c:v>0.4683</c:v>
                </c:pt>
                <c:pt idx="906">
                  <c:v>0.4668</c:v>
                </c:pt>
                <c:pt idx="907">
                  <c:v>0.4685</c:v>
                </c:pt>
                <c:pt idx="908">
                  <c:v>0.4635</c:v>
                </c:pt>
                <c:pt idx="909">
                  <c:v>0.4762</c:v>
                </c:pt>
                <c:pt idx="910">
                  <c:v>0.4629</c:v>
                </c:pt>
                <c:pt idx="911">
                  <c:v>0.4619</c:v>
                </c:pt>
                <c:pt idx="912">
                  <c:v>0.4641</c:v>
                </c:pt>
                <c:pt idx="913">
                  <c:v>0.4629</c:v>
                </c:pt>
                <c:pt idx="914">
                  <c:v>0.4712</c:v>
                </c:pt>
                <c:pt idx="915">
                  <c:v>0.4647</c:v>
                </c:pt>
                <c:pt idx="916">
                  <c:v>0.4699</c:v>
                </c:pt>
                <c:pt idx="917">
                  <c:v>0.4716</c:v>
                </c:pt>
                <c:pt idx="918">
                  <c:v>0.4674</c:v>
                </c:pt>
                <c:pt idx="919">
                  <c:v>0.4642</c:v>
                </c:pt>
                <c:pt idx="920">
                  <c:v>0.458</c:v>
                </c:pt>
                <c:pt idx="921">
                  <c:v>0.4626</c:v>
                </c:pt>
                <c:pt idx="922">
                  <c:v>0.4644</c:v>
                </c:pt>
                <c:pt idx="923">
                  <c:v>0.4596</c:v>
                </c:pt>
                <c:pt idx="924">
                  <c:v>0.4662</c:v>
                </c:pt>
                <c:pt idx="925">
                  <c:v>0.4627</c:v>
                </c:pt>
                <c:pt idx="926">
                  <c:v>0.4615</c:v>
                </c:pt>
                <c:pt idx="927">
                  <c:v>0.4543</c:v>
                </c:pt>
                <c:pt idx="928">
                  <c:v>0.4623</c:v>
                </c:pt>
                <c:pt idx="929">
                  <c:v>0.4627</c:v>
                </c:pt>
                <c:pt idx="930">
                  <c:v>0.46</c:v>
                </c:pt>
                <c:pt idx="931">
                  <c:v>0.4602</c:v>
                </c:pt>
                <c:pt idx="932">
                  <c:v>0.4631</c:v>
                </c:pt>
                <c:pt idx="933">
                  <c:v>0.462</c:v>
                </c:pt>
                <c:pt idx="934">
                  <c:v>0.4608</c:v>
                </c:pt>
                <c:pt idx="935">
                  <c:v>0.4583</c:v>
                </c:pt>
                <c:pt idx="936">
                  <c:v>0.4604</c:v>
                </c:pt>
                <c:pt idx="937">
                  <c:v>0.4627</c:v>
                </c:pt>
                <c:pt idx="938">
                  <c:v>0.4629</c:v>
                </c:pt>
                <c:pt idx="939">
                  <c:v>0.4618</c:v>
                </c:pt>
                <c:pt idx="940">
                  <c:v>0.4562</c:v>
                </c:pt>
                <c:pt idx="941">
                  <c:v>0.4692</c:v>
                </c:pt>
                <c:pt idx="942">
                  <c:v>0.4659</c:v>
                </c:pt>
                <c:pt idx="943">
                  <c:v>0.465</c:v>
                </c:pt>
                <c:pt idx="944">
                  <c:v>0.4607</c:v>
                </c:pt>
                <c:pt idx="945">
                  <c:v>0.4684</c:v>
                </c:pt>
                <c:pt idx="946">
                  <c:v>0.4586</c:v>
                </c:pt>
                <c:pt idx="947">
                  <c:v>0.4586</c:v>
                </c:pt>
                <c:pt idx="948">
                  <c:v>0.4631</c:v>
                </c:pt>
                <c:pt idx="949">
                  <c:v>0.4639</c:v>
                </c:pt>
                <c:pt idx="950">
                  <c:v>0.4608</c:v>
                </c:pt>
                <c:pt idx="951">
                  <c:v>0.4599</c:v>
                </c:pt>
                <c:pt idx="952">
                  <c:v>0.4561</c:v>
                </c:pt>
                <c:pt idx="953">
                  <c:v>0.466</c:v>
                </c:pt>
                <c:pt idx="954">
                  <c:v>0.4565</c:v>
                </c:pt>
                <c:pt idx="955">
                  <c:v>0.4597</c:v>
                </c:pt>
                <c:pt idx="956">
                  <c:v>0.4625</c:v>
                </c:pt>
                <c:pt idx="957">
                  <c:v>0.4575</c:v>
                </c:pt>
                <c:pt idx="958">
                  <c:v>0.4674</c:v>
                </c:pt>
                <c:pt idx="959">
                  <c:v>0.4626</c:v>
                </c:pt>
                <c:pt idx="960">
                  <c:v>0.4596</c:v>
                </c:pt>
                <c:pt idx="961">
                  <c:v>0.4582</c:v>
                </c:pt>
                <c:pt idx="962">
                  <c:v>0.4616</c:v>
                </c:pt>
                <c:pt idx="963">
                  <c:v>0.4639</c:v>
                </c:pt>
                <c:pt idx="964">
                  <c:v>0.466</c:v>
                </c:pt>
                <c:pt idx="965">
                  <c:v>0.4585</c:v>
                </c:pt>
                <c:pt idx="966">
                  <c:v>0.4645</c:v>
                </c:pt>
                <c:pt idx="967">
                  <c:v>0.4661</c:v>
                </c:pt>
                <c:pt idx="968">
                  <c:v>0.4584</c:v>
                </c:pt>
                <c:pt idx="969">
                  <c:v>0.4645</c:v>
                </c:pt>
                <c:pt idx="970">
                  <c:v>0.4654</c:v>
                </c:pt>
                <c:pt idx="971">
                  <c:v>0.4608</c:v>
                </c:pt>
                <c:pt idx="972">
                  <c:v>0.4628</c:v>
                </c:pt>
                <c:pt idx="973">
                  <c:v>0.4573</c:v>
                </c:pt>
                <c:pt idx="974">
                  <c:v>0.4584</c:v>
                </c:pt>
                <c:pt idx="975">
                  <c:v>0.4666</c:v>
                </c:pt>
                <c:pt idx="976">
                  <c:v>0.4675</c:v>
                </c:pt>
                <c:pt idx="977">
                  <c:v>0.4511</c:v>
                </c:pt>
                <c:pt idx="978">
                  <c:v>0.4587</c:v>
                </c:pt>
                <c:pt idx="979">
                  <c:v>0.4605</c:v>
                </c:pt>
                <c:pt idx="980">
                  <c:v>0.4667</c:v>
                </c:pt>
                <c:pt idx="981">
                  <c:v>0.4563</c:v>
                </c:pt>
                <c:pt idx="982">
                  <c:v>0.463</c:v>
                </c:pt>
                <c:pt idx="983">
                  <c:v>0.4535</c:v>
                </c:pt>
                <c:pt idx="984">
                  <c:v>0.4771</c:v>
                </c:pt>
                <c:pt idx="985">
                  <c:v>0.4641</c:v>
                </c:pt>
                <c:pt idx="986">
                  <c:v>0.464</c:v>
                </c:pt>
                <c:pt idx="987">
                  <c:v>0.4542</c:v>
                </c:pt>
                <c:pt idx="988">
                  <c:v>0.4679</c:v>
                </c:pt>
                <c:pt idx="989">
                  <c:v>0.4673</c:v>
                </c:pt>
                <c:pt idx="990">
                  <c:v>0.4693</c:v>
                </c:pt>
                <c:pt idx="991">
                  <c:v>0.4688</c:v>
                </c:pt>
                <c:pt idx="992">
                  <c:v>0.4623</c:v>
                </c:pt>
                <c:pt idx="993">
                  <c:v>0.464</c:v>
                </c:pt>
                <c:pt idx="994">
                  <c:v>0.4544</c:v>
                </c:pt>
                <c:pt idx="995">
                  <c:v>0.4727</c:v>
                </c:pt>
                <c:pt idx="996">
                  <c:v>0.4734</c:v>
                </c:pt>
                <c:pt idx="997">
                  <c:v>0.4584</c:v>
                </c:pt>
                <c:pt idx="998">
                  <c:v>0.4556</c:v>
                </c:pt>
                <c:pt idx="999">
                  <c:v>0.4553</c:v>
                </c:pt>
                <c:pt idx="1000">
                  <c:v>0.4643</c:v>
                </c:pt>
                <c:pt idx="1001">
                  <c:v>0.4641</c:v>
                </c:pt>
                <c:pt idx="1002">
                  <c:v>0.4562</c:v>
                </c:pt>
                <c:pt idx="1003">
                  <c:v>0.477</c:v>
                </c:pt>
                <c:pt idx="1004">
                  <c:v>0.4715</c:v>
                </c:pt>
                <c:pt idx="1005">
                  <c:v>0.4599</c:v>
                </c:pt>
                <c:pt idx="1006">
                  <c:v>0.4678</c:v>
                </c:pt>
                <c:pt idx="1007">
                  <c:v>0.4465</c:v>
                </c:pt>
                <c:pt idx="1008">
                  <c:v>0.4481</c:v>
                </c:pt>
                <c:pt idx="1009">
                  <c:v>0.4659</c:v>
                </c:pt>
                <c:pt idx="1010">
                  <c:v>0.4575</c:v>
                </c:pt>
                <c:pt idx="1011">
                  <c:v>0.4543</c:v>
                </c:pt>
                <c:pt idx="1012">
                  <c:v>0.4668</c:v>
                </c:pt>
                <c:pt idx="1013">
                  <c:v>0.4642</c:v>
                </c:pt>
                <c:pt idx="1014">
                  <c:v>0.4599</c:v>
                </c:pt>
                <c:pt idx="1015">
                  <c:v>0.4666</c:v>
                </c:pt>
                <c:pt idx="1016">
                  <c:v>0.4645</c:v>
                </c:pt>
                <c:pt idx="1017">
                  <c:v>0.4684</c:v>
                </c:pt>
                <c:pt idx="1018">
                  <c:v>0.4641</c:v>
                </c:pt>
                <c:pt idx="1019">
                  <c:v>0.465</c:v>
                </c:pt>
                <c:pt idx="1020">
                  <c:v>0.4598</c:v>
                </c:pt>
                <c:pt idx="1021">
                  <c:v>0.4547</c:v>
                </c:pt>
                <c:pt idx="1022">
                  <c:v>0.4581</c:v>
                </c:pt>
                <c:pt idx="1023">
                  <c:v>0.4657</c:v>
                </c:pt>
                <c:pt idx="1024">
                  <c:v>0.4689</c:v>
                </c:pt>
                <c:pt idx="1025">
                  <c:v>0.4695</c:v>
                </c:pt>
                <c:pt idx="1026">
                  <c:v>0.4558</c:v>
                </c:pt>
                <c:pt idx="1027">
                  <c:v>0.4577</c:v>
                </c:pt>
                <c:pt idx="1028">
                  <c:v>0.4449</c:v>
                </c:pt>
                <c:pt idx="1029">
                  <c:v>0.4605</c:v>
                </c:pt>
                <c:pt idx="1030">
                  <c:v>0.4642</c:v>
                </c:pt>
                <c:pt idx="1031">
                  <c:v>0.4604</c:v>
                </c:pt>
                <c:pt idx="1032">
                  <c:v>0.4629</c:v>
                </c:pt>
                <c:pt idx="1033">
                  <c:v>0.4691</c:v>
                </c:pt>
                <c:pt idx="1034">
                  <c:v>0.4639</c:v>
                </c:pt>
                <c:pt idx="1035">
                  <c:v>0.4547</c:v>
                </c:pt>
                <c:pt idx="1036">
                  <c:v>0.4494</c:v>
                </c:pt>
                <c:pt idx="1037">
                  <c:v>0.4565</c:v>
                </c:pt>
                <c:pt idx="1038">
                  <c:v>0.4575</c:v>
                </c:pt>
                <c:pt idx="1039">
                  <c:v>0.465</c:v>
                </c:pt>
                <c:pt idx="1040">
                  <c:v>0.4592</c:v>
                </c:pt>
                <c:pt idx="1041">
                  <c:v>0.4671</c:v>
                </c:pt>
                <c:pt idx="1042">
                  <c:v>0.4789</c:v>
                </c:pt>
                <c:pt idx="1043">
                  <c:v>0.4687</c:v>
                </c:pt>
                <c:pt idx="1044">
                  <c:v>0.4795</c:v>
                </c:pt>
                <c:pt idx="1045">
                  <c:v>0.4706</c:v>
                </c:pt>
                <c:pt idx="1046">
                  <c:v>0.4696</c:v>
                </c:pt>
                <c:pt idx="1047">
                  <c:v>0.4621</c:v>
                </c:pt>
                <c:pt idx="1048">
                  <c:v>0.4742</c:v>
                </c:pt>
                <c:pt idx="1049">
                  <c:v>0.4653</c:v>
                </c:pt>
                <c:pt idx="1050">
                  <c:v>0.4682</c:v>
                </c:pt>
                <c:pt idx="1051">
                  <c:v>0.468</c:v>
                </c:pt>
                <c:pt idx="1052">
                  <c:v>0.4752</c:v>
                </c:pt>
                <c:pt idx="1053">
                  <c:v>0.4718</c:v>
                </c:pt>
                <c:pt idx="1054">
                  <c:v>0.4633</c:v>
                </c:pt>
                <c:pt idx="1055">
                  <c:v>0.4625</c:v>
                </c:pt>
                <c:pt idx="1056">
                  <c:v>0.4643</c:v>
                </c:pt>
                <c:pt idx="1057">
                  <c:v>0.4702</c:v>
                </c:pt>
                <c:pt idx="1058">
                  <c:v>0.4721</c:v>
                </c:pt>
                <c:pt idx="1059">
                  <c:v>0.4685</c:v>
                </c:pt>
                <c:pt idx="1060">
                  <c:v>0.4632</c:v>
                </c:pt>
                <c:pt idx="1061">
                  <c:v>0.4662</c:v>
                </c:pt>
                <c:pt idx="1062">
                  <c:v>0.4648</c:v>
                </c:pt>
                <c:pt idx="1063">
                  <c:v>0.472</c:v>
                </c:pt>
                <c:pt idx="1064">
                  <c:v>0.4688</c:v>
                </c:pt>
                <c:pt idx="1065">
                  <c:v>0.4658</c:v>
                </c:pt>
                <c:pt idx="1066">
                  <c:v>0.4629</c:v>
                </c:pt>
                <c:pt idx="1067">
                  <c:v>0.4785</c:v>
                </c:pt>
                <c:pt idx="1068">
                  <c:v>0.469</c:v>
                </c:pt>
                <c:pt idx="1069">
                  <c:v>0.4755</c:v>
                </c:pt>
                <c:pt idx="1070">
                  <c:v>0.4684</c:v>
                </c:pt>
                <c:pt idx="1071">
                  <c:v>0.4621</c:v>
                </c:pt>
                <c:pt idx="1072">
                  <c:v>0.4644</c:v>
                </c:pt>
                <c:pt idx="1073">
                  <c:v>0.4583</c:v>
                </c:pt>
                <c:pt idx="1074">
                  <c:v>0.4672</c:v>
                </c:pt>
                <c:pt idx="1075">
                  <c:v>0.4634</c:v>
                </c:pt>
                <c:pt idx="1076">
                  <c:v>0.4575</c:v>
                </c:pt>
                <c:pt idx="1077">
                  <c:v>0.4736</c:v>
                </c:pt>
                <c:pt idx="1078">
                  <c:v>0.463</c:v>
                </c:pt>
                <c:pt idx="1079">
                  <c:v>0.4616</c:v>
                </c:pt>
                <c:pt idx="1080">
                  <c:v>0.4577</c:v>
                </c:pt>
                <c:pt idx="1081">
                  <c:v>0.458</c:v>
                </c:pt>
                <c:pt idx="1082">
                  <c:v>0.4543</c:v>
                </c:pt>
                <c:pt idx="1083">
                  <c:v>0.4574</c:v>
                </c:pt>
                <c:pt idx="1084">
                  <c:v>0.458</c:v>
                </c:pt>
                <c:pt idx="1085">
                  <c:v>0.4584</c:v>
                </c:pt>
                <c:pt idx="1086">
                  <c:v>0.4587</c:v>
                </c:pt>
                <c:pt idx="1087">
                  <c:v>0.455</c:v>
                </c:pt>
                <c:pt idx="1088">
                  <c:v>0.4637</c:v>
                </c:pt>
                <c:pt idx="1089">
                  <c:v>0.4605</c:v>
                </c:pt>
                <c:pt idx="1090">
                  <c:v>0.4707</c:v>
                </c:pt>
                <c:pt idx="1091">
                  <c:v>0.4595</c:v>
                </c:pt>
                <c:pt idx="1092">
                  <c:v>0.4601</c:v>
                </c:pt>
                <c:pt idx="1093">
                  <c:v>0.459</c:v>
                </c:pt>
                <c:pt idx="1094">
                  <c:v>0.4547</c:v>
                </c:pt>
                <c:pt idx="1095">
                  <c:v>0.4491</c:v>
                </c:pt>
                <c:pt idx="1096">
                  <c:v>0.4525</c:v>
                </c:pt>
                <c:pt idx="1097">
                  <c:v>0.4541</c:v>
                </c:pt>
                <c:pt idx="1098">
                  <c:v>0.4579</c:v>
                </c:pt>
                <c:pt idx="1099">
                  <c:v>0.4582</c:v>
                </c:pt>
                <c:pt idx="1100">
                  <c:v>0.4485</c:v>
                </c:pt>
                <c:pt idx="1101">
                  <c:v>0.4509</c:v>
                </c:pt>
                <c:pt idx="1102">
                  <c:v>0.4503</c:v>
                </c:pt>
                <c:pt idx="1103">
                  <c:v>0.4563</c:v>
                </c:pt>
                <c:pt idx="1104">
                  <c:v>0.4482</c:v>
                </c:pt>
                <c:pt idx="1105">
                  <c:v>0.4522</c:v>
                </c:pt>
                <c:pt idx="1106">
                  <c:v>0.4518</c:v>
                </c:pt>
                <c:pt idx="1107">
                  <c:v>0.4568</c:v>
                </c:pt>
                <c:pt idx="1108">
                  <c:v>0.4501</c:v>
                </c:pt>
                <c:pt idx="1109">
                  <c:v>0.4484</c:v>
                </c:pt>
                <c:pt idx="1110">
                  <c:v>0.4446</c:v>
                </c:pt>
                <c:pt idx="1111">
                  <c:v>0.4505</c:v>
                </c:pt>
                <c:pt idx="1112">
                  <c:v>0.4483</c:v>
                </c:pt>
                <c:pt idx="1113">
                  <c:v>0.4539</c:v>
                </c:pt>
                <c:pt idx="1114">
                  <c:v>0.453</c:v>
                </c:pt>
                <c:pt idx="1115">
                  <c:v>0.4484</c:v>
                </c:pt>
                <c:pt idx="1116">
                  <c:v>0.4464</c:v>
                </c:pt>
                <c:pt idx="1117">
                  <c:v>0.4474</c:v>
                </c:pt>
                <c:pt idx="1118">
                  <c:v>0.4553</c:v>
                </c:pt>
                <c:pt idx="1119">
                  <c:v>0.4524</c:v>
                </c:pt>
                <c:pt idx="1120">
                  <c:v>0.4461</c:v>
                </c:pt>
                <c:pt idx="1121">
                  <c:v>0.449</c:v>
                </c:pt>
                <c:pt idx="1122">
                  <c:v>0.4455</c:v>
                </c:pt>
                <c:pt idx="1123">
                  <c:v>0.4538</c:v>
                </c:pt>
                <c:pt idx="1124">
                  <c:v>0.4504</c:v>
                </c:pt>
                <c:pt idx="1125">
                  <c:v>0.4479</c:v>
                </c:pt>
                <c:pt idx="1126">
                  <c:v>0.4528</c:v>
                </c:pt>
                <c:pt idx="1127">
                  <c:v>0.4522</c:v>
                </c:pt>
                <c:pt idx="1128">
                  <c:v>0.4487</c:v>
                </c:pt>
                <c:pt idx="1129">
                  <c:v>0.448</c:v>
                </c:pt>
                <c:pt idx="1130">
                  <c:v>0.4492</c:v>
                </c:pt>
                <c:pt idx="1131">
                  <c:v>0.4551</c:v>
                </c:pt>
                <c:pt idx="1132">
                  <c:v>0.4551</c:v>
                </c:pt>
                <c:pt idx="1133">
                  <c:v>0.4548</c:v>
                </c:pt>
                <c:pt idx="1134">
                  <c:v>0.4484</c:v>
                </c:pt>
                <c:pt idx="1135">
                  <c:v>0.449</c:v>
                </c:pt>
                <c:pt idx="1136">
                  <c:v>0.4559</c:v>
                </c:pt>
                <c:pt idx="1137">
                  <c:v>0.446</c:v>
                </c:pt>
                <c:pt idx="1138">
                  <c:v>0.4507</c:v>
                </c:pt>
                <c:pt idx="1139">
                  <c:v>0.4531</c:v>
                </c:pt>
                <c:pt idx="1140">
                  <c:v>0.455</c:v>
                </c:pt>
                <c:pt idx="1141">
                  <c:v>0.4511</c:v>
                </c:pt>
                <c:pt idx="1142">
                  <c:v>0.4498</c:v>
                </c:pt>
                <c:pt idx="1143">
                  <c:v>0.4491</c:v>
                </c:pt>
                <c:pt idx="1144">
                  <c:v>0.4515</c:v>
                </c:pt>
                <c:pt idx="1145">
                  <c:v>0.4601</c:v>
                </c:pt>
                <c:pt idx="1146">
                  <c:v>0.4552</c:v>
                </c:pt>
                <c:pt idx="1147">
                  <c:v>0.4608</c:v>
                </c:pt>
                <c:pt idx="1148">
                  <c:v>0.4563</c:v>
                </c:pt>
                <c:pt idx="1149">
                  <c:v>0.4525</c:v>
                </c:pt>
                <c:pt idx="1150">
                  <c:v>0.4619</c:v>
                </c:pt>
                <c:pt idx="1151">
                  <c:v>0.4671</c:v>
                </c:pt>
                <c:pt idx="1152">
                  <c:v>0.4668</c:v>
                </c:pt>
                <c:pt idx="1153">
                  <c:v>0.4577</c:v>
                </c:pt>
                <c:pt idx="1154">
                  <c:v>0.4583</c:v>
                </c:pt>
                <c:pt idx="1155">
                  <c:v>0.4551</c:v>
                </c:pt>
                <c:pt idx="1156">
                  <c:v>0.4554</c:v>
                </c:pt>
                <c:pt idx="1157">
                  <c:v>0.468</c:v>
                </c:pt>
                <c:pt idx="1158">
                  <c:v>0.4659</c:v>
                </c:pt>
                <c:pt idx="1159">
                  <c:v>0.4534</c:v>
                </c:pt>
                <c:pt idx="1160">
                  <c:v>0.4511</c:v>
                </c:pt>
                <c:pt idx="1161">
                  <c:v>0.4583</c:v>
                </c:pt>
                <c:pt idx="1162">
                  <c:v>0.4523</c:v>
                </c:pt>
                <c:pt idx="1163">
                  <c:v>0.4578</c:v>
                </c:pt>
                <c:pt idx="1164">
                  <c:v>0.4579</c:v>
                </c:pt>
                <c:pt idx="1165">
                  <c:v>0.4656</c:v>
                </c:pt>
                <c:pt idx="1166">
                  <c:v>0.46</c:v>
                </c:pt>
                <c:pt idx="1167">
                  <c:v>0.467</c:v>
                </c:pt>
                <c:pt idx="1168">
                  <c:v>0.461</c:v>
                </c:pt>
                <c:pt idx="1169">
                  <c:v>0.4652</c:v>
                </c:pt>
                <c:pt idx="1170">
                  <c:v>0.4649</c:v>
                </c:pt>
                <c:pt idx="1171">
                  <c:v>0.4686</c:v>
                </c:pt>
                <c:pt idx="1172">
                  <c:v>0.4515</c:v>
                </c:pt>
                <c:pt idx="1173">
                  <c:v>0.4569</c:v>
                </c:pt>
                <c:pt idx="1174">
                  <c:v>0.455</c:v>
                </c:pt>
                <c:pt idx="1175">
                  <c:v>0.4583</c:v>
                </c:pt>
                <c:pt idx="1176">
                  <c:v>0.4537</c:v>
                </c:pt>
                <c:pt idx="1177">
                  <c:v>0.4555</c:v>
                </c:pt>
                <c:pt idx="1178">
                  <c:v>0.4582</c:v>
                </c:pt>
                <c:pt idx="1179">
                  <c:v>0.4413</c:v>
                </c:pt>
                <c:pt idx="1180">
                  <c:v>0.4358</c:v>
                </c:pt>
                <c:pt idx="1181">
                  <c:v>0.4594</c:v>
                </c:pt>
                <c:pt idx="1182">
                  <c:v>0.4525</c:v>
                </c:pt>
                <c:pt idx="1183">
                  <c:v>0.4488</c:v>
                </c:pt>
                <c:pt idx="1184">
                  <c:v>0.45</c:v>
                </c:pt>
                <c:pt idx="1185">
                  <c:v>0.4511</c:v>
                </c:pt>
                <c:pt idx="1186">
                  <c:v>0.4531</c:v>
                </c:pt>
                <c:pt idx="1187">
                  <c:v>0.445</c:v>
                </c:pt>
                <c:pt idx="1188">
                  <c:v>0.4557</c:v>
                </c:pt>
                <c:pt idx="1189">
                  <c:v>0.4522</c:v>
                </c:pt>
                <c:pt idx="1190">
                  <c:v>0.4554</c:v>
                </c:pt>
                <c:pt idx="1191">
                  <c:v>0.4532</c:v>
                </c:pt>
                <c:pt idx="1192">
                  <c:v>0.4617</c:v>
                </c:pt>
                <c:pt idx="1193">
                  <c:v>0.4635</c:v>
                </c:pt>
                <c:pt idx="1194">
                  <c:v>0.4589</c:v>
                </c:pt>
                <c:pt idx="1195">
                  <c:v>0.4591</c:v>
                </c:pt>
                <c:pt idx="1196">
                  <c:v>0.4552</c:v>
                </c:pt>
                <c:pt idx="1197">
                  <c:v>0.4531</c:v>
                </c:pt>
                <c:pt idx="1198">
                  <c:v>0.4312</c:v>
                </c:pt>
                <c:pt idx="1199">
                  <c:v>0.4631</c:v>
                </c:pt>
                <c:pt idx="1200">
                  <c:v>0.4666</c:v>
                </c:pt>
                <c:pt idx="1201">
                  <c:v>0.4588</c:v>
                </c:pt>
                <c:pt idx="1202">
                  <c:v>0.4665</c:v>
                </c:pt>
                <c:pt idx="1203">
                  <c:v>0.4707</c:v>
                </c:pt>
                <c:pt idx="1204">
                  <c:v>0.4661</c:v>
                </c:pt>
                <c:pt idx="1205">
                  <c:v>0.4569</c:v>
                </c:pt>
                <c:pt idx="1206">
                  <c:v>0.4574</c:v>
                </c:pt>
                <c:pt idx="1207">
                  <c:v>0.4646</c:v>
                </c:pt>
                <c:pt idx="1208">
                  <c:v>0.4689</c:v>
                </c:pt>
                <c:pt idx="1209">
                  <c:v>0.4541</c:v>
                </c:pt>
                <c:pt idx="1210">
                  <c:v>0.4468</c:v>
                </c:pt>
                <c:pt idx="1211">
                  <c:v>0.4573</c:v>
                </c:pt>
                <c:pt idx="1212">
                  <c:v>0.4611</c:v>
                </c:pt>
                <c:pt idx="1213">
                  <c:v>0.4623</c:v>
                </c:pt>
                <c:pt idx="1214">
                  <c:v>0.4442</c:v>
                </c:pt>
                <c:pt idx="1215">
                  <c:v>0.465</c:v>
                </c:pt>
                <c:pt idx="1216">
                  <c:v>0.4607</c:v>
                </c:pt>
                <c:pt idx="1217">
                  <c:v>0.4611</c:v>
                </c:pt>
                <c:pt idx="1218">
                  <c:v>0.4602</c:v>
                </c:pt>
                <c:pt idx="1219">
                  <c:v>0.462</c:v>
                </c:pt>
                <c:pt idx="1220">
                  <c:v>0.4546</c:v>
                </c:pt>
                <c:pt idx="1221">
                  <c:v>0.4523</c:v>
                </c:pt>
                <c:pt idx="1222">
                  <c:v>0.4568</c:v>
                </c:pt>
                <c:pt idx="1223">
                  <c:v>0.455</c:v>
                </c:pt>
                <c:pt idx="1224">
                  <c:v>0.4535</c:v>
                </c:pt>
                <c:pt idx="1225">
                  <c:v>0.457</c:v>
                </c:pt>
                <c:pt idx="1226">
                  <c:v>0.4577</c:v>
                </c:pt>
                <c:pt idx="1227">
                  <c:v>0.4482</c:v>
                </c:pt>
                <c:pt idx="1228">
                  <c:v>0.4526</c:v>
                </c:pt>
                <c:pt idx="1229">
                  <c:v>0.4524</c:v>
                </c:pt>
                <c:pt idx="1230">
                  <c:v>0.4544</c:v>
                </c:pt>
                <c:pt idx="1231">
                  <c:v>0.4522</c:v>
                </c:pt>
                <c:pt idx="1232">
                  <c:v>0.4512</c:v>
                </c:pt>
                <c:pt idx="1233">
                  <c:v>0.4461</c:v>
                </c:pt>
                <c:pt idx="1234">
                  <c:v>0.4494</c:v>
                </c:pt>
                <c:pt idx="1235">
                  <c:v>0.4573</c:v>
                </c:pt>
                <c:pt idx="1236">
                  <c:v>0.4577</c:v>
                </c:pt>
                <c:pt idx="1237">
                  <c:v>0.4574</c:v>
                </c:pt>
                <c:pt idx="1238">
                  <c:v>0.453</c:v>
                </c:pt>
                <c:pt idx="1239">
                  <c:v>0.4653</c:v>
                </c:pt>
                <c:pt idx="1240">
                  <c:v>0.4554</c:v>
                </c:pt>
                <c:pt idx="1241">
                  <c:v>0.4619</c:v>
                </c:pt>
                <c:pt idx="1242">
                  <c:v>0.4581</c:v>
                </c:pt>
                <c:pt idx="1243">
                  <c:v>0.4523</c:v>
                </c:pt>
                <c:pt idx="1244">
                  <c:v>0.4533</c:v>
                </c:pt>
                <c:pt idx="1245">
                  <c:v>0.4518</c:v>
                </c:pt>
                <c:pt idx="1246">
                  <c:v>0.4523</c:v>
                </c:pt>
                <c:pt idx="1247">
                  <c:v>0.46</c:v>
                </c:pt>
                <c:pt idx="1248">
                  <c:v>0.4523</c:v>
                </c:pt>
                <c:pt idx="1249">
                  <c:v>0.4566</c:v>
                </c:pt>
                <c:pt idx="1250">
                  <c:v>0.453</c:v>
                </c:pt>
                <c:pt idx="1251">
                  <c:v>0.4623</c:v>
                </c:pt>
                <c:pt idx="1252">
                  <c:v>0.4651</c:v>
                </c:pt>
                <c:pt idx="1253">
                  <c:v>0.4572</c:v>
                </c:pt>
                <c:pt idx="1254">
                  <c:v>0.452</c:v>
                </c:pt>
                <c:pt idx="1255">
                  <c:v>0.4595</c:v>
                </c:pt>
                <c:pt idx="1256">
                  <c:v>0.4573</c:v>
                </c:pt>
                <c:pt idx="1257">
                  <c:v>0.4617</c:v>
                </c:pt>
                <c:pt idx="1258">
                  <c:v>0.459</c:v>
                </c:pt>
                <c:pt idx="1259">
                  <c:v>0.4543</c:v>
                </c:pt>
                <c:pt idx="1260">
                  <c:v>0.4525</c:v>
                </c:pt>
                <c:pt idx="1261">
                  <c:v>0.4439</c:v>
                </c:pt>
                <c:pt idx="1262">
                  <c:v>0.455</c:v>
                </c:pt>
                <c:pt idx="1263">
                  <c:v>0.458</c:v>
                </c:pt>
                <c:pt idx="1264">
                  <c:v>0.4524</c:v>
                </c:pt>
                <c:pt idx="1265">
                  <c:v>0.456</c:v>
                </c:pt>
                <c:pt idx="1266">
                  <c:v>0.4572</c:v>
                </c:pt>
                <c:pt idx="1267">
                  <c:v>0.4522</c:v>
                </c:pt>
                <c:pt idx="1268">
                  <c:v>0.4554</c:v>
                </c:pt>
                <c:pt idx="1269">
                  <c:v>0.4551</c:v>
                </c:pt>
                <c:pt idx="1270">
                  <c:v>0.4555</c:v>
                </c:pt>
                <c:pt idx="1271">
                  <c:v>0.4511</c:v>
                </c:pt>
                <c:pt idx="1272">
                  <c:v>0.4518</c:v>
                </c:pt>
                <c:pt idx="1273">
                  <c:v>0.4482</c:v>
                </c:pt>
                <c:pt idx="1274">
                  <c:v>0.4544</c:v>
                </c:pt>
                <c:pt idx="1275">
                  <c:v>0.4493</c:v>
                </c:pt>
                <c:pt idx="1276">
                  <c:v>0.455</c:v>
                </c:pt>
                <c:pt idx="1277">
                  <c:v>0.4583</c:v>
                </c:pt>
                <c:pt idx="1278">
                  <c:v>0.461</c:v>
                </c:pt>
                <c:pt idx="1279">
                  <c:v>0.4509</c:v>
                </c:pt>
                <c:pt idx="1280">
                  <c:v>0.4537</c:v>
                </c:pt>
                <c:pt idx="1281">
                  <c:v>0.4566</c:v>
                </c:pt>
                <c:pt idx="1282">
                  <c:v>0.4597</c:v>
                </c:pt>
                <c:pt idx="1283">
                  <c:v>0.4534</c:v>
                </c:pt>
                <c:pt idx="1284">
                  <c:v>0.4566</c:v>
                </c:pt>
                <c:pt idx="1285">
                  <c:v>0.4593</c:v>
                </c:pt>
                <c:pt idx="1286">
                  <c:v>0.4535</c:v>
                </c:pt>
                <c:pt idx="1287">
                  <c:v>0.4588</c:v>
                </c:pt>
                <c:pt idx="1288">
                  <c:v>0.4564</c:v>
                </c:pt>
                <c:pt idx="1289">
                  <c:v>0.4596</c:v>
                </c:pt>
                <c:pt idx="1290">
                  <c:v>0.4529</c:v>
                </c:pt>
                <c:pt idx="1291">
                  <c:v>0.4528</c:v>
                </c:pt>
                <c:pt idx="1292">
                  <c:v>0.4539</c:v>
                </c:pt>
                <c:pt idx="1293">
                  <c:v>0.4553</c:v>
                </c:pt>
                <c:pt idx="1294">
                  <c:v>0.4533</c:v>
                </c:pt>
                <c:pt idx="1295">
                  <c:v>0.4498</c:v>
                </c:pt>
                <c:pt idx="1296">
                  <c:v>0.4567</c:v>
                </c:pt>
                <c:pt idx="1297">
                  <c:v>0.4507</c:v>
                </c:pt>
                <c:pt idx="1298">
                  <c:v>0.4544</c:v>
                </c:pt>
                <c:pt idx="1299">
                  <c:v>0.4531</c:v>
                </c:pt>
                <c:pt idx="1300">
                  <c:v>0.4523</c:v>
                </c:pt>
                <c:pt idx="1301">
                  <c:v>0.4593</c:v>
                </c:pt>
                <c:pt idx="1302">
                  <c:v>0.4547</c:v>
                </c:pt>
                <c:pt idx="1303">
                  <c:v>0.4572</c:v>
                </c:pt>
                <c:pt idx="1304">
                  <c:v>0.4654</c:v>
                </c:pt>
                <c:pt idx="1305">
                  <c:v>0.4534</c:v>
                </c:pt>
                <c:pt idx="1306">
                  <c:v>0.4562</c:v>
                </c:pt>
                <c:pt idx="1307">
                  <c:v>0.4606</c:v>
                </c:pt>
                <c:pt idx="1308">
                  <c:v>0.4521</c:v>
                </c:pt>
                <c:pt idx="1309">
                  <c:v>0.4604</c:v>
                </c:pt>
                <c:pt idx="1310">
                  <c:v>0.4577</c:v>
                </c:pt>
                <c:pt idx="1311">
                  <c:v>0.4591</c:v>
                </c:pt>
                <c:pt idx="1312">
                  <c:v>0.463</c:v>
                </c:pt>
                <c:pt idx="1313">
                  <c:v>0.4624</c:v>
                </c:pt>
                <c:pt idx="1314">
                  <c:v>0.4484</c:v>
                </c:pt>
                <c:pt idx="1315">
                  <c:v>0.4601</c:v>
                </c:pt>
                <c:pt idx="1316">
                  <c:v>0.4522</c:v>
                </c:pt>
                <c:pt idx="1317">
                  <c:v>0.4633</c:v>
                </c:pt>
                <c:pt idx="1318">
                  <c:v>0.4507</c:v>
                </c:pt>
                <c:pt idx="1319">
                  <c:v>0.4536</c:v>
                </c:pt>
                <c:pt idx="1320">
                  <c:v>0.4624</c:v>
                </c:pt>
                <c:pt idx="1321">
                  <c:v>0.463</c:v>
                </c:pt>
                <c:pt idx="1322">
                  <c:v>0.4513</c:v>
                </c:pt>
                <c:pt idx="1323">
                  <c:v>0.4598</c:v>
                </c:pt>
                <c:pt idx="1324">
                  <c:v>0.4699</c:v>
                </c:pt>
                <c:pt idx="1325">
                  <c:v>0.4585</c:v>
                </c:pt>
                <c:pt idx="1326">
                  <c:v>0.4557</c:v>
                </c:pt>
                <c:pt idx="1327">
                  <c:v>0.4606</c:v>
                </c:pt>
                <c:pt idx="1328">
                  <c:v>0.4629</c:v>
                </c:pt>
                <c:pt idx="1329">
                  <c:v>0.4542</c:v>
                </c:pt>
                <c:pt idx="1330">
                  <c:v>0.4545</c:v>
                </c:pt>
                <c:pt idx="1331">
                  <c:v>0.4481</c:v>
                </c:pt>
                <c:pt idx="1332">
                  <c:v>0.4493</c:v>
                </c:pt>
                <c:pt idx="1333">
                  <c:v>0.463</c:v>
                </c:pt>
                <c:pt idx="1334">
                  <c:v>0.4651</c:v>
                </c:pt>
                <c:pt idx="1335">
                  <c:v>0.4547</c:v>
                </c:pt>
                <c:pt idx="1336">
                  <c:v>0.465</c:v>
                </c:pt>
                <c:pt idx="1337">
                  <c:v>0.4601</c:v>
                </c:pt>
                <c:pt idx="1338">
                  <c:v>0.4651</c:v>
                </c:pt>
                <c:pt idx="1339">
                  <c:v>0.4588</c:v>
                </c:pt>
                <c:pt idx="1340">
                  <c:v>0.4567</c:v>
                </c:pt>
                <c:pt idx="1341">
                  <c:v>0.4614</c:v>
                </c:pt>
                <c:pt idx="1342">
                  <c:v>0.4657</c:v>
                </c:pt>
                <c:pt idx="1343">
                  <c:v>0.4677</c:v>
                </c:pt>
                <c:pt idx="1344">
                  <c:v>0.4562</c:v>
                </c:pt>
                <c:pt idx="1345">
                  <c:v>0.4643</c:v>
                </c:pt>
                <c:pt idx="1346">
                  <c:v>0.4591</c:v>
                </c:pt>
                <c:pt idx="1347">
                  <c:v>0.4546</c:v>
                </c:pt>
                <c:pt idx="1348">
                  <c:v>0.4623</c:v>
                </c:pt>
                <c:pt idx="1349">
                  <c:v>0.4563</c:v>
                </c:pt>
                <c:pt idx="1350">
                  <c:v>0.462</c:v>
                </c:pt>
                <c:pt idx="1351">
                  <c:v>0.452</c:v>
                </c:pt>
                <c:pt idx="1352">
                  <c:v>0.4682</c:v>
                </c:pt>
                <c:pt idx="1353">
                  <c:v>0.455</c:v>
                </c:pt>
                <c:pt idx="1354">
                  <c:v>0.4581</c:v>
                </c:pt>
                <c:pt idx="1355">
                  <c:v>0.4553</c:v>
                </c:pt>
                <c:pt idx="1356">
                  <c:v>0.4511</c:v>
                </c:pt>
                <c:pt idx="1357">
                  <c:v>0.4512</c:v>
                </c:pt>
                <c:pt idx="1358">
                  <c:v>0.4506</c:v>
                </c:pt>
                <c:pt idx="1359">
                  <c:v>0.4339</c:v>
                </c:pt>
                <c:pt idx="1360">
                  <c:v>0.4423</c:v>
                </c:pt>
                <c:pt idx="1361">
                  <c:v>0.4586</c:v>
                </c:pt>
                <c:pt idx="1362">
                  <c:v>0.4582</c:v>
                </c:pt>
                <c:pt idx="1363">
                  <c:v>0.4498</c:v>
                </c:pt>
                <c:pt idx="1364">
                  <c:v>0.4515</c:v>
                </c:pt>
                <c:pt idx="1365">
                  <c:v>0.4566</c:v>
                </c:pt>
                <c:pt idx="1366">
                  <c:v>0.4637</c:v>
                </c:pt>
                <c:pt idx="1367">
                  <c:v>0.4496</c:v>
                </c:pt>
                <c:pt idx="1368">
                  <c:v>0.4542</c:v>
                </c:pt>
                <c:pt idx="1369">
                  <c:v>0.454</c:v>
                </c:pt>
                <c:pt idx="1370">
                  <c:v>0.464</c:v>
                </c:pt>
                <c:pt idx="1371">
                  <c:v>0.4648</c:v>
                </c:pt>
                <c:pt idx="1372">
                  <c:v>0.4581</c:v>
                </c:pt>
                <c:pt idx="1373">
                  <c:v>0.4613</c:v>
                </c:pt>
                <c:pt idx="1374">
                  <c:v>0.4547</c:v>
                </c:pt>
                <c:pt idx="1375">
                  <c:v>0.459</c:v>
                </c:pt>
                <c:pt idx="1376">
                  <c:v>0.4613</c:v>
                </c:pt>
                <c:pt idx="1377">
                  <c:v>0.4593</c:v>
                </c:pt>
                <c:pt idx="1378">
                  <c:v>0.452</c:v>
                </c:pt>
                <c:pt idx="1379">
                  <c:v>0.4582</c:v>
                </c:pt>
                <c:pt idx="1380">
                  <c:v>0.4584</c:v>
                </c:pt>
                <c:pt idx="1381">
                  <c:v>0.454</c:v>
                </c:pt>
                <c:pt idx="1382">
                  <c:v>0.4585</c:v>
                </c:pt>
                <c:pt idx="1383">
                  <c:v>0.4529</c:v>
                </c:pt>
                <c:pt idx="1384">
                  <c:v>0.4552</c:v>
                </c:pt>
                <c:pt idx="1385">
                  <c:v>0.4537</c:v>
                </c:pt>
                <c:pt idx="1386">
                  <c:v>0.4605</c:v>
                </c:pt>
                <c:pt idx="1387">
                  <c:v>0.4586</c:v>
                </c:pt>
                <c:pt idx="1388">
                  <c:v>0.4634</c:v>
                </c:pt>
                <c:pt idx="1389">
                  <c:v>0.4482</c:v>
                </c:pt>
                <c:pt idx="1390">
                  <c:v>0.4571</c:v>
                </c:pt>
                <c:pt idx="1391">
                  <c:v>0.4655</c:v>
                </c:pt>
                <c:pt idx="1392">
                  <c:v>0.4698</c:v>
                </c:pt>
                <c:pt idx="1393">
                  <c:v>0.4663</c:v>
                </c:pt>
                <c:pt idx="1394">
                  <c:v>0.4671</c:v>
                </c:pt>
                <c:pt idx="1395">
                  <c:v>0.4568</c:v>
                </c:pt>
                <c:pt idx="1396">
                  <c:v>0.4645</c:v>
                </c:pt>
                <c:pt idx="1397">
                  <c:v>0.4681</c:v>
                </c:pt>
                <c:pt idx="1398">
                  <c:v>0.4624</c:v>
                </c:pt>
                <c:pt idx="1399">
                  <c:v>0.4517</c:v>
                </c:pt>
                <c:pt idx="1400">
                  <c:v>0.4608</c:v>
                </c:pt>
                <c:pt idx="1401">
                  <c:v>0.4593</c:v>
                </c:pt>
                <c:pt idx="1402">
                  <c:v>0.4632</c:v>
                </c:pt>
                <c:pt idx="1403">
                  <c:v>0.4544</c:v>
                </c:pt>
                <c:pt idx="1404">
                  <c:v>0.4561</c:v>
                </c:pt>
                <c:pt idx="1405">
                  <c:v>0.4615</c:v>
                </c:pt>
                <c:pt idx="1406">
                  <c:v>0.4647</c:v>
                </c:pt>
                <c:pt idx="1407">
                  <c:v>0.4593</c:v>
                </c:pt>
                <c:pt idx="1408">
                  <c:v>0.4626</c:v>
                </c:pt>
                <c:pt idx="1409">
                  <c:v>0.4612</c:v>
                </c:pt>
                <c:pt idx="1410">
                  <c:v>0.4676</c:v>
                </c:pt>
                <c:pt idx="1411">
                  <c:v>0.4583</c:v>
                </c:pt>
                <c:pt idx="1412">
                  <c:v>0.463</c:v>
                </c:pt>
                <c:pt idx="1413">
                  <c:v>0.4554</c:v>
                </c:pt>
                <c:pt idx="1414">
                  <c:v>0.4603</c:v>
                </c:pt>
                <c:pt idx="1415">
                  <c:v>0.4617</c:v>
                </c:pt>
                <c:pt idx="1416">
                  <c:v>0.4625</c:v>
                </c:pt>
                <c:pt idx="1417">
                  <c:v>0.4528</c:v>
                </c:pt>
                <c:pt idx="1418">
                  <c:v>0.4537</c:v>
                </c:pt>
                <c:pt idx="1419">
                  <c:v>0.4573</c:v>
                </c:pt>
                <c:pt idx="1420">
                  <c:v>0.4548</c:v>
                </c:pt>
                <c:pt idx="1421">
                  <c:v>0.461</c:v>
                </c:pt>
                <c:pt idx="1422">
                  <c:v>0.4564</c:v>
                </c:pt>
                <c:pt idx="1423">
                  <c:v>0.4575</c:v>
                </c:pt>
                <c:pt idx="1424">
                  <c:v>0.4497</c:v>
                </c:pt>
                <c:pt idx="1425">
                  <c:v>0.4571</c:v>
                </c:pt>
                <c:pt idx="1426">
                  <c:v>0.4546</c:v>
                </c:pt>
                <c:pt idx="1427">
                  <c:v>0.4511</c:v>
                </c:pt>
                <c:pt idx="1428">
                  <c:v>0.454</c:v>
                </c:pt>
                <c:pt idx="1429">
                  <c:v>0.4502</c:v>
                </c:pt>
                <c:pt idx="1430">
                  <c:v>0.4595</c:v>
                </c:pt>
                <c:pt idx="1431">
                  <c:v>0.4565</c:v>
                </c:pt>
                <c:pt idx="1432">
                  <c:v>0.4567</c:v>
                </c:pt>
                <c:pt idx="1433">
                  <c:v>0.46</c:v>
                </c:pt>
                <c:pt idx="1434">
                  <c:v>0.4493</c:v>
                </c:pt>
                <c:pt idx="1435">
                  <c:v>0.455</c:v>
                </c:pt>
                <c:pt idx="1436">
                  <c:v>0.4522</c:v>
                </c:pt>
                <c:pt idx="1437">
                  <c:v>0.4553</c:v>
                </c:pt>
                <c:pt idx="1438">
                  <c:v>0.4579</c:v>
                </c:pt>
                <c:pt idx="1439">
                  <c:v>0.457</c:v>
                </c:pt>
                <c:pt idx="1440">
                  <c:v>0.46</c:v>
                </c:pt>
                <c:pt idx="1441">
                  <c:v>0.4544</c:v>
                </c:pt>
                <c:pt idx="1442">
                  <c:v>0.4557</c:v>
                </c:pt>
                <c:pt idx="1443">
                  <c:v>0.4507</c:v>
                </c:pt>
                <c:pt idx="1444">
                  <c:v>0.4612</c:v>
                </c:pt>
                <c:pt idx="1445">
                  <c:v>0.4553</c:v>
                </c:pt>
                <c:pt idx="1446">
                  <c:v>0.4574</c:v>
                </c:pt>
                <c:pt idx="1447">
                  <c:v>0.4625</c:v>
                </c:pt>
                <c:pt idx="1448">
                  <c:v>0.4598</c:v>
                </c:pt>
                <c:pt idx="1449">
                  <c:v>0.4672</c:v>
                </c:pt>
                <c:pt idx="1450">
                  <c:v>0.4596</c:v>
                </c:pt>
                <c:pt idx="1451">
                  <c:v>0.4648</c:v>
                </c:pt>
                <c:pt idx="1452">
                  <c:v>0.4651</c:v>
                </c:pt>
                <c:pt idx="1453">
                  <c:v>0.457</c:v>
                </c:pt>
                <c:pt idx="1454">
                  <c:v>0.4619</c:v>
                </c:pt>
                <c:pt idx="1455">
                  <c:v>0.4623</c:v>
                </c:pt>
                <c:pt idx="1456">
                  <c:v>0.4604</c:v>
                </c:pt>
                <c:pt idx="1457">
                  <c:v>0.4553</c:v>
                </c:pt>
                <c:pt idx="1458">
                  <c:v>0.4556</c:v>
                </c:pt>
                <c:pt idx="1459">
                  <c:v>0.4643</c:v>
                </c:pt>
                <c:pt idx="1460">
                  <c:v>0.4703</c:v>
                </c:pt>
                <c:pt idx="1461">
                  <c:v>0.4636</c:v>
                </c:pt>
                <c:pt idx="1462">
                  <c:v>0.4606</c:v>
                </c:pt>
                <c:pt idx="1463">
                  <c:v>0.4579</c:v>
                </c:pt>
                <c:pt idx="1464">
                  <c:v>0.4586</c:v>
                </c:pt>
                <c:pt idx="1465">
                  <c:v>0.4557</c:v>
                </c:pt>
                <c:pt idx="1466">
                  <c:v>0.4605</c:v>
                </c:pt>
                <c:pt idx="1467">
                  <c:v>0.464</c:v>
                </c:pt>
                <c:pt idx="1468">
                  <c:v>0.46</c:v>
                </c:pt>
                <c:pt idx="1469">
                  <c:v>0.4593</c:v>
                </c:pt>
                <c:pt idx="1470">
                  <c:v>0.466</c:v>
                </c:pt>
                <c:pt idx="1471">
                  <c:v>0.4522</c:v>
                </c:pt>
                <c:pt idx="1472">
                  <c:v>0.4585</c:v>
                </c:pt>
                <c:pt idx="1473">
                  <c:v>0.448</c:v>
                </c:pt>
                <c:pt idx="1474">
                  <c:v>0.4561</c:v>
                </c:pt>
                <c:pt idx="1475">
                  <c:v>0.4536</c:v>
                </c:pt>
                <c:pt idx="1476">
                  <c:v>0.4611</c:v>
                </c:pt>
                <c:pt idx="1477">
                  <c:v>0.4654</c:v>
                </c:pt>
                <c:pt idx="1478">
                  <c:v>0.4615</c:v>
                </c:pt>
                <c:pt idx="1479">
                  <c:v>0.4585</c:v>
                </c:pt>
                <c:pt idx="1480">
                  <c:v>0.4476</c:v>
                </c:pt>
                <c:pt idx="1481">
                  <c:v>0.4616</c:v>
                </c:pt>
                <c:pt idx="1482">
                  <c:v>0.4424</c:v>
                </c:pt>
                <c:pt idx="1483">
                  <c:v>0.4586</c:v>
                </c:pt>
                <c:pt idx="1484">
                  <c:v>0.451</c:v>
                </c:pt>
                <c:pt idx="1485">
                  <c:v>0.4525</c:v>
                </c:pt>
                <c:pt idx="1486">
                  <c:v>0.4655</c:v>
                </c:pt>
                <c:pt idx="1487">
                  <c:v>0.456</c:v>
                </c:pt>
                <c:pt idx="1488">
                  <c:v>0.4822</c:v>
                </c:pt>
                <c:pt idx="1489">
                  <c:v>0.4573</c:v>
                </c:pt>
                <c:pt idx="1490">
                  <c:v>0.4546</c:v>
                </c:pt>
                <c:pt idx="1491">
                  <c:v>0.4603</c:v>
                </c:pt>
                <c:pt idx="1492">
                  <c:v>0.4464</c:v>
                </c:pt>
                <c:pt idx="1493">
                  <c:v>0.4517</c:v>
                </c:pt>
                <c:pt idx="1494">
                  <c:v>0.4597</c:v>
                </c:pt>
                <c:pt idx="1495">
                  <c:v>0.4605</c:v>
                </c:pt>
                <c:pt idx="1496">
                  <c:v>0.4496</c:v>
                </c:pt>
                <c:pt idx="1497">
                  <c:v>0.4544</c:v>
                </c:pt>
                <c:pt idx="1498">
                  <c:v>0.4702</c:v>
                </c:pt>
                <c:pt idx="1499">
                  <c:v>0.4629</c:v>
                </c:pt>
                <c:pt idx="1500">
                  <c:v>0.4653</c:v>
                </c:pt>
                <c:pt idx="1501">
                  <c:v>0.466</c:v>
                </c:pt>
                <c:pt idx="1502">
                  <c:v>0.4639</c:v>
                </c:pt>
                <c:pt idx="1503">
                  <c:v>0.4665</c:v>
                </c:pt>
                <c:pt idx="1504">
                  <c:v>0.4794</c:v>
                </c:pt>
                <c:pt idx="1505">
                  <c:v>0.4729</c:v>
                </c:pt>
                <c:pt idx="1506">
                  <c:v>0.4644</c:v>
                </c:pt>
                <c:pt idx="1507">
                  <c:v>0.4646</c:v>
                </c:pt>
                <c:pt idx="1508">
                  <c:v>0.4674</c:v>
                </c:pt>
                <c:pt idx="1509">
                  <c:v>0.4684</c:v>
                </c:pt>
                <c:pt idx="1510">
                  <c:v>0.4615</c:v>
                </c:pt>
                <c:pt idx="1511">
                  <c:v>0.4538</c:v>
                </c:pt>
                <c:pt idx="1512">
                  <c:v>0.471</c:v>
                </c:pt>
                <c:pt idx="1513">
                  <c:v>0.4594</c:v>
                </c:pt>
                <c:pt idx="1514">
                  <c:v>0.4702</c:v>
                </c:pt>
                <c:pt idx="1515">
                  <c:v>0.4594</c:v>
                </c:pt>
                <c:pt idx="1516">
                  <c:v>0.4723</c:v>
                </c:pt>
                <c:pt idx="1517">
                  <c:v>0.4679</c:v>
                </c:pt>
                <c:pt idx="1518">
                  <c:v>0.4704</c:v>
                </c:pt>
                <c:pt idx="1519">
                  <c:v>0.4637</c:v>
                </c:pt>
                <c:pt idx="1520">
                  <c:v>0.4661</c:v>
                </c:pt>
                <c:pt idx="1521">
                  <c:v>0.4628</c:v>
                </c:pt>
                <c:pt idx="1522">
                  <c:v>0.4646</c:v>
                </c:pt>
                <c:pt idx="1523">
                  <c:v>0.456</c:v>
                </c:pt>
                <c:pt idx="1524">
                  <c:v>0.4593</c:v>
                </c:pt>
                <c:pt idx="1525">
                  <c:v>0.4541</c:v>
                </c:pt>
                <c:pt idx="1526">
                  <c:v>0.4456</c:v>
                </c:pt>
                <c:pt idx="1527">
                  <c:v>0.4568</c:v>
                </c:pt>
                <c:pt idx="1528">
                  <c:v>0.4673</c:v>
                </c:pt>
                <c:pt idx="1529">
                  <c:v>0.4636</c:v>
                </c:pt>
                <c:pt idx="1530">
                  <c:v>0.4653</c:v>
                </c:pt>
                <c:pt idx="1531">
                  <c:v>0.4684</c:v>
                </c:pt>
                <c:pt idx="1532">
                  <c:v>0.4659</c:v>
                </c:pt>
                <c:pt idx="1533">
                  <c:v>0.4671</c:v>
                </c:pt>
                <c:pt idx="1534">
                  <c:v>0.4729</c:v>
                </c:pt>
                <c:pt idx="1535">
                  <c:v>0.473</c:v>
                </c:pt>
                <c:pt idx="1536">
                  <c:v>0.4603</c:v>
                </c:pt>
                <c:pt idx="1537">
                  <c:v>0.4519</c:v>
                </c:pt>
                <c:pt idx="1538">
                  <c:v>0.448</c:v>
                </c:pt>
                <c:pt idx="1539">
                  <c:v>0.4501</c:v>
                </c:pt>
                <c:pt idx="1540">
                  <c:v>0.4663</c:v>
                </c:pt>
                <c:pt idx="1541">
                  <c:v>0.4505</c:v>
                </c:pt>
                <c:pt idx="1542">
                  <c:v>0.4551</c:v>
                </c:pt>
                <c:pt idx="1543">
                  <c:v>0.4463</c:v>
                </c:pt>
                <c:pt idx="1544">
                  <c:v>0.4525</c:v>
                </c:pt>
                <c:pt idx="1545">
                  <c:v>0.449</c:v>
                </c:pt>
                <c:pt idx="1546">
                  <c:v>0.4539</c:v>
                </c:pt>
                <c:pt idx="1547">
                  <c:v>0.4488</c:v>
                </c:pt>
                <c:pt idx="1548">
                  <c:v>0.4514</c:v>
                </c:pt>
                <c:pt idx="1549">
                  <c:v>0.4517</c:v>
                </c:pt>
                <c:pt idx="1550">
                  <c:v>0.4514</c:v>
                </c:pt>
                <c:pt idx="1551">
                  <c:v>0.4538</c:v>
                </c:pt>
                <c:pt idx="1552">
                  <c:v>0.4592</c:v>
                </c:pt>
                <c:pt idx="1553">
                  <c:v>0.4655</c:v>
                </c:pt>
                <c:pt idx="1554">
                  <c:v>0.4542</c:v>
                </c:pt>
                <c:pt idx="1555">
                  <c:v>0.451</c:v>
                </c:pt>
                <c:pt idx="1556">
                  <c:v>0.4576</c:v>
                </c:pt>
                <c:pt idx="1557">
                  <c:v>0.4614</c:v>
                </c:pt>
                <c:pt idx="1558">
                  <c:v>0.468</c:v>
                </c:pt>
                <c:pt idx="1559">
                  <c:v>0.4623</c:v>
                </c:pt>
                <c:pt idx="1560">
                  <c:v>0.463</c:v>
                </c:pt>
                <c:pt idx="1561">
                  <c:v>0.4564</c:v>
                </c:pt>
                <c:pt idx="1562">
                  <c:v>0.4692</c:v>
                </c:pt>
                <c:pt idx="1563">
                  <c:v>0.4525</c:v>
                </c:pt>
                <c:pt idx="1564">
                  <c:v>0.4545</c:v>
                </c:pt>
                <c:pt idx="1565">
                  <c:v>0.4576</c:v>
                </c:pt>
                <c:pt idx="1566">
                  <c:v>0.4569</c:v>
                </c:pt>
                <c:pt idx="1567">
                  <c:v>0.4546</c:v>
                </c:pt>
                <c:pt idx="1568">
                  <c:v>0.4573</c:v>
                </c:pt>
                <c:pt idx="1569">
                  <c:v>0.4573</c:v>
                </c:pt>
                <c:pt idx="1570">
                  <c:v>0.4562</c:v>
                </c:pt>
                <c:pt idx="1571">
                  <c:v>0.46</c:v>
                </c:pt>
                <c:pt idx="1572">
                  <c:v>0.4581</c:v>
                </c:pt>
                <c:pt idx="1573">
                  <c:v>0.4567</c:v>
                </c:pt>
                <c:pt idx="1574">
                  <c:v>0.4615</c:v>
                </c:pt>
                <c:pt idx="1575">
                  <c:v>0.457</c:v>
                </c:pt>
                <c:pt idx="1576">
                  <c:v>0.4539</c:v>
                </c:pt>
                <c:pt idx="1577">
                  <c:v>0.4558</c:v>
                </c:pt>
                <c:pt idx="1578">
                  <c:v>0.4586</c:v>
                </c:pt>
                <c:pt idx="1579">
                  <c:v>0.4553</c:v>
                </c:pt>
                <c:pt idx="1580">
                  <c:v>0.4545</c:v>
                </c:pt>
                <c:pt idx="1581">
                  <c:v>0.4553</c:v>
                </c:pt>
                <c:pt idx="1582">
                  <c:v>0.4481</c:v>
                </c:pt>
                <c:pt idx="1583">
                  <c:v>0.46</c:v>
                </c:pt>
                <c:pt idx="1584">
                  <c:v>0.455</c:v>
                </c:pt>
                <c:pt idx="1585">
                  <c:v>0.4551</c:v>
                </c:pt>
                <c:pt idx="1586">
                  <c:v>0.4489</c:v>
                </c:pt>
                <c:pt idx="1587">
                  <c:v>0.4537</c:v>
                </c:pt>
                <c:pt idx="1588">
                  <c:v>0.4515</c:v>
                </c:pt>
                <c:pt idx="1589">
                  <c:v>0.4528</c:v>
                </c:pt>
                <c:pt idx="1590">
                  <c:v>0.4538</c:v>
                </c:pt>
                <c:pt idx="1591">
                  <c:v>0.4555</c:v>
                </c:pt>
                <c:pt idx="1592">
                  <c:v>0.4607</c:v>
                </c:pt>
                <c:pt idx="1593">
                  <c:v>0.4526</c:v>
                </c:pt>
                <c:pt idx="1594">
                  <c:v>0.449</c:v>
                </c:pt>
                <c:pt idx="1595">
                  <c:v>0.4506</c:v>
                </c:pt>
                <c:pt idx="1596">
                  <c:v>0.4509</c:v>
                </c:pt>
                <c:pt idx="1597">
                  <c:v>0.455</c:v>
                </c:pt>
                <c:pt idx="1598">
                  <c:v>0.4507</c:v>
                </c:pt>
                <c:pt idx="1599">
                  <c:v>0.4456</c:v>
                </c:pt>
                <c:pt idx="1600">
                  <c:v>0.4561</c:v>
                </c:pt>
                <c:pt idx="1601">
                  <c:v>0.452</c:v>
                </c:pt>
                <c:pt idx="1602">
                  <c:v>0.4591</c:v>
                </c:pt>
                <c:pt idx="1603">
                  <c:v>0.45</c:v>
                </c:pt>
                <c:pt idx="1604">
                  <c:v>0.452</c:v>
                </c:pt>
                <c:pt idx="1605">
                  <c:v>0.4446</c:v>
                </c:pt>
                <c:pt idx="1606">
                  <c:v>0.4516</c:v>
                </c:pt>
                <c:pt idx="1607">
                  <c:v>0.4545</c:v>
                </c:pt>
                <c:pt idx="1608">
                  <c:v>0.4569</c:v>
                </c:pt>
                <c:pt idx="1609">
                  <c:v>0.4541</c:v>
                </c:pt>
                <c:pt idx="1610">
                  <c:v>0.4596</c:v>
                </c:pt>
                <c:pt idx="1611">
                  <c:v>0.4651</c:v>
                </c:pt>
                <c:pt idx="1612">
                  <c:v>0.4527</c:v>
                </c:pt>
                <c:pt idx="1613">
                  <c:v>0.4497</c:v>
                </c:pt>
                <c:pt idx="1614">
                  <c:v>0.4417</c:v>
                </c:pt>
                <c:pt idx="1615">
                  <c:v>0.445</c:v>
                </c:pt>
                <c:pt idx="1616">
                  <c:v>0.4528</c:v>
                </c:pt>
                <c:pt idx="1617">
                  <c:v>0.4535</c:v>
                </c:pt>
                <c:pt idx="1618">
                  <c:v>0.4455</c:v>
                </c:pt>
                <c:pt idx="1619">
                  <c:v>0.4559</c:v>
                </c:pt>
                <c:pt idx="1620">
                  <c:v>0.4507</c:v>
                </c:pt>
                <c:pt idx="1621">
                  <c:v>0.4647</c:v>
                </c:pt>
                <c:pt idx="1622">
                  <c:v>0.4496</c:v>
                </c:pt>
                <c:pt idx="1623">
                  <c:v>0.4322</c:v>
                </c:pt>
                <c:pt idx="1624">
                  <c:v>0.4674</c:v>
                </c:pt>
                <c:pt idx="1625">
                  <c:v>0.4777</c:v>
                </c:pt>
                <c:pt idx="1626">
                  <c:v>0.465</c:v>
                </c:pt>
                <c:pt idx="1627">
                  <c:v>0.4479</c:v>
                </c:pt>
                <c:pt idx="1628">
                  <c:v>0.4515</c:v>
                </c:pt>
                <c:pt idx="1629">
                  <c:v>0.4522</c:v>
                </c:pt>
                <c:pt idx="1630">
                  <c:v>0.4538</c:v>
                </c:pt>
                <c:pt idx="1631">
                  <c:v>0.466</c:v>
                </c:pt>
                <c:pt idx="1632">
                  <c:v>0.4524</c:v>
                </c:pt>
                <c:pt idx="1633">
                  <c:v>0.4621</c:v>
                </c:pt>
                <c:pt idx="1634">
                  <c:v>0.4528</c:v>
                </c:pt>
                <c:pt idx="1635">
                  <c:v>0.4619</c:v>
                </c:pt>
                <c:pt idx="1636">
                  <c:v>0.4521</c:v>
                </c:pt>
                <c:pt idx="1637">
                  <c:v>0.4529</c:v>
                </c:pt>
                <c:pt idx="1638">
                  <c:v>0.4461</c:v>
                </c:pt>
                <c:pt idx="1639">
                  <c:v>0.4471</c:v>
                </c:pt>
                <c:pt idx="1640">
                  <c:v>0.4464</c:v>
                </c:pt>
                <c:pt idx="1641">
                  <c:v>0.4515</c:v>
                </c:pt>
                <c:pt idx="1642">
                  <c:v>0.4514</c:v>
                </c:pt>
                <c:pt idx="1643">
                  <c:v>0.4467</c:v>
                </c:pt>
                <c:pt idx="1644">
                  <c:v>0.4528</c:v>
                </c:pt>
                <c:pt idx="1645">
                  <c:v>0.4566</c:v>
                </c:pt>
                <c:pt idx="1646">
                  <c:v>0.454</c:v>
                </c:pt>
                <c:pt idx="1647">
                  <c:v>0.4544</c:v>
                </c:pt>
                <c:pt idx="1648">
                  <c:v>0.4531</c:v>
                </c:pt>
                <c:pt idx="1649">
                  <c:v>0.4581</c:v>
                </c:pt>
                <c:pt idx="1650">
                  <c:v>0.4522</c:v>
                </c:pt>
                <c:pt idx="1651">
                  <c:v>0.4477</c:v>
                </c:pt>
                <c:pt idx="1652">
                  <c:v>0.4469</c:v>
                </c:pt>
                <c:pt idx="1653">
                  <c:v>0.45</c:v>
                </c:pt>
                <c:pt idx="1654">
                  <c:v>0.462</c:v>
                </c:pt>
                <c:pt idx="1655">
                  <c:v>0.465</c:v>
                </c:pt>
                <c:pt idx="1656">
                  <c:v>0.4572</c:v>
                </c:pt>
                <c:pt idx="1657">
                  <c:v>0.4581</c:v>
                </c:pt>
                <c:pt idx="1658">
                  <c:v>0.464</c:v>
                </c:pt>
                <c:pt idx="1659">
                  <c:v>0.4626</c:v>
                </c:pt>
                <c:pt idx="1660">
                  <c:v>0.4621</c:v>
                </c:pt>
                <c:pt idx="1661">
                  <c:v>0.4599</c:v>
                </c:pt>
                <c:pt idx="1662">
                  <c:v>0.4646</c:v>
                </c:pt>
                <c:pt idx="1663">
                  <c:v>0.4628</c:v>
                </c:pt>
                <c:pt idx="1664">
                  <c:v>0.4594</c:v>
                </c:pt>
                <c:pt idx="1665">
                  <c:v>0.4554</c:v>
                </c:pt>
                <c:pt idx="1666">
                  <c:v>0.4657</c:v>
                </c:pt>
                <c:pt idx="1667">
                  <c:v>0.4662</c:v>
                </c:pt>
                <c:pt idx="1668">
                  <c:v>0.4654</c:v>
                </c:pt>
                <c:pt idx="1669">
                  <c:v>0.4598</c:v>
                </c:pt>
                <c:pt idx="1670">
                  <c:v>0.456</c:v>
                </c:pt>
                <c:pt idx="1671">
                  <c:v>0.4572</c:v>
                </c:pt>
                <c:pt idx="1672">
                  <c:v>0.459</c:v>
                </c:pt>
                <c:pt idx="1673">
                  <c:v>0.4548</c:v>
                </c:pt>
                <c:pt idx="1674">
                  <c:v>0.4426</c:v>
                </c:pt>
                <c:pt idx="1675">
                  <c:v>0.4468</c:v>
                </c:pt>
                <c:pt idx="1676">
                  <c:v>0.4579</c:v>
                </c:pt>
                <c:pt idx="1677">
                  <c:v>0.45</c:v>
                </c:pt>
                <c:pt idx="1678">
                  <c:v>0.455</c:v>
                </c:pt>
                <c:pt idx="1679">
                  <c:v>0.4584</c:v>
                </c:pt>
                <c:pt idx="1680">
                  <c:v>0.4592</c:v>
                </c:pt>
                <c:pt idx="1681">
                  <c:v>0.4616</c:v>
                </c:pt>
                <c:pt idx="1682">
                  <c:v>0.4622</c:v>
                </c:pt>
                <c:pt idx="1683">
                  <c:v>0.4619</c:v>
                </c:pt>
                <c:pt idx="1684">
                  <c:v>0.466</c:v>
                </c:pt>
                <c:pt idx="1685">
                  <c:v>0.466</c:v>
                </c:pt>
                <c:pt idx="1686">
                  <c:v>0.4583</c:v>
                </c:pt>
                <c:pt idx="1687">
                  <c:v>0.456</c:v>
                </c:pt>
                <c:pt idx="1688">
                  <c:v>0.4603</c:v>
                </c:pt>
                <c:pt idx="1689">
                  <c:v>0.469</c:v>
                </c:pt>
                <c:pt idx="1690">
                  <c:v>0.4659</c:v>
                </c:pt>
                <c:pt idx="1691">
                  <c:v>0.4615</c:v>
                </c:pt>
                <c:pt idx="1692">
                  <c:v>0.4603</c:v>
                </c:pt>
                <c:pt idx="1693">
                  <c:v>0.4611</c:v>
                </c:pt>
                <c:pt idx="1694">
                  <c:v>0.462</c:v>
                </c:pt>
                <c:pt idx="1695">
                  <c:v>0.4565</c:v>
                </c:pt>
                <c:pt idx="1696">
                  <c:v>0.4552</c:v>
                </c:pt>
                <c:pt idx="1697">
                  <c:v>0.4546</c:v>
                </c:pt>
                <c:pt idx="1698">
                  <c:v>0.4635</c:v>
                </c:pt>
                <c:pt idx="1699">
                  <c:v>0.4578</c:v>
                </c:pt>
                <c:pt idx="1700">
                  <c:v>0.4675</c:v>
                </c:pt>
                <c:pt idx="1701">
                  <c:v>0.458</c:v>
                </c:pt>
                <c:pt idx="1702">
                  <c:v>0.4549</c:v>
                </c:pt>
                <c:pt idx="1703">
                  <c:v>0.4647</c:v>
                </c:pt>
                <c:pt idx="1704">
                  <c:v>0.4636</c:v>
                </c:pt>
                <c:pt idx="1705">
                  <c:v>0.4702</c:v>
                </c:pt>
                <c:pt idx="1706">
                  <c:v>0.4547</c:v>
                </c:pt>
                <c:pt idx="1707">
                  <c:v>0.4534</c:v>
                </c:pt>
                <c:pt idx="1708">
                  <c:v>0.4556</c:v>
                </c:pt>
                <c:pt idx="1709">
                  <c:v>0.4512</c:v>
                </c:pt>
                <c:pt idx="1710">
                  <c:v>0.4533</c:v>
                </c:pt>
                <c:pt idx="1711">
                  <c:v>0.4608</c:v>
                </c:pt>
                <c:pt idx="1712">
                  <c:v>0.4565</c:v>
                </c:pt>
                <c:pt idx="1713">
                  <c:v>0.4622</c:v>
                </c:pt>
                <c:pt idx="1714">
                  <c:v>0.4551</c:v>
                </c:pt>
                <c:pt idx="1715">
                  <c:v>0.4598</c:v>
                </c:pt>
                <c:pt idx="1716">
                  <c:v>0.4578</c:v>
                </c:pt>
                <c:pt idx="1717">
                  <c:v>0.4616</c:v>
                </c:pt>
                <c:pt idx="1718">
                  <c:v>0.4544</c:v>
                </c:pt>
                <c:pt idx="1719">
                  <c:v>0.4545</c:v>
                </c:pt>
                <c:pt idx="1720">
                  <c:v>0.4558</c:v>
                </c:pt>
                <c:pt idx="1721">
                  <c:v>0.456</c:v>
                </c:pt>
                <c:pt idx="1722">
                  <c:v>0.4606</c:v>
                </c:pt>
                <c:pt idx="1723">
                  <c:v>0.4529</c:v>
                </c:pt>
                <c:pt idx="1724">
                  <c:v>0.459</c:v>
                </c:pt>
                <c:pt idx="1725">
                  <c:v>0.4606</c:v>
                </c:pt>
                <c:pt idx="1726">
                  <c:v>0.4563</c:v>
                </c:pt>
                <c:pt idx="1727">
                  <c:v>0.4547</c:v>
                </c:pt>
                <c:pt idx="1728">
                  <c:v>0.4629</c:v>
                </c:pt>
                <c:pt idx="1729">
                  <c:v>0.4517</c:v>
                </c:pt>
                <c:pt idx="1730">
                  <c:v>0.4557</c:v>
                </c:pt>
                <c:pt idx="1731">
                  <c:v>0.4523</c:v>
                </c:pt>
                <c:pt idx="1732">
                  <c:v>0.4579</c:v>
                </c:pt>
                <c:pt idx="1733">
                  <c:v>0.4541</c:v>
                </c:pt>
                <c:pt idx="1734">
                  <c:v>0.4523</c:v>
                </c:pt>
                <c:pt idx="1735">
                  <c:v>0.4493</c:v>
                </c:pt>
                <c:pt idx="1736">
                  <c:v>0.4553</c:v>
                </c:pt>
                <c:pt idx="1737">
                  <c:v>0.4549</c:v>
                </c:pt>
                <c:pt idx="1738">
                  <c:v>0.4578</c:v>
                </c:pt>
                <c:pt idx="1739">
                  <c:v>0.462</c:v>
                </c:pt>
                <c:pt idx="1740">
                  <c:v>0.4653</c:v>
                </c:pt>
                <c:pt idx="1741">
                  <c:v>0.4599</c:v>
                </c:pt>
                <c:pt idx="1742">
                  <c:v>0.4569</c:v>
                </c:pt>
                <c:pt idx="1743">
                  <c:v>0.4585</c:v>
                </c:pt>
                <c:pt idx="1744">
                  <c:v>0.4565</c:v>
                </c:pt>
                <c:pt idx="1745">
                  <c:v>0.4524</c:v>
                </c:pt>
                <c:pt idx="1746">
                  <c:v>0.4465</c:v>
                </c:pt>
                <c:pt idx="1747">
                  <c:v>0.456</c:v>
                </c:pt>
                <c:pt idx="1748">
                  <c:v>0.4507</c:v>
                </c:pt>
                <c:pt idx="1749">
                  <c:v>0.453</c:v>
                </c:pt>
                <c:pt idx="1750">
                  <c:v>0.4516</c:v>
                </c:pt>
                <c:pt idx="1751">
                  <c:v>0.455</c:v>
                </c:pt>
                <c:pt idx="1752">
                  <c:v>0.4555</c:v>
                </c:pt>
                <c:pt idx="1753">
                  <c:v>0.4485</c:v>
                </c:pt>
                <c:pt idx="1754">
                  <c:v>0.4468</c:v>
                </c:pt>
                <c:pt idx="1755">
                  <c:v>0.4542</c:v>
                </c:pt>
                <c:pt idx="1756">
                  <c:v>0.4566</c:v>
                </c:pt>
                <c:pt idx="1757">
                  <c:v>0.4579</c:v>
                </c:pt>
                <c:pt idx="1758">
                  <c:v>0.4521</c:v>
                </c:pt>
                <c:pt idx="1759">
                  <c:v>0.4535</c:v>
                </c:pt>
                <c:pt idx="1760">
                  <c:v>0.4529</c:v>
                </c:pt>
                <c:pt idx="1761">
                  <c:v>0.4545</c:v>
                </c:pt>
                <c:pt idx="1762">
                  <c:v>0.4597</c:v>
                </c:pt>
                <c:pt idx="1763">
                  <c:v>0.4532</c:v>
                </c:pt>
                <c:pt idx="1764">
                  <c:v>0.4504</c:v>
                </c:pt>
                <c:pt idx="1765">
                  <c:v>0.4537</c:v>
                </c:pt>
                <c:pt idx="1766">
                  <c:v>0.4655</c:v>
                </c:pt>
                <c:pt idx="1767">
                  <c:v>0.4544</c:v>
                </c:pt>
                <c:pt idx="1768">
                  <c:v>0.4593</c:v>
                </c:pt>
                <c:pt idx="1769">
                  <c:v>0.4533</c:v>
                </c:pt>
                <c:pt idx="1770">
                  <c:v>0.4501</c:v>
                </c:pt>
                <c:pt idx="1771">
                  <c:v>0.447</c:v>
                </c:pt>
                <c:pt idx="1772">
                  <c:v>0.4586</c:v>
                </c:pt>
                <c:pt idx="1773">
                  <c:v>0.4575</c:v>
                </c:pt>
                <c:pt idx="1774">
                  <c:v>0.4488</c:v>
                </c:pt>
                <c:pt idx="1775">
                  <c:v>0.4584</c:v>
                </c:pt>
                <c:pt idx="1776">
                  <c:v>0.4502</c:v>
                </c:pt>
                <c:pt idx="1777">
                  <c:v>0.4515</c:v>
                </c:pt>
                <c:pt idx="1778">
                  <c:v>0.4632</c:v>
                </c:pt>
                <c:pt idx="1779">
                  <c:v>0.4509</c:v>
                </c:pt>
                <c:pt idx="1780">
                  <c:v>0.4575</c:v>
                </c:pt>
                <c:pt idx="1781">
                  <c:v>0.4658</c:v>
                </c:pt>
                <c:pt idx="1782">
                  <c:v>0.4584</c:v>
                </c:pt>
                <c:pt idx="1783">
                  <c:v>0.4522</c:v>
                </c:pt>
                <c:pt idx="1784">
                  <c:v>0.4583</c:v>
                </c:pt>
                <c:pt idx="1785">
                  <c:v>0.4605</c:v>
                </c:pt>
                <c:pt idx="1786">
                  <c:v>0.4497</c:v>
                </c:pt>
                <c:pt idx="1787">
                  <c:v>0.4513</c:v>
                </c:pt>
                <c:pt idx="1788">
                  <c:v>0.4424</c:v>
                </c:pt>
              </c:numCache>
            </c:numRef>
          </c:yVal>
          <c:smooth val="0"/>
        </c:ser>
        <c:ser>
          <c:idx val="1"/>
          <c:order val="1"/>
          <c:tx>
            <c:v>Terra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317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0200769720481066"/>
                  <c:y val="0.208017935258093"/>
                </c:manualLayout>
              </c:layout>
              <c:numFmt formatCode="0.0000E+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aseline="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Terra!$A$2:$A$3000</c:f>
              <c:numCache>
                <c:formatCode>0.000</c:formatCode>
                <c:ptCount val="2999"/>
                <c:pt idx="0">
                  <c:v>0.0</c:v>
                </c:pt>
                <c:pt idx="1">
                  <c:v>0.00273972602739726</c:v>
                </c:pt>
                <c:pt idx="2">
                  <c:v>0.00547945205479452</c:v>
                </c:pt>
                <c:pt idx="3">
                  <c:v>0.00821917808219178</c:v>
                </c:pt>
                <c:pt idx="4">
                  <c:v>0.010958904109589</c:v>
                </c:pt>
                <c:pt idx="5">
                  <c:v>0.0164383561643836</c:v>
                </c:pt>
                <c:pt idx="6">
                  <c:v>0.0191780821917808</c:v>
                </c:pt>
                <c:pt idx="7">
                  <c:v>0.0219178082191781</c:v>
                </c:pt>
                <c:pt idx="8">
                  <c:v>0.0273972602739726</c:v>
                </c:pt>
                <c:pt idx="9">
                  <c:v>0.0383561643835616</c:v>
                </c:pt>
                <c:pt idx="10">
                  <c:v>0.0410958904109589</c:v>
                </c:pt>
                <c:pt idx="11">
                  <c:v>0.0438356164383562</c:v>
                </c:pt>
                <c:pt idx="12">
                  <c:v>0.0465753424657534</c:v>
                </c:pt>
                <c:pt idx="13">
                  <c:v>0.0547945205479452</c:v>
                </c:pt>
                <c:pt idx="14">
                  <c:v>0.0602739726027397</c:v>
                </c:pt>
                <c:pt idx="15">
                  <c:v>0.0657534246575343</c:v>
                </c:pt>
                <c:pt idx="16">
                  <c:v>0.0684931506849315</c:v>
                </c:pt>
                <c:pt idx="17">
                  <c:v>0.0794520547945206</c:v>
                </c:pt>
                <c:pt idx="18">
                  <c:v>0.0904109589041096</c:v>
                </c:pt>
                <c:pt idx="19">
                  <c:v>0.0931506849315068</c:v>
                </c:pt>
                <c:pt idx="20">
                  <c:v>0.0986301369863014</c:v>
                </c:pt>
                <c:pt idx="21">
                  <c:v>0.104109589041096</c:v>
                </c:pt>
                <c:pt idx="22">
                  <c:v>0.112328767123288</c:v>
                </c:pt>
                <c:pt idx="23">
                  <c:v>0.115068493150685</c:v>
                </c:pt>
                <c:pt idx="24">
                  <c:v>0.120547945205479</c:v>
                </c:pt>
                <c:pt idx="25">
                  <c:v>0.123287671232877</c:v>
                </c:pt>
                <c:pt idx="26">
                  <c:v>0.134246575342466</c:v>
                </c:pt>
                <c:pt idx="27">
                  <c:v>0.147945205479452</c:v>
                </c:pt>
                <c:pt idx="28">
                  <c:v>0.153424657534247</c:v>
                </c:pt>
                <c:pt idx="29">
                  <c:v>0.156164383561644</c:v>
                </c:pt>
                <c:pt idx="30">
                  <c:v>0.158904109589041</c:v>
                </c:pt>
                <c:pt idx="31">
                  <c:v>0.172602739726027</c:v>
                </c:pt>
                <c:pt idx="32">
                  <c:v>0.175342465753425</c:v>
                </c:pt>
                <c:pt idx="33">
                  <c:v>0.180821917808219</c:v>
                </c:pt>
                <c:pt idx="34">
                  <c:v>0.191780821917808</c:v>
                </c:pt>
                <c:pt idx="35">
                  <c:v>0.197260273972603</c:v>
                </c:pt>
                <c:pt idx="36">
                  <c:v>0.2</c:v>
                </c:pt>
                <c:pt idx="37">
                  <c:v>0.202739726027397</c:v>
                </c:pt>
                <c:pt idx="38">
                  <c:v>0.216438356164384</c:v>
                </c:pt>
                <c:pt idx="39">
                  <c:v>0.219178082191781</c:v>
                </c:pt>
                <c:pt idx="40">
                  <c:v>0.221917808219178</c:v>
                </c:pt>
                <c:pt idx="41">
                  <c:v>0.235616438356164</c:v>
                </c:pt>
                <c:pt idx="42">
                  <c:v>0.241095890410959</c:v>
                </c:pt>
                <c:pt idx="43">
                  <c:v>0.243835616438356</c:v>
                </c:pt>
                <c:pt idx="44">
                  <c:v>0.246575342465753</c:v>
                </c:pt>
                <c:pt idx="45">
                  <c:v>0.26027397260274</c:v>
                </c:pt>
                <c:pt idx="46">
                  <c:v>0.273972602739726</c:v>
                </c:pt>
                <c:pt idx="47">
                  <c:v>0.279452054794521</c:v>
                </c:pt>
                <c:pt idx="48">
                  <c:v>0.298630136986301</c:v>
                </c:pt>
                <c:pt idx="49">
                  <c:v>0.304109589041096</c:v>
                </c:pt>
                <c:pt idx="50">
                  <c:v>0.323287671232877</c:v>
                </c:pt>
                <c:pt idx="51">
                  <c:v>0.328767123287671</c:v>
                </c:pt>
                <c:pt idx="52">
                  <c:v>0.331506849315069</c:v>
                </c:pt>
                <c:pt idx="53">
                  <c:v>0.334246575342466</c:v>
                </c:pt>
                <c:pt idx="54">
                  <c:v>0.342465753424658</c:v>
                </c:pt>
                <c:pt idx="55">
                  <c:v>0.347945205479452</c:v>
                </c:pt>
                <c:pt idx="56">
                  <c:v>0.350684931506849</c:v>
                </c:pt>
                <c:pt idx="57">
                  <c:v>0.353424657534247</c:v>
                </c:pt>
                <c:pt idx="58">
                  <c:v>0.356164383561644</c:v>
                </c:pt>
                <c:pt idx="59">
                  <c:v>0.358904109589041</c:v>
                </c:pt>
                <c:pt idx="60">
                  <c:v>0.361643835616438</c:v>
                </c:pt>
                <c:pt idx="61">
                  <c:v>0.367123287671233</c:v>
                </c:pt>
                <c:pt idx="62">
                  <c:v>0.372602739726027</c:v>
                </c:pt>
                <c:pt idx="63">
                  <c:v>0.378082191780822</c:v>
                </c:pt>
                <c:pt idx="64">
                  <c:v>0.386301369863014</c:v>
                </c:pt>
                <c:pt idx="65">
                  <c:v>0.391780821917808</c:v>
                </c:pt>
                <c:pt idx="66">
                  <c:v>0.397260273972603</c:v>
                </c:pt>
                <c:pt idx="67">
                  <c:v>0.410958904109589</c:v>
                </c:pt>
                <c:pt idx="68">
                  <c:v>0.416438356164384</c:v>
                </c:pt>
                <c:pt idx="69">
                  <c:v>0.419178082191781</c:v>
                </c:pt>
                <c:pt idx="70">
                  <c:v>0.43013698630137</c:v>
                </c:pt>
                <c:pt idx="71">
                  <c:v>0.435616438356164</c:v>
                </c:pt>
                <c:pt idx="72">
                  <c:v>0.441095890410959</c:v>
                </c:pt>
                <c:pt idx="73">
                  <c:v>0.449315068493151</c:v>
                </c:pt>
                <c:pt idx="74">
                  <c:v>0.454794520547945</c:v>
                </c:pt>
                <c:pt idx="75">
                  <c:v>0.46027397260274</c:v>
                </c:pt>
                <c:pt idx="76">
                  <c:v>0.465753424657534</c:v>
                </c:pt>
                <c:pt idx="77">
                  <c:v>0.473972602739726</c:v>
                </c:pt>
                <c:pt idx="78">
                  <c:v>0.47945205479452</c:v>
                </c:pt>
                <c:pt idx="79">
                  <c:v>0.482191780821918</c:v>
                </c:pt>
                <c:pt idx="80">
                  <c:v>0.484931506849315</c:v>
                </c:pt>
                <c:pt idx="81">
                  <c:v>0.493150684931507</c:v>
                </c:pt>
                <c:pt idx="82">
                  <c:v>0.498630136986301</c:v>
                </c:pt>
                <c:pt idx="83">
                  <c:v>0.504109589041096</c:v>
                </c:pt>
                <c:pt idx="84">
                  <c:v>0.506849315068493</c:v>
                </c:pt>
                <c:pt idx="85">
                  <c:v>0.50958904109589</c:v>
                </c:pt>
                <c:pt idx="86">
                  <c:v>0.512328767123288</c:v>
                </c:pt>
                <c:pt idx="87">
                  <c:v>0.515068493150685</c:v>
                </c:pt>
                <c:pt idx="88">
                  <c:v>0.517808219178082</c:v>
                </c:pt>
                <c:pt idx="89">
                  <c:v>0.523287671232877</c:v>
                </c:pt>
                <c:pt idx="90">
                  <c:v>0.526027397260274</c:v>
                </c:pt>
                <c:pt idx="91">
                  <c:v>0.528767123287671</c:v>
                </c:pt>
                <c:pt idx="92">
                  <c:v>0.536986301369863</c:v>
                </c:pt>
                <c:pt idx="93">
                  <c:v>0.542465753424658</c:v>
                </c:pt>
                <c:pt idx="94">
                  <c:v>0.561643835616439</c:v>
                </c:pt>
                <c:pt idx="95">
                  <c:v>0.567123287671233</c:v>
                </c:pt>
                <c:pt idx="96">
                  <c:v>0.586301369863014</c:v>
                </c:pt>
                <c:pt idx="97">
                  <c:v>0.591780821917808</c:v>
                </c:pt>
                <c:pt idx="98">
                  <c:v>0.605479452054795</c:v>
                </c:pt>
                <c:pt idx="99">
                  <c:v>0.610958904109589</c:v>
                </c:pt>
                <c:pt idx="100">
                  <c:v>0.616438356164384</c:v>
                </c:pt>
                <c:pt idx="101">
                  <c:v>0.63013698630137</c:v>
                </c:pt>
                <c:pt idx="102">
                  <c:v>0.635616438356164</c:v>
                </c:pt>
                <c:pt idx="103">
                  <c:v>0.641095890410959</c:v>
                </c:pt>
                <c:pt idx="104">
                  <c:v>0.649315068493151</c:v>
                </c:pt>
                <c:pt idx="105">
                  <c:v>0.654794520547945</c:v>
                </c:pt>
                <c:pt idx="106">
                  <c:v>0.66027397260274</c:v>
                </c:pt>
                <c:pt idx="107">
                  <c:v>0.673972602739726</c:v>
                </c:pt>
                <c:pt idx="108">
                  <c:v>0.693150684931507</c:v>
                </c:pt>
                <c:pt idx="109">
                  <c:v>0.698630136986301</c:v>
                </c:pt>
                <c:pt idx="110">
                  <c:v>0.704109589041096</c:v>
                </c:pt>
                <c:pt idx="111">
                  <c:v>0.717808219178082</c:v>
                </c:pt>
                <c:pt idx="112">
                  <c:v>0.723287671232877</c:v>
                </c:pt>
                <c:pt idx="113">
                  <c:v>0.728767123287671</c:v>
                </c:pt>
                <c:pt idx="114">
                  <c:v>0.742465753424658</c:v>
                </c:pt>
                <c:pt idx="115">
                  <c:v>0.747945205479452</c:v>
                </c:pt>
                <c:pt idx="116">
                  <c:v>0.761643835616438</c:v>
                </c:pt>
                <c:pt idx="117">
                  <c:v>0.772602739726027</c:v>
                </c:pt>
                <c:pt idx="118">
                  <c:v>0.789041095890411</c:v>
                </c:pt>
                <c:pt idx="119">
                  <c:v>0.791780821917808</c:v>
                </c:pt>
                <c:pt idx="120">
                  <c:v>0.797260273972602</c:v>
                </c:pt>
                <c:pt idx="121">
                  <c:v>0.810958904109589</c:v>
                </c:pt>
                <c:pt idx="122">
                  <c:v>0.816438356164384</c:v>
                </c:pt>
                <c:pt idx="123">
                  <c:v>0.819178082191781</c:v>
                </c:pt>
                <c:pt idx="124">
                  <c:v>0.83013698630137</c:v>
                </c:pt>
                <c:pt idx="125">
                  <c:v>0.832876712328767</c:v>
                </c:pt>
                <c:pt idx="126">
                  <c:v>0.835616438356164</c:v>
                </c:pt>
                <c:pt idx="127">
                  <c:v>0.841095890410959</c:v>
                </c:pt>
                <c:pt idx="128">
                  <c:v>0.849315068493151</c:v>
                </c:pt>
                <c:pt idx="129">
                  <c:v>0.873972602739726</c:v>
                </c:pt>
                <c:pt idx="130">
                  <c:v>0.876712328767123</c:v>
                </c:pt>
                <c:pt idx="131">
                  <c:v>0.879452054794521</c:v>
                </c:pt>
                <c:pt idx="132">
                  <c:v>0.882191780821918</c:v>
                </c:pt>
                <c:pt idx="133">
                  <c:v>0.898630136986301</c:v>
                </c:pt>
                <c:pt idx="134">
                  <c:v>0.901369863013699</c:v>
                </c:pt>
                <c:pt idx="135">
                  <c:v>0.904109589041096</c:v>
                </c:pt>
                <c:pt idx="136">
                  <c:v>0.917808219178082</c:v>
                </c:pt>
                <c:pt idx="137">
                  <c:v>0.923287671232877</c:v>
                </c:pt>
                <c:pt idx="138">
                  <c:v>0.926027397260274</c:v>
                </c:pt>
                <c:pt idx="139">
                  <c:v>0.928767123287671</c:v>
                </c:pt>
                <c:pt idx="140">
                  <c:v>0.931506849315068</c:v>
                </c:pt>
                <c:pt idx="141">
                  <c:v>0.936986301369863</c:v>
                </c:pt>
                <c:pt idx="142">
                  <c:v>0.942465753424658</c:v>
                </c:pt>
                <c:pt idx="143">
                  <c:v>0.945205479452055</c:v>
                </c:pt>
                <c:pt idx="144">
                  <c:v>0.947945205479452</c:v>
                </c:pt>
                <c:pt idx="145">
                  <c:v>0.953424657534247</c:v>
                </c:pt>
                <c:pt idx="146">
                  <c:v>0.956164383561644</c:v>
                </c:pt>
                <c:pt idx="147">
                  <c:v>0.986301369863013</c:v>
                </c:pt>
                <c:pt idx="148">
                  <c:v>0.989041095890411</c:v>
                </c:pt>
                <c:pt idx="149">
                  <c:v>0.991780821917808</c:v>
                </c:pt>
                <c:pt idx="150">
                  <c:v>0.997260273972602</c:v>
                </c:pt>
                <c:pt idx="151">
                  <c:v>1.0</c:v>
                </c:pt>
                <c:pt idx="152">
                  <c:v>1.01095890410959</c:v>
                </c:pt>
                <c:pt idx="153">
                  <c:v>1.013698630136986</c:v>
                </c:pt>
                <c:pt idx="154">
                  <c:v>1.016438356164383</c:v>
                </c:pt>
                <c:pt idx="155">
                  <c:v>1.019178082191781</c:v>
                </c:pt>
                <c:pt idx="156">
                  <c:v>1.024657534246576</c:v>
                </c:pt>
                <c:pt idx="157">
                  <c:v>1.03013698630137</c:v>
                </c:pt>
                <c:pt idx="158">
                  <c:v>1.032876712328767</c:v>
                </c:pt>
                <c:pt idx="159">
                  <c:v>1.041095890410959</c:v>
                </c:pt>
                <c:pt idx="160">
                  <c:v>1.043835616438356</c:v>
                </c:pt>
                <c:pt idx="161">
                  <c:v>1.049315068493151</c:v>
                </c:pt>
                <c:pt idx="162">
                  <c:v>1.076712328767123</c:v>
                </c:pt>
                <c:pt idx="163">
                  <c:v>1.082191780821918</c:v>
                </c:pt>
                <c:pt idx="164">
                  <c:v>1.095890410958904</c:v>
                </c:pt>
                <c:pt idx="165">
                  <c:v>1.101369863013698</c:v>
                </c:pt>
                <c:pt idx="166">
                  <c:v>1.117808219178082</c:v>
                </c:pt>
                <c:pt idx="167">
                  <c:v>1.12054794520548</c:v>
                </c:pt>
                <c:pt idx="168">
                  <c:v>1.123287671232877</c:v>
                </c:pt>
                <c:pt idx="169">
                  <c:v>1.131506849315068</c:v>
                </c:pt>
                <c:pt idx="170">
                  <c:v>1.136986301369863</c:v>
                </c:pt>
                <c:pt idx="171">
                  <c:v>1.13972602739726</c:v>
                </c:pt>
                <c:pt idx="172">
                  <c:v>1.142465753424658</c:v>
                </c:pt>
                <c:pt idx="173">
                  <c:v>1.145205479452055</c:v>
                </c:pt>
                <c:pt idx="174">
                  <c:v>1.15068493150685</c:v>
                </c:pt>
                <c:pt idx="175">
                  <c:v>1.156164383561644</c:v>
                </c:pt>
                <c:pt idx="176">
                  <c:v>1.161643835616438</c:v>
                </c:pt>
                <c:pt idx="177">
                  <c:v>1.164383561643836</c:v>
                </c:pt>
                <c:pt idx="178">
                  <c:v>1.18082191780822</c:v>
                </c:pt>
                <c:pt idx="179">
                  <c:v>1.183561643835616</c:v>
                </c:pt>
                <c:pt idx="180">
                  <c:v>1.186301369863014</c:v>
                </c:pt>
                <c:pt idx="181">
                  <c:v>1.189041095890411</c:v>
                </c:pt>
                <c:pt idx="182">
                  <c:v>1.191780821917809</c:v>
                </c:pt>
                <c:pt idx="183">
                  <c:v>1.194520547945206</c:v>
                </c:pt>
                <c:pt idx="184">
                  <c:v>1.2</c:v>
                </c:pt>
                <c:pt idx="185">
                  <c:v>1.205479452054794</c:v>
                </c:pt>
                <c:pt idx="186">
                  <c:v>1.208219178082192</c:v>
                </c:pt>
                <c:pt idx="187">
                  <c:v>1.227397260273972</c:v>
                </c:pt>
                <c:pt idx="188">
                  <c:v>1.243835616438356</c:v>
                </c:pt>
                <c:pt idx="189">
                  <c:v>1.254794520547945</c:v>
                </c:pt>
                <c:pt idx="190">
                  <c:v>1.263013698630137</c:v>
                </c:pt>
                <c:pt idx="191">
                  <c:v>1.268493150684931</c:v>
                </c:pt>
                <c:pt idx="192">
                  <c:v>1.271232876712329</c:v>
                </c:pt>
                <c:pt idx="193">
                  <c:v>1.273972602739726</c:v>
                </c:pt>
                <c:pt idx="194">
                  <c:v>1.276712328767124</c:v>
                </c:pt>
                <c:pt idx="195">
                  <c:v>1.27945205479452</c:v>
                </c:pt>
                <c:pt idx="196">
                  <c:v>1.282191780821918</c:v>
                </c:pt>
                <c:pt idx="197">
                  <c:v>1.293150684931507</c:v>
                </c:pt>
                <c:pt idx="198">
                  <c:v>1.306849315068493</c:v>
                </c:pt>
                <c:pt idx="199">
                  <c:v>1.312328767123288</c:v>
                </c:pt>
                <c:pt idx="200">
                  <c:v>1.315068493150685</c:v>
                </c:pt>
                <c:pt idx="201">
                  <c:v>1.317808219178082</c:v>
                </c:pt>
                <c:pt idx="202">
                  <c:v>1.323287671232877</c:v>
                </c:pt>
                <c:pt idx="203">
                  <c:v>1.326027397260274</c:v>
                </c:pt>
                <c:pt idx="204">
                  <c:v>1.336986301369863</c:v>
                </c:pt>
                <c:pt idx="205">
                  <c:v>1.33972602739726</c:v>
                </c:pt>
                <c:pt idx="206">
                  <c:v>1.342465753424658</c:v>
                </c:pt>
                <c:pt idx="207">
                  <c:v>1.35068493150685</c:v>
                </c:pt>
                <c:pt idx="208">
                  <c:v>1.361643835616438</c:v>
                </c:pt>
                <c:pt idx="209">
                  <c:v>1.383561643835616</c:v>
                </c:pt>
                <c:pt idx="210">
                  <c:v>1.386301369863014</c:v>
                </c:pt>
                <c:pt idx="211">
                  <c:v>1.389041095890411</c:v>
                </c:pt>
                <c:pt idx="212">
                  <c:v>1.391780821917808</c:v>
                </c:pt>
                <c:pt idx="213">
                  <c:v>1.394520547945206</c:v>
                </c:pt>
                <c:pt idx="214">
                  <c:v>1.4</c:v>
                </c:pt>
                <c:pt idx="215">
                  <c:v>1.405479452054794</c:v>
                </c:pt>
                <c:pt idx="216">
                  <c:v>1.413698630136986</c:v>
                </c:pt>
                <c:pt idx="217">
                  <c:v>1.419178082191781</c:v>
                </c:pt>
                <c:pt idx="218">
                  <c:v>1.424657534246576</c:v>
                </c:pt>
                <c:pt idx="219">
                  <c:v>1.427397260273972</c:v>
                </c:pt>
                <c:pt idx="220">
                  <c:v>1.43013698630137</c:v>
                </c:pt>
                <c:pt idx="221">
                  <c:v>1.432876712328767</c:v>
                </c:pt>
                <c:pt idx="222">
                  <c:v>1.435616438356164</c:v>
                </c:pt>
                <c:pt idx="223">
                  <c:v>1.438356164383562</c:v>
                </c:pt>
                <c:pt idx="224">
                  <c:v>1.443835616438356</c:v>
                </c:pt>
                <c:pt idx="225">
                  <c:v>1.446575342465753</c:v>
                </c:pt>
                <c:pt idx="226">
                  <c:v>1.449315068493151</c:v>
                </c:pt>
                <c:pt idx="227">
                  <c:v>1.452054794520548</c:v>
                </c:pt>
                <c:pt idx="228">
                  <c:v>1.457534246575342</c:v>
                </c:pt>
                <c:pt idx="229">
                  <c:v>1.463013698630137</c:v>
                </c:pt>
                <c:pt idx="230">
                  <c:v>1.468493150684931</c:v>
                </c:pt>
                <c:pt idx="231">
                  <c:v>1.471232876712329</c:v>
                </c:pt>
                <c:pt idx="232">
                  <c:v>1.473972602739726</c:v>
                </c:pt>
                <c:pt idx="233">
                  <c:v>1.476712328767123</c:v>
                </c:pt>
                <c:pt idx="234">
                  <c:v>1.482191780821918</c:v>
                </c:pt>
                <c:pt idx="235">
                  <c:v>1.487671232876712</c:v>
                </c:pt>
                <c:pt idx="236">
                  <c:v>1.49041095890411</c:v>
                </c:pt>
                <c:pt idx="237">
                  <c:v>1.493150684931507</c:v>
                </c:pt>
                <c:pt idx="238">
                  <c:v>1.495890410958904</c:v>
                </c:pt>
                <c:pt idx="239">
                  <c:v>1.501369863013698</c:v>
                </c:pt>
                <c:pt idx="240">
                  <c:v>1.506849315068493</c:v>
                </c:pt>
                <c:pt idx="241">
                  <c:v>1.512328767123288</c:v>
                </c:pt>
                <c:pt idx="242">
                  <c:v>1.515068493150685</c:v>
                </c:pt>
                <c:pt idx="243">
                  <c:v>1.517808219178082</c:v>
                </c:pt>
                <c:pt idx="244">
                  <c:v>1.52054794520548</c:v>
                </c:pt>
                <c:pt idx="245">
                  <c:v>1.523287671232877</c:v>
                </c:pt>
                <c:pt idx="246">
                  <c:v>1.526027397260274</c:v>
                </c:pt>
                <c:pt idx="247">
                  <c:v>1.531506849315068</c:v>
                </c:pt>
                <c:pt idx="248">
                  <c:v>1.534246575342466</c:v>
                </c:pt>
                <c:pt idx="249">
                  <c:v>1.536986301369863</c:v>
                </c:pt>
                <c:pt idx="250">
                  <c:v>1.53972602739726</c:v>
                </c:pt>
                <c:pt idx="251">
                  <c:v>1.545205479452055</c:v>
                </c:pt>
                <c:pt idx="252">
                  <c:v>1.55068493150685</c:v>
                </c:pt>
                <c:pt idx="253">
                  <c:v>1.556164383561644</c:v>
                </c:pt>
                <c:pt idx="254">
                  <c:v>1.558904109589041</c:v>
                </c:pt>
                <c:pt idx="255">
                  <c:v>1.561643835616438</c:v>
                </c:pt>
                <c:pt idx="256">
                  <c:v>1.564383561643836</c:v>
                </c:pt>
                <c:pt idx="257">
                  <c:v>1.567123287671233</c:v>
                </c:pt>
                <c:pt idx="258">
                  <c:v>1.56986301369863</c:v>
                </c:pt>
                <c:pt idx="259">
                  <c:v>1.575342465753425</c:v>
                </c:pt>
                <c:pt idx="260">
                  <c:v>1.578082191780822</c:v>
                </c:pt>
                <c:pt idx="261">
                  <c:v>1.580821917808219</c:v>
                </c:pt>
                <c:pt idx="262">
                  <c:v>1.583561643835616</c:v>
                </c:pt>
                <c:pt idx="263">
                  <c:v>1.594520547945206</c:v>
                </c:pt>
                <c:pt idx="264">
                  <c:v>1.6</c:v>
                </c:pt>
                <c:pt idx="265">
                  <c:v>1.602739726027397</c:v>
                </c:pt>
                <c:pt idx="266">
                  <c:v>1.605479452054794</c:v>
                </c:pt>
                <c:pt idx="267">
                  <c:v>1.61095890410959</c:v>
                </c:pt>
                <c:pt idx="268">
                  <c:v>1.613698630136986</c:v>
                </c:pt>
                <c:pt idx="269">
                  <c:v>1.619178082191781</c:v>
                </c:pt>
                <c:pt idx="270">
                  <c:v>1.621917808219178</c:v>
                </c:pt>
                <c:pt idx="271">
                  <c:v>1.624657534246576</c:v>
                </c:pt>
                <c:pt idx="272">
                  <c:v>1.63013698630137</c:v>
                </c:pt>
                <c:pt idx="273">
                  <c:v>1.632876712328767</c:v>
                </c:pt>
                <c:pt idx="274">
                  <c:v>1.638356164383562</c:v>
                </c:pt>
                <c:pt idx="275">
                  <c:v>1.643835616438356</c:v>
                </c:pt>
                <c:pt idx="276">
                  <c:v>1.646575342465754</c:v>
                </c:pt>
                <c:pt idx="277">
                  <c:v>1.652054794520548</c:v>
                </c:pt>
                <c:pt idx="278">
                  <c:v>1.654794520547945</c:v>
                </c:pt>
                <c:pt idx="279">
                  <c:v>1.657534246575342</c:v>
                </c:pt>
                <c:pt idx="280">
                  <c:v>1.663013698630137</c:v>
                </c:pt>
                <c:pt idx="281">
                  <c:v>1.665753424657534</c:v>
                </c:pt>
                <c:pt idx="282">
                  <c:v>1.668493150684931</c:v>
                </c:pt>
                <c:pt idx="283">
                  <c:v>1.673972602739726</c:v>
                </c:pt>
                <c:pt idx="284">
                  <c:v>1.676712328767123</c:v>
                </c:pt>
                <c:pt idx="285">
                  <c:v>1.682191780821918</c:v>
                </c:pt>
                <c:pt idx="286">
                  <c:v>1.687671232876712</c:v>
                </c:pt>
                <c:pt idx="287">
                  <c:v>1.695890410958904</c:v>
                </c:pt>
                <c:pt idx="288">
                  <c:v>1.706849315068493</c:v>
                </c:pt>
                <c:pt idx="289">
                  <c:v>1.70958904109589</c:v>
                </c:pt>
                <c:pt idx="290">
                  <c:v>1.712328767123288</c:v>
                </c:pt>
                <c:pt idx="291">
                  <c:v>1.717808219178082</c:v>
                </c:pt>
                <c:pt idx="292">
                  <c:v>1.72054794520548</c:v>
                </c:pt>
                <c:pt idx="293">
                  <c:v>1.726027397260274</c:v>
                </c:pt>
                <c:pt idx="294">
                  <c:v>1.731506849315068</c:v>
                </c:pt>
                <c:pt idx="295">
                  <c:v>1.75068493150685</c:v>
                </c:pt>
                <c:pt idx="296">
                  <c:v>1.753424657534246</c:v>
                </c:pt>
                <c:pt idx="297">
                  <c:v>1.756164383561644</c:v>
                </c:pt>
                <c:pt idx="298">
                  <c:v>1.758904109589041</c:v>
                </c:pt>
                <c:pt idx="299">
                  <c:v>1.761643835616438</c:v>
                </c:pt>
                <c:pt idx="300">
                  <c:v>1.764383561643836</c:v>
                </c:pt>
                <c:pt idx="301">
                  <c:v>1.76986301369863</c:v>
                </c:pt>
                <c:pt idx="302">
                  <c:v>1.775342465753425</c:v>
                </c:pt>
                <c:pt idx="303">
                  <c:v>1.780821917808219</c:v>
                </c:pt>
                <c:pt idx="304">
                  <c:v>1.783561643835616</c:v>
                </c:pt>
                <c:pt idx="305">
                  <c:v>1.789041095890411</c:v>
                </c:pt>
                <c:pt idx="306">
                  <c:v>1.794520547945206</c:v>
                </c:pt>
                <c:pt idx="307">
                  <c:v>1.797260273972603</c:v>
                </c:pt>
                <c:pt idx="308">
                  <c:v>1.8</c:v>
                </c:pt>
                <c:pt idx="309">
                  <c:v>1.802739726027397</c:v>
                </c:pt>
                <c:pt idx="310">
                  <c:v>1.805479452054794</c:v>
                </c:pt>
                <c:pt idx="311">
                  <c:v>1.808219178082192</c:v>
                </c:pt>
                <c:pt idx="312">
                  <c:v>1.813698630136986</c:v>
                </c:pt>
                <c:pt idx="313">
                  <c:v>1.819178082191781</c:v>
                </c:pt>
                <c:pt idx="314">
                  <c:v>1.821917808219178</c:v>
                </c:pt>
                <c:pt idx="315">
                  <c:v>1.824657534246576</c:v>
                </c:pt>
                <c:pt idx="316">
                  <c:v>1.827397260273972</c:v>
                </c:pt>
                <c:pt idx="317">
                  <c:v>1.83013698630137</c:v>
                </c:pt>
                <c:pt idx="318">
                  <c:v>1.832876712328767</c:v>
                </c:pt>
                <c:pt idx="319">
                  <c:v>1.838356164383562</c:v>
                </c:pt>
                <c:pt idx="320">
                  <c:v>1.841095890410959</c:v>
                </c:pt>
                <c:pt idx="321">
                  <c:v>1.843835616438356</c:v>
                </c:pt>
                <c:pt idx="322">
                  <c:v>1.846575342465754</c:v>
                </c:pt>
                <c:pt idx="323">
                  <c:v>1.849315068493151</c:v>
                </c:pt>
                <c:pt idx="324">
                  <c:v>1.852054794520548</c:v>
                </c:pt>
                <c:pt idx="325">
                  <c:v>1.854794520547945</c:v>
                </c:pt>
                <c:pt idx="326">
                  <c:v>1.863013698630137</c:v>
                </c:pt>
                <c:pt idx="327">
                  <c:v>1.868493150684932</c:v>
                </c:pt>
                <c:pt idx="328">
                  <c:v>1.882191780821918</c:v>
                </c:pt>
                <c:pt idx="329">
                  <c:v>1.884931506849315</c:v>
                </c:pt>
                <c:pt idx="330">
                  <c:v>1.887671232876712</c:v>
                </c:pt>
                <c:pt idx="331">
                  <c:v>1.89041095890411</c:v>
                </c:pt>
                <c:pt idx="332">
                  <c:v>1.895890410958904</c:v>
                </c:pt>
                <c:pt idx="333">
                  <c:v>1.901369863013698</c:v>
                </c:pt>
                <c:pt idx="334">
                  <c:v>1.90958904109589</c:v>
                </c:pt>
                <c:pt idx="335">
                  <c:v>1.912328767123288</c:v>
                </c:pt>
                <c:pt idx="336">
                  <c:v>1.915068493150684</c:v>
                </c:pt>
                <c:pt idx="337">
                  <c:v>1.920547945205479</c:v>
                </c:pt>
                <c:pt idx="338">
                  <c:v>1.926027397260274</c:v>
                </c:pt>
                <c:pt idx="339">
                  <c:v>1.931506849315068</c:v>
                </c:pt>
                <c:pt idx="340">
                  <c:v>1.934246575342466</c:v>
                </c:pt>
                <c:pt idx="341">
                  <c:v>1.945205479452055</c:v>
                </c:pt>
                <c:pt idx="342">
                  <c:v>1.953424657534246</c:v>
                </c:pt>
                <c:pt idx="343">
                  <c:v>1.958904109589041</c:v>
                </c:pt>
                <c:pt idx="344">
                  <c:v>1.96986301369863</c:v>
                </c:pt>
                <c:pt idx="345">
                  <c:v>1.972602739726027</c:v>
                </c:pt>
                <c:pt idx="346">
                  <c:v>1.978082191780822</c:v>
                </c:pt>
                <c:pt idx="347">
                  <c:v>1.980821917808219</c:v>
                </c:pt>
                <c:pt idx="348">
                  <c:v>1.983561643835616</c:v>
                </c:pt>
                <c:pt idx="349">
                  <c:v>1.989041095890411</c:v>
                </c:pt>
                <c:pt idx="350">
                  <c:v>1.997260273972602</c:v>
                </c:pt>
                <c:pt idx="351">
                  <c:v>2.008219178082192</c:v>
                </c:pt>
                <c:pt idx="352">
                  <c:v>2.013698630136986</c:v>
                </c:pt>
                <c:pt idx="353">
                  <c:v>2.016438356164384</c:v>
                </c:pt>
                <c:pt idx="354">
                  <c:v>2.021917808219178</c:v>
                </c:pt>
                <c:pt idx="355">
                  <c:v>2.027397260273974</c:v>
                </c:pt>
                <c:pt idx="356">
                  <c:v>2.038356164383561</c:v>
                </c:pt>
                <c:pt idx="357">
                  <c:v>2.04109589041096</c:v>
                </c:pt>
                <c:pt idx="358">
                  <c:v>2.043835616438356</c:v>
                </c:pt>
                <c:pt idx="359">
                  <c:v>2.052054794520548</c:v>
                </c:pt>
                <c:pt idx="360">
                  <c:v>2.057534246575343</c:v>
                </c:pt>
                <c:pt idx="361">
                  <c:v>2.06027397260274</c:v>
                </c:pt>
                <c:pt idx="362">
                  <c:v>2.065753424657534</c:v>
                </c:pt>
                <c:pt idx="363">
                  <c:v>2.068493150684932</c:v>
                </c:pt>
                <c:pt idx="364">
                  <c:v>2.07123287671233</c:v>
                </c:pt>
                <c:pt idx="365">
                  <c:v>2.08219178082192</c:v>
                </c:pt>
                <c:pt idx="366">
                  <c:v>2.087671232876713</c:v>
                </c:pt>
                <c:pt idx="367">
                  <c:v>2.093150684931507</c:v>
                </c:pt>
                <c:pt idx="368">
                  <c:v>2.095890410958904</c:v>
                </c:pt>
                <c:pt idx="369">
                  <c:v>2.098630136986301</c:v>
                </c:pt>
                <c:pt idx="370">
                  <c:v>2.104109589041096</c:v>
                </c:pt>
                <c:pt idx="371">
                  <c:v>2.115068493150684</c:v>
                </c:pt>
                <c:pt idx="372">
                  <c:v>2.134246575342466</c:v>
                </c:pt>
                <c:pt idx="373">
                  <c:v>2.13972602739726</c:v>
                </c:pt>
                <c:pt idx="374">
                  <c:v>2.147945205479452</c:v>
                </c:pt>
                <c:pt idx="375">
                  <c:v>2.150684931506849</c:v>
                </c:pt>
                <c:pt idx="376">
                  <c:v>2.172602739726027</c:v>
                </c:pt>
                <c:pt idx="377">
                  <c:v>2.194520547945206</c:v>
                </c:pt>
                <c:pt idx="378">
                  <c:v>2.197260273972603</c:v>
                </c:pt>
                <c:pt idx="379">
                  <c:v>2.2</c:v>
                </c:pt>
                <c:pt idx="380">
                  <c:v>2.202739726027397</c:v>
                </c:pt>
                <c:pt idx="381">
                  <c:v>2.208219178082192</c:v>
                </c:pt>
                <c:pt idx="382">
                  <c:v>2.213698630136986</c:v>
                </c:pt>
                <c:pt idx="383">
                  <c:v>2.216438356164383</c:v>
                </c:pt>
                <c:pt idx="384">
                  <c:v>2.219178082191781</c:v>
                </c:pt>
                <c:pt idx="385">
                  <c:v>2.227397260273973</c:v>
                </c:pt>
                <c:pt idx="386">
                  <c:v>2.232876712328767</c:v>
                </c:pt>
                <c:pt idx="387">
                  <c:v>2.235616438356164</c:v>
                </c:pt>
                <c:pt idx="388">
                  <c:v>2.238356164383561</c:v>
                </c:pt>
                <c:pt idx="389">
                  <c:v>2.24109589041096</c:v>
                </c:pt>
                <c:pt idx="390">
                  <c:v>2.243835616438356</c:v>
                </c:pt>
                <c:pt idx="391">
                  <c:v>2.246575342465754</c:v>
                </c:pt>
                <c:pt idx="392">
                  <c:v>2.257534246575343</c:v>
                </c:pt>
                <c:pt idx="393">
                  <c:v>2.263013698630137</c:v>
                </c:pt>
                <c:pt idx="394">
                  <c:v>2.265753424657534</c:v>
                </c:pt>
                <c:pt idx="395">
                  <c:v>2.28219178082192</c:v>
                </c:pt>
                <c:pt idx="396">
                  <c:v>2.284931506849316</c:v>
                </c:pt>
                <c:pt idx="397">
                  <c:v>2.287671232876713</c:v>
                </c:pt>
                <c:pt idx="398">
                  <c:v>2.301369863013698</c:v>
                </c:pt>
                <c:pt idx="399">
                  <c:v>2.315068493150683</c:v>
                </c:pt>
                <c:pt idx="400">
                  <c:v>2.32054794520548</c:v>
                </c:pt>
                <c:pt idx="401">
                  <c:v>2.323287671232877</c:v>
                </c:pt>
                <c:pt idx="402">
                  <c:v>2.331506849315068</c:v>
                </c:pt>
                <c:pt idx="403">
                  <c:v>2.334246575342465</c:v>
                </c:pt>
                <c:pt idx="404">
                  <c:v>2.33972602739726</c:v>
                </c:pt>
                <c:pt idx="405">
                  <c:v>2.345205479452054</c:v>
                </c:pt>
                <c:pt idx="406">
                  <c:v>2.347945205479452</c:v>
                </c:pt>
                <c:pt idx="407">
                  <c:v>2.350684931506848</c:v>
                </c:pt>
                <c:pt idx="408">
                  <c:v>2.353424657534247</c:v>
                </c:pt>
                <c:pt idx="409">
                  <c:v>2.358904109589041</c:v>
                </c:pt>
                <c:pt idx="410">
                  <c:v>2.364383561643836</c:v>
                </c:pt>
                <c:pt idx="411">
                  <c:v>2.36986301369863</c:v>
                </c:pt>
                <c:pt idx="412">
                  <c:v>2.375342465753424</c:v>
                </c:pt>
                <c:pt idx="413">
                  <c:v>2.378082191780821</c:v>
                </c:pt>
                <c:pt idx="414">
                  <c:v>2.383561643835617</c:v>
                </c:pt>
                <c:pt idx="415">
                  <c:v>2.389041095890411</c:v>
                </c:pt>
                <c:pt idx="416">
                  <c:v>2.394520547945206</c:v>
                </c:pt>
                <c:pt idx="417">
                  <c:v>2.397260273972602</c:v>
                </c:pt>
                <c:pt idx="418">
                  <c:v>2.402739726027398</c:v>
                </c:pt>
                <c:pt idx="419">
                  <c:v>2.408219178082192</c:v>
                </c:pt>
                <c:pt idx="420">
                  <c:v>2.410958904109588</c:v>
                </c:pt>
                <c:pt idx="421">
                  <c:v>2.413698630136986</c:v>
                </c:pt>
                <c:pt idx="422">
                  <c:v>2.421917808219178</c:v>
                </c:pt>
                <c:pt idx="423">
                  <c:v>2.427397260273973</c:v>
                </c:pt>
                <c:pt idx="424">
                  <c:v>2.438356164383561</c:v>
                </c:pt>
                <c:pt idx="425">
                  <c:v>2.441095890410959</c:v>
                </c:pt>
                <c:pt idx="426">
                  <c:v>2.446575342465754</c:v>
                </c:pt>
                <c:pt idx="427">
                  <c:v>2.452054794520547</c:v>
                </c:pt>
                <c:pt idx="428">
                  <c:v>2.454794520547946</c:v>
                </c:pt>
                <c:pt idx="429">
                  <c:v>2.457534246575343</c:v>
                </c:pt>
                <c:pt idx="430">
                  <c:v>2.46027397260274</c:v>
                </c:pt>
                <c:pt idx="431">
                  <c:v>2.465753424657534</c:v>
                </c:pt>
                <c:pt idx="432">
                  <c:v>2.471232876712329</c:v>
                </c:pt>
                <c:pt idx="433">
                  <c:v>2.476712328767123</c:v>
                </c:pt>
                <c:pt idx="434">
                  <c:v>2.47945205479452</c:v>
                </c:pt>
                <c:pt idx="435">
                  <c:v>2.482191780821918</c:v>
                </c:pt>
                <c:pt idx="436">
                  <c:v>2.49041095890411</c:v>
                </c:pt>
                <c:pt idx="437">
                  <c:v>2.495890410958903</c:v>
                </c:pt>
                <c:pt idx="438">
                  <c:v>2.501369863013699</c:v>
                </c:pt>
                <c:pt idx="439">
                  <c:v>2.504109589041096</c:v>
                </c:pt>
                <c:pt idx="440">
                  <c:v>2.506849315068493</c:v>
                </c:pt>
                <c:pt idx="441">
                  <c:v>2.509589041095891</c:v>
                </c:pt>
                <c:pt idx="442">
                  <c:v>2.515068493150684</c:v>
                </c:pt>
                <c:pt idx="443">
                  <c:v>2.52054794520548</c:v>
                </c:pt>
                <c:pt idx="444">
                  <c:v>2.523287671232877</c:v>
                </c:pt>
                <c:pt idx="445">
                  <c:v>2.526027397260274</c:v>
                </c:pt>
                <c:pt idx="446">
                  <c:v>2.528767123287671</c:v>
                </c:pt>
                <c:pt idx="447">
                  <c:v>2.534246575342466</c:v>
                </c:pt>
                <c:pt idx="448">
                  <c:v>2.53972602739726</c:v>
                </c:pt>
                <c:pt idx="449">
                  <c:v>2.542465753424658</c:v>
                </c:pt>
                <c:pt idx="450">
                  <c:v>2.545205479452055</c:v>
                </c:pt>
                <c:pt idx="451">
                  <c:v>2.547945205479452</c:v>
                </c:pt>
                <c:pt idx="452">
                  <c:v>2.553424657534247</c:v>
                </c:pt>
                <c:pt idx="453">
                  <c:v>2.558904109589041</c:v>
                </c:pt>
                <c:pt idx="454">
                  <c:v>2.564383561643836</c:v>
                </c:pt>
                <c:pt idx="455">
                  <c:v>2.567123287671233</c:v>
                </c:pt>
                <c:pt idx="456">
                  <c:v>2.56986301369863</c:v>
                </c:pt>
                <c:pt idx="457">
                  <c:v>2.572602739726027</c:v>
                </c:pt>
                <c:pt idx="458">
                  <c:v>2.575342465753424</c:v>
                </c:pt>
                <c:pt idx="459">
                  <c:v>2.578082191780822</c:v>
                </c:pt>
                <c:pt idx="460">
                  <c:v>2.583561643835617</c:v>
                </c:pt>
                <c:pt idx="461">
                  <c:v>2.586301369863014</c:v>
                </c:pt>
                <c:pt idx="462">
                  <c:v>2.589041095890411</c:v>
                </c:pt>
                <c:pt idx="463">
                  <c:v>2.591780821917808</c:v>
                </c:pt>
                <c:pt idx="464">
                  <c:v>2.597260273972603</c:v>
                </c:pt>
                <c:pt idx="465">
                  <c:v>2.602739726027398</c:v>
                </c:pt>
                <c:pt idx="466">
                  <c:v>2.608219178082192</c:v>
                </c:pt>
                <c:pt idx="467">
                  <c:v>2.610958904109588</c:v>
                </c:pt>
                <c:pt idx="468">
                  <c:v>2.613698630136986</c:v>
                </c:pt>
                <c:pt idx="469">
                  <c:v>2.616438356164383</c:v>
                </c:pt>
                <c:pt idx="470">
                  <c:v>2.619178082191781</c:v>
                </c:pt>
                <c:pt idx="471">
                  <c:v>2.621917808219178</c:v>
                </c:pt>
                <c:pt idx="472">
                  <c:v>2.627397260273974</c:v>
                </c:pt>
                <c:pt idx="473">
                  <c:v>2.63013698630137</c:v>
                </c:pt>
                <c:pt idx="474">
                  <c:v>2.635616438356164</c:v>
                </c:pt>
                <c:pt idx="475">
                  <c:v>2.646575342465754</c:v>
                </c:pt>
                <c:pt idx="476">
                  <c:v>2.652054794520548</c:v>
                </c:pt>
                <c:pt idx="477">
                  <c:v>2.654794520547945</c:v>
                </c:pt>
                <c:pt idx="478">
                  <c:v>2.665753424657534</c:v>
                </c:pt>
                <c:pt idx="479">
                  <c:v>2.67123287671233</c:v>
                </c:pt>
                <c:pt idx="480">
                  <c:v>2.673972602739726</c:v>
                </c:pt>
                <c:pt idx="481">
                  <c:v>2.676712328767123</c:v>
                </c:pt>
                <c:pt idx="482">
                  <c:v>2.68219178082192</c:v>
                </c:pt>
                <c:pt idx="483">
                  <c:v>2.684931506849315</c:v>
                </c:pt>
                <c:pt idx="484">
                  <c:v>2.690410958904109</c:v>
                </c:pt>
                <c:pt idx="485">
                  <c:v>2.695890410958904</c:v>
                </c:pt>
                <c:pt idx="486">
                  <c:v>2.715068493150684</c:v>
                </c:pt>
                <c:pt idx="487">
                  <c:v>2.717808219178082</c:v>
                </c:pt>
                <c:pt idx="488">
                  <c:v>2.72054794520548</c:v>
                </c:pt>
                <c:pt idx="489">
                  <c:v>2.726027397260274</c:v>
                </c:pt>
                <c:pt idx="490">
                  <c:v>2.728767123287671</c:v>
                </c:pt>
                <c:pt idx="491">
                  <c:v>2.734246575342466</c:v>
                </c:pt>
                <c:pt idx="492">
                  <c:v>2.73972602739726</c:v>
                </c:pt>
                <c:pt idx="493">
                  <c:v>2.758904109589041</c:v>
                </c:pt>
                <c:pt idx="494">
                  <c:v>2.764383561643836</c:v>
                </c:pt>
                <c:pt idx="495">
                  <c:v>2.76986301369863</c:v>
                </c:pt>
                <c:pt idx="496">
                  <c:v>2.775342465753424</c:v>
                </c:pt>
                <c:pt idx="497">
                  <c:v>2.778082191780821</c:v>
                </c:pt>
                <c:pt idx="498">
                  <c:v>2.786301369863014</c:v>
                </c:pt>
                <c:pt idx="499">
                  <c:v>2.789041095890411</c:v>
                </c:pt>
                <c:pt idx="500">
                  <c:v>2.802739726027397</c:v>
                </c:pt>
                <c:pt idx="501">
                  <c:v>2.805479452054794</c:v>
                </c:pt>
                <c:pt idx="502">
                  <c:v>2.810958904109588</c:v>
                </c:pt>
                <c:pt idx="503">
                  <c:v>2.821917808219179</c:v>
                </c:pt>
                <c:pt idx="504">
                  <c:v>2.827397260273973</c:v>
                </c:pt>
                <c:pt idx="505">
                  <c:v>2.835616438356163</c:v>
                </c:pt>
                <c:pt idx="506">
                  <c:v>2.846575342465754</c:v>
                </c:pt>
                <c:pt idx="507">
                  <c:v>2.84931506849315</c:v>
                </c:pt>
                <c:pt idx="508">
                  <c:v>2.852054794520547</c:v>
                </c:pt>
                <c:pt idx="509">
                  <c:v>2.871232876712329</c:v>
                </c:pt>
                <c:pt idx="510">
                  <c:v>2.882191780821918</c:v>
                </c:pt>
                <c:pt idx="511">
                  <c:v>2.893150684931507</c:v>
                </c:pt>
                <c:pt idx="512">
                  <c:v>2.895890410958904</c:v>
                </c:pt>
                <c:pt idx="513">
                  <c:v>2.904109589041096</c:v>
                </c:pt>
                <c:pt idx="514">
                  <c:v>2.90958904109589</c:v>
                </c:pt>
                <c:pt idx="515">
                  <c:v>2.915068493150684</c:v>
                </c:pt>
                <c:pt idx="516">
                  <c:v>2.917808219178082</c:v>
                </c:pt>
                <c:pt idx="517">
                  <c:v>2.92054794520548</c:v>
                </c:pt>
                <c:pt idx="518">
                  <c:v>2.928767123287671</c:v>
                </c:pt>
                <c:pt idx="519">
                  <c:v>2.934246575342465</c:v>
                </c:pt>
                <c:pt idx="520">
                  <c:v>2.93972602739726</c:v>
                </c:pt>
                <c:pt idx="521">
                  <c:v>2.95890410958904</c:v>
                </c:pt>
                <c:pt idx="522">
                  <c:v>2.961643835616438</c:v>
                </c:pt>
                <c:pt idx="523">
                  <c:v>2.964383561643836</c:v>
                </c:pt>
                <c:pt idx="524">
                  <c:v>2.967123287671233</c:v>
                </c:pt>
                <c:pt idx="525">
                  <c:v>2.978082191780822</c:v>
                </c:pt>
                <c:pt idx="526">
                  <c:v>2.983561643835617</c:v>
                </c:pt>
                <c:pt idx="527">
                  <c:v>2.986301369863014</c:v>
                </c:pt>
                <c:pt idx="528">
                  <c:v>2.989041095890411</c:v>
                </c:pt>
                <c:pt idx="529">
                  <c:v>2.991780821917808</c:v>
                </c:pt>
                <c:pt idx="530">
                  <c:v>3.005479452054795</c:v>
                </c:pt>
                <c:pt idx="531">
                  <c:v>3.010958904109588</c:v>
                </c:pt>
                <c:pt idx="532">
                  <c:v>3.013698630136986</c:v>
                </c:pt>
                <c:pt idx="533">
                  <c:v>3.016438356164384</c:v>
                </c:pt>
                <c:pt idx="534">
                  <c:v>3.024657534246575</c:v>
                </c:pt>
                <c:pt idx="535">
                  <c:v>3.027397260273974</c:v>
                </c:pt>
                <c:pt idx="536">
                  <c:v>3.03013698630137</c:v>
                </c:pt>
                <c:pt idx="537">
                  <c:v>3.035616438356164</c:v>
                </c:pt>
                <c:pt idx="538">
                  <c:v>3.04109589041096</c:v>
                </c:pt>
                <c:pt idx="539">
                  <c:v>3.046575342465754</c:v>
                </c:pt>
                <c:pt idx="540">
                  <c:v>3.06027397260274</c:v>
                </c:pt>
                <c:pt idx="541">
                  <c:v>3.068493150684932</c:v>
                </c:pt>
                <c:pt idx="542">
                  <c:v>3.076712328767123</c:v>
                </c:pt>
                <c:pt idx="543">
                  <c:v>3.07945205479452</c:v>
                </c:pt>
                <c:pt idx="544">
                  <c:v>3.084931506849315</c:v>
                </c:pt>
                <c:pt idx="545">
                  <c:v>3.093150684931507</c:v>
                </c:pt>
                <c:pt idx="546">
                  <c:v>3.095890410958904</c:v>
                </c:pt>
                <c:pt idx="547">
                  <c:v>3.101369863013699</c:v>
                </c:pt>
                <c:pt idx="548">
                  <c:v>3.109589041095891</c:v>
                </c:pt>
                <c:pt idx="549">
                  <c:v>3.112328767123288</c:v>
                </c:pt>
                <c:pt idx="550">
                  <c:v>3.115068493150684</c:v>
                </c:pt>
                <c:pt idx="551">
                  <c:v>3.128767123287671</c:v>
                </c:pt>
                <c:pt idx="552">
                  <c:v>3.134246575342466</c:v>
                </c:pt>
                <c:pt idx="553">
                  <c:v>3.136986301369863</c:v>
                </c:pt>
                <c:pt idx="554">
                  <c:v>3.142465753424657</c:v>
                </c:pt>
                <c:pt idx="555">
                  <c:v>3.158904109589041</c:v>
                </c:pt>
                <c:pt idx="556">
                  <c:v>3.167123287671234</c:v>
                </c:pt>
                <c:pt idx="557">
                  <c:v>3.172602739726027</c:v>
                </c:pt>
                <c:pt idx="558">
                  <c:v>3.178082191780821</c:v>
                </c:pt>
                <c:pt idx="559">
                  <c:v>3.191780821917808</c:v>
                </c:pt>
                <c:pt idx="560">
                  <c:v>3.197260273972603</c:v>
                </c:pt>
                <c:pt idx="561">
                  <c:v>3.2</c:v>
                </c:pt>
                <c:pt idx="562">
                  <c:v>3.202739726027397</c:v>
                </c:pt>
                <c:pt idx="563">
                  <c:v>3.205479452054794</c:v>
                </c:pt>
                <c:pt idx="564">
                  <c:v>3.208219178082192</c:v>
                </c:pt>
                <c:pt idx="565">
                  <c:v>3.210958904109588</c:v>
                </c:pt>
                <c:pt idx="566">
                  <c:v>3.216438356164383</c:v>
                </c:pt>
                <c:pt idx="567">
                  <c:v>3.221917808219178</c:v>
                </c:pt>
                <c:pt idx="568">
                  <c:v>3.224657534246576</c:v>
                </c:pt>
                <c:pt idx="569">
                  <c:v>3.227397260273973</c:v>
                </c:pt>
                <c:pt idx="570">
                  <c:v>3.23013698630137</c:v>
                </c:pt>
                <c:pt idx="571">
                  <c:v>3.232876712328767</c:v>
                </c:pt>
                <c:pt idx="572">
                  <c:v>3.24109589041096</c:v>
                </c:pt>
                <c:pt idx="573">
                  <c:v>3.243835616438356</c:v>
                </c:pt>
                <c:pt idx="574">
                  <c:v>3.246575342465754</c:v>
                </c:pt>
                <c:pt idx="575">
                  <c:v>3.249315068493151</c:v>
                </c:pt>
                <c:pt idx="576">
                  <c:v>3.252054794520548</c:v>
                </c:pt>
                <c:pt idx="577">
                  <c:v>3.254794520547945</c:v>
                </c:pt>
                <c:pt idx="578">
                  <c:v>3.26027397260274</c:v>
                </c:pt>
                <c:pt idx="579">
                  <c:v>3.263013698630137</c:v>
                </c:pt>
                <c:pt idx="580">
                  <c:v>3.265753424657534</c:v>
                </c:pt>
                <c:pt idx="581">
                  <c:v>3.268493150684932</c:v>
                </c:pt>
                <c:pt idx="582">
                  <c:v>3.27123287671233</c:v>
                </c:pt>
                <c:pt idx="583">
                  <c:v>3.273972602739726</c:v>
                </c:pt>
                <c:pt idx="584">
                  <c:v>3.276712328767123</c:v>
                </c:pt>
                <c:pt idx="585">
                  <c:v>3.27945205479452</c:v>
                </c:pt>
                <c:pt idx="586">
                  <c:v>3.284931506849316</c:v>
                </c:pt>
                <c:pt idx="587">
                  <c:v>3.287671232876713</c:v>
                </c:pt>
                <c:pt idx="588">
                  <c:v>3.290410958904109</c:v>
                </c:pt>
                <c:pt idx="589">
                  <c:v>3.295890410958904</c:v>
                </c:pt>
                <c:pt idx="590">
                  <c:v>3.309589041095891</c:v>
                </c:pt>
                <c:pt idx="591">
                  <c:v>3.328767123287671</c:v>
                </c:pt>
                <c:pt idx="592">
                  <c:v>3.334246575342465</c:v>
                </c:pt>
                <c:pt idx="593">
                  <c:v>3.336986301369862</c:v>
                </c:pt>
                <c:pt idx="594">
                  <c:v>3.353424657534247</c:v>
                </c:pt>
                <c:pt idx="595">
                  <c:v>3.356164383561643</c:v>
                </c:pt>
                <c:pt idx="596">
                  <c:v>3.358904109589041</c:v>
                </c:pt>
                <c:pt idx="597">
                  <c:v>3.361643835616438</c:v>
                </c:pt>
                <c:pt idx="598">
                  <c:v>3.367123287671233</c:v>
                </c:pt>
                <c:pt idx="599">
                  <c:v>3.372602739726026</c:v>
                </c:pt>
                <c:pt idx="600">
                  <c:v>3.375342465753424</c:v>
                </c:pt>
                <c:pt idx="601">
                  <c:v>3.378082191780821</c:v>
                </c:pt>
                <c:pt idx="602">
                  <c:v>3.380821917808219</c:v>
                </c:pt>
                <c:pt idx="603">
                  <c:v>3.383561643835617</c:v>
                </c:pt>
                <c:pt idx="604">
                  <c:v>3.391780821917808</c:v>
                </c:pt>
                <c:pt idx="605">
                  <c:v>3.397260273972602</c:v>
                </c:pt>
                <c:pt idx="606">
                  <c:v>3.4</c:v>
                </c:pt>
                <c:pt idx="607">
                  <c:v>3.402739726027398</c:v>
                </c:pt>
                <c:pt idx="608">
                  <c:v>3.408219178082192</c:v>
                </c:pt>
                <c:pt idx="609">
                  <c:v>3.410958904109588</c:v>
                </c:pt>
                <c:pt idx="610">
                  <c:v>3.416438356164383</c:v>
                </c:pt>
                <c:pt idx="611">
                  <c:v>3.419178082191781</c:v>
                </c:pt>
                <c:pt idx="612">
                  <c:v>3.421917808219178</c:v>
                </c:pt>
                <c:pt idx="613">
                  <c:v>3.441095890410959</c:v>
                </c:pt>
                <c:pt idx="614">
                  <c:v>3.443835616438357</c:v>
                </c:pt>
                <c:pt idx="615">
                  <c:v>3.454794520547946</c:v>
                </c:pt>
                <c:pt idx="616">
                  <c:v>3.463013698630137</c:v>
                </c:pt>
                <c:pt idx="617">
                  <c:v>3.465753424657534</c:v>
                </c:pt>
                <c:pt idx="618">
                  <c:v>3.473972602739726</c:v>
                </c:pt>
                <c:pt idx="619">
                  <c:v>3.47945205479452</c:v>
                </c:pt>
                <c:pt idx="620">
                  <c:v>3.484931506849315</c:v>
                </c:pt>
                <c:pt idx="621">
                  <c:v>3.498630136986301</c:v>
                </c:pt>
                <c:pt idx="622">
                  <c:v>3.504109589041096</c:v>
                </c:pt>
                <c:pt idx="623">
                  <c:v>3.506849315068493</c:v>
                </c:pt>
                <c:pt idx="624">
                  <c:v>3.512328767123288</c:v>
                </c:pt>
                <c:pt idx="625">
                  <c:v>3.517808219178082</c:v>
                </c:pt>
                <c:pt idx="626">
                  <c:v>3.523287671232877</c:v>
                </c:pt>
                <c:pt idx="627">
                  <c:v>3.528767123287671</c:v>
                </c:pt>
                <c:pt idx="628">
                  <c:v>3.542465753424658</c:v>
                </c:pt>
                <c:pt idx="629">
                  <c:v>3.547945205479452</c:v>
                </c:pt>
                <c:pt idx="630">
                  <c:v>3.564383561643836</c:v>
                </c:pt>
                <c:pt idx="631">
                  <c:v>3.572602739726027</c:v>
                </c:pt>
                <c:pt idx="632">
                  <c:v>3.586301369863014</c:v>
                </c:pt>
                <c:pt idx="633">
                  <c:v>3.591780821917808</c:v>
                </c:pt>
                <c:pt idx="634">
                  <c:v>3.594520547945206</c:v>
                </c:pt>
                <c:pt idx="635">
                  <c:v>3.597260273972603</c:v>
                </c:pt>
                <c:pt idx="636">
                  <c:v>3.6</c:v>
                </c:pt>
                <c:pt idx="637">
                  <c:v>3.605479452054794</c:v>
                </c:pt>
                <c:pt idx="638">
                  <c:v>3.610958904109588</c:v>
                </c:pt>
                <c:pt idx="639">
                  <c:v>3.616438356164383</c:v>
                </c:pt>
                <c:pt idx="640">
                  <c:v>3.619178082191781</c:v>
                </c:pt>
                <c:pt idx="641">
                  <c:v>3.621917808219178</c:v>
                </c:pt>
                <c:pt idx="642">
                  <c:v>3.63013698630137</c:v>
                </c:pt>
                <c:pt idx="643">
                  <c:v>3.635616438356164</c:v>
                </c:pt>
                <c:pt idx="644">
                  <c:v>3.638356164383561</c:v>
                </c:pt>
                <c:pt idx="645">
                  <c:v>3.64109589041096</c:v>
                </c:pt>
                <c:pt idx="646">
                  <c:v>3.654794520547945</c:v>
                </c:pt>
                <c:pt idx="647">
                  <c:v>3.66027397260274</c:v>
                </c:pt>
                <c:pt idx="648">
                  <c:v>3.663013698630137</c:v>
                </c:pt>
                <c:pt idx="649">
                  <c:v>3.665753424657534</c:v>
                </c:pt>
                <c:pt idx="650">
                  <c:v>3.668493150684932</c:v>
                </c:pt>
                <c:pt idx="651">
                  <c:v>3.673972602739726</c:v>
                </c:pt>
                <c:pt idx="652">
                  <c:v>3.67945205479452</c:v>
                </c:pt>
                <c:pt idx="653">
                  <c:v>3.68219178082192</c:v>
                </c:pt>
                <c:pt idx="654">
                  <c:v>3.684931506849315</c:v>
                </c:pt>
                <c:pt idx="655">
                  <c:v>3.693150684931507</c:v>
                </c:pt>
                <c:pt idx="656">
                  <c:v>3.698630136986301</c:v>
                </c:pt>
                <c:pt idx="657">
                  <c:v>3.704109589041096</c:v>
                </c:pt>
                <c:pt idx="658">
                  <c:v>3.706849315068493</c:v>
                </c:pt>
                <c:pt idx="659">
                  <c:v>3.709589041095891</c:v>
                </c:pt>
                <c:pt idx="660">
                  <c:v>3.717808219178082</c:v>
                </c:pt>
                <c:pt idx="661">
                  <c:v>3.723287671232877</c:v>
                </c:pt>
                <c:pt idx="662">
                  <c:v>3.726027397260274</c:v>
                </c:pt>
                <c:pt idx="663">
                  <c:v>3.731506849315068</c:v>
                </c:pt>
                <c:pt idx="664">
                  <c:v>3.734246575342466</c:v>
                </c:pt>
                <c:pt idx="665">
                  <c:v>3.736986301369863</c:v>
                </c:pt>
                <c:pt idx="666">
                  <c:v>3.742465753424657</c:v>
                </c:pt>
                <c:pt idx="667">
                  <c:v>3.747945205479452</c:v>
                </c:pt>
                <c:pt idx="668">
                  <c:v>3.750684931506849</c:v>
                </c:pt>
                <c:pt idx="669">
                  <c:v>3.753424657534247</c:v>
                </c:pt>
                <c:pt idx="670">
                  <c:v>3.772602739726027</c:v>
                </c:pt>
                <c:pt idx="671">
                  <c:v>3.775342465753424</c:v>
                </c:pt>
                <c:pt idx="672">
                  <c:v>3.778082191780821</c:v>
                </c:pt>
                <c:pt idx="673">
                  <c:v>3.78082191780822</c:v>
                </c:pt>
                <c:pt idx="674">
                  <c:v>3.786301369863014</c:v>
                </c:pt>
                <c:pt idx="675">
                  <c:v>3.791780821917808</c:v>
                </c:pt>
                <c:pt idx="676">
                  <c:v>3.810958904109588</c:v>
                </c:pt>
                <c:pt idx="677">
                  <c:v>3.813698630136986</c:v>
                </c:pt>
                <c:pt idx="678">
                  <c:v>3.816438356164383</c:v>
                </c:pt>
                <c:pt idx="679">
                  <c:v>3.81917808219178</c:v>
                </c:pt>
                <c:pt idx="680">
                  <c:v>3.824657534246575</c:v>
                </c:pt>
                <c:pt idx="681">
                  <c:v>3.827397260273973</c:v>
                </c:pt>
                <c:pt idx="682">
                  <c:v>3.838356164383561</c:v>
                </c:pt>
                <c:pt idx="683">
                  <c:v>3.841095890410959</c:v>
                </c:pt>
                <c:pt idx="684">
                  <c:v>3.854794520547945</c:v>
                </c:pt>
                <c:pt idx="685">
                  <c:v>3.857534246575343</c:v>
                </c:pt>
                <c:pt idx="686">
                  <c:v>3.860273972602739</c:v>
                </c:pt>
                <c:pt idx="687">
                  <c:v>3.863013698630137</c:v>
                </c:pt>
                <c:pt idx="688">
                  <c:v>3.868493150684932</c:v>
                </c:pt>
                <c:pt idx="689">
                  <c:v>3.87945205479452</c:v>
                </c:pt>
                <c:pt idx="690">
                  <c:v>3.882191780821918</c:v>
                </c:pt>
                <c:pt idx="691">
                  <c:v>3.884931506849315</c:v>
                </c:pt>
                <c:pt idx="692">
                  <c:v>3.890410958904109</c:v>
                </c:pt>
                <c:pt idx="693">
                  <c:v>3.898630136986301</c:v>
                </c:pt>
                <c:pt idx="694">
                  <c:v>3.901369863013698</c:v>
                </c:pt>
                <c:pt idx="695">
                  <c:v>3.906849315068493</c:v>
                </c:pt>
                <c:pt idx="696">
                  <c:v>3.923287671232877</c:v>
                </c:pt>
                <c:pt idx="697">
                  <c:v>3.926027397260274</c:v>
                </c:pt>
                <c:pt idx="698">
                  <c:v>3.931506849315069</c:v>
                </c:pt>
                <c:pt idx="699">
                  <c:v>3.942465753424658</c:v>
                </c:pt>
                <c:pt idx="700">
                  <c:v>3.945205479452054</c:v>
                </c:pt>
                <c:pt idx="701">
                  <c:v>3.947945205479452</c:v>
                </c:pt>
                <c:pt idx="702">
                  <c:v>3.953424657534247</c:v>
                </c:pt>
                <c:pt idx="703">
                  <c:v>3.961643835616438</c:v>
                </c:pt>
                <c:pt idx="704">
                  <c:v>3.969863013698629</c:v>
                </c:pt>
                <c:pt idx="705">
                  <c:v>3.972602739726027</c:v>
                </c:pt>
                <c:pt idx="706">
                  <c:v>3.975342465753424</c:v>
                </c:pt>
                <c:pt idx="707">
                  <c:v>3.994520547945206</c:v>
                </c:pt>
                <c:pt idx="708">
                  <c:v>3.997260273972603</c:v>
                </c:pt>
                <c:pt idx="709">
                  <c:v>4.013698630136986</c:v>
                </c:pt>
                <c:pt idx="710">
                  <c:v>4.016438356164382</c:v>
                </c:pt>
                <c:pt idx="711">
                  <c:v>4.019178082191781</c:v>
                </c:pt>
                <c:pt idx="712">
                  <c:v>4.03013698630137</c:v>
                </c:pt>
                <c:pt idx="713">
                  <c:v>4.032876712328767</c:v>
                </c:pt>
                <c:pt idx="714">
                  <c:v>4.041095890410959</c:v>
                </c:pt>
                <c:pt idx="715">
                  <c:v>4.054794520547944</c:v>
                </c:pt>
                <c:pt idx="716">
                  <c:v>4.05753424657534</c:v>
                </c:pt>
                <c:pt idx="717">
                  <c:v>4.06027397260274</c:v>
                </c:pt>
                <c:pt idx="718">
                  <c:v>4.063013698630137</c:v>
                </c:pt>
                <c:pt idx="719">
                  <c:v>4.065753424657534</c:v>
                </c:pt>
                <c:pt idx="720">
                  <c:v>4.068493150684931</c:v>
                </c:pt>
                <c:pt idx="721">
                  <c:v>4.07123287671233</c:v>
                </c:pt>
                <c:pt idx="722">
                  <c:v>4.073972602739726</c:v>
                </c:pt>
                <c:pt idx="723">
                  <c:v>4.076712328767123</c:v>
                </c:pt>
                <c:pt idx="724">
                  <c:v>4.082191780821918</c:v>
                </c:pt>
                <c:pt idx="725">
                  <c:v>4.084931506849315</c:v>
                </c:pt>
                <c:pt idx="726">
                  <c:v>4.087671232876711</c:v>
                </c:pt>
                <c:pt idx="727">
                  <c:v>4.090410958904108</c:v>
                </c:pt>
                <c:pt idx="728">
                  <c:v>4.1013698630137</c:v>
                </c:pt>
                <c:pt idx="729">
                  <c:v>4.11780821917808</c:v>
                </c:pt>
                <c:pt idx="730">
                  <c:v>4.120547945205478</c:v>
                </c:pt>
                <c:pt idx="731">
                  <c:v>4.123287671232877</c:v>
                </c:pt>
                <c:pt idx="732">
                  <c:v>4.145205479452055</c:v>
                </c:pt>
                <c:pt idx="733">
                  <c:v>4.164383561643834</c:v>
                </c:pt>
                <c:pt idx="734">
                  <c:v>4.167123287671232</c:v>
                </c:pt>
                <c:pt idx="735">
                  <c:v>4.16986301369863</c:v>
                </c:pt>
                <c:pt idx="736">
                  <c:v>4.172602739726028</c:v>
                </c:pt>
                <c:pt idx="737">
                  <c:v>4.186301369863012</c:v>
                </c:pt>
                <c:pt idx="738">
                  <c:v>4.197260273972603</c:v>
                </c:pt>
                <c:pt idx="739">
                  <c:v>4.205479452054795</c:v>
                </c:pt>
                <c:pt idx="740">
                  <c:v>4.208219178082191</c:v>
                </c:pt>
                <c:pt idx="741">
                  <c:v>4.210958904109589</c:v>
                </c:pt>
                <c:pt idx="742">
                  <c:v>4.216438356164383</c:v>
                </c:pt>
                <c:pt idx="743">
                  <c:v>4.232876712328767</c:v>
                </c:pt>
                <c:pt idx="744">
                  <c:v>4.235616438356164</c:v>
                </c:pt>
                <c:pt idx="745">
                  <c:v>4.249315068493151</c:v>
                </c:pt>
                <c:pt idx="746">
                  <c:v>4.254794520547945</c:v>
                </c:pt>
                <c:pt idx="747">
                  <c:v>4.273972602739727</c:v>
                </c:pt>
                <c:pt idx="748">
                  <c:v>4.276712328767124</c:v>
                </c:pt>
                <c:pt idx="749">
                  <c:v>4.279452054794522</c:v>
                </c:pt>
                <c:pt idx="750">
                  <c:v>4.284931506849314</c:v>
                </c:pt>
                <c:pt idx="751">
                  <c:v>4.298630136986302</c:v>
                </c:pt>
                <c:pt idx="752">
                  <c:v>4.3013698630137</c:v>
                </c:pt>
                <c:pt idx="753">
                  <c:v>4.304109589041095</c:v>
                </c:pt>
                <c:pt idx="754">
                  <c:v>4.312328767123287</c:v>
                </c:pt>
                <c:pt idx="755">
                  <c:v>4.331506849315067</c:v>
                </c:pt>
                <c:pt idx="756">
                  <c:v>4.334246575342466</c:v>
                </c:pt>
                <c:pt idx="757">
                  <c:v>4.336986301369863</c:v>
                </c:pt>
                <c:pt idx="758">
                  <c:v>4.33972602739726</c:v>
                </c:pt>
                <c:pt idx="759">
                  <c:v>4.342465753424658</c:v>
                </c:pt>
                <c:pt idx="760">
                  <c:v>4.345205479452055</c:v>
                </c:pt>
                <c:pt idx="761">
                  <c:v>4.361643835616438</c:v>
                </c:pt>
                <c:pt idx="762">
                  <c:v>4.364383561643836</c:v>
                </c:pt>
                <c:pt idx="763">
                  <c:v>4.36986301369863</c:v>
                </c:pt>
                <c:pt idx="764">
                  <c:v>4.375342465753426</c:v>
                </c:pt>
                <c:pt idx="765">
                  <c:v>4.383561643835616</c:v>
                </c:pt>
                <c:pt idx="766">
                  <c:v>4.386301369863013</c:v>
                </c:pt>
                <c:pt idx="767">
                  <c:v>4.389041095890411</c:v>
                </c:pt>
                <c:pt idx="768">
                  <c:v>4.394520547945204</c:v>
                </c:pt>
                <c:pt idx="769">
                  <c:v>4.4</c:v>
                </c:pt>
                <c:pt idx="770">
                  <c:v>4.405479452054795</c:v>
                </c:pt>
                <c:pt idx="771">
                  <c:v>4.410958904109589</c:v>
                </c:pt>
                <c:pt idx="772">
                  <c:v>4.413698630136986</c:v>
                </c:pt>
                <c:pt idx="773">
                  <c:v>4.43013698630137</c:v>
                </c:pt>
                <c:pt idx="774">
                  <c:v>4.432876712328767</c:v>
                </c:pt>
                <c:pt idx="775">
                  <c:v>4.438356164383563</c:v>
                </c:pt>
                <c:pt idx="776">
                  <c:v>4.443835616438355</c:v>
                </c:pt>
                <c:pt idx="777">
                  <c:v>4.449315068493151</c:v>
                </c:pt>
                <c:pt idx="778">
                  <c:v>4.452054794520548</c:v>
                </c:pt>
                <c:pt idx="779">
                  <c:v>4.454794520547944</c:v>
                </c:pt>
                <c:pt idx="780">
                  <c:v>4.45753424657534</c:v>
                </c:pt>
                <c:pt idx="781">
                  <c:v>4.463013698630137</c:v>
                </c:pt>
                <c:pt idx="782">
                  <c:v>4.468493150684932</c:v>
                </c:pt>
                <c:pt idx="783">
                  <c:v>4.473972602739727</c:v>
                </c:pt>
                <c:pt idx="784">
                  <c:v>4.476712328767123</c:v>
                </c:pt>
                <c:pt idx="785">
                  <c:v>4.47945205479452</c:v>
                </c:pt>
                <c:pt idx="786">
                  <c:v>4.482191780821918</c:v>
                </c:pt>
                <c:pt idx="787">
                  <c:v>4.487671232876711</c:v>
                </c:pt>
                <c:pt idx="788">
                  <c:v>4.493150684931507</c:v>
                </c:pt>
                <c:pt idx="789">
                  <c:v>4.495890410958904</c:v>
                </c:pt>
                <c:pt idx="790">
                  <c:v>4.498630136986302</c:v>
                </c:pt>
                <c:pt idx="791">
                  <c:v>4.5013698630137</c:v>
                </c:pt>
                <c:pt idx="792">
                  <c:v>4.504109589041096</c:v>
                </c:pt>
                <c:pt idx="793">
                  <c:v>4.506849315068493</c:v>
                </c:pt>
                <c:pt idx="794">
                  <c:v>4.512328767123288</c:v>
                </c:pt>
                <c:pt idx="795">
                  <c:v>4.515068493150686</c:v>
                </c:pt>
                <c:pt idx="796">
                  <c:v>4.517808219178081</c:v>
                </c:pt>
                <c:pt idx="797">
                  <c:v>4.520547945205479</c:v>
                </c:pt>
                <c:pt idx="798">
                  <c:v>4.526027397260274</c:v>
                </c:pt>
                <c:pt idx="799">
                  <c:v>4.531506849315067</c:v>
                </c:pt>
                <c:pt idx="800">
                  <c:v>4.536986301369863</c:v>
                </c:pt>
                <c:pt idx="801">
                  <c:v>4.53972602739726</c:v>
                </c:pt>
                <c:pt idx="802">
                  <c:v>4.542465753424658</c:v>
                </c:pt>
                <c:pt idx="803">
                  <c:v>4.545205479452055</c:v>
                </c:pt>
                <c:pt idx="804">
                  <c:v>4.547945205479452</c:v>
                </c:pt>
                <c:pt idx="805">
                  <c:v>4.550684931506848</c:v>
                </c:pt>
                <c:pt idx="806">
                  <c:v>4.556164383561644</c:v>
                </c:pt>
                <c:pt idx="807">
                  <c:v>4.55890410958904</c:v>
                </c:pt>
                <c:pt idx="808">
                  <c:v>4.561643835616438</c:v>
                </c:pt>
                <c:pt idx="809">
                  <c:v>4.564383561643836</c:v>
                </c:pt>
                <c:pt idx="810">
                  <c:v>4.567123287671232</c:v>
                </c:pt>
                <c:pt idx="811">
                  <c:v>4.569863013698632</c:v>
                </c:pt>
                <c:pt idx="812">
                  <c:v>4.575342465753426</c:v>
                </c:pt>
                <c:pt idx="813">
                  <c:v>4.580821917808218</c:v>
                </c:pt>
                <c:pt idx="814">
                  <c:v>4.586301369863014</c:v>
                </c:pt>
                <c:pt idx="815">
                  <c:v>4.589041095890411</c:v>
                </c:pt>
                <c:pt idx="816">
                  <c:v>4.594520547945204</c:v>
                </c:pt>
                <c:pt idx="817">
                  <c:v>4.6</c:v>
                </c:pt>
                <c:pt idx="818">
                  <c:v>4.602739726027396</c:v>
                </c:pt>
                <c:pt idx="819">
                  <c:v>4.605479452054794</c:v>
                </c:pt>
                <c:pt idx="820">
                  <c:v>4.608219178082192</c:v>
                </c:pt>
                <c:pt idx="821">
                  <c:v>4.619178082191781</c:v>
                </c:pt>
                <c:pt idx="822">
                  <c:v>4.624657534246574</c:v>
                </c:pt>
                <c:pt idx="823">
                  <c:v>4.62739726027397</c:v>
                </c:pt>
                <c:pt idx="824">
                  <c:v>4.63013698630137</c:v>
                </c:pt>
                <c:pt idx="825">
                  <c:v>4.635616438356164</c:v>
                </c:pt>
                <c:pt idx="826">
                  <c:v>4.638356164383562</c:v>
                </c:pt>
                <c:pt idx="827">
                  <c:v>4.643835616438356</c:v>
                </c:pt>
                <c:pt idx="828">
                  <c:v>4.649315068493149</c:v>
                </c:pt>
                <c:pt idx="829">
                  <c:v>4.654794520547943</c:v>
                </c:pt>
                <c:pt idx="830">
                  <c:v>4.657534246575339</c:v>
                </c:pt>
                <c:pt idx="831">
                  <c:v>4.663013698630137</c:v>
                </c:pt>
                <c:pt idx="832">
                  <c:v>4.668493150684932</c:v>
                </c:pt>
                <c:pt idx="833">
                  <c:v>4.673972602739726</c:v>
                </c:pt>
                <c:pt idx="834">
                  <c:v>4.67945205479452</c:v>
                </c:pt>
                <c:pt idx="835">
                  <c:v>4.682191780821918</c:v>
                </c:pt>
                <c:pt idx="836">
                  <c:v>4.687671232876712</c:v>
                </c:pt>
                <c:pt idx="837">
                  <c:v>4.690410958904109</c:v>
                </c:pt>
                <c:pt idx="838">
                  <c:v>4.693150684931507</c:v>
                </c:pt>
                <c:pt idx="839">
                  <c:v>4.695890410958903</c:v>
                </c:pt>
                <c:pt idx="840">
                  <c:v>4.6986301369863</c:v>
                </c:pt>
                <c:pt idx="841">
                  <c:v>4.706849315068493</c:v>
                </c:pt>
                <c:pt idx="842">
                  <c:v>4.712328767123288</c:v>
                </c:pt>
                <c:pt idx="843">
                  <c:v>4.731506849315068</c:v>
                </c:pt>
                <c:pt idx="844">
                  <c:v>4.736986301369863</c:v>
                </c:pt>
                <c:pt idx="845">
                  <c:v>4.742465753424658</c:v>
                </c:pt>
                <c:pt idx="846">
                  <c:v>4.745205479452054</c:v>
                </c:pt>
                <c:pt idx="847">
                  <c:v>4.750684931506848</c:v>
                </c:pt>
                <c:pt idx="848">
                  <c:v>4.756164383561644</c:v>
                </c:pt>
                <c:pt idx="849">
                  <c:v>4.775342465753427</c:v>
                </c:pt>
                <c:pt idx="850">
                  <c:v>4.778082191780823</c:v>
                </c:pt>
                <c:pt idx="851">
                  <c:v>4.780821917808218</c:v>
                </c:pt>
                <c:pt idx="852">
                  <c:v>4.786301369863014</c:v>
                </c:pt>
                <c:pt idx="853">
                  <c:v>4.794520547945203</c:v>
                </c:pt>
                <c:pt idx="854">
                  <c:v>4.8</c:v>
                </c:pt>
                <c:pt idx="855">
                  <c:v>4.802739726027396</c:v>
                </c:pt>
                <c:pt idx="856">
                  <c:v>4.805479452054795</c:v>
                </c:pt>
                <c:pt idx="857">
                  <c:v>4.819178082191781</c:v>
                </c:pt>
                <c:pt idx="858">
                  <c:v>4.821917808219177</c:v>
                </c:pt>
                <c:pt idx="859">
                  <c:v>4.824657534246574</c:v>
                </c:pt>
                <c:pt idx="860">
                  <c:v>4.843835616438355</c:v>
                </c:pt>
                <c:pt idx="861">
                  <c:v>4.846575342465751</c:v>
                </c:pt>
                <c:pt idx="862">
                  <c:v>4.84931506849315</c:v>
                </c:pt>
                <c:pt idx="863">
                  <c:v>4.854794520547943</c:v>
                </c:pt>
                <c:pt idx="864">
                  <c:v>4.85753424657534</c:v>
                </c:pt>
                <c:pt idx="865">
                  <c:v>4.865753424657535</c:v>
                </c:pt>
                <c:pt idx="866">
                  <c:v>4.868493150684931</c:v>
                </c:pt>
                <c:pt idx="867">
                  <c:v>4.87123287671233</c:v>
                </c:pt>
                <c:pt idx="868">
                  <c:v>4.873972602739726</c:v>
                </c:pt>
                <c:pt idx="869">
                  <c:v>4.887671232876712</c:v>
                </c:pt>
                <c:pt idx="870">
                  <c:v>4.890410958904108</c:v>
                </c:pt>
                <c:pt idx="871">
                  <c:v>4.893150684931507</c:v>
                </c:pt>
                <c:pt idx="872">
                  <c:v>4.895890410958903</c:v>
                </c:pt>
                <c:pt idx="873">
                  <c:v>4.906849315068493</c:v>
                </c:pt>
                <c:pt idx="874">
                  <c:v>4.920547945205478</c:v>
                </c:pt>
                <c:pt idx="875">
                  <c:v>4.936986301369863</c:v>
                </c:pt>
                <c:pt idx="876">
                  <c:v>4.93972602739726</c:v>
                </c:pt>
                <c:pt idx="877">
                  <c:v>4.942465753424658</c:v>
                </c:pt>
                <c:pt idx="878">
                  <c:v>4.945205479452055</c:v>
                </c:pt>
                <c:pt idx="879">
                  <c:v>4.947945205479451</c:v>
                </c:pt>
                <c:pt idx="880">
                  <c:v>4.950684931506848</c:v>
                </c:pt>
                <c:pt idx="881">
                  <c:v>4.953424657534247</c:v>
                </c:pt>
                <c:pt idx="882">
                  <c:v>4.956164383561645</c:v>
                </c:pt>
                <c:pt idx="883">
                  <c:v>4.96164383561644</c:v>
                </c:pt>
                <c:pt idx="884">
                  <c:v>4.96986301369863</c:v>
                </c:pt>
                <c:pt idx="885">
                  <c:v>4.975342465753427</c:v>
                </c:pt>
                <c:pt idx="886">
                  <c:v>4.978082191780823</c:v>
                </c:pt>
                <c:pt idx="887">
                  <c:v>4.980821917808218</c:v>
                </c:pt>
                <c:pt idx="888">
                  <c:v>4.983561643835617</c:v>
                </c:pt>
                <c:pt idx="889">
                  <c:v>4.989041095890412</c:v>
                </c:pt>
                <c:pt idx="890">
                  <c:v>5.0</c:v>
                </c:pt>
                <c:pt idx="891">
                  <c:v>5.005479452054795</c:v>
                </c:pt>
                <c:pt idx="892">
                  <c:v>5.008219178082192</c:v>
                </c:pt>
                <c:pt idx="893">
                  <c:v>5.013698630136986</c:v>
                </c:pt>
                <c:pt idx="894">
                  <c:v>5.019178082191781</c:v>
                </c:pt>
                <c:pt idx="895">
                  <c:v>5.021917808219177</c:v>
                </c:pt>
                <c:pt idx="896">
                  <c:v>5.032876712328767</c:v>
                </c:pt>
                <c:pt idx="897">
                  <c:v>5.038356164383562</c:v>
                </c:pt>
                <c:pt idx="898">
                  <c:v>5.041095890410959</c:v>
                </c:pt>
                <c:pt idx="899">
                  <c:v>5.049315068493151</c:v>
                </c:pt>
                <c:pt idx="900">
                  <c:v>5.065753424657534</c:v>
                </c:pt>
                <c:pt idx="901">
                  <c:v>5.068493150684931</c:v>
                </c:pt>
                <c:pt idx="902">
                  <c:v>5.076712328767123</c:v>
                </c:pt>
                <c:pt idx="903">
                  <c:v>5.082191780821918</c:v>
                </c:pt>
                <c:pt idx="904">
                  <c:v>5.084931506849315</c:v>
                </c:pt>
                <c:pt idx="905">
                  <c:v>5.090410958904108</c:v>
                </c:pt>
                <c:pt idx="906">
                  <c:v>5.095890410958904</c:v>
                </c:pt>
                <c:pt idx="907">
                  <c:v>5.106849315068493</c:v>
                </c:pt>
                <c:pt idx="908">
                  <c:v>5.10958904109589</c:v>
                </c:pt>
                <c:pt idx="909">
                  <c:v>5.112328767123286</c:v>
                </c:pt>
                <c:pt idx="910">
                  <c:v>5.115068493150686</c:v>
                </c:pt>
                <c:pt idx="911">
                  <c:v>5.11780821917808</c:v>
                </c:pt>
                <c:pt idx="912">
                  <c:v>5.120547945205478</c:v>
                </c:pt>
                <c:pt idx="913">
                  <c:v>5.126027397260274</c:v>
                </c:pt>
                <c:pt idx="914">
                  <c:v>5.128767123287672</c:v>
                </c:pt>
                <c:pt idx="915">
                  <c:v>5.131506849315068</c:v>
                </c:pt>
                <c:pt idx="916">
                  <c:v>5.134246575342465</c:v>
                </c:pt>
                <c:pt idx="917">
                  <c:v>5.13972602739726</c:v>
                </c:pt>
                <c:pt idx="918">
                  <c:v>5.153424657534246</c:v>
                </c:pt>
                <c:pt idx="919">
                  <c:v>5.156164383561645</c:v>
                </c:pt>
                <c:pt idx="920">
                  <c:v>5.15890410958904</c:v>
                </c:pt>
                <c:pt idx="921">
                  <c:v>5.16986301369863</c:v>
                </c:pt>
                <c:pt idx="922">
                  <c:v>5.172602739726028</c:v>
                </c:pt>
                <c:pt idx="923">
                  <c:v>5.175342465753426</c:v>
                </c:pt>
                <c:pt idx="924">
                  <c:v>5.189041095890411</c:v>
                </c:pt>
                <c:pt idx="925">
                  <c:v>5.194520547945204</c:v>
                </c:pt>
                <c:pt idx="926">
                  <c:v>5.197260273972603</c:v>
                </c:pt>
                <c:pt idx="927">
                  <c:v>5.2</c:v>
                </c:pt>
                <c:pt idx="928">
                  <c:v>5.202739726027398</c:v>
                </c:pt>
                <c:pt idx="929">
                  <c:v>5.210958904109589</c:v>
                </c:pt>
                <c:pt idx="930">
                  <c:v>5.213698630136986</c:v>
                </c:pt>
                <c:pt idx="931">
                  <c:v>5.216438356164383</c:v>
                </c:pt>
                <c:pt idx="932">
                  <c:v>5.219178082191781</c:v>
                </c:pt>
                <c:pt idx="933">
                  <c:v>5.221917808219177</c:v>
                </c:pt>
                <c:pt idx="934">
                  <c:v>5.224657534246576</c:v>
                </c:pt>
                <c:pt idx="935">
                  <c:v>5.227397260273972</c:v>
                </c:pt>
                <c:pt idx="936">
                  <c:v>5.238356164383562</c:v>
                </c:pt>
                <c:pt idx="937">
                  <c:v>5.241095890410959</c:v>
                </c:pt>
                <c:pt idx="938">
                  <c:v>5.246575342465753</c:v>
                </c:pt>
                <c:pt idx="939">
                  <c:v>5.252054794520548</c:v>
                </c:pt>
                <c:pt idx="940">
                  <c:v>5.257534246575339</c:v>
                </c:pt>
                <c:pt idx="941">
                  <c:v>5.276712328767124</c:v>
                </c:pt>
                <c:pt idx="942">
                  <c:v>5.282191780821917</c:v>
                </c:pt>
                <c:pt idx="943">
                  <c:v>5.287671232876711</c:v>
                </c:pt>
                <c:pt idx="944">
                  <c:v>5.290410958904109</c:v>
                </c:pt>
                <c:pt idx="945">
                  <c:v>5.295890410958904</c:v>
                </c:pt>
                <c:pt idx="946">
                  <c:v>5.3013698630137</c:v>
                </c:pt>
                <c:pt idx="947">
                  <c:v>5.304109589041095</c:v>
                </c:pt>
                <c:pt idx="948">
                  <c:v>5.306849315068493</c:v>
                </c:pt>
                <c:pt idx="949">
                  <c:v>5.309589041095889</c:v>
                </c:pt>
                <c:pt idx="950">
                  <c:v>5.312328767123287</c:v>
                </c:pt>
                <c:pt idx="951">
                  <c:v>5.326027397260274</c:v>
                </c:pt>
                <c:pt idx="952">
                  <c:v>5.328767123287672</c:v>
                </c:pt>
                <c:pt idx="953">
                  <c:v>5.331506849315067</c:v>
                </c:pt>
                <c:pt idx="954">
                  <c:v>5.345205479452055</c:v>
                </c:pt>
                <c:pt idx="955">
                  <c:v>5.350684931506849</c:v>
                </c:pt>
                <c:pt idx="956">
                  <c:v>5.383561643835616</c:v>
                </c:pt>
                <c:pt idx="957">
                  <c:v>5.402739726027397</c:v>
                </c:pt>
                <c:pt idx="958">
                  <c:v>5.408219178082192</c:v>
                </c:pt>
                <c:pt idx="959">
                  <c:v>5.413698630136986</c:v>
                </c:pt>
                <c:pt idx="960">
                  <c:v>5.416438356164384</c:v>
                </c:pt>
                <c:pt idx="961">
                  <c:v>5.419178082191781</c:v>
                </c:pt>
                <c:pt idx="962">
                  <c:v>5.427397260273971</c:v>
                </c:pt>
                <c:pt idx="963">
                  <c:v>5.432876712328767</c:v>
                </c:pt>
                <c:pt idx="964">
                  <c:v>5.438356164383563</c:v>
                </c:pt>
                <c:pt idx="965">
                  <c:v>5.446575342465753</c:v>
                </c:pt>
                <c:pt idx="966">
                  <c:v>5.452054794520548</c:v>
                </c:pt>
                <c:pt idx="967">
                  <c:v>5.45753424657534</c:v>
                </c:pt>
                <c:pt idx="968">
                  <c:v>5.46027397260274</c:v>
                </c:pt>
                <c:pt idx="969">
                  <c:v>5.463013698630137</c:v>
                </c:pt>
                <c:pt idx="970">
                  <c:v>5.465753424657535</c:v>
                </c:pt>
                <c:pt idx="971">
                  <c:v>5.47123287671233</c:v>
                </c:pt>
                <c:pt idx="972">
                  <c:v>5.476712328767123</c:v>
                </c:pt>
                <c:pt idx="973">
                  <c:v>5.47945205479452</c:v>
                </c:pt>
                <c:pt idx="974">
                  <c:v>5.482191780821918</c:v>
                </c:pt>
                <c:pt idx="975">
                  <c:v>5.49041095890411</c:v>
                </c:pt>
                <c:pt idx="976">
                  <c:v>5.493150684931507</c:v>
                </c:pt>
                <c:pt idx="977">
                  <c:v>5.5013698630137</c:v>
                </c:pt>
                <c:pt idx="978">
                  <c:v>5.504109589041096</c:v>
                </c:pt>
                <c:pt idx="979">
                  <c:v>5.515068493150686</c:v>
                </c:pt>
                <c:pt idx="980">
                  <c:v>5.520547945205479</c:v>
                </c:pt>
                <c:pt idx="981">
                  <c:v>5.523287671232877</c:v>
                </c:pt>
                <c:pt idx="982">
                  <c:v>5.534246575342466</c:v>
                </c:pt>
                <c:pt idx="983">
                  <c:v>5.53972602739726</c:v>
                </c:pt>
                <c:pt idx="984">
                  <c:v>5.545205479452055</c:v>
                </c:pt>
                <c:pt idx="985">
                  <c:v>5.547945205479452</c:v>
                </c:pt>
                <c:pt idx="986">
                  <c:v>5.553424657534245</c:v>
                </c:pt>
                <c:pt idx="987">
                  <c:v>5.55890410958904</c:v>
                </c:pt>
                <c:pt idx="988">
                  <c:v>5.564383561643836</c:v>
                </c:pt>
                <c:pt idx="989">
                  <c:v>5.567123287671232</c:v>
                </c:pt>
                <c:pt idx="990">
                  <c:v>5.569863013698632</c:v>
                </c:pt>
                <c:pt idx="991">
                  <c:v>5.572602739726028</c:v>
                </c:pt>
                <c:pt idx="992">
                  <c:v>5.578082191780823</c:v>
                </c:pt>
                <c:pt idx="993">
                  <c:v>5.583561643835616</c:v>
                </c:pt>
                <c:pt idx="994">
                  <c:v>5.589041095890411</c:v>
                </c:pt>
                <c:pt idx="995">
                  <c:v>5.591780821917808</c:v>
                </c:pt>
                <c:pt idx="996">
                  <c:v>5.597260273972603</c:v>
                </c:pt>
                <c:pt idx="997">
                  <c:v>5.6</c:v>
                </c:pt>
                <c:pt idx="998">
                  <c:v>5.602739726027396</c:v>
                </c:pt>
                <c:pt idx="999">
                  <c:v>5.608219178082192</c:v>
                </c:pt>
                <c:pt idx="1000">
                  <c:v>5.610958904109588</c:v>
                </c:pt>
                <c:pt idx="1001">
                  <c:v>5.613698630136985</c:v>
                </c:pt>
                <c:pt idx="1002">
                  <c:v>5.616438356164383</c:v>
                </c:pt>
                <c:pt idx="1003">
                  <c:v>5.621917808219178</c:v>
                </c:pt>
                <c:pt idx="1004">
                  <c:v>5.62739726027397</c:v>
                </c:pt>
                <c:pt idx="1005">
                  <c:v>5.632876712328767</c:v>
                </c:pt>
                <c:pt idx="1006">
                  <c:v>5.635616438356164</c:v>
                </c:pt>
                <c:pt idx="1007">
                  <c:v>5.638356164383562</c:v>
                </c:pt>
                <c:pt idx="1008">
                  <c:v>5.641095890410958</c:v>
                </c:pt>
                <c:pt idx="1009">
                  <c:v>5.643835616438356</c:v>
                </c:pt>
                <c:pt idx="1010">
                  <c:v>5.646575342465751</c:v>
                </c:pt>
                <c:pt idx="1011">
                  <c:v>5.652054794520548</c:v>
                </c:pt>
                <c:pt idx="1012">
                  <c:v>5.654794520547943</c:v>
                </c:pt>
                <c:pt idx="1013">
                  <c:v>5.657534246575339</c:v>
                </c:pt>
                <c:pt idx="1014">
                  <c:v>5.671232876712328</c:v>
                </c:pt>
                <c:pt idx="1015">
                  <c:v>5.695890410958903</c:v>
                </c:pt>
                <c:pt idx="1016">
                  <c:v>5.7013698630137</c:v>
                </c:pt>
                <c:pt idx="1017">
                  <c:v>5.706849315068493</c:v>
                </c:pt>
                <c:pt idx="1018">
                  <c:v>5.715068493150686</c:v>
                </c:pt>
                <c:pt idx="1019">
                  <c:v>5.720547945205478</c:v>
                </c:pt>
                <c:pt idx="1020">
                  <c:v>5.723287671232876</c:v>
                </c:pt>
                <c:pt idx="1021">
                  <c:v>5.726027397260274</c:v>
                </c:pt>
                <c:pt idx="1022">
                  <c:v>5.734246575342466</c:v>
                </c:pt>
                <c:pt idx="1023">
                  <c:v>5.739726027397261</c:v>
                </c:pt>
                <c:pt idx="1024">
                  <c:v>5.742465753424658</c:v>
                </c:pt>
                <c:pt idx="1025">
                  <c:v>5.745205479452054</c:v>
                </c:pt>
                <c:pt idx="1026">
                  <c:v>5.75890410958904</c:v>
                </c:pt>
                <c:pt idx="1027">
                  <c:v>5.764383561643836</c:v>
                </c:pt>
                <c:pt idx="1028">
                  <c:v>5.76986301369863</c:v>
                </c:pt>
                <c:pt idx="1029">
                  <c:v>5.789041095890412</c:v>
                </c:pt>
                <c:pt idx="1030">
                  <c:v>5.794520547945203</c:v>
                </c:pt>
                <c:pt idx="1031">
                  <c:v>5.808219178082192</c:v>
                </c:pt>
                <c:pt idx="1032">
                  <c:v>5.813698630136987</c:v>
                </c:pt>
                <c:pt idx="1033">
                  <c:v>5.827397260273972</c:v>
                </c:pt>
                <c:pt idx="1034">
                  <c:v>5.83013698630137</c:v>
                </c:pt>
                <c:pt idx="1035">
                  <c:v>5.832876712328767</c:v>
                </c:pt>
                <c:pt idx="1036">
                  <c:v>5.852054794520548</c:v>
                </c:pt>
                <c:pt idx="1037">
                  <c:v>5.85753424657534</c:v>
                </c:pt>
                <c:pt idx="1038">
                  <c:v>5.87123287671233</c:v>
                </c:pt>
                <c:pt idx="1039">
                  <c:v>5.873972602739726</c:v>
                </c:pt>
                <c:pt idx="1040">
                  <c:v>5.876712328767123</c:v>
                </c:pt>
                <c:pt idx="1041">
                  <c:v>5.890410958904108</c:v>
                </c:pt>
                <c:pt idx="1042">
                  <c:v>5.895890410958903</c:v>
                </c:pt>
                <c:pt idx="1043">
                  <c:v>5.8986301369863</c:v>
                </c:pt>
                <c:pt idx="1044">
                  <c:v>5.904109589041096</c:v>
                </c:pt>
                <c:pt idx="1045">
                  <c:v>5.906849315068493</c:v>
                </c:pt>
                <c:pt idx="1046">
                  <c:v>5.915068493150687</c:v>
                </c:pt>
                <c:pt idx="1047">
                  <c:v>5.923287671232877</c:v>
                </c:pt>
                <c:pt idx="1048">
                  <c:v>5.93972602739726</c:v>
                </c:pt>
                <c:pt idx="1049">
                  <c:v>5.942465753424658</c:v>
                </c:pt>
                <c:pt idx="1050">
                  <c:v>5.945205479452055</c:v>
                </c:pt>
                <c:pt idx="1051">
                  <c:v>5.96164383561644</c:v>
                </c:pt>
                <c:pt idx="1052">
                  <c:v>5.983561643835617</c:v>
                </c:pt>
                <c:pt idx="1053">
                  <c:v>5.986301369863014</c:v>
                </c:pt>
                <c:pt idx="1054">
                  <c:v>5.989041095890412</c:v>
                </c:pt>
                <c:pt idx="1055">
                  <c:v>5.991780821917808</c:v>
                </c:pt>
                <c:pt idx="1056">
                  <c:v>6.005479452054795</c:v>
                </c:pt>
                <c:pt idx="1057">
                  <c:v>6.008219178082192</c:v>
                </c:pt>
                <c:pt idx="1058">
                  <c:v>6.010958904109589</c:v>
                </c:pt>
                <c:pt idx="1059">
                  <c:v>6.013698630136986</c:v>
                </c:pt>
                <c:pt idx="1060">
                  <c:v>6.016438356164382</c:v>
                </c:pt>
                <c:pt idx="1061">
                  <c:v>6.027397260273972</c:v>
                </c:pt>
                <c:pt idx="1062">
                  <c:v>6.049315068493151</c:v>
                </c:pt>
                <c:pt idx="1063">
                  <c:v>6.052054794520548</c:v>
                </c:pt>
                <c:pt idx="1064">
                  <c:v>6.07123287671233</c:v>
                </c:pt>
                <c:pt idx="1065">
                  <c:v>6.073972602739726</c:v>
                </c:pt>
                <c:pt idx="1066">
                  <c:v>6.079452054794522</c:v>
                </c:pt>
                <c:pt idx="1067">
                  <c:v>6.084931506849315</c:v>
                </c:pt>
                <c:pt idx="1068">
                  <c:v>6.090410958904108</c:v>
                </c:pt>
                <c:pt idx="1069">
                  <c:v>6.093150684931507</c:v>
                </c:pt>
                <c:pt idx="1070">
                  <c:v>6.095890410958904</c:v>
                </c:pt>
                <c:pt idx="1071">
                  <c:v>6.0986301369863</c:v>
                </c:pt>
                <c:pt idx="1072">
                  <c:v>6.10958904109589</c:v>
                </c:pt>
                <c:pt idx="1073">
                  <c:v>6.115068493150686</c:v>
                </c:pt>
                <c:pt idx="1074">
                  <c:v>6.11780821917808</c:v>
                </c:pt>
                <c:pt idx="1075">
                  <c:v>6.123287671232877</c:v>
                </c:pt>
                <c:pt idx="1076">
                  <c:v>6.14794520547945</c:v>
                </c:pt>
                <c:pt idx="1077">
                  <c:v>6.153424657534246</c:v>
                </c:pt>
                <c:pt idx="1078">
                  <c:v>6.15890410958904</c:v>
                </c:pt>
                <c:pt idx="1079">
                  <c:v>6.167123287671232</c:v>
                </c:pt>
                <c:pt idx="1080">
                  <c:v>6.178082191780823</c:v>
                </c:pt>
                <c:pt idx="1081">
                  <c:v>6.191780821917807</c:v>
                </c:pt>
                <c:pt idx="1082">
                  <c:v>6.197260273972603</c:v>
                </c:pt>
                <c:pt idx="1083">
                  <c:v>6.202739726027398</c:v>
                </c:pt>
                <c:pt idx="1084">
                  <c:v>6.205479452054795</c:v>
                </c:pt>
                <c:pt idx="1085">
                  <c:v>6.210958904109589</c:v>
                </c:pt>
                <c:pt idx="1086">
                  <c:v>6.221917808219177</c:v>
                </c:pt>
                <c:pt idx="1087">
                  <c:v>6.224657534246576</c:v>
                </c:pt>
                <c:pt idx="1088">
                  <c:v>6.252054794520548</c:v>
                </c:pt>
                <c:pt idx="1089">
                  <c:v>6.268493150684932</c:v>
                </c:pt>
                <c:pt idx="1090">
                  <c:v>6.27123287671233</c:v>
                </c:pt>
                <c:pt idx="1091">
                  <c:v>6.284931506849314</c:v>
                </c:pt>
                <c:pt idx="1092">
                  <c:v>6.290410958904109</c:v>
                </c:pt>
                <c:pt idx="1093">
                  <c:v>6.295890410958904</c:v>
                </c:pt>
                <c:pt idx="1094">
                  <c:v>6.304109589041095</c:v>
                </c:pt>
                <c:pt idx="1095">
                  <c:v>6.320547945205479</c:v>
                </c:pt>
                <c:pt idx="1096">
                  <c:v>6.323287671232877</c:v>
                </c:pt>
                <c:pt idx="1097">
                  <c:v>6.364383561643836</c:v>
                </c:pt>
                <c:pt idx="1098">
                  <c:v>6.367123287671232</c:v>
                </c:pt>
                <c:pt idx="1099">
                  <c:v>6.372602739726028</c:v>
                </c:pt>
                <c:pt idx="1100">
                  <c:v>6.380821917808218</c:v>
                </c:pt>
                <c:pt idx="1101">
                  <c:v>6.391780821917807</c:v>
                </c:pt>
                <c:pt idx="1102">
                  <c:v>6.397260273972603</c:v>
                </c:pt>
                <c:pt idx="1103">
                  <c:v>6.4</c:v>
                </c:pt>
                <c:pt idx="1104">
                  <c:v>6.410958904109589</c:v>
                </c:pt>
                <c:pt idx="1105">
                  <c:v>6.416438356164384</c:v>
                </c:pt>
                <c:pt idx="1106">
                  <c:v>6.421917808219177</c:v>
                </c:pt>
                <c:pt idx="1107">
                  <c:v>6.424657534246576</c:v>
                </c:pt>
                <c:pt idx="1108">
                  <c:v>6.43013698630137</c:v>
                </c:pt>
                <c:pt idx="1109">
                  <c:v>6.435616438356165</c:v>
                </c:pt>
                <c:pt idx="1110">
                  <c:v>6.441095890410959</c:v>
                </c:pt>
                <c:pt idx="1111">
                  <c:v>6.443835616438355</c:v>
                </c:pt>
                <c:pt idx="1112">
                  <c:v>6.446575342465753</c:v>
                </c:pt>
                <c:pt idx="1113">
                  <c:v>6.449315068493151</c:v>
                </c:pt>
                <c:pt idx="1114">
                  <c:v>6.454794520547944</c:v>
                </c:pt>
                <c:pt idx="1115">
                  <c:v>6.46027397260274</c:v>
                </c:pt>
                <c:pt idx="1116">
                  <c:v>6.465753424657535</c:v>
                </c:pt>
                <c:pt idx="1117">
                  <c:v>6.468493150684932</c:v>
                </c:pt>
                <c:pt idx="1118">
                  <c:v>6.473972602739727</c:v>
                </c:pt>
                <c:pt idx="1119">
                  <c:v>6.476712328767123</c:v>
                </c:pt>
                <c:pt idx="1120">
                  <c:v>6.47945205479452</c:v>
                </c:pt>
                <c:pt idx="1121">
                  <c:v>6.484931506849314</c:v>
                </c:pt>
                <c:pt idx="1122">
                  <c:v>6.487671232876711</c:v>
                </c:pt>
                <c:pt idx="1123">
                  <c:v>6.49041095890411</c:v>
                </c:pt>
                <c:pt idx="1124">
                  <c:v>6.493150684931507</c:v>
                </c:pt>
                <c:pt idx="1125">
                  <c:v>6.498630136986302</c:v>
                </c:pt>
                <c:pt idx="1126">
                  <c:v>6.504109589041096</c:v>
                </c:pt>
                <c:pt idx="1127">
                  <c:v>6.509589041095889</c:v>
                </c:pt>
                <c:pt idx="1128">
                  <c:v>6.512328767123288</c:v>
                </c:pt>
                <c:pt idx="1129">
                  <c:v>6.515068493150686</c:v>
                </c:pt>
                <c:pt idx="1130">
                  <c:v>6.517808219178081</c:v>
                </c:pt>
                <c:pt idx="1131">
                  <c:v>6.520547945205479</c:v>
                </c:pt>
                <c:pt idx="1132">
                  <c:v>6.523287671232877</c:v>
                </c:pt>
                <c:pt idx="1133">
                  <c:v>6.528767123287671</c:v>
                </c:pt>
                <c:pt idx="1134">
                  <c:v>6.531506849315067</c:v>
                </c:pt>
                <c:pt idx="1135">
                  <c:v>6.536986301369863</c:v>
                </c:pt>
                <c:pt idx="1136">
                  <c:v>6.542465753424658</c:v>
                </c:pt>
                <c:pt idx="1137">
                  <c:v>6.547945205479452</c:v>
                </c:pt>
                <c:pt idx="1138">
                  <c:v>6.553424657534245</c:v>
                </c:pt>
                <c:pt idx="1139">
                  <c:v>6.556164383561644</c:v>
                </c:pt>
                <c:pt idx="1140">
                  <c:v>6.561643835616438</c:v>
                </c:pt>
                <c:pt idx="1141">
                  <c:v>6.564383561643836</c:v>
                </c:pt>
                <c:pt idx="1142">
                  <c:v>6.567123287671232</c:v>
                </c:pt>
                <c:pt idx="1143">
                  <c:v>6.572602739726028</c:v>
                </c:pt>
                <c:pt idx="1144">
                  <c:v>6.575342465753426</c:v>
                </c:pt>
                <c:pt idx="1145">
                  <c:v>6.578082191780823</c:v>
                </c:pt>
                <c:pt idx="1146">
                  <c:v>6.580821917808218</c:v>
                </c:pt>
                <c:pt idx="1147">
                  <c:v>6.586301369863014</c:v>
                </c:pt>
                <c:pt idx="1148">
                  <c:v>6.591780821917808</c:v>
                </c:pt>
                <c:pt idx="1149">
                  <c:v>6.597260273972603</c:v>
                </c:pt>
                <c:pt idx="1150">
                  <c:v>6.6</c:v>
                </c:pt>
                <c:pt idx="1151">
                  <c:v>6.602739726027396</c:v>
                </c:pt>
                <c:pt idx="1152">
                  <c:v>6.610958904109588</c:v>
                </c:pt>
                <c:pt idx="1153">
                  <c:v>6.616438356164383</c:v>
                </c:pt>
                <c:pt idx="1154">
                  <c:v>6.619178082191781</c:v>
                </c:pt>
                <c:pt idx="1155">
                  <c:v>6.621917808219178</c:v>
                </c:pt>
                <c:pt idx="1156">
                  <c:v>6.624657534246574</c:v>
                </c:pt>
                <c:pt idx="1157">
                  <c:v>6.635616438356164</c:v>
                </c:pt>
                <c:pt idx="1158">
                  <c:v>6.641095890410958</c:v>
                </c:pt>
                <c:pt idx="1159">
                  <c:v>6.652054794520548</c:v>
                </c:pt>
                <c:pt idx="1160">
                  <c:v>6.654794520547943</c:v>
                </c:pt>
                <c:pt idx="1161">
                  <c:v>6.66027397260274</c:v>
                </c:pt>
                <c:pt idx="1162">
                  <c:v>6.665753424657535</c:v>
                </c:pt>
                <c:pt idx="1163">
                  <c:v>6.671232876712328</c:v>
                </c:pt>
                <c:pt idx="1164">
                  <c:v>6.673972602739726</c:v>
                </c:pt>
                <c:pt idx="1165">
                  <c:v>6.684931506849313</c:v>
                </c:pt>
                <c:pt idx="1166">
                  <c:v>6.690410958904109</c:v>
                </c:pt>
                <c:pt idx="1167">
                  <c:v>6.693150684931507</c:v>
                </c:pt>
                <c:pt idx="1168">
                  <c:v>6.695890410958903</c:v>
                </c:pt>
                <c:pt idx="1169">
                  <c:v>6.6986301369863</c:v>
                </c:pt>
                <c:pt idx="1170">
                  <c:v>6.704109589041096</c:v>
                </c:pt>
                <c:pt idx="1171">
                  <c:v>6.70958904109589</c:v>
                </c:pt>
                <c:pt idx="1172">
                  <c:v>6.715068493150686</c:v>
                </c:pt>
                <c:pt idx="1173">
                  <c:v>6.723287671232876</c:v>
                </c:pt>
                <c:pt idx="1174">
                  <c:v>6.728767123287671</c:v>
                </c:pt>
                <c:pt idx="1175">
                  <c:v>6.736986301369863</c:v>
                </c:pt>
                <c:pt idx="1176">
                  <c:v>6.747945205479451</c:v>
                </c:pt>
                <c:pt idx="1177">
                  <c:v>6.753424657534246</c:v>
                </c:pt>
                <c:pt idx="1178">
                  <c:v>6.75890410958904</c:v>
                </c:pt>
                <c:pt idx="1179">
                  <c:v>6.767123287671232</c:v>
                </c:pt>
                <c:pt idx="1180">
                  <c:v>6.772602739726027</c:v>
                </c:pt>
                <c:pt idx="1181">
                  <c:v>6.778082191780823</c:v>
                </c:pt>
                <c:pt idx="1182">
                  <c:v>6.791780821917809</c:v>
                </c:pt>
                <c:pt idx="1183">
                  <c:v>6.794520547945203</c:v>
                </c:pt>
                <c:pt idx="1184">
                  <c:v>6.797260273972603</c:v>
                </c:pt>
                <c:pt idx="1185">
                  <c:v>6.802739726027396</c:v>
                </c:pt>
                <c:pt idx="1186">
                  <c:v>6.816438356164384</c:v>
                </c:pt>
                <c:pt idx="1187">
                  <c:v>6.821917808219177</c:v>
                </c:pt>
                <c:pt idx="1188">
                  <c:v>6.824657534246574</c:v>
                </c:pt>
                <c:pt idx="1189">
                  <c:v>6.827397260273972</c:v>
                </c:pt>
                <c:pt idx="1190">
                  <c:v>6.83013698630137</c:v>
                </c:pt>
                <c:pt idx="1191">
                  <c:v>6.835616438356165</c:v>
                </c:pt>
                <c:pt idx="1192">
                  <c:v>6.838356164383562</c:v>
                </c:pt>
                <c:pt idx="1193">
                  <c:v>6.841095890410958</c:v>
                </c:pt>
                <c:pt idx="1194">
                  <c:v>6.843835616438355</c:v>
                </c:pt>
                <c:pt idx="1195">
                  <c:v>6.846575342465751</c:v>
                </c:pt>
                <c:pt idx="1196">
                  <c:v>6.84931506849315</c:v>
                </c:pt>
                <c:pt idx="1197">
                  <c:v>6.852054794520548</c:v>
                </c:pt>
                <c:pt idx="1198">
                  <c:v>6.854794520547943</c:v>
                </c:pt>
                <c:pt idx="1199">
                  <c:v>6.86027397260274</c:v>
                </c:pt>
                <c:pt idx="1200">
                  <c:v>6.863013698630137</c:v>
                </c:pt>
                <c:pt idx="1201">
                  <c:v>6.865753424657535</c:v>
                </c:pt>
                <c:pt idx="1202">
                  <c:v>6.879452054794522</c:v>
                </c:pt>
                <c:pt idx="1203">
                  <c:v>6.882191780821918</c:v>
                </c:pt>
                <c:pt idx="1204">
                  <c:v>6.884931506849313</c:v>
                </c:pt>
                <c:pt idx="1205">
                  <c:v>6.887671232876712</c:v>
                </c:pt>
                <c:pt idx="1206">
                  <c:v>6.904109589041096</c:v>
                </c:pt>
                <c:pt idx="1207">
                  <c:v>6.909589041095891</c:v>
                </c:pt>
                <c:pt idx="1208">
                  <c:v>6.915068493150687</c:v>
                </c:pt>
                <c:pt idx="1209">
                  <c:v>6.923287671232877</c:v>
                </c:pt>
                <c:pt idx="1210">
                  <c:v>6.926027397260274</c:v>
                </c:pt>
                <c:pt idx="1211">
                  <c:v>6.928767123287672</c:v>
                </c:pt>
                <c:pt idx="1212">
                  <c:v>6.931506849315069</c:v>
                </c:pt>
                <c:pt idx="1213">
                  <c:v>6.934246575342466</c:v>
                </c:pt>
                <c:pt idx="1214">
                  <c:v>6.936986301369863</c:v>
                </c:pt>
                <c:pt idx="1215">
                  <c:v>6.942465753424658</c:v>
                </c:pt>
                <c:pt idx="1216">
                  <c:v>6.947945205479451</c:v>
                </c:pt>
                <c:pt idx="1217">
                  <c:v>6.950684931506848</c:v>
                </c:pt>
                <c:pt idx="1218">
                  <c:v>6.953424657534247</c:v>
                </c:pt>
                <c:pt idx="1219">
                  <c:v>6.95890410958904</c:v>
                </c:pt>
                <c:pt idx="1220">
                  <c:v>6.967123287671233</c:v>
                </c:pt>
                <c:pt idx="1221">
                  <c:v>6.96986301369863</c:v>
                </c:pt>
                <c:pt idx="1222">
                  <c:v>6.972602739726028</c:v>
                </c:pt>
                <c:pt idx="1223">
                  <c:v>6.975342465753427</c:v>
                </c:pt>
                <c:pt idx="1224">
                  <c:v>6.978082191780823</c:v>
                </c:pt>
                <c:pt idx="1225">
                  <c:v>6.980821917808218</c:v>
                </c:pt>
                <c:pt idx="1226">
                  <c:v>6.991780821917808</c:v>
                </c:pt>
                <c:pt idx="1227">
                  <c:v>6.997260273972603</c:v>
                </c:pt>
                <c:pt idx="1228">
                  <c:v>7.002739726027396</c:v>
                </c:pt>
                <c:pt idx="1229">
                  <c:v>7.005479452054795</c:v>
                </c:pt>
                <c:pt idx="1230">
                  <c:v>7.008219178082192</c:v>
                </c:pt>
                <c:pt idx="1231">
                  <c:v>7.010958904109589</c:v>
                </c:pt>
                <c:pt idx="1232">
                  <c:v>7.013698630136986</c:v>
                </c:pt>
                <c:pt idx="1233">
                  <c:v>7.016438356164382</c:v>
                </c:pt>
                <c:pt idx="1234">
                  <c:v>7.019178082191781</c:v>
                </c:pt>
                <c:pt idx="1235">
                  <c:v>7.021917808219177</c:v>
                </c:pt>
                <c:pt idx="1236">
                  <c:v>7.024657534246574</c:v>
                </c:pt>
                <c:pt idx="1237">
                  <c:v>7.03013698630137</c:v>
                </c:pt>
                <c:pt idx="1238">
                  <c:v>7.038356164383562</c:v>
                </c:pt>
                <c:pt idx="1239">
                  <c:v>7.041095890410959</c:v>
                </c:pt>
                <c:pt idx="1240">
                  <c:v>7.043835616438355</c:v>
                </c:pt>
                <c:pt idx="1241">
                  <c:v>7.05753424657534</c:v>
                </c:pt>
                <c:pt idx="1242">
                  <c:v>7.06027397260274</c:v>
                </c:pt>
                <c:pt idx="1243">
                  <c:v>7.063013698630137</c:v>
                </c:pt>
                <c:pt idx="1244">
                  <c:v>7.068493150684931</c:v>
                </c:pt>
                <c:pt idx="1245">
                  <c:v>7.073972602739726</c:v>
                </c:pt>
                <c:pt idx="1246">
                  <c:v>7.082191780821918</c:v>
                </c:pt>
                <c:pt idx="1247">
                  <c:v>7.087671232876711</c:v>
                </c:pt>
                <c:pt idx="1248">
                  <c:v>7.090410958904108</c:v>
                </c:pt>
                <c:pt idx="1249">
                  <c:v>7.093150684931507</c:v>
                </c:pt>
                <c:pt idx="1250">
                  <c:v>7.0986301369863</c:v>
                </c:pt>
                <c:pt idx="1251">
                  <c:v>7.1013698630137</c:v>
                </c:pt>
                <c:pt idx="1252">
                  <c:v>7.104109589041095</c:v>
                </c:pt>
                <c:pt idx="1253">
                  <c:v>7.106849315068493</c:v>
                </c:pt>
                <c:pt idx="1254">
                  <c:v>7.10958904109589</c:v>
                </c:pt>
                <c:pt idx="1255">
                  <c:v>7.112328767123286</c:v>
                </c:pt>
                <c:pt idx="1256">
                  <c:v>7.115068493150686</c:v>
                </c:pt>
                <c:pt idx="1257">
                  <c:v>7.123287671232877</c:v>
                </c:pt>
                <c:pt idx="1258">
                  <c:v>7.126027397260274</c:v>
                </c:pt>
                <c:pt idx="1259">
                  <c:v>7.128767123287672</c:v>
                </c:pt>
                <c:pt idx="1260">
                  <c:v>7.131506849315068</c:v>
                </c:pt>
                <c:pt idx="1261">
                  <c:v>7.142465753424657</c:v>
                </c:pt>
                <c:pt idx="1262">
                  <c:v>7.145205479452055</c:v>
                </c:pt>
                <c:pt idx="1263">
                  <c:v>7.14794520547945</c:v>
                </c:pt>
                <c:pt idx="1264">
                  <c:v>7.156164383561645</c:v>
                </c:pt>
                <c:pt idx="1265">
                  <c:v>7.161643835616438</c:v>
                </c:pt>
                <c:pt idx="1266">
                  <c:v>7.167123287671232</c:v>
                </c:pt>
                <c:pt idx="1267">
                  <c:v>7.16986301369863</c:v>
                </c:pt>
                <c:pt idx="1268">
                  <c:v>7.172602739726028</c:v>
                </c:pt>
                <c:pt idx="1269">
                  <c:v>7.175342465753426</c:v>
                </c:pt>
                <c:pt idx="1270">
                  <c:v>7.178082191780823</c:v>
                </c:pt>
                <c:pt idx="1271">
                  <c:v>7.191780821917807</c:v>
                </c:pt>
                <c:pt idx="1272">
                  <c:v>7.194520547945204</c:v>
                </c:pt>
                <c:pt idx="1273">
                  <c:v>7.2</c:v>
                </c:pt>
                <c:pt idx="1274">
                  <c:v>7.213698630136986</c:v>
                </c:pt>
                <c:pt idx="1275">
                  <c:v>7.216438356164383</c:v>
                </c:pt>
                <c:pt idx="1276">
                  <c:v>7.219178082191781</c:v>
                </c:pt>
                <c:pt idx="1277">
                  <c:v>7.224657534246576</c:v>
                </c:pt>
                <c:pt idx="1278">
                  <c:v>7.235616438356164</c:v>
                </c:pt>
                <c:pt idx="1279">
                  <c:v>7.238356164383562</c:v>
                </c:pt>
                <c:pt idx="1280">
                  <c:v>7.249315068493151</c:v>
                </c:pt>
                <c:pt idx="1281">
                  <c:v>7.254794520547945</c:v>
                </c:pt>
                <c:pt idx="1282">
                  <c:v>7.26027397260274</c:v>
                </c:pt>
                <c:pt idx="1283">
                  <c:v>7.263013698630137</c:v>
                </c:pt>
                <c:pt idx="1284">
                  <c:v>7.268493150684932</c:v>
                </c:pt>
                <c:pt idx="1285">
                  <c:v>7.273972602739727</c:v>
                </c:pt>
                <c:pt idx="1286">
                  <c:v>7.293150684931507</c:v>
                </c:pt>
                <c:pt idx="1287">
                  <c:v>7.298630136986302</c:v>
                </c:pt>
                <c:pt idx="1288">
                  <c:v>7.312328767123287</c:v>
                </c:pt>
                <c:pt idx="1289">
                  <c:v>7.323287671232877</c:v>
                </c:pt>
                <c:pt idx="1290">
                  <c:v>7.331506849315067</c:v>
                </c:pt>
                <c:pt idx="1291">
                  <c:v>7.336986301369863</c:v>
                </c:pt>
                <c:pt idx="1292">
                  <c:v>7.342465753424658</c:v>
                </c:pt>
                <c:pt idx="1293">
                  <c:v>7.345205479452055</c:v>
                </c:pt>
                <c:pt idx="1294">
                  <c:v>7.34794520547945</c:v>
                </c:pt>
                <c:pt idx="1295">
                  <c:v>7.356164383561644</c:v>
                </c:pt>
                <c:pt idx="1296">
                  <c:v>7.361643835616438</c:v>
                </c:pt>
                <c:pt idx="1297">
                  <c:v>7.364383561643836</c:v>
                </c:pt>
                <c:pt idx="1298">
                  <c:v>7.367123287671232</c:v>
                </c:pt>
                <c:pt idx="1299">
                  <c:v>7.372602739726028</c:v>
                </c:pt>
                <c:pt idx="1300">
                  <c:v>7.380821917808218</c:v>
                </c:pt>
                <c:pt idx="1301">
                  <c:v>7.386301369863013</c:v>
                </c:pt>
                <c:pt idx="1302">
                  <c:v>7.4</c:v>
                </c:pt>
                <c:pt idx="1303">
                  <c:v>7.408219178082192</c:v>
                </c:pt>
                <c:pt idx="1304">
                  <c:v>7.410958904109589</c:v>
                </c:pt>
                <c:pt idx="1305">
                  <c:v>7.413698630136986</c:v>
                </c:pt>
                <c:pt idx="1306">
                  <c:v>7.416438356164384</c:v>
                </c:pt>
                <c:pt idx="1307">
                  <c:v>7.419178082191781</c:v>
                </c:pt>
                <c:pt idx="1308">
                  <c:v>7.424657534246576</c:v>
                </c:pt>
                <c:pt idx="1309">
                  <c:v>7.43013698630137</c:v>
                </c:pt>
                <c:pt idx="1310">
                  <c:v>7.435616438356165</c:v>
                </c:pt>
                <c:pt idx="1311">
                  <c:v>7.438356164383563</c:v>
                </c:pt>
                <c:pt idx="1312">
                  <c:v>7.441095890410959</c:v>
                </c:pt>
                <c:pt idx="1313">
                  <c:v>7.443835616438355</c:v>
                </c:pt>
                <c:pt idx="1314">
                  <c:v>7.449315068493151</c:v>
                </c:pt>
                <c:pt idx="1315">
                  <c:v>7.452054794520548</c:v>
                </c:pt>
                <c:pt idx="1316">
                  <c:v>7.454794520547944</c:v>
                </c:pt>
                <c:pt idx="1317">
                  <c:v>7.45753424657534</c:v>
                </c:pt>
                <c:pt idx="1318">
                  <c:v>7.463013698630137</c:v>
                </c:pt>
                <c:pt idx="1319">
                  <c:v>7.468493150684932</c:v>
                </c:pt>
                <c:pt idx="1320">
                  <c:v>7.473972602739727</c:v>
                </c:pt>
                <c:pt idx="1321">
                  <c:v>7.47945205479452</c:v>
                </c:pt>
                <c:pt idx="1322">
                  <c:v>7.484931506849314</c:v>
                </c:pt>
                <c:pt idx="1323">
                  <c:v>7.487671232876711</c:v>
                </c:pt>
                <c:pt idx="1324">
                  <c:v>7.493150684931507</c:v>
                </c:pt>
                <c:pt idx="1325">
                  <c:v>7.498630136986302</c:v>
                </c:pt>
                <c:pt idx="1326">
                  <c:v>7.5013698630137</c:v>
                </c:pt>
                <c:pt idx="1327">
                  <c:v>7.506849315068493</c:v>
                </c:pt>
                <c:pt idx="1328">
                  <c:v>7.512328767123288</c:v>
                </c:pt>
                <c:pt idx="1329">
                  <c:v>7.517808219178081</c:v>
                </c:pt>
                <c:pt idx="1330">
                  <c:v>7.520547945205479</c:v>
                </c:pt>
                <c:pt idx="1331">
                  <c:v>7.523287671232877</c:v>
                </c:pt>
                <c:pt idx="1332">
                  <c:v>7.526027397260274</c:v>
                </c:pt>
                <c:pt idx="1333">
                  <c:v>7.528767123287671</c:v>
                </c:pt>
                <c:pt idx="1334">
                  <c:v>7.531506849315067</c:v>
                </c:pt>
                <c:pt idx="1335">
                  <c:v>7.53972602739726</c:v>
                </c:pt>
                <c:pt idx="1336">
                  <c:v>7.550684931506848</c:v>
                </c:pt>
                <c:pt idx="1337">
                  <c:v>7.556164383561644</c:v>
                </c:pt>
                <c:pt idx="1338">
                  <c:v>7.561643835616438</c:v>
                </c:pt>
                <c:pt idx="1339">
                  <c:v>7.567123287671232</c:v>
                </c:pt>
                <c:pt idx="1340">
                  <c:v>7.572602739726028</c:v>
                </c:pt>
                <c:pt idx="1341">
                  <c:v>7.575342465753426</c:v>
                </c:pt>
                <c:pt idx="1342">
                  <c:v>7.580821917808218</c:v>
                </c:pt>
                <c:pt idx="1343">
                  <c:v>7.583561643835616</c:v>
                </c:pt>
                <c:pt idx="1344">
                  <c:v>7.586301369863014</c:v>
                </c:pt>
                <c:pt idx="1345">
                  <c:v>7.589041095890411</c:v>
                </c:pt>
                <c:pt idx="1346">
                  <c:v>7.594520547945204</c:v>
                </c:pt>
                <c:pt idx="1347">
                  <c:v>7.6</c:v>
                </c:pt>
                <c:pt idx="1348">
                  <c:v>7.605479452054794</c:v>
                </c:pt>
                <c:pt idx="1349">
                  <c:v>7.608219178082192</c:v>
                </c:pt>
                <c:pt idx="1350">
                  <c:v>7.610958904109588</c:v>
                </c:pt>
                <c:pt idx="1351">
                  <c:v>7.613698630136985</c:v>
                </c:pt>
                <c:pt idx="1352">
                  <c:v>7.616438356164383</c:v>
                </c:pt>
                <c:pt idx="1353">
                  <c:v>7.619178082191781</c:v>
                </c:pt>
                <c:pt idx="1354">
                  <c:v>7.624657534246574</c:v>
                </c:pt>
                <c:pt idx="1355">
                  <c:v>7.63013698630137</c:v>
                </c:pt>
                <c:pt idx="1356">
                  <c:v>7.635616438356164</c:v>
                </c:pt>
                <c:pt idx="1357">
                  <c:v>7.638356164383562</c:v>
                </c:pt>
                <c:pt idx="1358">
                  <c:v>7.643835616438356</c:v>
                </c:pt>
                <c:pt idx="1359">
                  <c:v>7.649315068493149</c:v>
                </c:pt>
                <c:pt idx="1360">
                  <c:v>7.652054794520548</c:v>
                </c:pt>
                <c:pt idx="1361">
                  <c:v>7.654794520547943</c:v>
                </c:pt>
                <c:pt idx="1362">
                  <c:v>7.663013698630137</c:v>
                </c:pt>
                <c:pt idx="1363">
                  <c:v>7.668493150684932</c:v>
                </c:pt>
                <c:pt idx="1364">
                  <c:v>7.673972602739726</c:v>
                </c:pt>
                <c:pt idx="1365">
                  <c:v>7.676712328767123</c:v>
                </c:pt>
                <c:pt idx="1366">
                  <c:v>7.67945205479452</c:v>
                </c:pt>
                <c:pt idx="1367">
                  <c:v>7.682191780821918</c:v>
                </c:pt>
                <c:pt idx="1368">
                  <c:v>7.687671232876712</c:v>
                </c:pt>
                <c:pt idx="1369">
                  <c:v>7.693150684931507</c:v>
                </c:pt>
                <c:pt idx="1370">
                  <c:v>7.695890410958903</c:v>
                </c:pt>
                <c:pt idx="1371">
                  <c:v>7.6986301369863</c:v>
                </c:pt>
                <c:pt idx="1372">
                  <c:v>7.706849315068493</c:v>
                </c:pt>
                <c:pt idx="1373">
                  <c:v>7.712328767123288</c:v>
                </c:pt>
                <c:pt idx="1374">
                  <c:v>7.715068493150686</c:v>
                </c:pt>
                <c:pt idx="1375">
                  <c:v>7.717808219178082</c:v>
                </c:pt>
                <c:pt idx="1376">
                  <c:v>7.723287671232876</c:v>
                </c:pt>
                <c:pt idx="1377">
                  <c:v>7.731506849315068</c:v>
                </c:pt>
                <c:pt idx="1378">
                  <c:v>7.736986301369863</c:v>
                </c:pt>
                <c:pt idx="1379">
                  <c:v>7.739726027397261</c:v>
                </c:pt>
                <c:pt idx="1380">
                  <c:v>7.742465753424658</c:v>
                </c:pt>
                <c:pt idx="1381">
                  <c:v>7.750684931506848</c:v>
                </c:pt>
                <c:pt idx="1382">
                  <c:v>7.756164383561644</c:v>
                </c:pt>
                <c:pt idx="1383">
                  <c:v>7.775342465753427</c:v>
                </c:pt>
                <c:pt idx="1384">
                  <c:v>7.780821917808218</c:v>
                </c:pt>
                <c:pt idx="1385">
                  <c:v>7.786301369863014</c:v>
                </c:pt>
                <c:pt idx="1386">
                  <c:v>7.8</c:v>
                </c:pt>
                <c:pt idx="1387">
                  <c:v>7.819178082191781</c:v>
                </c:pt>
                <c:pt idx="1388">
                  <c:v>7.843835616438355</c:v>
                </c:pt>
                <c:pt idx="1389">
                  <c:v>7.846575342465751</c:v>
                </c:pt>
                <c:pt idx="1390">
                  <c:v>7.84931506849315</c:v>
                </c:pt>
                <c:pt idx="1391">
                  <c:v>7.852054794520548</c:v>
                </c:pt>
                <c:pt idx="1392">
                  <c:v>7.868493150684931</c:v>
                </c:pt>
                <c:pt idx="1393">
                  <c:v>7.87123287671233</c:v>
                </c:pt>
                <c:pt idx="1394">
                  <c:v>7.879452054794522</c:v>
                </c:pt>
                <c:pt idx="1395">
                  <c:v>7.890410958904108</c:v>
                </c:pt>
                <c:pt idx="1396">
                  <c:v>7.895890410958903</c:v>
                </c:pt>
                <c:pt idx="1397">
                  <c:v>7.9013698630137</c:v>
                </c:pt>
                <c:pt idx="1398">
                  <c:v>7.915068493150687</c:v>
                </c:pt>
                <c:pt idx="1399">
                  <c:v>7.926027397260274</c:v>
                </c:pt>
                <c:pt idx="1400">
                  <c:v>7.934246575342466</c:v>
                </c:pt>
                <c:pt idx="1401">
                  <c:v>7.936986301369863</c:v>
                </c:pt>
                <c:pt idx="1402">
                  <c:v>7.93972602739726</c:v>
                </c:pt>
                <c:pt idx="1403">
                  <c:v>7.942465753424658</c:v>
                </c:pt>
                <c:pt idx="1404">
                  <c:v>7.945205479452055</c:v>
                </c:pt>
                <c:pt idx="1405">
                  <c:v>7.96164383561644</c:v>
                </c:pt>
                <c:pt idx="1406">
                  <c:v>7.96986301369863</c:v>
                </c:pt>
                <c:pt idx="1407">
                  <c:v>7.972602739726028</c:v>
                </c:pt>
                <c:pt idx="1408">
                  <c:v>7.975342465753427</c:v>
                </c:pt>
                <c:pt idx="1409">
                  <c:v>7.980821917808218</c:v>
                </c:pt>
                <c:pt idx="1410">
                  <c:v>7.983561643835617</c:v>
                </c:pt>
                <c:pt idx="1411">
                  <c:v>7.986301369863014</c:v>
                </c:pt>
                <c:pt idx="1412">
                  <c:v>7.989041095890412</c:v>
                </c:pt>
                <c:pt idx="1413">
                  <c:v>7.991780821917808</c:v>
                </c:pt>
                <c:pt idx="1414">
                  <c:v>7.994520547945203</c:v>
                </c:pt>
                <c:pt idx="1415">
                  <c:v>8.0</c:v>
                </c:pt>
                <c:pt idx="1416">
                  <c:v>8.005479452054794</c:v>
                </c:pt>
                <c:pt idx="1417">
                  <c:v>8.010958904109588</c:v>
                </c:pt>
                <c:pt idx="1418">
                  <c:v>8.013698630136987</c:v>
                </c:pt>
                <c:pt idx="1419">
                  <c:v>8.016438356164385</c:v>
                </c:pt>
                <c:pt idx="1420">
                  <c:v>8.019178082191777</c:v>
                </c:pt>
                <c:pt idx="1421">
                  <c:v>8.021917808219179</c:v>
                </c:pt>
                <c:pt idx="1422">
                  <c:v>8.024657534246575</c:v>
                </c:pt>
                <c:pt idx="1423">
                  <c:v>8.02739726027397</c:v>
                </c:pt>
                <c:pt idx="1424">
                  <c:v>8.03013698630137</c:v>
                </c:pt>
                <c:pt idx="1425">
                  <c:v>8.038356164383559</c:v>
                </c:pt>
                <c:pt idx="1426">
                  <c:v>8.046575342465752</c:v>
                </c:pt>
                <c:pt idx="1427">
                  <c:v>8.057534246575347</c:v>
                </c:pt>
                <c:pt idx="1428">
                  <c:v>8.063013698630135</c:v>
                </c:pt>
                <c:pt idx="1429">
                  <c:v>8.065753424657535</c:v>
                </c:pt>
                <c:pt idx="1430">
                  <c:v>8.068493150684933</c:v>
                </c:pt>
                <c:pt idx="1431">
                  <c:v>8.07123287671233</c:v>
                </c:pt>
                <c:pt idx="1432">
                  <c:v>8.07945205479452</c:v>
                </c:pt>
                <c:pt idx="1433">
                  <c:v>8.09041095890411</c:v>
                </c:pt>
                <c:pt idx="1434">
                  <c:v>8.10958904109589</c:v>
                </c:pt>
                <c:pt idx="1435">
                  <c:v>8.12054794520548</c:v>
                </c:pt>
                <c:pt idx="1436">
                  <c:v>8.126027397260273</c:v>
                </c:pt>
                <c:pt idx="1437">
                  <c:v>8.134246575342466</c:v>
                </c:pt>
                <c:pt idx="1438">
                  <c:v>8.136986301369862</c:v>
                </c:pt>
                <c:pt idx="1439">
                  <c:v>8.145205479452054</c:v>
                </c:pt>
                <c:pt idx="1440">
                  <c:v>8.15068493150685</c:v>
                </c:pt>
                <c:pt idx="1441">
                  <c:v>8.153424657534248</c:v>
                </c:pt>
                <c:pt idx="1442">
                  <c:v>8.158904109589043</c:v>
                </c:pt>
                <c:pt idx="1443">
                  <c:v>8.16164383561644</c:v>
                </c:pt>
                <c:pt idx="1444">
                  <c:v>8.175342465753424</c:v>
                </c:pt>
                <c:pt idx="1445">
                  <c:v>8.17808219178082</c:v>
                </c:pt>
                <c:pt idx="1446">
                  <c:v>8.183561643835617</c:v>
                </c:pt>
                <c:pt idx="1447">
                  <c:v>8.197260273972601</c:v>
                </c:pt>
                <c:pt idx="1448">
                  <c:v>8.200000000000001</c:v>
                </c:pt>
                <c:pt idx="1449">
                  <c:v>8.2027397260274</c:v>
                </c:pt>
                <c:pt idx="1450">
                  <c:v>8.205479452054793</c:v>
                </c:pt>
                <c:pt idx="1451">
                  <c:v>8.20821917808219</c:v>
                </c:pt>
                <c:pt idx="1452">
                  <c:v>8.219178082191778</c:v>
                </c:pt>
                <c:pt idx="1453">
                  <c:v>8.221917808219176</c:v>
                </c:pt>
                <c:pt idx="1454">
                  <c:v>8.224657534246573</c:v>
                </c:pt>
                <c:pt idx="1455">
                  <c:v>8.227397260273971</c:v>
                </c:pt>
                <c:pt idx="1456">
                  <c:v>8.238356164383559</c:v>
                </c:pt>
                <c:pt idx="1457">
                  <c:v>8.241095890410957</c:v>
                </c:pt>
                <c:pt idx="1458">
                  <c:v>8.243835616438357</c:v>
                </c:pt>
                <c:pt idx="1459">
                  <c:v>8.246575342465752</c:v>
                </c:pt>
                <c:pt idx="1460">
                  <c:v>8.257534246575346</c:v>
                </c:pt>
                <c:pt idx="1461">
                  <c:v>8.263013698630136</c:v>
                </c:pt>
                <c:pt idx="1462">
                  <c:v>8.265753424657532</c:v>
                </c:pt>
                <c:pt idx="1463">
                  <c:v>8.26849315068493</c:v>
                </c:pt>
                <c:pt idx="1464">
                  <c:v>8.276712328767123</c:v>
                </c:pt>
                <c:pt idx="1465">
                  <c:v>8.282191780821918</c:v>
                </c:pt>
                <c:pt idx="1466">
                  <c:v>8.284931506849314</c:v>
                </c:pt>
                <c:pt idx="1467">
                  <c:v>8.287671232876713</c:v>
                </c:pt>
                <c:pt idx="1468">
                  <c:v>8.29041095890411</c:v>
                </c:pt>
                <c:pt idx="1469">
                  <c:v>8.293150684931502</c:v>
                </c:pt>
                <c:pt idx="1470">
                  <c:v>8.295890410958904</c:v>
                </c:pt>
                <c:pt idx="1471">
                  <c:v>8.301369863013701</c:v>
                </c:pt>
                <c:pt idx="1472">
                  <c:v>8.30958904109589</c:v>
                </c:pt>
                <c:pt idx="1473">
                  <c:v>8.315068493150685</c:v>
                </c:pt>
                <c:pt idx="1474">
                  <c:v>8.33150684931507</c:v>
                </c:pt>
                <c:pt idx="1475">
                  <c:v>8.336986301369865</c:v>
                </c:pt>
                <c:pt idx="1476">
                  <c:v>8.33972602739726</c:v>
                </c:pt>
                <c:pt idx="1477">
                  <c:v>8.35342465753425</c:v>
                </c:pt>
                <c:pt idx="1478">
                  <c:v>8.356164383561646</c:v>
                </c:pt>
                <c:pt idx="1479">
                  <c:v>8.35890410958904</c:v>
                </c:pt>
                <c:pt idx="1480">
                  <c:v>8.364383561643835</c:v>
                </c:pt>
                <c:pt idx="1481">
                  <c:v>8.36986301369863</c:v>
                </c:pt>
                <c:pt idx="1482">
                  <c:v>8.372602739726028</c:v>
                </c:pt>
                <c:pt idx="1483">
                  <c:v>8.375342465753425</c:v>
                </c:pt>
                <c:pt idx="1484">
                  <c:v>8.378082191780821</c:v>
                </c:pt>
                <c:pt idx="1485">
                  <c:v>8.38082191780822</c:v>
                </c:pt>
                <c:pt idx="1486">
                  <c:v>8.383561643835616</c:v>
                </c:pt>
                <c:pt idx="1487">
                  <c:v>8.389041095890412</c:v>
                </c:pt>
                <c:pt idx="1488">
                  <c:v>8.394520547945207</c:v>
                </c:pt>
                <c:pt idx="1489">
                  <c:v>8.408219178082191</c:v>
                </c:pt>
                <c:pt idx="1490">
                  <c:v>8.413698630136986</c:v>
                </c:pt>
                <c:pt idx="1491">
                  <c:v>8.416438356164384</c:v>
                </c:pt>
                <c:pt idx="1492">
                  <c:v>8.419178082191779</c:v>
                </c:pt>
                <c:pt idx="1493">
                  <c:v>8.421917808219176</c:v>
                </c:pt>
                <c:pt idx="1494">
                  <c:v>8.42739726027397</c:v>
                </c:pt>
                <c:pt idx="1495">
                  <c:v>8.432876712328768</c:v>
                </c:pt>
                <c:pt idx="1496">
                  <c:v>8.43835616438356</c:v>
                </c:pt>
                <c:pt idx="1497">
                  <c:v>8.443835616438356</c:v>
                </c:pt>
                <c:pt idx="1498">
                  <c:v>8.446575342465751</c:v>
                </c:pt>
                <c:pt idx="1499">
                  <c:v>8.45205479452055</c:v>
                </c:pt>
                <c:pt idx="1500">
                  <c:v>8.457534246575345</c:v>
                </c:pt>
                <c:pt idx="1501">
                  <c:v>8.46027397260274</c:v>
                </c:pt>
                <c:pt idx="1502">
                  <c:v>8.463013698630137</c:v>
                </c:pt>
                <c:pt idx="1503">
                  <c:v>8.465753424657533</c:v>
                </c:pt>
                <c:pt idx="1504">
                  <c:v>8.49041095890411</c:v>
                </c:pt>
                <c:pt idx="1505">
                  <c:v>8.495890410958905</c:v>
                </c:pt>
                <c:pt idx="1506">
                  <c:v>8.501369863013698</c:v>
                </c:pt>
                <c:pt idx="1507">
                  <c:v>8.504109589041096</c:v>
                </c:pt>
                <c:pt idx="1508">
                  <c:v>8.506849315068496</c:v>
                </c:pt>
                <c:pt idx="1509">
                  <c:v>8.509589041095892</c:v>
                </c:pt>
                <c:pt idx="1510">
                  <c:v>8.515068493150682</c:v>
                </c:pt>
                <c:pt idx="1511">
                  <c:v>8.52054794520548</c:v>
                </c:pt>
                <c:pt idx="1512">
                  <c:v>8.526027397260273</c:v>
                </c:pt>
                <c:pt idx="1513">
                  <c:v>8.534246575342466</c:v>
                </c:pt>
                <c:pt idx="1514">
                  <c:v>8.536986301369864</c:v>
                </c:pt>
                <c:pt idx="1515">
                  <c:v>8.53972602739726</c:v>
                </c:pt>
                <c:pt idx="1516">
                  <c:v>8.545205479452052</c:v>
                </c:pt>
                <c:pt idx="1517">
                  <c:v>8.547945205479451</c:v>
                </c:pt>
                <c:pt idx="1518">
                  <c:v>8.550684931506854</c:v>
                </c:pt>
                <c:pt idx="1519">
                  <c:v>8.55342465753425</c:v>
                </c:pt>
                <c:pt idx="1520">
                  <c:v>8.558904109589045</c:v>
                </c:pt>
                <c:pt idx="1521">
                  <c:v>8.564383561643835</c:v>
                </c:pt>
                <c:pt idx="1522">
                  <c:v>8.56986301369863</c:v>
                </c:pt>
                <c:pt idx="1523">
                  <c:v>8.57260273972603</c:v>
                </c:pt>
                <c:pt idx="1524">
                  <c:v>8.583561643835617</c:v>
                </c:pt>
                <c:pt idx="1525">
                  <c:v>8.58904109589041</c:v>
                </c:pt>
                <c:pt idx="1526">
                  <c:v>8.591780821917808</c:v>
                </c:pt>
                <c:pt idx="1527">
                  <c:v>8.608219178082191</c:v>
                </c:pt>
                <c:pt idx="1528">
                  <c:v>8.613698630136985</c:v>
                </c:pt>
                <c:pt idx="1529">
                  <c:v>8.616438356164385</c:v>
                </c:pt>
                <c:pt idx="1530">
                  <c:v>8.619178082191777</c:v>
                </c:pt>
                <c:pt idx="1531">
                  <c:v>8.621917808219177</c:v>
                </c:pt>
                <c:pt idx="1532">
                  <c:v>8.627397260273971</c:v>
                </c:pt>
                <c:pt idx="1533">
                  <c:v>8.63287671232877</c:v>
                </c:pt>
                <c:pt idx="1534">
                  <c:v>8.635616438356164</c:v>
                </c:pt>
                <c:pt idx="1535">
                  <c:v>8.638356164383559</c:v>
                </c:pt>
                <c:pt idx="1536">
                  <c:v>8.65205479452055</c:v>
                </c:pt>
                <c:pt idx="1537">
                  <c:v>8.657534246575346</c:v>
                </c:pt>
                <c:pt idx="1538">
                  <c:v>8.663013698630134</c:v>
                </c:pt>
                <c:pt idx="1539">
                  <c:v>8.67123287671233</c:v>
                </c:pt>
                <c:pt idx="1540">
                  <c:v>8.676712328767125</c:v>
                </c:pt>
                <c:pt idx="1541">
                  <c:v>8.682191780821918</c:v>
                </c:pt>
                <c:pt idx="1542">
                  <c:v>8.684931506849316</c:v>
                </c:pt>
                <c:pt idx="1543">
                  <c:v>8.687671232876711</c:v>
                </c:pt>
                <c:pt idx="1544">
                  <c:v>8.695890410958904</c:v>
                </c:pt>
                <c:pt idx="1545">
                  <c:v>8.701369863013697</c:v>
                </c:pt>
                <c:pt idx="1546">
                  <c:v>8.704109589041095</c:v>
                </c:pt>
                <c:pt idx="1547">
                  <c:v>8.706849315068495</c:v>
                </c:pt>
                <c:pt idx="1548">
                  <c:v>8.72054794520548</c:v>
                </c:pt>
                <c:pt idx="1549">
                  <c:v>8.723287671232873</c:v>
                </c:pt>
                <c:pt idx="1550">
                  <c:v>8.726027397260273</c:v>
                </c:pt>
                <c:pt idx="1551">
                  <c:v>8.73150684931507</c:v>
                </c:pt>
                <c:pt idx="1552">
                  <c:v>8.73972602739726</c:v>
                </c:pt>
                <c:pt idx="1553">
                  <c:v>8.745205479452053</c:v>
                </c:pt>
                <c:pt idx="1554">
                  <c:v>8.74794520547945</c:v>
                </c:pt>
                <c:pt idx="1555">
                  <c:v>8.75068493150685</c:v>
                </c:pt>
                <c:pt idx="1556">
                  <c:v>8.764383561643836</c:v>
                </c:pt>
                <c:pt idx="1557">
                  <c:v>8.767123287671231</c:v>
                </c:pt>
                <c:pt idx="1558">
                  <c:v>8.76986301369863</c:v>
                </c:pt>
                <c:pt idx="1559">
                  <c:v>8.775342465753424</c:v>
                </c:pt>
                <c:pt idx="1560">
                  <c:v>8.783561643835615</c:v>
                </c:pt>
                <c:pt idx="1561">
                  <c:v>8.789041095890411</c:v>
                </c:pt>
                <c:pt idx="1562">
                  <c:v>8.791780821917806</c:v>
                </c:pt>
                <c:pt idx="1563">
                  <c:v>8.794520547945205</c:v>
                </c:pt>
                <c:pt idx="1564">
                  <c:v>8.808219178082193</c:v>
                </c:pt>
                <c:pt idx="1565">
                  <c:v>8.810958904109588</c:v>
                </c:pt>
                <c:pt idx="1566">
                  <c:v>8.813698630136986</c:v>
                </c:pt>
                <c:pt idx="1567">
                  <c:v>8.81917808219178</c:v>
                </c:pt>
                <c:pt idx="1568">
                  <c:v>8.832876712328768</c:v>
                </c:pt>
                <c:pt idx="1569">
                  <c:v>8.835616438356165</c:v>
                </c:pt>
                <c:pt idx="1570">
                  <c:v>8.83835616438356</c:v>
                </c:pt>
                <c:pt idx="1571">
                  <c:v>8.843835616438356</c:v>
                </c:pt>
                <c:pt idx="1572">
                  <c:v>8.846575342465753</c:v>
                </c:pt>
                <c:pt idx="1573">
                  <c:v>8.85205479452055</c:v>
                </c:pt>
                <c:pt idx="1574">
                  <c:v>8.854794520547947</c:v>
                </c:pt>
                <c:pt idx="1575">
                  <c:v>8.857534246575346</c:v>
                </c:pt>
                <c:pt idx="1576">
                  <c:v>8.863013698630137</c:v>
                </c:pt>
                <c:pt idx="1577">
                  <c:v>8.865753424657533</c:v>
                </c:pt>
                <c:pt idx="1578">
                  <c:v>8.87123287671233</c:v>
                </c:pt>
                <c:pt idx="1579">
                  <c:v>8.876712328767124</c:v>
                </c:pt>
                <c:pt idx="1580">
                  <c:v>8.87945205479452</c:v>
                </c:pt>
                <c:pt idx="1581">
                  <c:v>8.88219178082192</c:v>
                </c:pt>
                <c:pt idx="1582">
                  <c:v>8.884931506849316</c:v>
                </c:pt>
                <c:pt idx="1583">
                  <c:v>8.887671232876712</c:v>
                </c:pt>
                <c:pt idx="1584">
                  <c:v>8.89041095890411</c:v>
                </c:pt>
                <c:pt idx="1585">
                  <c:v>8.895890410958907</c:v>
                </c:pt>
                <c:pt idx="1586">
                  <c:v>8.898630136986303</c:v>
                </c:pt>
                <c:pt idx="1587">
                  <c:v>8.901369863013698</c:v>
                </c:pt>
                <c:pt idx="1588">
                  <c:v>8.904109589041096</c:v>
                </c:pt>
                <c:pt idx="1589">
                  <c:v>8.906849315068496</c:v>
                </c:pt>
                <c:pt idx="1590">
                  <c:v>8.90958904109589</c:v>
                </c:pt>
                <c:pt idx="1591">
                  <c:v>8.92054794520548</c:v>
                </c:pt>
                <c:pt idx="1592">
                  <c:v>8.923287671232876</c:v>
                </c:pt>
                <c:pt idx="1593">
                  <c:v>8.926027397260275</c:v>
                </c:pt>
                <c:pt idx="1594">
                  <c:v>8.934246575342466</c:v>
                </c:pt>
                <c:pt idx="1595">
                  <c:v>8.93972602739726</c:v>
                </c:pt>
                <c:pt idx="1596">
                  <c:v>8.945205479452053</c:v>
                </c:pt>
                <c:pt idx="1597">
                  <c:v>8.947945205479451</c:v>
                </c:pt>
                <c:pt idx="1598">
                  <c:v>8.95068493150685</c:v>
                </c:pt>
                <c:pt idx="1599">
                  <c:v>8.95342465753425</c:v>
                </c:pt>
                <c:pt idx="1600">
                  <c:v>8.95890410958904</c:v>
                </c:pt>
                <c:pt idx="1601">
                  <c:v>8.964383561643835</c:v>
                </c:pt>
                <c:pt idx="1602">
                  <c:v>8.96986301369863</c:v>
                </c:pt>
                <c:pt idx="1603">
                  <c:v>8.97260273972603</c:v>
                </c:pt>
                <c:pt idx="1604">
                  <c:v>8.978082191780821</c:v>
                </c:pt>
                <c:pt idx="1605">
                  <c:v>8.983561643835615</c:v>
                </c:pt>
                <c:pt idx="1606">
                  <c:v>8.986301369863014</c:v>
                </c:pt>
                <c:pt idx="1607">
                  <c:v>8.98904109589041</c:v>
                </c:pt>
                <c:pt idx="1608">
                  <c:v>8.991780821917808</c:v>
                </c:pt>
                <c:pt idx="1609">
                  <c:v>9.010958904109588</c:v>
                </c:pt>
                <c:pt idx="1610">
                  <c:v>9.013698630136987</c:v>
                </c:pt>
                <c:pt idx="1611">
                  <c:v>9.016438356164385</c:v>
                </c:pt>
                <c:pt idx="1612">
                  <c:v>9.019178082191777</c:v>
                </c:pt>
                <c:pt idx="1613">
                  <c:v>9.021917808219179</c:v>
                </c:pt>
                <c:pt idx="1614">
                  <c:v>9.02739726027397</c:v>
                </c:pt>
                <c:pt idx="1615">
                  <c:v>9.03013698630137</c:v>
                </c:pt>
                <c:pt idx="1616">
                  <c:v>9.032876712328766</c:v>
                </c:pt>
                <c:pt idx="1617">
                  <c:v>9.035616438356164</c:v>
                </c:pt>
                <c:pt idx="1618">
                  <c:v>9.038356164383559</c:v>
                </c:pt>
                <c:pt idx="1619">
                  <c:v>9.046575342465752</c:v>
                </c:pt>
                <c:pt idx="1620">
                  <c:v>9.052054794520548</c:v>
                </c:pt>
                <c:pt idx="1621">
                  <c:v>9.054794520547948</c:v>
                </c:pt>
                <c:pt idx="1622">
                  <c:v>9.057534246575347</c:v>
                </c:pt>
                <c:pt idx="1623">
                  <c:v>9.06027397260274</c:v>
                </c:pt>
                <c:pt idx="1624">
                  <c:v>9.063013698630135</c:v>
                </c:pt>
                <c:pt idx="1625">
                  <c:v>9.065753424657535</c:v>
                </c:pt>
                <c:pt idx="1626">
                  <c:v>9.068493150684933</c:v>
                </c:pt>
                <c:pt idx="1627">
                  <c:v>9.073972602739724</c:v>
                </c:pt>
                <c:pt idx="1628">
                  <c:v>9.076712328767122</c:v>
                </c:pt>
                <c:pt idx="1629">
                  <c:v>9.07945205479452</c:v>
                </c:pt>
                <c:pt idx="1630">
                  <c:v>9.09041095890411</c:v>
                </c:pt>
                <c:pt idx="1631">
                  <c:v>9.093150684931503</c:v>
                </c:pt>
                <c:pt idx="1632">
                  <c:v>9.098630136986303</c:v>
                </c:pt>
                <c:pt idx="1633">
                  <c:v>9.134246575342466</c:v>
                </c:pt>
                <c:pt idx="1634">
                  <c:v>9.142465753424657</c:v>
                </c:pt>
                <c:pt idx="1635">
                  <c:v>9.145205479452054</c:v>
                </c:pt>
                <c:pt idx="1636">
                  <c:v>9.158904109589043</c:v>
                </c:pt>
                <c:pt idx="1637">
                  <c:v>9.16164383561644</c:v>
                </c:pt>
                <c:pt idx="1638">
                  <c:v>9.164383561643834</c:v>
                </c:pt>
                <c:pt idx="1639">
                  <c:v>9.17808219178082</c:v>
                </c:pt>
                <c:pt idx="1640">
                  <c:v>9.183561643835617</c:v>
                </c:pt>
                <c:pt idx="1641">
                  <c:v>9.186301369863013</c:v>
                </c:pt>
                <c:pt idx="1642">
                  <c:v>9.189041095890411</c:v>
                </c:pt>
                <c:pt idx="1643">
                  <c:v>9.2027397260274</c:v>
                </c:pt>
                <c:pt idx="1644">
                  <c:v>9.205479452054793</c:v>
                </c:pt>
                <c:pt idx="1645">
                  <c:v>9.20821917808219</c:v>
                </c:pt>
                <c:pt idx="1646">
                  <c:v>9.210958904109587</c:v>
                </c:pt>
                <c:pt idx="1647">
                  <c:v>9.216438356164385</c:v>
                </c:pt>
                <c:pt idx="1648">
                  <c:v>9.221917808219176</c:v>
                </c:pt>
                <c:pt idx="1649">
                  <c:v>9.227397260273971</c:v>
                </c:pt>
                <c:pt idx="1650">
                  <c:v>9.23013698630137</c:v>
                </c:pt>
                <c:pt idx="1651">
                  <c:v>9.232876712328767</c:v>
                </c:pt>
                <c:pt idx="1652">
                  <c:v>9.235616438356164</c:v>
                </c:pt>
                <c:pt idx="1653">
                  <c:v>9.241095890410957</c:v>
                </c:pt>
                <c:pt idx="1654">
                  <c:v>9.25205479452055</c:v>
                </c:pt>
                <c:pt idx="1655">
                  <c:v>9.265753424657532</c:v>
                </c:pt>
                <c:pt idx="1656">
                  <c:v>9.276712328767123</c:v>
                </c:pt>
                <c:pt idx="1657">
                  <c:v>9.29041095890411</c:v>
                </c:pt>
                <c:pt idx="1658">
                  <c:v>9.295890410958904</c:v>
                </c:pt>
                <c:pt idx="1659">
                  <c:v>9.315068493150685</c:v>
                </c:pt>
                <c:pt idx="1660">
                  <c:v>9.317808219178083</c:v>
                </c:pt>
                <c:pt idx="1661">
                  <c:v>9.32054794520548</c:v>
                </c:pt>
                <c:pt idx="1662">
                  <c:v>9.336986301369865</c:v>
                </c:pt>
                <c:pt idx="1663">
                  <c:v>9.33972602739726</c:v>
                </c:pt>
                <c:pt idx="1664">
                  <c:v>9.345205479452055</c:v>
                </c:pt>
                <c:pt idx="1665">
                  <c:v>9.347945205479451</c:v>
                </c:pt>
                <c:pt idx="1666">
                  <c:v>9.35342465753425</c:v>
                </c:pt>
                <c:pt idx="1667">
                  <c:v>9.35890410958904</c:v>
                </c:pt>
                <c:pt idx="1668">
                  <c:v>9.36164383561644</c:v>
                </c:pt>
                <c:pt idx="1669">
                  <c:v>9.364383561643835</c:v>
                </c:pt>
                <c:pt idx="1670">
                  <c:v>9.372602739726028</c:v>
                </c:pt>
                <c:pt idx="1671">
                  <c:v>9.378082191780821</c:v>
                </c:pt>
                <c:pt idx="1672">
                  <c:v>9.38082191780822</c:v>
                </c:pt>
                <c:pt idx="1673">
                  <c:v>9.386301369863014</c:v>
                </c:pt>
                <c:pt idx="1674">
                  <c:v>9.391780821917807</c:v>
                </c:pt>
                <c:pt idx="1675">
                  <c:v>9.397260273972602</c:v>
                </c:pt>
                <c:pt idx="1676">
                  <c:v>9.402739726027398</c:v>
                </c:pt>
                <c:pt idx="1677">
                  <c:v>9.43013698630137</c:v>
                </c:pt>
                <c:pt idx="1678">
                  <c:v>9.435616438356166</c:v>
                </c:pt>
                <c:pt idx="1679">
                  <c:v>9.441095890410958</c:v>
                </c:pt>
                <c:pt idx="1680">
                  <c:v>9.446575342465751</c:v>
                </c:pt>
                <c:pt idx="1681">
                  <c:v>9.449315068493149</c:v>
                </c:pt>
                <c:pt idx="1682">
                  <c:v>9.45205479452055</c:v>
                </c:pt>
                <c:pt idx="1683">
                  <c:v>9.45479452054795</c:v>
                </c:pt>
                <c:pt idx="1684">
                  <c:v>9.457534246575345</c:v>
                </c:pt>
                <c:pt idx="1685">
                  <c:v>9.46027397260274</c:v>
                </c:pt>
                <c:pt idx="1686">
                  <c:v>9.465753424657533</c:v>
                </c:pt>
                <c:pt idx="1687">
                  <c:v>9.468493150684933</c:v>
                </c:pt>
                <c:pt idx="1688">
                  <c:v>9.47123287671233</c:v>
                </c:pt>
                <c:pt idx="1689">
                  <c:v>9.473972602739725</c:v>
                </c:pt>
                <c:pt idx="1690">
                  <c:v>9.479452054794522</c:v>
                </c:pt>
                <c:pt idx="1691">
                  <c:v>9.48493150684932</c:v>
                </c:pt>
                <c:pt idx="1692">
                  <c:v>9.49041095890411</c:v>
                </c:pt>
                <c:pt idx="1693">
                  <c:v>9.493150684931505</c:v>
                </c:pt>
                <c:pt idx="1694">
                  <c:v>9.495890410958905</c:v>
                </c:pt>
                <c:pt idx="1695">
                  <c:v>9.498630136986303</c:v>
                </c:pt>
                <c:pt idx="1696">
                  <c:v>9.501369863013698</c:v>
                </c:pt>
                <c:pt idx="1697">
                  <c:v>9.504109589041096</c:v>
                </c:pt>
                <c:pt idx="1698">
                  <c:v>9.509589041095892</c:v>
                </c:pt>
                <c:pt idx="1699">
                  <c:v>9.512328767123286</c:v>
                </c:pt>
                <c:pt idx="1700">
                  <c:v>9.515068493150682</c:v>
                </c:pt>
                <c:pt idx="1701">
                  <c:v>9.517808219178082</c:v>
                </c:pt>
                <c:pt idx="1702">
                  <c:v>9.523287671232875</c:v>
                </c:pt>
                <c:pt idx="1703">
                  <c:v>9.52876712328767</c:v>
                </c:pt>
                <c:pt idx="1704">
                  <c:v>9.534246575342466</c:v>
                </c:pt>
                <c:pt idx="1705">
                  <c:v>9.536986301369864</c:v>
                </c:pt>
                <c:pt idx="1706">
                  <c:v>9.547945205479451</c:v>
                </c:pt>
                <c:pt idx="1707">
                  <c:v>9.55342465753425</c:v>
                </c:pt>
                <c:pt idx="1708">
                  <c:v>9.57260273972603</c:v>
                </c:pt>
                <c:pt idx="1709">
                  <c:v>9.578082191780821</c:v>
                </c:pt>
                <c:pt idx="1710">
                  <c:v>9.58082191780822</c:v>
                </c:pt>
                <c:pt idx="1711">
                  <c:v>9.591780821917808</c:v>
                </c:pt>
                <c:pt idx="1712">
                  <c:v>9.597260273972603</c:v>
                </c:pt>
                <c:pt idx="1713">
                  <c:v>9.6</c:v>
                </c:pt>
                <c:pt idx="1714">
                  <c:v>9.6027397260274</c:v>
                </c:pt>
                <c:pt idx="1715">
                  <c:v>9.605479452054794</c:v>
                </c:pt>
                <c:pt idx="1716">
                  <c:v>9.616438356164385</c:v>
                </c:pt>
                <c:pt idx="1717">
                  <c:v>9.621917808219177</c:v>
                </c:pt>
                <c:pt idx="1718">
                  <c:v>9.624657534246575</c:v>
                </c:pt>
                <c:pt idx="1719">
                  <c:v>9.635616438356164</c:v>
                </c:pt>
                <c:pt idx="1720">
                  <c:v>9.641095890410957</c:v>
                </c:pt>
                <c:pt idx="1721">
                  <c:v>9.643835616438355</c:v>
                </c:pt>
                <c:pt idx="1722">
                  <c:v>9.646575342465754</c:v>
                </c:pt>
                <c:pt idx="1723">
                  <c:v>9.649315068493147</c:v>
                </c:pt>
                <c:pt idx="1724">
                  <c:v>9.660273972602738</c:v>
                </c:pt>
                <c:pt idx="1725">
                  <c:v>9.668493150684932</c:v>
                </c:pt>
                <c:pt idx="1726">
                  <c:v>9.676712328767125</c:v>
                </c:pt>
                <c:pt idx="1727">
                  <c:v>9.67945205479452</c:v>
                </c:pt>
                <c:pt idx="1728">
                  <c:v>9.687671232876711</c:v>
                </c:pt>
                <c:pt idx="1729">
                  <c:v>9.69041095890411</c:v>
                </c:pt>
                <c:pt idx="1730">
                  <c:v>9.704109589041095</c:v>
                </c:pt>
                <c:pt idx="1731">
                  <c:v>9.70958904109589</c:v>
                </c:pt>
                <c:pt idx="1732">
                  <c:v>9.712328767123285</c:v>
                </c:pt>
                <c:pt idx="1733">
                  <c:v>9.715068493150683</c:v>
                </c:pt>
                <c:pt idx="1734">
                  <c:v>9.728767123287669</c:v>
                </c:pt>
                <c:pt idx="1735">
                  <c:v>9.73150684931507</c:v>
                </c:pt>
                <c:pt idx="1736">
                  <c:v>9.734246575342465</c:v>
                </c:pt>
                <c:pt idx="1737">
                  <c:v>9.736986301369862</c:v>
                </c:pt>
                <c:pt idx="1738">
                  <c:v>9.73972602739726</c:v>
                </c:pt>
                <c:pt idx="1739">
                  <c:v>9.742465753424657</c:v>
                </c:pt>
                <c:pt idx="1740">
                  <c:v>9.74794520547945</c:v>
                </c:pt>
                <c:pt idx="1741">
                  <c:v>9.753424657534248</c:v>
                </c:pt>
                <c:pt idx="1742">
                  <c:v>9.756164383561644</c:v>
                </c:pt>
                <c:pt idx="1743">
                  <c:v>9.758904109589042</c:v>
                </c:pt>
                <c:pt idx="1744">
                  <c:v>9.767123287671231</c:v>
                </c:pt>
                <c:pt idx="1745">
                  <c:v>9.76986301369863</c:v>
                </c:pt>
                <c:pt idx="1746">
                  <c:v>9.772602739726028</c:v>
                </c:pt>
                <c:pt idx="1747">
                  <c:v>9.775342465753424</c:v>
                </c:pt>
                <c:pt idx="1748">
                  <c:v>9.77808219178082</c:v>
                </c:pt>
                <c:pt idx="1749">
                  <c:v>9.78082191780822</c:v>
                </c:pt>
                <c:pt idx="1750">
                  <c:v>9.783561643835615</c:v>
                </c:pt>
                <c:pt idx="1751">
                  <c:v>9.786301369863013</c:v>
                </c:pt>
                <c:pt idx="1752">
                  <c:v>9.789041095890411</c:v>
                </c:pt>
                <c:pt idx="1753">
                  <c:v>9.791780821917806</c:v>
                </c:pt>
                <c:pt idx="1754">
                  <c:v>9.810958904109588</c:v>
                </c:pt>
                <c:pt idx="1755">
                  <c:v>9.816438356164386</c:v>
                </c:pt>
                <c:pt idx="1756">
                  <c:v>9.81917808219178</c:v>
                </c:pt>
                <c:pt idx="1757">
                  <c:v>9.821917808219176</c:v>
                </c:pt>
                <c:pt idx="1758">
                  <c:v>9.824657534246576</c:v>
                </c:pt>
                <c:pt idx="1759">
                  <c:v>9.827397260273971</c:v>
                </c:pt>
                <c:pt idx="1760">
                  <c:v>9.832876712328768</c:v>
                </c:pt>
                <c:pt idx="1761">
                  <c:v>9.843835616438356</c:v>
                </c:pt>
                <c:pt idx="1762">
                  <c:v>9.85205479452055</c:v>
                </c:pt>
                <c:pt idx="1763">
                  <c:v>9.854794520547947</c:v>
                </c:pt>
                <c:pt idx="1764">
                  <c:v>9.86027397260274</c:v>
                </c:pt>
                <c:pt idx="1765">
                  <c:v>9.863013698630137</c:v>
                </c:pt>
                <c:pt idx="1766">
                  <c:v>9.865753424657533</c:v>
                </c:pt>
                <c:pt idx="1767">
                  <c:v>9.868493150684933</c:v>
                </c:pt>
                <c:pt idx="1768">
                  <c:v>9.884931506849316</c:v>
                </c:pt>
                <c:pt idx="1769">
                  <c:v>9.887671232876712</c:v>
                </c:pt>
                <c:pt idx="1770">
                  <c:v>9.89041095890411</c:v>
                </c:pt>
                <c:pt idx="1771">
                  <c:v>9.893150684931506</c:v>
                </c:pt>
                <c:pt idx="1772">
                  <c:v>9.898630136986303</c:v>
                </c:pt>
                <c:pt idx="1773">
                  <c:v>9.901369863013698</c:v>
                </c:pt>
                <c:pt idx="1774">
                  <c:v>9.906849315068496</c:v>
                </c:pt>
                <c:pt idx="1775">
                  <c:v>9.90958904109589</c:v>
                </c:pt>
                <c:pt idx="1776">
                  <c:v>9.912328767123288</c:v>
                </c:pt>
                <c:pt idx="1777">
                  <c:v>9.915068493150683</c:v>
                </c:pt>
                <c:pt idx="1778">
                  <c:v>9.926027397260275</c:v>
                </c:pt>
                <c:pt idx="1779">
                  <c:v>9.93972602739726</c:v>
                </c:pt>
                <c:pt idx="1780">
                  <c:v>9.94246575342466</c:v>
                </c:pt>
                <c:pt idx="1781">
                  <c:v>9.947945205479451</c:v>
                </c:pt>
                <c:pt idx="1782">
                  <c:v>9.95068493150685</c:v>
                </c:pt>
                <c:pt idx="1783">
                  <c:v>9.95342465753425</c:v>
                </c:pt>
                <c:pt idx="1784">
                  <c:v>9.956164383561645</c:v>
                </c:pt>
                <c:pt idx="1785">
                  <c:v>9.95890410958904</c:v>
                </c:pt>
                <c:pt idx="1786">
                  <c:v>9.96986301369863</c:v>
                </c:pt>
                <c:pt idx="1787">
                  <c:v>9.97260273972603</c:v>
                </c:pt>
                <c:pt idx="1788">
                  <c:v>9.975342465753423</c:v>
                </c:pt>
                <c:pt idx="1789">
                  <c:v>9.98082191780822</c:v>
                </c:pt>
                <c:pt idx="1790">
                  <c:v>9.983561643835615</c:v>
                </c:pt>
                <c:pt idx="1791">
                  <c:v>9.991780821917808</c:v>
                </c:pt>
                <c:pt idx="1792">
                  <c:v>10.0</c:v>
                </c:pt>
                <c:pt idx="1793">
                  <c:v>10.01095890410959</c:v>
                </c:pt>
                <c:pt idx="1794">
                  <c:v>10.01917808219178</c:v>
                </c:pt>
                <c:pt idx="1795">
                  <c:v>10.02191780821918</c:v>
                </c:pt>
                <c:pt idx="1796">
                  <c:v>10.02465753424658</c:v>
                </c:pt>
                <c:pt idx="1797">
                  <c:v>10.03835616438356</c:v>
                </c:pt>
                <c:pt idx="1798">
                  <c:v>10.04109589041096</c:v>
                </c:pt>
                <c:pt idx="1799">
                  <c:v>10.04383561643836</c:v>
                </c:pt>
                <c:pt idx="1800">
                  <c:v>10.04657534246575</c:v>
                </c:pt>
                <c:pt idx="1801">
                  <c:v>10.05479452054795</c:v>
                </c:pt>
                <c:pt idx="1802">
                  <c:v>10.06027397260274</c:v>
                </c:pt>
                <c:pt idx="1803">
                  <c:v>10.06301369863014</c:v>
                </c:pt>
                <c:pt idx="1804">
                  <c:v>10.06575342465753</c:v>
                </c:pt>
                <c:pt idx="1805">
                  <c:v>10.06849315068493</c:v>
                </c:pt>
                <c:pt idx="1806">
                  <c:v>10.08767123287671</c:v>
                </c:pt>
                <c:pt idx="1807">
                  <c:v>10.09041095890411</c:v>
                </c:pt>
                <c:pt idx="1808">
                  <c:v>10.1041095890411</c:v>
                </c:pt>
                <c:pt idx="1809">
                  <c:v>10.10958904109589</c:v>
                </c:pt>
                <c:pt idx="1810">
                  <c:v>10.11232876712329</c:v>
                </c:pt>
                <c:pt idx="1811">
                  <c:v>10.12328767123287</c:v>
                </c:pt>
                <c:pt idx="1812">
                  <c:v>10.13424657534247</c:v>
                </c:pt>
                <c:pt idx="1813">
                  <c:v>10.13698630136986</c:v>
                </c:pt>
                <c:pt idx="1814">
                  <c:v>10.13972602739726</c:v>
                </c:pt>
                <c:pt idx="1815">
                  <c:v>10.14246575342466</c:v>
                </c:pt>
                <c:pt idx="1816">
                  <c:v>10.15342465753425</c:v>
                </c:pt>
                <c:pt idx="1817">
                  <c:v>10.16712328767123</c:v>
                </c:pt>
                <c:pt idx="1818">
                  <c:v>10.17260273972603</c:v>
                </c:pt>
                <c:pt idx="1819">
                  <c:v>10.17534246575342</c:v>
                </c:pt>
                <c:pt idx="1820">
                  <c:v>10.17808219178082</c:v>
                </c:pt>
                <c:pt idx="1821">
                  <c:v>10.18082191780822</c:v>
                </c:pt>
                <c:pt idx="1822">
                  <c:v>10.18630136986301</c:v>
                </c:pt>
                <c:pt idx="1823">
                  <c:v>10.19178082191781</c:v>
                </c:pt>
                <c:pt idx="1824">
                  <c:v>10.19452054794521</c:v>
                </c:pt>
                <c:pt idx="1825">
                  <c:v>10.1972602739726</c:v>
                </c:pt>
                <c:pt idx="1826">
                  <c:v>10.2</c:v>
                </c:pt>
                <c:pt idx="1827">
                  <c:v>10.21643835616439</c:v>
                </c:pt>
                <c:pt idx="1828">
                  <c:v>10.22191780821918</c:v>
                </c:pt>
                <c:pt idx="1829">
                  <c:v>10.23013698630137</c:v>
                </c:pt>
                <c:pt idx="1830">
                  <c:v>10.23561643835616</c:v>
                </c:pt>
                <c:pt idx="1831">
                  <c:v>10.24109589041096</c:v>
                </c:pt>
                <c:pt idx="1832">
                  <c:v>10.24383561643836</c:v>
                </c:pt>
                <c:pt idx="1833">
                  <c:v>10.25479452054795</c:v>
                </c:pt>
                <c:pt idx="1834">
                  <c:v>10.26027397260274</c:v>
                </c:pt>
                <c:pt idx="1835">
                  <c:v>10.26575342465753</c:v>
                </c:pt>
                <c:pt idx="1836">
                  <c:v>10.26849315068493</c:v>
                </c:pt>
                <c:pt idx="1837">
                  <c:v>10.28219178082192</c:v>
                </c:pt>
                <c:pt idx="1838">
                  <c:v>10.28493150684932</c:v>
                </c:pt>
                <c:pt idx="1839">
                  <c:v>10.28767123287671</c:v>
                </c:pt>
                <c:pt idx="1840">
                  <c:v>10.29041095890411</c:v>
                </c:pt>
                <c:pt idx="1841">
                  <c:v>10.2931506849315</c:v>
                </c:pt>
                <c:pt idx="1842">
                  <c:v>10.2986301369863</c:v>
                </c:pt>
                <c:pt idx="1843">
                  <c:v>10.3013698630137</c:v>
                </c:pt>
                <c:pt idx="1844">
                  <c:v>10.3041095890411</c:v>
                </c:pt>
                <c:pt idx="1845">
                  <c:v>10.3068493150685</c:v>
                </c:pt>
                <c:pt idx="1846">
                  <c:v>10.31780821917808</c:v>
                </c:pt>
                <c:pt idx="1847">
                  <c:v>10.32328767123287</c:v>
                </c:pt>
                <c:pt idx="1848">
                  <c:v>10.32602739726027</c:v>
                </c:pt>
                <c:pt idx="1849">
                  <c:v>10.32876712328767</c:v>
                </c:pt>
                <c:pt idx="1850">
                  <c:v>10.33150684931507</c:v>
                </c:pt>
                <c:pt idx="1851">
                  <c:v>10.34520547945205</c:v>
                </c:pt>
                <c:pt idx="1852">
                  <c:v>10.34794520547945</c:v>
                </c:pt>
                <c:pt idx="1853">
                  <c:v>10.35068493150685</c:v>
                </c:pt>
                <c:pt idx="1854">
                  <c:v>10.35342465753425</c:v>
                </c:pt>
                <c:pt idx="1855">
                  <c:v>10.36712328767123</c:v>
                </c:pt>
                <c:pt idx="1856">
                  <c:v>10.37534246575342</c:v>
                </c:pt>
                <c:pt idx="1857">
                  <c:v>10.38082191780822</c:v>
                </c:pt>
                <c:pt idx="1858">
                  <c:v>10.38630136986301</c:v>
                </c:pt>
                <c:pt idx="1859">
                  <c:v>10.4054794520548</c:v>
                </c:pt>
                <c:pt idx="1860">
                  <c:v>10.41095890410959</c:v>
                </c:pt>
                <c:pt idx="1861">
                  <c:v>10.41643835616439</c:v>
                </c:pt>
                <c:pt idx="1862">
                  <c:v>10.43013698630137</c:v>
                </c:pt>
                <c:pt idx="1863">
                  <c:v>10.43561643835617</c:v>
                </c:pt>
                <c:pt idx="1864">
                  <c:v>10.43835616438356</c:v>
                </c:pt>
                <c:pt idx="1865">
                  <c:v>10.44383561643836</c:v>
                </c:pt>
                <c:pt idx="1866">
                  <c:v>10.44931506849315</c:v>
                </c:pt>
                <c:pt idx="1867">
                  <c:v>10.45479452054795</c:v>
                </c:pt>
                <c:pt idx="1868">
                  <c:v>10.45753424657535</c:v>
                </c:pt>
                <c:pt idx="1869">
                  <c:v>10.46027397260274</c:v>
                </c:pt>
                <c:pt idx="1870">
                  <c:v>10.46301369863014</c:v>
                </c:pt>
                <c:pt idx="1871">
                  <c:v>10.46849315068493</c:v>
                </c:pt>
                <c:pt idx="1872">
                  <c:v>10.47397260273972</c:v>
                </c:pt>
                <c:pt idx="1873">
                  <c:v>10.47671232876712</c:v>
                </c:pt>
                <c:pt idx="1874">
                  <c:v>10.47945205479452</c:v>
                </c:pt>
                <c:pt idx="1875">
                  <c:v>10.48219178082192</c:v>
                </c:pt>
                <c:pt idx="1876">
                  <c:v>10.48767123287671</c:v>
                </c:pt>
                <c:pt idx="1877">
                  <c:v>10.49315068493151</c:v>
                </c:pt>
                <c:pt idx="1878">
                  <c:v>10.5013698630137</c:v>
                </c:pt>
                <c:pt idx="1879">
                  <c:v>10.5068493150685</c:v>
                </c:pt>
                <c:pt idx="1880">
                  <c:v>10.51232876712329</c:v>
                </c:pt>
                <c:pt idx="1881">
                  <c:v>10.51780821917808</c:v>
                </c:pt>
                <c:pt idx="1882">
                  <c:v>10.52054794520548</c:v>
                </c:pt>
                <c:pt idx="1883">
                  <c:v>10.52328767123288</c:v>
                </c:pt>
                <c:pt idx="1884">
                  <c:v>10.52602739726027</c:v>
                </c:pt>
                <c:pt idx="1885">
                  <c:v>10.53150684931507</c:v>
                </c:pt>
                <c:pt idx="1886">
                  <c:v>10.53698630136986</c:v>
                </c:pt>
                <c:pt idx="1887">
                  <c:v>10.54246575342466</c:v>
                </c:pt>
                <c:pt idx="1888">
                  <c:v>10.55616438356165</c:v>
                </c:pt>
                <c:pt idx="1889">
                  <c:v>10.56164383561644</c:v>
                </c:pt>
                <c:pt idx="1890">
                  <c:v>10.56712328767123</c:v>
                </c:pt>
                <c:pt idx="1891">
                  <c:v>10.58082191780822</c:v>
                </c:pt>
                <c:pt idx="1892">
                  <c:v>10.58630136986301</c:v>
                </c:pt>
                <c:pt idx="1893">
                  <c:v>10.58904109589041</c:v>
                </c:pt>
                <c:pt idx="1894">
                  <c:v>10.59178082191781</c:v>
                </c:pt>
                <c:pt idx="1895">
                  <c:v>10.5972602739726</c:v>
                </c:pt>
                <c:pt idx="1896">
                  <c:v>10.6</c:v>
                </c:pt>
                <c:pt idx="1897">
                  <c:v>10.60547945205479</c:v>
                </c:pt>
                <c:pt idx="1898">
                  <c:v>10.60821917808219</c:v>
                </c:pt>
                <c:pt idx="1899">
                  <c:v>10.61095890410959</c:v>
                </c:pt>
                <c:pt idx="1900">
                  <c:v>10.61369863013699</c:v>
                </c:pt>
                <c:pt idx="1901">
                  <c:v>10.62465753424657</c:v>
                </c:pt>
                <c:pt idx="1902">
                  <c:v>10.63013698630137</c:v>
                </c:pt>
                <c:pt idx="1903">
                  <c:v>10.64383561643836</c:v>
                </c:pt>
                <c:pt idx="1904">
                  <c:v>10.64931506849315</c:v>
                </c:pt>
                <c:pt idx="1905">
                  <c:v>10.65205479452055</c:v>
                </c:pt>
                <c:pt idx="1906">
                  <c:v>10.65479452054795</c:v>
                </c:pt>
                <c:pt idx="1907">
                  <c:v>10.66849315068493</c:v>
                </c:pt>
                <c:pt idx="1908">
                  <c:v>10.67397260273972</c:v>
                </c:pt>
                <c:pt idx="1909">
                  <c:v>10.67671232876712</c:v>
                </c:pt>
                <c:pt idx="1910">
                  <c:v>10.67945205479452</c:v>
                </c:pt>
                <c:pt idx="1911">
                  <c:v>10.68767123287671</c:v>
                </c:pt>
                <c:pt idx="1912">
                  <c:v>10.6931506849315</c:v>
                </c:pt>
                <c:pt idx="1913">
                  <c:v>10.69589041095891</c:v>
                </c:pt>
                <c:pt idx="1914">
                  <c:v>10.6986301369863</c:v>
                </c:pt>
                <c:pt idx="1915">
                  <c:v>10.7013698630137</c:v>
                </c:pt>
                <c:pt idx="1916">
                  <c:v>10.7041095890411</c:v>
                </c:pt>
                <c:pt idx="1917">
                  <c:v>10.7068493150685</c:v>
                </c:pt>
                <c:pt idx="1918">
                  <c:v>10.71232876712329</c:v>
                </c:pt>
                <c:pt idx="1919">
                  <c:v>10.71506849315068</c:v>
                </c:pt>
                <c:pt idx="1920">
                  <c:v>10.71780821917808</c:v>
                </c:pt>
                <c:pt idx="1921">
                  <c:v>10.72328767123287</c:v>
                </c:pt>
                <c:pt idx="1922">
                  <c:v>10.72876712328767</c:v>
                </c:pt>
                <c:pt idx="1923">
                  <c:v>10.73150684931507</c:v>
                </c:pt>
                <c:pt idx="1924">
                  <c:v>10.73698630136986</c:v>
                </c:pt>
                <c:pt idx="1925">
                  <c:v>10.73972602739726</c:v>
                </c:pt>
                <c:pt idx="1926">
                  <c:v>10.74246575342466</c:v>
                </c:pt>
                <c:pt idx="1927">
                  <c:v>10.74520547945205</c:v>
                </c:pt>
                <c:pt idx="1928">
                  <c:v>10.74794520547945</c:v>
                </c:pt>
                <c:pt idx="1929">
                  <c:v>10.75068493150685</c:v>
                </c:pt>
                <c:pt idx="1930">
                  <c:v>10.75342465753425</c:v>
                </c:pt>
                <c:pt idx="1931">
                  <c:v>10.75616438356164</c:v>
                </c:pt>
                <c:pt idx="1932">
                  <c:v>10.76164383561644</c:v>
                </c:pt>
                <c:pt idx="1933">
                  <c:v>10.76438356164383</c:v>
                </c:pt>
                <c:pt idx="1934">
                  <c:v>10.77534246575342</c:v>
                </c:pt>
                <c:pt idx="1935">
                  <c:v>10.78082191780822</c:v>
                </c:pt>
                <c:pt idx="1936">
                  <c:v>10.78356164383562</c:v>
                </c:pt>
                <c:pt idx="1937">
                  <c:v>10.78630136986301</c:v>
                </c:pt>
                <c:pt idx="1938">
                  <c:v>10.78904109589041</c:v>
                </c:pt>
                <c:pt idx="1939">
                  <c:v>10.8</c:v>
                </c:pt>
                <c:pt idx="1940">
                  <c:v>10.8054794520548</c:v>
                </c:pt>
                <c:pt idx="1941">
                  <c:v>10.80821917808219</c:v>
                </c:pt>
                <c:pt idx="1942">
                  <c:v>10.81095890410959</c:v>
                </c:pt>
                <c:pt idx="1943">
                  <c:v>10.82465753424658</c:v>
                </c:pt>
                <c:pt idx="1944">
                  <c:v>10.82739726027397</c:v>
                </c:pt>
                <c:pt idx="1945">
                  <c:v>10.84931506849315</c:v>
                </c:pt>
                <c:pt idx="1946">
                  <c:v>10.85205479452055</c:v>
                </c:pt>
                <c:pt idx="1947">
                  <c:v>10.85479452054795</c:v>
                </c:pt>
                <c:pt idx="1948">
                  <c:v>10.86849315068493</c:v>
                </c:pt>
                <c:pt idx="1949">
                  <c:v>10.87123287671233</c:v>
                </c:pt>
                <c:pt idx="1950">
                  <c:v>10.87397260273973</c:v>
                </c:pt>
                <c:pt idx="1951">
                  <c:v>10.87945205479452</c:v>
                </c:pt>
                <c:pt idx="1952">
                  <c:v>10.88219178082192</c:v>
                </c:pt>
                <c:pt idx="1953">
                  <c:v>10.88767123287671</c:v>
                </c:pt>
                <c:pt idx="1954">
                  <c:v>10.92876712328767</c:v>
                </c:pt>
                <c:pt idx="1955">
                  <c:v>10.93150684931507</c:v>
                </c:pt>
                <c:pt idx="1956">
                  <c:v>10.94520547945205</c:v>
                </c:pt>
                <c:pt idx="1957">
                  <c:v>10.95616438356165</c:v>
                </c:pt>
                <c:pt idx="1958">
                  <c:v>10.95890410958904</c:v>
                </c:pt>
                <c:pt idx="1959">
                  <c:v>10.98082191780822</c:v>
                </c:pt>
                <c:pt idx="1960">
                  <c:v>10.98356164383562</c:v>
                </c:pt>
                <c:pt idx="1961">
                  <c:v>10.99452054794521</c:v>
                </c:pt>
                <c:pt idx="1962">
                  <c:v>11.0</c:v>
                </c:pt>
                <c:pt idx="1963">
                  <c:v>11.0027397260274</c:v>
                </c:pt>
                <c:pt idx="1964">
                  <c:v>11.0054794520548</c:v>
                </c:pt>
                <c:pt idx="1965">
                  <c:v>11.00821917808219</c:v>
                </c:pt>
                <c:pt idx="1966">
                  <c:v>11.01095890410959</c:v>
                </c:pt>
                <c:pt idx="1967">
                  <c:v>11.01369863013699</c:v>
                </c:pt>
                <c:pt idx="1968">
                  <c:v>11.01917808219178</c:v>
                </c:pt>
                <c:pt idx="1969">
                  <c:v>11.02465753424658</c:v>
                </c:pt>
                <c:pt idx="1970">
                  <c:v>11.02739726027397</c:v>
                </c:pt>
                <c:pt idx="1971">
                  <c:v>11.03835616438356</c:v>
                </c:pt>
                <c:pt idx="1972">
                  <c:v>11.04383561643836</c:v>
                </c:pt>
                <c:pt idx="1973">
                  <c:v>11.04657534246575</c:v>
                </c:pt>
                <c:pt idx="1974">
                  <c:v>11.04931506849315</c:v>
                </c:pt>
                <c:pt idx="1975">
                  <c:v>11.05205479452055</c:v>
                </c:pt>
                <c:pt idx="1976">
                  <c:v>11.05479452054795</c:v>
                </c:pt>
                <c:pt idx="1977">
                  <c:v>11.05753424657535</c:v>
                </c:pt>
                <c:pt idx="1978">
                  <c:v>11.07123287671233</c:v>
                </c:pt>
                <c:pt idx="1979">
                  <c:v>11.07397260273972</c:v>
                </c:pt>
                <c:pt idx="1980">
                  <c:v>11.07671232876712</c:v>
                </c:pt>
                <c:pt idx="1981">
                  <c:v>11.08767123287671</c:v>
                </c:pt>
                <c:pt idx="1982">
                  <c:v>11.0931506849315</c:v>
                </c:pt>
                <c:pt idx="1983">
                  <c:v>11.1013698630137</c:v>
                </c:pt>
                <c:pt idx="1984">
                  <c:v>11.1068493150685</c:v>
                </c:pt>
                <c:pt idx="1985">
                  <c:v>11.11232876712329</c:v>
                </c:pt>
                <c:pt idx="1986">
                  <c:v>11.11506849315068</c:v>
                </c:pt>
                <c:pt idx="1987">
                  <c:v>11.11780821917808</c:v>
                </c:pt>
                <c:pt idx="1988">
                  <c:v>11.12054794520548</c:v>
                </c:pt>
                <c:pt idx="1989">
                  <c:v>11.12328767123287</c:v>
                </c:pt>
                <c:pt idx="1990">
                  <c:v>11.13150684931507</c:v>
                </c:pt>
                <c:pt idx="1991">
                  <c:v>11.13424657534247</c:v>
                </c:pt>
                <c:pt idx="1992">
                  <c:v>11.13698630136986</c:v>
                </c:pt>
                <c:pt idx="1993">
                  <c:v>11.13972602739726</c:v>
                </c:pt>
                <c:pt idx="1994">
                  <c:v>11.14520547945205</c:v>
                </c:pt>
                <c:pt idx="1995">
                  <c:v>11.15616438356165</c:v>
                </c:pt>
                <c:pt idx="1996">
                  <c:v>11.15890410958904</c:v>
                </c:pt>
                <c:pt idx="1997">
                  <c:v>11.16164383561644</c:v>
                </c:pt>
                <c:pt idx="1998">
                  <c:v>11.16438356164383</c:v>
                </c:pt>
                <c:pt idx="1999">
                  <c:v>11.17534246575342</c:v>
                </c:pt>
                <c:pt idx="2000">
                  <c:v>11.18082191780822</c:v>
                </c:pt>
                <c:pt idx="2001">
                  <c:v>11.18904109589041</c:v>
                </c:pt>
                <c:pt idx="2002">
                  <c:v>11.19452054794521</c:v>
                </c:pt>
                <c:pt idx="2003">
                  <c:v>11.2</c:v>
                </c:pt>
                <c:pt idx="2004">
                  <c:v>11.2027397260274</c:v>
                </c:pt>
                <c:pt idx="2005">
                  <c:v>11.20547945205479</c:v>
                </c:pt>
                <c:pt idx="2006">
                  <c:v>11.21917808219178</c:v>
                </c:pt>
                <c:pt idx="2007">
                  <c:v>11.22191780821918</c:v>
                </c:pt>
                <c:pt idx="2008">
                  <c:v>11.22465753424657</c:v>
                </c:pt>
                <c:pt idx="2009">
                  <c:v>11.22739726027397</c:v>
                </c:pt>
                <c:pt idx="2010">
                  <c:v>11.23013698630137</c:v>
                </c:pt>
                <c:pt idx="2011">
                  <c:v>11.23835616438356</c:v>
                </c:pt>
                <c:pt idx="2012">
                  <c:v>11.24383561643836</c:v>
                </c:pt>
                <c:pt idx="2013">
                  <c:v>11.25753424657535</c:v>
                </c:pt>
                <c:pt idx="2014">
                  <c:v>11.26301369863014</c:v>
                </c:pt>
                <c:pt idx="2015">
                  <c:v>11.26575342465753</c:v>
                </c:pt>
                <c:pt idx="2016">
                  <c:v>11.26849315068493</c:v>
                </c:pt>
                <c:pt idx="2017">
                  <c:v>11.27397260273972</c:v>
                </c:pt>
                <c:pt idx="2018">
                  <c:v>11.27671232876712</c:v>
                </c:pt>
                <c:pt idx="2019">
                  <c:v>11.28493150684932</c:v>
                </c:pt>
                <c:pt idx="2020">
                  <c:v>11.28767123287671</c:v>
                </c:pt>
                <c:pt idx="2021">
                  <c:v>11.2958904109589</c:v>
                </c:pt>
                <c:pt idx="2022">
                  <c:v>11.2986301369863</c:v>
                </c:pt>
                <c:pt idx="2023">
                  <c:v>11.3013698630137</c:v>
                </c:pt>
                <c:pt idx="2024">
                  <c:v>11.3068493150685</c:v>
                </c:pt>
                <c:pt idx="2025">
                  <c:v>11.31232876712329</c:v>
                </c:pt>
                <c:pt idx="2026">
                  <c:v>11.31780821917808</c:v>
                </c:pt>
                <c:pt idx="2027">
                  <c:v>11.32602739726027</c:v>
                </c:pt>
                <c:pt idx="2028">
                  <c:v>11.33150684931507</c:v>
                </c:pt>
                <c:pt idx="2029">
                  <c:v>11.33424657534247</c:v>
                </c:pt>
                <c:pt idx="2030">
                  <c:v>11.33698630136987</c:v>
                </c:pt>
                <c:pt idx="2031">
                  <c:v>11.33972602739726</c:v>
                </c:pt>
                <c:pt idx="2032">
                  <c:v>11.35342465753425</c:v>
                </c:pt>
                <c:pt idx="2033">
                  <c:v>11.35616438356165</c:v>
                </c:pt>
                <c:pt idx="2034">
                  <c:v>11.35890410958904</c:v>
                </c:pt>
                <c:pt idx="2035">
                  <c:v>11.36164383561644</c:v>
                </c:pt>
                <c:pt idx="2036">
                  <c:v>11.36438356164384</c:v>
                </c:pt>
                <c:pt idx="2037">
                  <c:v>11.36986301369863</c:v>
                </c:pt>
                <c:pt idx="2038">
                  <c:v>11.37808219178082</c:v>
                </c:pt>
                <c:pt idx="2039">
                  <c:v>11.38082191780822</c:v>
                </c:pt>
                <c:pt idx="2040">
                  <c:v>11.38904109589041</c:v>
                </c:pt>
                <c:pt idx="2041">
                  <c:v>11.39452054794521</c:v>
                </c:pt>
                <c:pt idx="2042">
                  <c:v>11.3972602739726</c:v>
                </c:pt>
                <c:pt idx="2043">
                  <c:v>11.4</c:v>
                </c:pt>
                <c:pt idx="2044">
                  <c:v>11.4027397260274</c:v>
                </c:pt>
                <c:pt idx="2045">
                  <c:v>11.4054794520548</c:v>
                </c:pt>
                <c:pt idx="2046">
                  <c:v>11.40821917808219</c:v>
                </c:pt>
                <c:pt idx="2047">
                  <c:v>11.41369863013699</c:v>
                </c:pt>
                <c:pt idx="2048">
                  <c:v>11.41917808219178</c:v>
                </c:pt>
                <c:pt idx="2049">
                  <c:v>11.42191780821918</c:v>
                </c:pt>
                <c:pt idx="2050">
                  <c:v>11.42465753424658</c:v>
                </c:pt>
                <c:pt idx="2051">
                  <c:v>11.43287671232877</c:v>
                </c:pt>
                <c:pt idx="2052">
                  <c:v>11.43835616438356</c:v>
                </c:pt>
                <c:pt idx="2053">
                  <c:v>11.44109589041096</c:v>
                </c:pt>
                <c:pt idx="2054">
                  <c:v>11.44383561643836</c:v>
                </c:pt>
                <c:pt idx="2055">
                  <c:v>11.44657534246575</c:v>
                </c:pt>
                <c:pt idx="2056">
                  <c:v>11.44931506849315</c:v>
                </c:pt>
                <c:pt idx="2057">
                  <c:v>11.45205479452055</c:v>
                </c:pt>
                <c:pt idx="2058">
                  <c:v>11.45753424657535</c:v>
                </c:pt>
                <c:pt idx="2059">
                  <c:v>11.46301369863014</c:v>
                </c:pt>
                <c:pt idx="2060">
                  <c:v>11.46575342465753</c:v>
                </c:pt>
                <c:pt idx="2061">
                  <c:v>11.46849315068493</c:v>
                </c:pt>
                <c:pt idx="2062">
                  <c:v>11.47123287671233</c:v>
                </c:pt>
                <c:pt idx="2063">
                  <c:v>11.47671232876712</c:v>
                </c:pt>
                <c:pt idx="2064">
                  <c:v>11.48219178082192</c:v>
                </c:pt>
                <c:pt idx="2065">
                  <c:v>11.48493150684932</c:v>
                </c:pt>
                <c:pt idx="2066">
                  <c:v>11.49041095890411</c:v>
                </c:pt>
                <c:pt idx="2067">
                  <c:v>11.49589041095891</c:v>
                </c:pt>
                <c:pt idx="2068">
                  <c:v>11.5013698630137</c:v>
                </c:pt>
                <c:pt idx="2069">
                  <c:v>11.5068493150685</c:v>
                </c:pt>
                <c:pt idx="2070">
                  <c:v>11.50958904109589</c:v>
                </c:pt>
                <c:pt idx="2071">
                  <c:v>11.51506849315068</c:v>
                </c:pt>
                <c:pt idx="2072">
                  <c:v>11.52054794520548</c:v>
                </c:pt>
                <c:pt idx="2073">
                  <c:v>11.52602739726027</c:v>
                </c:pt>
                <c:pt idx="2074">
                  <c:v>11.52876712328767</c:v>
                </c:pt>
                <c:pt idx="2075">
                  <c:v>11.53150684931507</c:v>
                </c:pt>
                <c:pt idx="2076">
                  <c:v>11.53972602739726</c:v>
                </c:pt>
                <c:pt idx="2077">
                  <c:v>11.54520547945205</c:v>
                </c:pt>
                <c:pt idx="2078">
                  <c:v>11.55068493150685</c:v>
                </c:pt>
                <c:pt idx="2079">
                  <c:v>11.55342465753425</c:v>
                </c:pt>
                <c:pt idx="2080">
                  <c:v>11.56438356164383</c:v>
                </c:pt>
                <c:pt idx="2081">
                  <c:v>11.56986301369863</c:v>
                </c:pt>
                <c:pt idx="2082">
                  <c:v>11.57260273972603</c:v>
                </c:pt>
                <c:pt idx="2083">
                  <c:v>11.57534246575342</c:v>
                </c:pt>
                <c:pt idx="2084">
                  <c:v>11.57808219178082</c:v>
                </c:pt>
                <c:pt idx="2085">
                  <c:v>11.58356164383562</c:v>
                </c:pt>
                <c:pt idx="2086">
                  <c:v>11.58904109589041</c:v>
                </c:pt>
                <c:pt idx="2087">
                  <c:v>11.59452054794521</c:v>
                </c:pt>
                <c:pt idx="2088">
                  <c:v>11.5972602739726</c:v>
                </c:pt>
                <c:pt idx="2089">
                  <c:v>11.6</c:v>
                </c:pt>
                <c:pt idx="2090">
                  <c:v>11.6027397260274</c:v>
                </c:pt>
                <c:pt idx="2091">
                  <c:v>11.60821917808219</c:v>
                </c:pt>
                <c:pt idx="2092">
                  <c:v>11.61369863013699</c:v>
                </c:pt>
                <c:pt idx="2093">
                  <c:v>11.61643835616439</c:v>
                </c:pt>
                <c:pt idx="2094">
                  <c:v>11.61917808219178</c:v>
                </c:pt>
                <c:pt idx="2095">
                  <c:v>11.62191780821918</c:v>
                </c:pt>
                <c:pt idx="2096">
                  <c:v>11.62739726027397</c:v>
                </c:pt>
                <c:pt idx="2097">
                  <c:v>11.63287671232877</c:v>
                </c:pt>
                <c:pt idx="2098">
                  <c:v>11.64109589041096</c:v>
                </c:pt>
                <c:pt idx="2099">
                  <c:v>11.64657534246575</c:v>
                </c:pt>
                <c:pt idx="2100">
                  <c:v>11.65205479452055</c:v>
                </c:pt>
                <c:pt idx="2101">
                  <c:v>11.65753424657535</c:v>
                </c:pt>
                <c:pt idx="2102">
                  <c:v>11.66027397260274</c:v>
                </c:pt>
                <c:pt idx="2103">
                  <c:v>11.66301369863013</c:v>
                </c:pt>
                <c:pt idx="2104">
                  <c:v>11.66575342465753</c:v>
                </c:pt>
                <c:pt idx="2105">
                  <c:v>11.66849315068493</c:v>
                </c:pt>
                <c:pt idx="2106">
                  <c:v>11.67123287671233</c:v>
                </c:pt>
                <c:pt idx="2107">
                  <c:v>11.67671232876712</c:v>
                </c:pt>
                <c:pt idx="2108">
                  <c:v>11.68219178082192</c:v>
                </c:pt>
                <c:pt idx="2109">
                  <c:v>11.68493150684932</c:v>
                </c:pt>
                <c:pt idx="2110">
                  <c:v>11.68767123287671</c:v>
                </c:pt>
                <c:pt idx="2111">
                  <c:v>11.69041095890411</c:v>
                </c:pt>
                <c:pt idx="2112">
                  <c:v>11.69589041095891</c:v>
                </c:pt>
                <c:pt idx="2113">
                  <c:v>11.7013698630137</c:v>
                </c:pt>
                <c:pt idx="2114">
                  <c:v>11.7041095890411</c:v>
                </c:pt>
                <c:pt idx="2115">
                  <c:v>11.7068493150685</c:v>
                </c:pt>
                <c:pt idx="2116">
                  <c:v>11.7095890410959</c:v>
                </c:pt>
                <c:pt idx="2117">
                  <c:v>11.71232876712329</c:v>
                </c:pt>
                <c:pt idx="2118">
                  <c:v>11.72054794520548</c:v>
                </c:pt>
                <c:pt idx="2119">
                  <c:v>11.72602739726027</c:v>
                </c:pt>
                <c:pt idx="2120">
                  <c:v>11.72876712328767</c:v>
                </c:pt>
                <c:pt idx="2121">
                  <c:v>11.73150684931507</c:v>
                </c:pt>
                <c:pt idx="2122">
                  <c:v>11.73424657534247</c:v>
                </c:pt>
                <c:pt idx="2123">
                  <c:v>11.74520547945205</c:v>
                </c:pt>
                <c:pt idx="2124">
                  <c:v>11.74794520547945</c:v>
                </c:pt>
                <c:pt idx="2125">
                  <c:v>11.75342465753425</c:v>
                </c:pt>
                <c:pt idx="2126">
                  <c:v>11.76438356164383</c:v>
                </c:pt>
                <c:pt idx="2127">
                  <c:v>11.77534246575342</c:v>
                </c:pt>
                <c:pt idx="2128">
                  <c:v>11.78904109589041</c:v>
                </c:pt>
                <c:pt idx="2129">
                  <c:v>11.79178082191781</c:v>
                </c:pt>
                <c:pt idx="2130">
                  <c:v>11.79452054794521</c:v>
                </c:pt>
                <c:pt idx="2131">
                  <c:v>11.7972602739726</c:v>
                </c:pt>
                <c:pt idx="2132">
                  <c:v>11.81369863013699</c:v>
                </c:pt>
                <c:pt idx="2133">
                  <c:v>11.81643835616439</c:v>
                </c:pt>
                <c:pt idx="2134">
                  <c:v>11.81917808219178</c:v>
                </c:pt>
                <c:pt idx="2135">
                  <c:v>11.83287671232877</c:v>
                </c:pt>
                <c:pt idx="2136">
                  <c:v>11.83561643835617</c:v>
                </c:pt>
                <c:pt idx="2137">
                  <c:v>11.83835616438356</c:v>
                </c:pt>
                <c:pt idx="2138">
                  <c:v>11.87671232876712</c:v>
                </c:pt>
                <c:pt idx="2139">
                  <c:v>11.87945205479452</c:v>
                </c:pt>
                <c:pt idx="2140">
                  <c:v>11.88219178082192</c:v>
                </c:pt>
                <c:pt idx="2141">
                  <c:v>11.9013698630137</c:v>
                </c:pt>
                <c:pt idx="2142">
                  <c:v>11.9041095890411</c:v>
                </c:pt>
                <c:pt idx="2143">
                  <c:v>11.92054794520548</c:v>
                </c:pt>
                <c:pt idx="2144">
                  <c:v>11.92328767123288</c:v>
                </c:pt>
                <c:pt idx="2145">
                  <c:v>11.92602739726027</c:v>
                </c:pt>
                <c:pt idx="2146">
                  <c:v>11.95616438356165</c:v>
                </c:pt>
                <c:pt idx="2147">
                  <c:v>11.97260273972603</c:v>
                </c:pt>
                <c:pt idx="2148">
                  <c:v>11.97534246575342</c:v>
                </c:pt>
                <c:pt idx="2149">
                  <c:v>11.98082191780822</c:v>
                </c:pt>
                <c:pt idx="2150">
                  <c:v>11.99452054794521</c:v>
                </c:pt>
                <c:pt idx="2151">
                  <c:v>11.9972602739726</c:v>
                </c:pt>
                <c:pt idx="2152">
                  <c:v>12.0</c:v>
                </c:pt>
                <c:pt idx="2153">
                  <c:v>12.0027397260274</c:v>
                </c:pt>
                <c:pt idx="2154">
                  <c:v>12.0054794520548</c:v>
                </c:pt>
              </c:numCache>
            </c:numRef>
          </c:xVal>
          <c:yVal>
            <c:numRef>
              <c:f>Terra!$E$2:$E$3000</c:f>
              <c:numCache>
                <c:formatCode>General</c:formatCode>
                <c:ptCount val="2999"/>
                <c:pt idx="0">
                  <c:v>0.4504</c:v>
                </c:pt>
                <c:pt idx="1">
                  <c:v>0.4512</c:v>
                </c:pt>
                <c:pt idx="2">
                  <c:v>0.4517</c:v>
                </c:pt>
                <c:pt idx="3">
                  <c:v>0.4614</c:v>
                </c:pt>
                <c:pt idx="4">
                  <c:v>0.4721</c:v>
                </c:pt>
                <c:pt idx="5">
                  <c:v>0.4664</c:v>
                </c:pt>
                <c:pt idx="6">
                  <c:v>0.4679</c:v>
                </c:pt>
                <c:pt idx="7">
                  <c:v>0.457</c:v>
                </c:pt>
                <c:pt idx="8">
                  <c:v>0.449</c:v>
                </c:pt>
                <c:pt idx="9">
                  <c:v>0.4301</c:v>
                </c:pt>
                <c:pt idx="10">
                  <c:v>0.4468</c:v>
                </c:pt>
                <c:pt idx="11">
                  <c:v>0.4313</c:v>
                </c:pt>
                <c:pt idx="12">
                  <c:v>0.4252</c:v>
                </c:pt>
                <c:pt idx="13">
                  <c:v>0.458</c:v>
                </c:pt>
                <c:pt idx="14">
                  <c:v>0.4575</c:v>
                </c:pt>
                <c:pt idx="15">
                  <c:v>0.4546</c:v>
                </c:pt>
                <c:pt idx="16">
                  <c:v>0.4503</c:v>
                </c:pt>
                <c:pt idx="17">
                  <c:v>0.4656</c:v>
                </c:pt>
                <c:pt idx="18">
                  <c:v>0.446</c:v>
                </c:pt>
                <c:pt idx="19">
                  <c:v>0.4563</c:v>
                </c:pt>
                <c:pt idx="20">
                  <c:v>0.4592</c:v>
                </c:pt>
                <c:pt idx="21">
                  <c:v>0.4588</c:v>
                </c:pt>
                <c:pt idx="22">
                  <c:v>0.4271</c:v>
                </c:pt>
                <c:pt idx="23">
                  <c:v>0.444</c:v>
                </c:pt>
                <c:pt idx="24">
                  <c:v>0.461</c:v>
                </c:pt>
                <c:pt idx="25">
                  <c:v>0.4621</c:v>
                </c:pt>
                <c:pt idx="26">
                  <c:v>0.4551</c:v>
                </c:pt>
                <c:pt idx="27">
                  <c:v>0.4588</c:v>
                </c:pt>
                <c:pt idx="28">
                  <c:v>0.4626</c:v>
                </c:pt>
                <c:pt idx="29">
                  <c:v>0.4442</c:v>
                </c:pt>
                <c:pt idx="30">
                  <c:v>0.453</c:v>
                </c:pt>
                <c:pt idx="31">
                  <c:v>0.4523</c:v>
                </c:pt>
                <c:pt idx="32">
                  <c:v>0.445</c:v>
                </c:pt>
                <c:pt idx="33">
                  <c:v>0.4496</c:v>
                </c:pt>
                <c:pt idx="34">
                  <c:v>0.4505</c:v>
                </c:pt>
                <c:pt idx="35">
                  <c:v>0.45</c:v>
                </c:pt>
                <c:pt idx="36">
                  <c:v>0.4422</c:v>
                </c:pt>
                <c:pt idx="37">
                  <c:v>0.4503</c:v>
                </c:pt>
                <c:pt idx="38">
                  <c:v>0.4532</c:v>
                </c:pt>
                <c:pt idx="39">
                  <c:v>0.4375</c:v>
                </c:pt>
                <c:pt idx="40">
                  <c:v>0.4486</c:v>
                </c:pt>
                <c:pt idx="41">
                  <c:v>0.4549</c:v>
                </c:pt>
                <c:pt idx="42">
                  <c:v>0.4552</c:v>
                </c:pt>
                <c:pt idx="43">
                  <c:v>0.4404</c:v>
                </c:pt>
                <c:pt idx="44">
                  <c:v>0.4533</c:v>
                </c:pt>
                <c:pt idx="45">
                  <c:v>0.4616</c:v>
                </c:pt>
                <c:pt idx="46">
                  <c:v>0.46</c:v>
                </c:pt>
                <c:pt idx="47">
                  <c:v>0.4603</c:v>
                </c:pt>
                <c:pt idx="48">
                  <c:v>0.46</c:v>
                </c:pt>
                <c:pt idx="49">
                  <c:v>0.4622</c:v>
                </c:pt>
                <c:pt idx="50">
                  <c:v>0.4595</c:v>
                </c:pt>
                <c:pt idx="51">
                  <c:v>0.4632</c:v>
                </c:pt>
                <c:pt idx="52">
                  <c:v>0.4424</c:v>
                </c:pt>
                <c:pt idx="53">
                  <c:v>0.4663</c:v>
                </c:pt>
                <c:pt idx="54">
                  <c:v>0.459</c:v>
                </c:pt>
                <c:pt idx="55">
                  <c:v>0.4554</c:v>
                </c:pt>
                <c:pt idx="56">
                  <c:v>0.4437</c:v>
                </c:pt>
                <c:pt idx="57">
                  <c:v>0.466</c:v>
                </c:pt>
                <c:pt idx="58">
                  <c:v>0.4521</c:v>
                </c:pt>
                <c:pt idx="59">
                  <c:v>0.4535</c:v>
                </c:pt>
                <c:pt idx="60">
                  <c:v>0.4555</c:v>
                </c:pt>
                <c:pt idx="61">
                  <c:v>0.4503</c:v>
                </c:pt>
                <c:pt idx="62">
                  <c:v>0.4515</c:v>
                </c:pt>
                <c:pt idx="63">
                  <c:v>0.4465</c:v>
                </c:pt>
                <c:pt idx="64">
                  <c:v>0.4499</c:v>
                </c:pt>
                <c:pt idx="65">
                  <c:v>0.4493</c:v>
                </c:pt>
                <c:pt idx="66">
                  <c:v>0.4539</c:v>
                </c:pt>
                <c:pt idx="67">
                  <c:v>0.4458</c:v>
                </c:pt>
                <c:pt idx="68">
                  <c:v>0.4438</c:v>
                </c:pt>
                <c:pt idx="69">
                  <c:v>0.4405</c:v>
                </c:pt>
                <c:pt idx="70">
                  <c:v>0.4476</c:v>
                </c:pt>
                <c:pt idx="71">
                  <c:v>0.457</c:v>
                </c:pt>
                <c:pt idx="72">
                  <c:v>0.4559</c:v>
                </c:pt>
                <c:pt idx="73">
                  <c:v>0.4572</c:v>
                </c:pt>
                <c:pt idx="74">
                  <c:v>0.4524</c:v>
                </c:pt>
                <c:pt idx="75">
                  <c:v>0.4497</c:v>
                </c:pt>
                <c:pt idx="76">
                  <c:v>0.4506</c:v>
                </c:pt>
                <c:pt idx="77">
                  <c:v>0.447</c:v>
                </c:pt>
                <c:pt idx="78">
                  <c:v>0.4507</c:v>
                </c:pt>
                <c:pt idx="79">
                  <c:v>0.4405</c:v>
                </c:pt>
                <c:pt idx="80">
                  <c:v>0.4561</c:v>
                </c:pt>
                <c:pt idx="81">
                  <c:v>0.4529</c:v>
                </c:pt>
                <c:pt idx="82">
                  <c:v>0.448</c:v>
                </c:pt>
                <c:pt idx="83">
                  <c:v>0.448</c:v>
                </c:pt>
                <c:pt idx="84">
                  <c:v>0.4452</c:v>
                </c:pt>
                <c:pt idx="85">
                  <c:v>0.4491</c:v>
                </c:pt>
                <c:pt idx="86">
                  <c:v>0.4555</c:v>
                </c:pt>
                <c:pt idx="87">
                  <c:v>0.4496</c:v>
                </c:pt>
                <c:pt idx="88">
                  <c:v>0.4547</c:v>
                </c:pt>
                <c:pt idx="89">
                  <c:v>0.453</c:v>
                </c:pt>
                <c:pt idx="90">
                  <c:v>0.4412</c:v>
                </c:pt>
                <c:pt idx="91">
                  <c:v>0.4562</c:v>
                </c:pt>
                <c:pt idx="92">
                  <c:v>0.4529</c:v>
                </c:pt>
                <c:pt idx="93">
                  <c:v>0.4513</c:v>
                </c:pt>
                <c:pt idx="94">
                  <c:v>0.4595</c:v>
                </c:pt>
                <c:pt idx="95">
                  <c:v>0.448</c:v>
                </c:pt>
                <c:pt idx="96">
                  <c:v>0.4547</c:v>
                </c:pt>
                <c:pt idx="97">
                  <c:v>0.4495</c:v>
                </c:pt>
                <c:pt idx="98">
                  <c:v>0.458</c:v>
                </c:pt>
                <c:pt idx="99">
                  <c:v>0.4498</c:v>
                </c:pt>
                <c:pt idx="100">
                  <c:v>0.456</c:v>
                </c:pt>
                <c:pt idx="101">
                  <c:v>0.4527</c:v>
                </c:pt>
                <c:pt idx="102">
                  <c:v>0.4501</c:v>
                </c:pt>
                <c:pt idx="103">
                  <c:v>0.4498</c:v>
                </c:pt>
                <c:pt idx="104">
                  <c:v>0.4526</c:v>
                </c:pt>
                <c:pt idx="105">
                  <c:v>0.4471</c:v>
                </c:pt>
                <c:pt idx="106">
                  <c:v>0.4514</c:v>
                </c:pt>
                <c:pt idx="107">
                  <c:v>0.4498</c:v>
                </c:pt>
                <c:pt idx="108">
                  <c:v>0.4529</c:v>
                </c:pt>
                <c:pt idx="109">
                  <c:v>0.4465</c:v>
                </c:pt>
                <c:pt idx="110">
                  <c:v>0.4486</c:v>
                </c:pt>
                <c:pt idx="111">
                  <c:v>0.4539</c:v>
                </c:pt>
                <c:pt idx="112">
                  <c:v>0.4493</c:v>
                </c:pt>
                <c:pt idx="113">
                  <c:v>0.447</c:v>
                </c:pt>
                <c:pt idx="114">
                  <c:v>0.4514</c:v>
                </c:pt>
                <c:pt idx="115">
                  <c:v>0.4469</c:v>
                </c:pt>
                <c:pt idx="116">
                  <c:v>0.4537</c:v>
                </c:pt>
                <c:pt idx="117">
                  <c:v>0.4455</c:v>
                </c:pt>
                <c:pt idx="118">
                  <c:v>0.4331</c:v>
                </c:pt>
                <c:pt idx="119">
                  <c:v>0.4494</c:v>
                </c:pt>
                <c:pt idx="120">
                  <c:v>0.4452</c:v>
                </c:pt>
                <c:pt idx="121">
                  <c:v>0.4429</c:v>
                </c:pt>
                <c:pt idx="122">
                  <c:v>0.4421</c:v>
                </c:pt>
                <c:pt idx="123">
                  <c:v>0.444</c:v>
                </c:pt>
                <c:pt idx="124">
                  <c:v>0.4481</c:v>
                </c:pt>
                <c:pt idx="125">
                  <c:v>0.4438</c:v>
                </c:pt>
                <c:pt idx="126">
                  <c:v>0.4404</c:v>
                </c:pt>
                <c:pt idx="127">
                  <c:v>0.4479</c:v>
                </c:pt>
                <c:pt idx="128">
                  <c:v>0.4547</c:v>
                </c:pt>
                <c:pt idx="129">
                  <c:v>0.4488</c:v>
                </c:pt>
                <c:pt idx="130">
                  <c:v>0.4385</c:v>
                </c:pt>
                <c:pt idx="131">
                  <c:v>0.4463</c:v>
                </c:pt>
                <c:pt idx="132">
                  <c:v>0.4485</c:v>
                </c:pt>
                <c:pt idx="133">
                  <c:v>0.4473</c:v>
                </c:pt>
                <c:pt idx="134">
                  <c:v>0.449</c:v>
                </c:pt>
                <c:pt idx="135">
                  <c:v>0.4424</c:v>
                </c:pt>
                <c:pt idx="136">
                  <c:v>0.4491</c:v>
                </c:pt>
                <c:pt idx="137">
                  <c:v>0.4471</c:v>
                </c:pt>
                <c:pt idx="138">
                  <c:v>0.4467</c:v>
                </c:pt>
                <c:pt idx="139">
                  <c:v>0.4483</c:v>
                </c:pt>
                <c:pt idx="140">
                  <c:v>0.4496</c:v>
                </c:pt>
                <c:pt idx="141">
                  <c:v>0.4494</c:v>
                </c:pt>
                <c:pt idx="142">
                  <c:v>0.4368</c:v>
                </c:pt>
                <c:pt idx="143">
                  <c:v>0.4433</c:v>
                </c:pt>
                <c:pt idx="144">
                  <c:v>0.4456</c:v>
                </c:pt>
                <c:pt idx="145">
                  <c:v>0.4436</c:v>
                </c:pt>
                <c:pt idx="146">
                  <c:v>0.4515</c:v>
                </c:pt>
                <c:pt idx="147">
                  <c:v>0.4432</c:v>
                </c:pt>
                <c:pt idx="148">
                  <c:v>0.4488</c:v>
                </c:pt>
                <c:pt idx="149">
                  <c:v>0.4458</c:v>
                </c:pt>
                <c:pt idx="150">
                  <c:v>0.4427</c:v>
                </c:pt>
                <c:pt idx="151">
                  <c:v>0.4544</c:v>
                </c:pt>
                <c:pt idx="152">
                  <c:v>0.4414</c:v>
                </c:pt>
                <c:pt idx="153">
                  <c:v>0.4465</c:v>
                </c:pt>
                <c:pt idx="154">
                  <c:v>0.4459</c:v>
                </c:pt>
                <c:pt idx="155">
                  <c:v>0.4479</c:v>
                </c:pt>
                <c:pt idx="156">
                  <c:v>0.4457</c:v>
                </c:pt>
                <c:pt idx="157">
                  <c:v>0.4408</c:v>
                </c:pt>
                <c:pt idx="158">
                  <c:v>0.4441</c:v>
                </c:pt>
                <c:pt idx="159">
                  <c:v>0.4483</c:v>
                </c:pt>
                <c:pt idx="160">
                  <c:v>0.4525</c:v>
                </c:pt>
                <c:pt idx="161">
                  <c:v>0.4463</c:v>
                </c:pt>
                <c:pt idx="162">
                  <c:v>0.4559</c:v>
                </c:pt>
                <c:pt idx="163">
                  <c:v>0.461</c:v>
                </c:pt>
                <c:pt idx="164">
                  <c:v>0.4432</c:v>
                </c:pt>
                <c:pt idx="165">
                  <c:v>0.4489</c:v>
                </c:pt>
                <c:pt idx="166">
                  <c:v>0.4495</c:v>
                </c:pt>
                <c:pt idx="167">
                  <c:v>0.4539</c:v>
                </c:pt>
                <c:pt idx="168">
                  <c:v>0.454</c:v>
                </c:pt>
                <c:pt idx="169">
                  <c:v>0.4637</c:v>
                </c:pt>
                <c:pt idx="170">
                  <c:v>0.4518</c:v>
                </c:pt>
                <c:pt idx="171">
                  <c:v>0.4333</c:v>
                </c:pt>
                <c:pt idx="172">
                  <c:v>0.4322</c:v>
                </c:pt>
                <c:pt idx="173">
                  <c:v>0.4323</c:v>
                </c:pt>
                <c:pt idx="174">
                  <c:v>0.4527</c:v>
                </c:pt>
                <c:pt idx="175">
                  <c:v>0.4499</c:v>
                </c:pt>
                <c:pt idx="176">
                  <c:v>0.4469</c:v>
                </c:pt>
                <c:pt idx="177">
                  <c:v>0.4542</c:v>
                </c:pt>
                <c:pt idx="178">
                  <c:v>0.4518</c:v>
                </c:pt>
                <c:pt idx="179">
                  <c:v>0.4621</c:v>
                </c:pt>
                <c:pt idx="180">
                  <c:v>0.4575</c:v>
                </c:pt>
                <c:pt idx="181">
                  <c:v>0.4562</c:v>
                </c:pt>
                <c:pt idx="182">
                  <c:v>0.4581</c:v>
                </c:pt>
                <c:pt idx="183">
                  <c:v>0.4597</c:v>
                </c:pt>
                <c:pt idx="184">
                  <c:v>0.4593</c:v>
                </c:pt>
                <c:pt idx="185">
                  <c:v>0.4531</c:v>
                </c:pt>
                <c:pt idx="186">
                  <c:v>0.4477</c:v>
                </c:pt>
                <c:pt idx="187">
                  <c:v>0.4464</c:v>
                </c:pt>
                <c:pt idx="188">
                  <c:v>0.4557</c:v>
                </c:pt>
                <c:pt idx="189">
                  <c:v>0.4533</c:v>
                </c:pt>
                <c:pt idx="190">
                  <c:v>0.4506</c:v>
                </c:pt>
                <c:pt idx="191">
                  <c:v>0.447</c:v>
                </c:pt>
                <c:pt idx="192">
                  <c:v>0.4451</c:v>
                </c:pt>
                <c:pt idx="193">
                  <c:v>0.4556</c:v>
                </c:pt>
                <c:pt idx="194">
                  <c:v>0.4453</c:v>
                </c:pt>
                <c:pt idx="195">
                  <c:v>0.448</c:v>
                </c:pt>
                <c:pt idx="196">
                  <c:v>0.4528</c:v>
                </c:pt>
                <c:pt idx="197">
                  <c:v>0.4513</c:v>
                </c:pt>
                <c:pt idx="198">
                  <c:v>0.4539</c:v>
                </c:pt>
                <c:pt idx="199">
                  <c:v>0.4512</c:v>
                </c:pt>
                <c:pt idx="200">
                  <c:v>0.4456</c:v>
                </c:pt>
                <c:pt idx="201">
                  <c:v>0.4604</c:v>
                </c:pt>
                <c:pt idx="202">
                  <c:v>0.4573</c:v>
                </c:pt>
                <c:pt idx="203">
                  <c:v>0.4579</c:v>
                </c:pt>
                <c:pt idx="204">
                  <c:v>0.4569</c:v>
                </c:pt>
                <c:pt idx="205">
                  <c:v>0.4512</c:v>
                </c:pt>
                <c:pt idx="206">
                  <c:v>0.456</c:v>
                </c:pt>
                <c:pt idx="207">
                  <c:v>0.4545</c:v>
                </c:pt>
                <c:pt idx="208">
                  <c:v>0.4572</c:v>
                </c:pt>
                <c:pt idx="209">
                  <c:v>0.4456</c:v>
                </c:pt>
                <c:pt idx="210">
                  <c:v>0.4562</c:v>
                </c:pt>
                <c:pt idx="211">
                  <c:v>0.4492</c:v>
                </c:pt>
                <c:pt idx="212">
                  <c:v>0.4482</c:v>
                </c:pt>
                <c:pt idx="213">
                  <c:v>0.447</c:v>
                </c:pt>
                <c:pt idx="214">
                  <c:v>0.4482</c:v>
                </c:pt>
                <c:pt idx="215">
                  <c:v>0.4523</c:v>
                </c:pt>
                <c:pt idx="216">
                  <c:v>0.4585</c:v>
                </c:pt>
                <c:pt idx="217">
                  <c:v>0.4522</c:v>
                </c:pt>
                <c:pt idx="218">
                  <c:v>0.4532</c:v>
                </c:pt>
                <c:pt idx="219">
                  <c:v>0.4481</c:v>
                </c:pt>
                <c:pt idx="220">
                  <c:v>0.4512</c:v>
                </c:pt>
                <c:pt idx="221">
                  <c:v>0.4535</c:v>
                </c:pt>
                <c:pt idx="222">
                  <c:v>0.4513</c:v>
                </c:pt>
                <c:pt idx="223">
                  <c:v>0.4558</c:v>
                </c:pt>
                <c:pt idx="224">
                  <c:v>0.4548</c:v>
                </c:pt>
                <c:pt idx="225">
                  <c:v>0.4417</c:v>
                </c:pt>
                <c:pt idx="226">
                  <c:v>0.4616</c:v>
                </c:pt>
                <c:pt idx="227">
                  <c:v>0.4555</c:v>
                </c:pt>
                <c:pt idx="228">
                  <c:v>0.4551</c:v>
                </c:pt>
                <c:pt idx="229">
                  <c:v>0.4522</c:v>
                </c:pt>
                <c:pt idx="230">
                  <c:v>0.4531</c:v>
                </c:pt>
                <c:pt idx="231">
                  <c:v>0.4516</c:v>
                </c:pt>
                <c:pt idx="232">
                  <c:v>0.4566</c:v>
                </c:pt>
                <c:pt idx="233">
                  <c:v>0.4573</c:v>
                </c:pt>
                <c:pt idx="234">
                  <c:v>0.4577</c:v>
                </c:pt>
                <c:pt idx="235">
                  <c:v>0.4551</c:v>
                </c:pt>
                <c:pt idx="236">
                  <c:v>0.4455</c:v>
                </c:pt>
                <c:pt idx="237">
                  <c:v>0.4593</c:v>
                </c:pt>
                <c:pt idx="238">
                  <c:v>0.4541</c:v>
                </c:pt>
                <c:pt idx="239">
                  <c:v>0.4579</c:v>
                </c:pt>
                <c:pt idx="240">
                  <c:v>0.4502</c:v>
                </c:pt>
                <c:pt idx="241">
                  <c:v>0.4512</c:v>
                </c:pt>
                <c:pt idx="242">
                  <c:v>0.4465</c:v>
                </c:pt>
                <c:pt idx="243">
                  <c:v>0.4556</c:v>
                </c:pt>
                <c:pt idx="244">
                  <c:v>0.4604</c:v>
                </c:pt>
                <c:pt idx="245">
                  <c:v>0.4534</c:v>
                </c:pt>
                <c:pt idx="246">
                  <c:v>0.4592</c:v>
                </c:pt>
                <c:pt idx="247">
                  <c:v>0.4527</c:v>
                </c:pt>
                <c:pt idx="248">
                  <c:v>0.4426</c:v>
                </c:pt>
                <c:pt idx="249">
                  <c:v>0.4523</c:v>
                </c:pt>
                <c:pt idx="250">
                  <c:v>0.4403</c:v>
                </c:pt>
                <c:pt idx="251">
                  <c:v>0.4535</c:v>
                </c:pt>
                <c:pt idx="252">
                  <c:v>0.4549</c:v>
                </c:pt>
                <c:pt idx="253">
                  <c:v>0.4539</c:v>
                </c:pt>
                <c:pt idx="254">
                  <c:v>0.4445</c:v>
                </c:pt>
                <c:pt idx="255">
                  <c:v>0.4545</c:v>
                </c:pt>
                <c:pt idx="256">
                  <c:v>0.4479</c:v>
                </c:pt>
                <c:pt idx="257">
                  <c:v>0.4434</c:v>
                </c:pt>
                <c:pt idx="258">
                  <c:v>0.4485</c:v>
                </c:pt>
                <c:pt idx="259">
                  <c:v>0.4435</c:v>
                </c:pt>
                <c:pt idx="260">
                  <c:v>0.428</c:v>
                </c:pt>
                <c:pt idx="261">
                  <c:v>0.455</c:v>
                </c:pt>
                <c:pt idx="262">
                  <c:v>0.4496</c:v>
                </c:pt>
                <c:pt idx="263">
                  <c:v>0.4472</c:v>
                </c:pt>
                <c:pt idx="264">
                  <c:v>0.4452</c:v>
                </c:pt>
                <c:pt idx="265">
                  <c:v>0.4447</c:v>
                </c:pt>
                <c:pt idx="266">
                  <c:v>0.4424</c:v>
                </c:pt>
                <c:pt idx="267">
                  <c:v>0.4458</c:v>
                </c:pt>
                <c:pt idx="268">
                  <c:v>0.4536</c:v>
                </c:pt>
                <c:pt idx="269">
                  <c:v>0.449</c:v>
                </c:pt>
                <c:pt idx="270">
                  <c:v>0.439</c:v>
                </c:pt>
                <c:pt idx="271">
                  <c:v>0.4544</c:v>
                </c:pt>
                <c:pt idx="272">
                  <c:v>0.4525</c:v>
                </c:pt>
                <c:pt idx="273">
                  <c:v>0.4513</c:v>
                </c:pt>
                <c:pt idx="274">
                  <c:v>0.4541</c:v>
                </c:pt>
                <c:pt idx="275">
                  <c:v>0.4497</c:v>
                </c:pt>
                <c:pt idx="276">
                  <c:v>0.4448</c:v>
                </c:pt>
                <c:pt idx="277">
                  <c:v>0.4558</c:v>
                </c:pt>
                <c:pt idx="278">
                  <c:v>0.4531</c:v>
                </c:pt>
                <c:pt idx="279">
                  <c:v>0.4576</c:v>
                </c:pt>
                <c:pt idx="280">
                  <c:v>0.4517</c:v>
                </c:pt>
                <c:pt idx="281">
                  <c:v>0.4414</c:v>
                </c:pt>
                <c:pt idx="282">
                  <c:v>0.4544</c:v>
                </c:pt>
                <c:pt idx="283">
                  <c:v>0.4489</c:v>
                </c:pt>
                <c:pt idx="284">
                  <c:v>0.449</c:v>
                </c:pt>
                <c:pt idx="285">
                  <c:v>0.4495</c:v>
                </c:pt>
                <c:pt idx="286">
                  <c:v>0.449</c:v>
                </c:pt>
                <c:pt idx="287">
                  <c:v>0.4524</c:v>
                </c:pt>
                <c:pt idx="288">
                  <c:v>0.4565</c:v>
                </c:pt>
                <c:pt idx="289">
                  <c:v>0.4433</c:v>
                </c:pt>
                <c:pt idx="290">
                  <c:v>0.4591</c:v>
                </c:pt>
                <c:pt idx="291">
                  <c:v>0.4561</c:v>
                </c:pt>
                <c:pt idx="292">
                  <c:v>0.4506</c:v>
                </c:pt>
                <c:pt idx="293">
                  <c:v>0.4529</c:v>
                </c:pt>
                <c:pt idx="294">
                  <c:v>0.4511</c:v>
                </c:pt>
                <c:pt idx="295">
                  <c:v>0.4431</c:v>
                </c:pt>
                <c:pt idx="296">
                  <c:v>0.4391</c:v>
                </c:pt>
                <c:pt idx="297">
                  <c:v>0.449</c:v>
                </c:pt>
                <c:pt idx="298">
                  <c:v>0.4507</c:v>
                </c:pt>
                <c:pt idx="299">
                  <c:v>0.4512</c:v>
                </c:pt>
                <c:pt idx="300">
                  <c:v>0.4568</c:v>
                </c:pt>
                <c:pt idx="301">
                  <c:v>0.4516</c:v>
                </c:pt>
                <c:pt idx="302">
                  <c:v>0.4514</c:v>
                </c:pt>
                <c:pt idx="303">
                  <c:v>0.4448</c:v>
                </c:pt>
                <c:pt idx="304">
                  <c:v>0.46</c:v>
                </c:pt>
                <c:pt idx="305">
                  <c:v>0.4542</c:v>
                </c:pt>
                <c:pt idx="306">
                  <c:v>0.4476</c:v>
                </c:pt>
                <c:pt idx="307">
                  <c:v>0.4264</c:v>
                </c:pt>
                <c:pt idx="308">
                  <c:v>0.4457</c:v>
                </c:pt>
                <c:pt idx="309">
                  <c:v>0.4411</c:v>
                </c:pt>
                <c:pt idx="310">
                  <c:v>0.4477</c:v>
                </c:pt>
                <c:pt idx="311">
                  <c:v>0.4492</c:v>
                </c:pt>
                <c:pt idx="312">
                  <c:v>0.4503</c:v>
                </c:pt>
                <c:pt idx="313">
                  <c:v>0.4464</c:v>
                </c:pt>
                <c:pt idx="314">
                  <c:v>0.4319</c:v>
                </c:pt>
                <c:pt idx="315">
                  <c:v>0.448</c:v>
                </c:pt>
                <c:pt idx="316">
                  <c:v>0.4399</c:v>
                </c:pt>
                <c:pt idx="317">
                  <c:v>0.4427</c:v>
                </c:pt>
                <c:pt idx="318">
                  <c:v>0.4461</c:v>
                </c:pt>
                <c:pt idx="319">
                  <c:v>0.4449</c:v>
                </c:pt>
                <c:pt idx="320">
                  <c:v>0.4157</c:v>
                </c:pt>
                <c:pt idx="321">
                  <c:v>0.44</c:v>
                </c:pt>
                <c:pt idx="322">
                  <c:v>0.4349</c:v>
                </c:pt>
                <c:pt idx="323">
                  <c:v>0.4454</c:v>
                </c:pt>
                <c:pt idx="324">
                  <c:v>0.4555</c:v>
                </c:pt>
                <c:pt idx="325">
                  <c:v>0.4459</c:v>
                </c:pt>
                <c:pt idx="326">
                  <c:v>0.4458</c:v>
                </c:pt>
                <c:pt idx="327">
                  <c:v>0.4447</c:v>
                </c:pt>
                <c:pt idx="328">
                  <c:v>0.4549</c:v>
                </c:pt>
                <c:pt idx="329">
                  <c:v>0.4474</c:v>
                </c:pt>
                <c:pt idx="330">
                  <c:v>0.4468</c:v>
                </c:pt>
                <c:pt idx="331">
                  <c:v>0.4533</c:v>
                </c:pt>
                <c:pt idx="332">
                  <c:v>0.4545</c:v>
                </c:pt>
                <c:pt idx="333">
                  <c:v>0.4537</c:v>
                </c:pt>
                <c:pt idx="334">
                  <c:v>0.4506</c:v>
                </c:pt>
                <c:pt idx="335">
                  <c:v>0.4475</c:v>
                </c:pt>
                <c:pt idx="336">
                  <c:v>0.4533</c:v>
                </c:pt>
                <c:pt idx="337">
                  <c:v>0.4546</c:v>
                </c:pt>
                <c:pt idx="338">
                  <c:v>0.4468</c:v>
                </c:pt>
                <c:pt idx="339">
                  <c:v>0.4485</c:v>
                </c:pt>
                <c:pt idx="340">
                  <c:v>0.4445</c:v>
                </c:pt>
                <c:pt idx="341">
                  <c:v>0.454</c:v>
                </c:pt>
                <c:pt idx="342">
                  <c:v>0.447</c:v>
                </c:pt>
                <c:pt idx="343">
                  <c:v>0.4406</c:v>
                </c:pt>
                <c:pt idx="344">
                  <c:v>0.4527</c:v>
                </c:pt>
                <c:pt idx="345">
                  <c:v>0.4557</c:v>
                </c:pt>
                <c:pt idx="346">
                  <c:v>0.4593</c:v>
                </c:pt>
                <c:pt idx="347">
                  <c:v>0.4523</c:v>
                </c:pt>
                <c:pt idx="348">
                  <c:v>0.4555</c:v>
                </c:pt>
                <c:pt idx="349">
                  <c:v>0.455</c:v>
                </c:pt>
                <c:pt idx="350">
                  <c:v>0.4674</c:v>
                </c:pt>
                <c:pt idx="351">
                  <c:v>0.4627</c:v>
                </c:pt>
                <c:pt idx="352">
                  <c:v>0.4531</c:v>
                </c:pt>
                <c:pt idx="353">
                  <c:v>0.4521</c:v>
                </c:pt>
                <c:pt idx="354">
                  <c:v>0.4582</c:v>
                </c:pt>
                <c:pt idx="355">
                  <c:v>0.4599</c:v>
                </c:pt>
                <c:pt idx="356">
                  <c:v>0.4489</c:v>
                </c:pt>
                <c:pt idx="357">
                  <c:v>0.4509</c:v>
                </c:pt>
                <c:pt idx="358">
                  <c:v>0.4469</c:v>
                </c:pt>
                <c:pt idx="359">
                  <c:v>0.4533</c:v>
                </c:pt>
                <c:pt idx="360">
                  <c:v>0.4599</c:v>
                </c:pt>
                <c:pt idx="361">
                  <c:v>0.4566</c:v>
                </c:pt>
                <c:pt idx="362">
                  <c:v>0.4501</c:v>
                </c:pt>
                <c:pt idx="363">
                  <c:v>0.4494</c:v>
                </c:pt>
                <c:pt idx="364">
                  <c:v>0.4662</c:v>
                </c:pt>
                <c:pt idx="365">
                  <c:v>0.425</c:v>
                </c:pt>
                <c:pt idx="366">
                  <c:v>0.4411</c:v>
                </c:pt>
                <c:pt idx="367">
                  <c:v>0.4482</c:v>
                </c:pt>
                <c:pt idx="368">
                  <c:v>0.4541</c:v>
                </c:pt>
                <c:pt idx="369">
                  <c:v>0.4265</c:v>
                </c:pt>
                <c:pt idx="370">
                  <c:v>0.4207</c:v>
                </c:pt>
                <c:pt idx="371">
                  <c:v>0.4481</c:v>
                </c:pt>
                <c:pt idx="372">
                  <c:v>0.463</c:v>
                </c:pt>
                <c:pt idx="373">
                  <c:v>0.4657</c:v>
                </c:pt>
                <c:pt idx="374">
                  <c:v>0.4183</c:v>
                </c:pt>
                <c:pt idx="375">
                  <c:v>0.4338</c:v>
                </c:pt>
                <c:pt idx="376">
                  <c:v>0.453</c:v>
                </c:pt>
                <c:pt idx="377">
                  <c:v>0.4419</c:v>
                </c:pt>
                <c:pt idx="378">
                  <c:v>0.448</c:v>
                </c:pt>
                <c:pt idx="379">
                  <c:v>0.4559</c:v>
                </c:pt>
                <c:pt idx="380">
                  <c:v>0.4577</c:v>
                </c:pt>
                <c:pt idx="381">
                  <c:v>0.4434</c:v>
                </c:pt>
                <c:pt idx="382">
                  <c:v>0.4462</c:v>
                </c:pt>
                <c:pt idx="383">
                  <c:v>0.4422</c:v>
                </c:pt>
                <c:pt idx="384">
                  <c:v>0.4471</c:v>
                </c:pt>
                <c:pt idx="385">
                  <c:v>0.4499</c:v>
                </c:pt>
                <c:pt idx="386">
                  <c:v>0.4476</c:v>
                </c:pt>
                <c:pt idx="387">
                  <c:v>0.4216</c:v>
                </c:pt>
                <c:pt idx="388">
                  <c:v>0.4495</c:v>
                </c:pt>
                <c:pt idx="389">
                  <c:v>0.4387</c:v>
                </c:pt>
                <c:pt idx="390">
                  <c:v>0.4476</c:v>
                </c:pt>
                <c:pt idx="391">
                  <c:v>0.4465</c:v>
                </c:pt>
                <c:pt idx="392">
                  <c:v>0.452</c:v>
                </c:pt>
                <c:pt idx="393">
                  <c:v>0.4493</c:v>
                </c:pt>
                <c:pt idx="394">
                  <c:v>0.4445</c:v>
                </c:pt>
                <c:pt idx="395">
                  <c:v>0.4506</c:v>
                </c:pt>
                <c:pt idx="396">
                  <c:v>0.4472</c:v>
                </c:pt>
                <c:pt idx="397">
                  <c:v>0.4583</c:v>
                </c:pt>
                <c:pt idx="398">
                  <c:v>0.4541</c:v>
                </c:pt>
                <c:pt idx="399">
                  <c:v>0.4612</c:v>
                </c:pt>
                <c:pt idx="400">
                  <c:v>0.459</c:v>
                </c:pt>
                <c:pt idx="401">
                  <c:v>0.4363</c:v>
                </c:pt>
                <c:pt idx="402">
                  <c:v>0.4581</c:v>
                </c:pt>
                <c:pt idx="403">
                  <c:v>0.4568</c:v>
                </c:pt>
                <c:pt idx="404">
                  <c:v>0.4575</c:v>
                </c:pt>
                <c:pt idx="405">
                  <c:v>0.4596</c:v>
                </c:pt>
                <c:pt idx="406">
                  <c:v>0.4455</c:v>
                </c:pt>
                <c:pt idx="407">
                  <c:v>0.4566</c:v>
                </c:pt>
                <c:pt idx="408">
                  <c:v>0.4545</c:v>
                </c:pt>
                <c:pt idx="409">
                  <c:v>0.4537</c:v>
                </c:pt>
                <c:pt idx="410">
                  <c:v>0.4483</c:v>
                </c:pt>
                <c:pt idx="411">
                  <c:v>0.4493</c:v>
                </c:pt>
                <c:pt idx="412">
                  <c:v>0.442</c:v>
                </c:pt>
                <c:pt idx="413">
                  <c:v>0.4472</c:v>
                </c:pt>
                <c:pt idx="414">
                  <c:v>0.4497</c:v>
                </c:pt>
                <c:pt idx="415">
                  <c:v>0.4495</c:v>
                </c:pt>
                <c:pt idx="416">
                  <c:v>0.4498</c:v>
                </c:pt>
                <c:pt idx="417">
                  <c:v>0.4524</c:v>
                </c:pt>
                <c:pt idx="418">
                  <c:v>0.4489</c:v>
                </c:pt>
                <c:pt idx="419">
                  <c:v>0.4422</c:v>
                </c:pt>
                <c:pt idx="420">
                  <c:v>0.4349</c:v>
                </c:pt>
                <c:pt idx="421">
                  <c:v>0.4483</c:v>
                </c:pt>
                <c:pt idx="422">
                  <c:v>0.4477</c:v>
                </c:pt>
                <c:pt idx="423">
                  <c:v>0.4287</c:v>
                </c:pt>
                <c:pt idx="424">
                  <c:v>0.4491</c:v>
                </c:pt>
                <c:pt idx="425">
                  <c:v>0.4468</c:v>
                </c:pt>
                <c:pt idx="426">
                  <c:v>0.4521</c:v>
                </c:pt>
                <c:pt idx="427">
                  <c:v>0.4436</c:v>
                </c:pt>
                <c:pt idx="428">
                  <c:v>0.4333</c:v>
                </c:pt>
                <c:pt idx="429">
                  <c:v>0.4489</c:v>
                </c:pt>
                <c:pt idx="430">
                  <c:v>0.4391</c:v>
                </c:pt>
                <c:pt idx="431">
                  <c:v>0.4501</c:v>
                </c:pt>
                <c:pt idx="432">
                  <c:v>0.4462</c:v>
                </c:pt>
                <c:pt idx="433">
                  <c:v>0.4496</c:v>
                </c:pt>
                <c:pt idx="434">
                  <c:v>0.4411</c:v>
                </c:pt>
                <c:pt idx="435">
                  <c:v>0.4513</c:v>
                </c:pt>
                <c:pt idx="436">
                  <c:v>0.4502</c:v>
                </c:pt>
                <c:pt idx="437">
                  <c:v>0.4442</c:v>
                </c:pt>
                <c:pt idx="438">
                  <c:v>0.4494</c:v>
                </c:pt>
                <c:pt idx="439">
                  <c:v>0.4431</c:v>
                </c:pt>
                <c:pt idx="440">
                  <c:v>0.4373</c:v>
                </c:pt>
                <c:pt idx="441">
                  <c:v>0.4497</c:v>
                </c:pt>
                <c:pt idx="442">
                  <c:v>0.4451</c:v>
                </c:pt>
                <c:pt idx="443">
                  <c:v>0.4419</c:v>
                </c:pt>
                <c:pt idx="444">
                  <c:v>0.4356</c:v>
                </c:pt>
                <c:pt idx="445">
                  <c:v>0.4478</c:v>
                </c:pt>
                <c:pt idx="446">
                  <c:v>0.4443</c:v>
                </c:pt>
                <c:pt idx="447">
                  <c:v>0.449</c:v>
                </c:pt>
                <c:pt idx="448">
                  <c:v>0.4463</c:v>
                </c:pt>
                <c:pt idx="449">
                  <c:v>0.4321</c:v>
                </c:pt>
                <c:pt idx="450">
                  <c:v>0.451</c:v>
                </c:pt>
                <c:pt idx="451">
                  <c:v>0.4423</c:v>
                </c:pt>
                <c:pt idx="452">
                  <c:v>0.4489</c:v>
                </c:pt>
                <c:pt idx="453">
                  <c:v>0.4423</c:v>
                </c:pt>
                <c:pt idx="454">
                  <c:v>0.4403</c:v>
                </c:pt>
                <c:pt idx="455">
                  <c:v>0.4373</c:v>
                </c:pt>
                <c:pt idx="456">
                  <c:v>0.4404</c:v>
                </c:pt>
                <c:pt idx="457">
                  <c:v>0.4382</c:v>
                </c:pt>
                <c:pt idx="458">
                  <c:v>0.4416</c:v>
                </c:pt>
                <c:pt idx="459">
                  <c:v>0.4457</c:v>
                </c:pt>
                <c:pt idx="460">
                  <c:v>0.4387</c:v>
                </c:pt>
                <c:pt idx="461">
                  <c:v>0.4324</c:v>
                </c:pt>
                <c:pt idx="462">
                  <c:v>0.4437</c:v>
                </c:pt>
                <c:pt idx="463">
                  <c:v>0.4377</c:v>
                </c:pt>
                <c:pt idx="464">
                  <c:v>0.4438</c:v>
                </c:pt>
                <c:pt idx="465">
                  <c:v>0.447</c:v>
                </c:pt>
                <c:pt idx="466">
                  <c:v>0.4464</c:v>
                </c:pt>
                <c:pt idx="467">
                  <c:v>0.4397</c:v>
                </c:pt>
                <c:pt idx="468">
                  <c:v>0.4491</c:v>
                </c:pt>
                <c:pt idx="469">
                  <c:v>0.4447</c:v>
                </c:pt>
                <c:pt idx="470">
                  <c:v>0.4479</c:v>
                </c:pt>
                <c:pt idx="471">
                  <c:v>0.4452</c:v>
                </c:pt>
                <c:pt idx="472">
                  <c:v>0.4434</c:v>
                </c:pt>
                <c:pt idx="473">
                  <c:v>0.4389</c:v>
                </c:pt>
                <c:pt idx="474">
                  <c:v>0.4477</c:v>
                </c:pt>
                <c:pt idx="475">
                  <c:v>0.4411</c:v>
                </c:pt>
                <c:pt idx="476">
                  <c:v>0.4371</c:v>
                </c:pt>
                <c:pt idx="477">
                  <c:v>0.4432</c:v>
                </c:pt>
                <c:pt idx="478">
                  <c:v>0.45</c:v>
                </c:pt>
                <c:pt idx="479">
                  <c:v>0.4425</c:v>
                </c:pt>
                <c:pt idx="480">
                  <c:v>0.4333</c:v>
                </c:pt>
                <c:pt idx="481">
                  <c:v>0.4407</c:v>
                </c:pt>
                <c:pt idx="482">
                  <c:v>0.4517</c:v>
                </c:pt>
                <c:pt idx="483">
                  <c:v>0.4472</c:v>
                </c:pt>
                <c:pt idx="484">
                  <c:v>0.453</c:v>
                </c:pt>
                <c:pt idx="485">
                  <c:v>0.4507</c:v>
                </c:pt>
                <c:pt idx="486">
                  <c:v>0.4519</c:v>
                </c:pt>
                <c:pt idx="487">
                  <c:v>0.4257</c:v>
                </c:pt>
                <c:pt idx="488">
                  <c:v>0.4498</c:v>
                </c:pt>
                <c:pt idx="489">
                  <c:v>0.4448</c:v>
                </c:pt>
                <c:pt idx="490">
                  <c:v>0.4464</c:v>
                </c:pt>
                <c:pt idx="491">
                  <c:v>0.452</c:v>
                </c:pt>
                <c:pt idx="492">
                  <c:v>0.4518</c:v>
                </c:pt>
                <c:pt idx="493">
                  <c:v>0.4483</c:v>
                </c:pt>
                <c:pt idx="494">
                  <c:v>0.4435</c:v>
                </c:pt>
                <c:pt idx="495">
                  <c:v>0.4493</c:v>
                </c:pt>
                <c:pt idx="496">
                  <c:v>0.4528</c:v>
                </c:pt>
                <c:pt idx="497">
                  <c:v>0.4453</c:v>
                </c:pt>
                <c:pt idx="498">
                  <c:v>0.4365</c:v>
                </c:pt>
                <c:pt idx="499">
                  <c:v>0.4504</c:v>
                </c:pt>
                <c:pt idx="500">
                  <c:v>0.4473</c:v>
                </c:pt>
                <c:pt idx="501">
                  <c:v>0.4352</c:v>
                </c:pt>
                <c:pt idx="502">
                  <c:v>0.442</c:v>
                </c:pt>
                <c:pt idx="503">
                  <c:v>0.4482</c:v>
                </c:pt>
                <c:pt idx="504">
                  <c:v>0.4484</c:v>
                </c:pt>
                <c:pt idx="505">
                  <c:v>0.4442</c:v>
                </c:pt>
                <c:pt idx="506">
                  <c:v>0.4472</c:v>
                </c:pt>
                <c:pt idx="507">
                  <c:v>0.4332</c:v>
                </c:pt>
                <c:pt idx="508">
                  <c:v>0.4473</c:v>
                </c:pt>
                <c:pt idx="509">
                  <c:v>0.4441</c:v>
                </c:pt>
                <c:pt idx="510">
                  <c:v>0.4499</c:v>
                </c:pt>
                <c:pt idx="511">
                  <c:v>0.441</c:v>
                </c:pt>
                <c:pt idx="512">
                  <c:v>0.4422</c:v>
                </c:pt>
                <c:pt idx="513">
                  <c:v>0.4528</c:v>
                </c:pt>
                <c:pt idx="514">
                  <c:v>0.4508</c:v>
                </c:pt>
                <c:pt idx="515">
                  <c:v>0.4362</c:v>
                </c:pt>
                <c:pt idx="516">
                  <c:v>0.4326</c:v>
                </c:pt>
                <c:pt idx="517">
                  <c:v>0.4409</c:v>
                </c:pt>
                <c:pt idx="518">
                  <c:v>0.452</c:v>
                </c:pt>
                <c:pt idx="519">
                  <c:v>0.4483</c:v>
                </c:pt>
                <c:pt idx="520">
                  <c:v>0.4427</c:v>
                </c:pt>
                <c:pt idx="521">
                  <c:v>0.4588</c:v>
                </c:pt>
                <c:pt idx="522">
                  <c:v>0.4508</c:v>
                </c:pt>
                <c:pt idx="523">
                  <c:v>0.4396</c:v>
                </c:pt>
                <c:pt idx="524">
                  <c:v>0.463</c:v>
                </c:pt>
                <c:pt idx="525">
                  <c:v>0.4667</c:v>
                </c:pt>
                <c:pt idx="526">
                  <c:v>0.4428</c:v>
                </c:pt>
                <c:pt idx="527">
                  <c:v>0.4556</c:v>
                </c:pt>
                <c:pt idx="528">
                  <c:v>0.4544</c:v>
                </c:pt>
                <c:pt idx="529">
                  <c:v>0.456</c:v>
                </c:pt>
                <c:pt idx="530">
                  <c:v>0.447</c:v>
                </c:pt>
                <c:pt idx="531">
                  <c:v>0.4534</c:v>
                </c:pt>
                <c:pt idx="532">
                  <c:v>0.4458</c:v>
                </c:pt>
                <c:pt idx="533">
                  <c:v>0.444</c:v>
                </c:pt>
                <c:pt idx="534">
                  <c:v>0.4544</c:v>
                </c:pt>
                <c:pt idx="535">
                  <c:v>0.4369</c:v>
                </c:pt>
                <c:pt idx="536">
                  <c:v>0.4563</c:v>
                </c:pt>
                <c:pt idx="537">
                  <c:v>0.4512</c:v>
                </c:pt>
                <c:pt idx="538">
                  <c:v>0.4492</c:v>
                </c:pt>
                <c:pt idx="539">
                  <c:v>0.4449</c:v>
                </c:pt>
                <c:pt idx="540">
                  <c:v>0.4325</c:v>
                </c:pt>
                <c:pt idx="541">
                  <c:v>0.4468</c:v>
                </c:pt>
                <c:pt idx="542">
                  <c:v>0.4497</c:v>
                </c:pt>
                <c:pt idx="543">
                  <c:v>0.4509</c:v>
                </c:pt>
                <c:pt idx="544">
                  <c:v>0.4434</c:v>
                </c:pt>
                <c:pt idx="545">
                  <c:v>0.448</c:v>
                </c:pt>
                <c:pt idx="546">
                  <c:v>0.4427</c:v>
                </c:pt>
                <c:pt idx="547">
                  <c:v>0.4521</c:v>
                </c:pt>
                <c:pt idx="548">
                  <c:v>0.4513</c:v>
                </c:pt>
                <c:pt idx="549">
                  <c:v>0.4357</c:v>
                </c:pt>
                <c:pt idx="550">
                  <c:v>0.4558</c:v>
                </c:pt>
                <c:pt idx="551">
                  <c:v>0.4622</c:v>
                </c:pt>
                <c:pt idx="552">
                  <c:v>0.4463</c:v>
                </c:pt>
                <c:pt idx="553">
                  <c:v>0.4415</c:v>
                </c:pt>
                <c:pt idx="554">
                  <c:v>0.4416</c:v>
                </c:pt>
                <c:pt idx="555">
                  <c:v>0.4457</c:v>
                </c:pt>
                <c:pt idx="556">
                  <c:v>0.4609</c:v>
                </c:pt>
                <c:pt idx="557">
                  <c:v>0.455</c:v>
                </c:pt>
                <c:pt idx="558">
                  <c:v>0.4439</c:v>
                </c:pt>
                <c:pt idx="559">
                  <c:v>0.4599</c:v>
                </c:pt>
                <c:pt idx="560">
                  <c:v>0.4479</c:v>
                </c:pt>
                <c:pt idx="561">
                  <c:v>0.451</c:v>
                </c:pt>
                <c:pt idx="562">
                  <c:v>0.4424</c:v>
                </c:pt>
                <c:pt idx="563">
                  <c:v>0.4537</c:v>
                </c:pt>
                <c:pt idx="564">
                  <c:v>0.4526</c:v>
                </c:pt>
                <c:pt idx="565">
                  <c:v>0.4505</c:v>
                </c:pt>
                <c:pt idx="566">
                  <c:v>0.4535</c:v>
                </c:pt>
                <c:pt idx="567">
                  <c:v>0.4503</c:v>
                </c:pt>
                <c:pt idx="568">
                  <c:v>0.4426</c:v>
                </c:pt>
                <c:pt idx="569">
                  <c:v>0.4479</c:v>
                </c:pt>
                <c:pt idx="570">
                  <c:v>0.4492</c:v>
                </c:pt>
                <c:pt idx="571">
                  <c:v>0.4504</c:v>
                </c:pt>
                <c:pt idx="572">
                  <c:v>0.4524</c:v>
                </c:pt>
                <c:pt idx="573">
                  <c:v>0.4261</c:v>
                </c:pt>
                <c:pt idx="574">
                  <c:v>0.4488</c:v>
                </c:pt>
                <c:pt idx="575">
                  <c:v>0.4399</c:v>
                </c:pt>
                <c:pt idx="576">
                  <c:v>0.4577</c:v>
                </c:pt>
                <c:pt idx="577">
                  <c:v>0.4525</c:v>
                </c:pt>
                <c:pt idx="578">
                  <c:v>0.4574</c:v>
                </c:pt>
                <c:pt idx="579">
                  <c:v>0.4458</c:v>
                </c:pt>
                <c:pt idx="580">
                  <c:v>0.4587</c:v>
                </c:pt>
                <c:pt idx="581">
                  <c:v>0.4443</c:v>
                </c:pt>
                <c:pt idx="582">
                  <c:v>0.4522</c:v>
                </c:pt>
                <c:pt idx="583">
                  <c:v>0.4481</c:v>
                </c:pt>
                <c:pt idx="584">
                  <c:v>0.449</c:v>
                </c:pt>
                <c:pt idx="585">
                  <c:v>0.4485</c:v>
                </c:pt>
                <c:pt idx="586">
                  <c:v>0.4484</c:v>
                </c:pt>
                <c:pt idx="587">
                  <c:v>0.4347</c:v>
                </c:pt>
                <c:pt idx="588">
                  <c:v>0.4536</c:v>
                </c:pt>
                <c:pt idx="589">
                  <c:v>0.4512</c:v>
                </c:pt>
                <c:pt idx="590">
                  <c:v>0.4459</c:v>
                </c:pt>
                <c:pt idx="591">
                  <c:v>0.4472</c:v>
                </c:pt>
                <c:pt idx="592">
                  <c:v>0.4461</c:v>
                </c:pt>
                <c:pt idx="593">
                  <c:v>0.439</c:v>
                </c:pt>
                <c:pt idx="594">
                  <c:v>0.4596</c:v>
                </c:pt>
                <c:pt idx="595">
                  <c:v>0.435</c:v>
                </c:pt>
                <c:pt idx="596">
                  <c:v>0.4538</c:v>
                </c:pt>
                <c:pt idx="597">
                  <c:v>0.4491</c:v>
                </c:pt>
                <c:pt idx="598">
                  <c:v>0.4553</c:v>
                </c:pt>
                <c:pt idx="599">
                  <c:v>0.4525</c:v>
                </c:pt>
                <c:pt idx="600">
                  <c:v>0.4294</c:v>
                </c:pt>
                <c:pt idx="601">
                  <c:v>0.4635</c:v>
                </c:pt>
                <c:pt idx="602">
                  <c:v>0.4415</c:v>
                </c:pt>
                <c:pt idx="603">
                  <c:v>0.443</c:v>
                </c:pt>
                <c:pt idx="604">
                  <c:v>0.4461</c:v>
                </c:pt>
                <c:pt idx="605">
                  <c:v>0.4344</c:v>
                </c:pt>
                <c:pt idx="606">
                  <c:v>0.4388</c:v>
                </c:pt>
                <c:pt idx="607">
                  <c:v>0.4425</c:v>
                </c:pt>
                <c:pt idx="608">
                  <c:v>0.4478</c:v>
                </c:pt>
                <c:pt idx="609">
                  <c:v>0.4534</c:v>
                </c:pt>
                <c:pt idx="610">
                  <c:v>0.4499</c:v>
                </c:pt>
                <c:pt idx="611">
                  <c:v>0.4286</c:v>
                </c:pt>
                <c:pt idx="612">
                  <c:v>0.4576</c:v>
                </c:pt>
                <c:pt idx="613">
                  <c:v>0.4601</c:v>
                </c:pt>
                <c:pt idx="614">
                  <c:v>0.4411</c:v>
                </c:pt>
                <c:pt idx="615">
                  <c:v>0.4598</c:v>
                </c:pt>
                <c:pt idx="616">
                  <c:v>0.4399</c:v>
                </c:pt>
                <c:pt idx="617">
                  <c:v>0.4652</c:v>
                </c:pt>
                <c:pt idx="618">
                  <c:v>0.4563</c:v>
                </c:pt>
                <c:pt idx="619">
                  <c:v>0.4517</c:v>
                </c:pt>
                <c:pt idx="620">
                  <c:v>0.449</c:v>
                </c:pt>
                <c:pt idx="621">
                  <c:v>0.454</c:v>
                </c:pt>
                <c:pt idx="622">
                  <c:v>0.4535</c:v>
                </c:pt>
                <c:pt idx="623">
                  <c:v>0.4408</c:v>
                </c:pt>
                <c:pt idx="624">
                  <c:v>0.4507</c:v>
                </c:pt>
                <c:pt idx="625">
                  <c:v>0.4564</c:v>
                </c:pt>
                <c:pt idx="626">
                  <c:v>0.4517</c:v>
                </c:pt>
                <c:pt idx="627">
                  <c:v>0.4505</c:v>
                </c:pt>
                <c:pt idx="628">
                  <c:v>0.4528</c:v>
                </c:pt>
                <c:pt idx="629">
                  <c:v>0.4486</c:v>
                </c:pt>
                <c:pt idx="630">
                  <c:v>0.449</c:v>
                </c:pt>
                <c:pt idx="631">
                  <c:v>0.4468</c:v>
                </c:pt>
                <c:pt idx="632">
                  <c:v>0.4526</c:v>
                </c:pt>
                <c:pt idx="633">
                  <c:v>0.446</c:v>
                </c:pt>
                <c:pt idx="634">
                  <c:v>0.4373</c:v>
                </c:pt>
                <c:pt idx="635">
                  <c:v>0.4492</c:v>
                </c:pt>
                <c:pt idx="636">
                  <c:v>0.4467</c:v>
                </c:pt>
                <c:pt idx="637">
                  <c:v>0.4509</c:v>
                </c:pt>
                <c:pt idx="638">
                  <c:v>0.4492</c:v>
                </c:pt>
                <c:pt idx="639">
                  <c:v>0.4478</c:v>
                </c:pt>
                <c:pt idx="640">
                  <c:v>0.4506</c:v>
                </c:pt>
                <c:pt idx="641">
                  <c:v>0.4456</c:v>
                </c:pt>
                <c:pt idx="642">
                  <c:v>0.4579</c:v>
                </c:pt>
                <c:pt idx="643">
                  <c:v>0.4438</c:v>
                </c:pt>
                <c:pt idx="644">
                  <c:v>0.4302</c:v>
                </c:pt>
                <c:pt idx="645">
                  <c:v>0.4425</c:v>
                </c:pt>
                <c:pt idx="646">
                  <c:v>0.4574</c:v>
                </c:pt>
                <c:pt idx="647">
                  <c:v>0.4411</c:v>
                </c:pt>
                <c:pt idx="648">
                  <c:v>0.4457</c:v>
                </c:pt>
                <c:pt idx="649">
                  <c:v>0.4513</c:v>
                </c:pt>
                <c:pt idx="650">
                  <c:v>0.4541</c:v>
                </c:pt>
                <c:pt idx="651">
                  <c:v>0.4581</c:v>
                </c:pt>
                <c:pt idx="652">
                  <c:v>0.4527</c:v>
                </c:pt>
                <c:pt idx="653">
                  <c:v>0.4391</c:v>
                </c:pt>
                <c:pt idx="654">
                  <c:v>0.4479</c:v>
                </c:pt>
                <c:pt idx="655">
                  <c:v>0.4477</c:v>
                </c:pt>
                <c:pt idx="656">
                  <c:v>0.4525</c:v>
                </c:pt>
                <c:pt idx="657">
                  <c:v>0.4503</c:v>
                </c:pt>
                <c:pt idx="658">
                  <c:v>0.4397</c:v>
                </c:pt>
                <c:pt idx="659">
                  <c:v>0.4456</c:v>
                </c:pt>
                <c:pt idx="660">
                  <c:v>0.4557</c:v>
                </c:pt>
                <c:pt idx="661">
                  <c:v>0.4497</c:v>
                </c:pt>
                <c:pt idx="662">
                  <c:v>0.429</c:v>
                </c:pt>
                <c:pt idx="663">
                  <c:v>0.4397</c:v>
                </c:pt>
                <c:pt idx="664">
                  <c:v>0.4556</c:v>
                </c:pt>
                <c:pt idx="665">
                  <c:v>0.4529</c:v>
                </c:pt>
                <c:pt idx="666">
                  <c:v>0.4559</c:v>
                </c:pt>
                <c:pt idx="667">
                  <c:v>0.4552</c:v>
                </c:pt>
                <c:pt idx="668">
                  <c:v>0.4418</c:v>
                </c:pt>
                <c:pt idx="669">
                  <c:v>0.4492</c:v>
                </c:pt>
                <c:pt idx="670">
                  <c:v>0.4645</c:v>
                </c:pt>
                <c:pt idx="671">
                  <c:v>0.4443</c:v>
                </c:pt>
                <c:pt idx="672">
                  <c:v>0.4469</c:v>
                </c:pt>
                <c:pt idx="673">
                  <c:v>0.4497</c:v>
                </c:pt>
                <c:pt idx="674">
                  <c:v>0.4508</c:v>
                </c:pt>
                <c:pt idx="675">
                  <c:v>0.4471</c:v>
                </c:pt>
                <c:pt idx="676">
                  <c:v>0.4503</c:v>
                </c:pt>
                <c:pt idx="677">
                  <c:v>0.4478</c:v>
                </c:pt>
                <c:pt idx="678">
                  <c:v>0.4494</c:v>
                </c:pt>
                <c:pt idx="679">
                  <c:v>0.4531</c:v>
                </c:pt>
                <c:pt idx="680">
                  <c:v>0.4609</c:v>
                </c:pt>
                <c:pt idx="681">
                  <c:v>0.4565</c:v>
                </c:pt>
                <c:pt idx="682">
                  <c:v>0.462</c:v>
                </c:pt>
                <c:pt idx="683">
                  <c:v>0.4585</c:v>
                </c:pt>
                <c:pt idx="684">
                  <c:v>0.4527</c:v>
                </c:pt>
                <c:pt idx="685">
                  <c:v>0.4446</c:v>
                </c:pt>
                <c:pt idx="686">
                  <c:v>0.455</c:v>
                </c:pt>
                <c:pt idx="687">
                  <c:v>0.4589</c:v>
                </c:pt>
                <c:pt idx="688">
                  <c:v>0.4615</c:v>
                </c:pt>
                <c:pt idx="689">
                  <c:v>0.452</c:v>
                </c:pt>
                <c:pt idx="690">
                  <c:v>0.4531</c:v>
                </c:pt>
                <c:pt idx="691">
                  <c:v>0.4533</c:v>
                </c:pt>
                <c:pt idx="692">
                  <c:v>0.4548</c:v>
                </c:pt>
                <c:pt idx="693">
                  <c:v>0.4548</c:v>
                </c:pt>
                <c:pt idx="694">
                  <c:v>0.4551</c:v>
                </c:pt>
                <c:pt idx="695">
                  <c:v>0.4472</c:v>
                </c:pt>
                <c:pt idx="696">
                  <c:v>0.4477</c:v>
                </c:pt>
                <c:pt idx="697">
                  <c:v>0.4491</c:v>
                </c:pt>
                <c:pt idx="698">
                  <c:v>0.4494</c:v>
                </c:pt>
                <c:pt idx="699">
                  <c:v>0.4517</c:v>
                </c:pt>
                <c:pt idx="700">
                  <c:v>0.4207</c:v>
                </c:pt>
                <c:pt idx="701">
                  <c:v>0.4545</c:v>
                </c:pt>
                <c:pt idx="702">
                  <c:v>0.4561</c:v>
                </c:pt>
                <c:pt idx="703">
                  <c:v>0.4622</c:v>
                </c:pt>
                <c:pt idx="704">
                  <c:v>0.466</c:v>
                </c:pt>
                <c:pt idx="705">
                  <c:v>0.4514</c:v>
                </c:pt>
                <c:pt idx="706">
                  <c:v>0.467</c:v>
                </c:pt>
                <c:pt idx="707">
                  <c:v>0.4701</c:v>
                </c:pt>
                <c:pt idx="708">
                  <c:v>0.463</c:v>
                </c:pt>
                <c:pt idx="709">
                  <c:v>0.4723</c:v>
                </c:pt>
                <c:pt idx="710">
                  <c:v>0.4654</c:v>
                </c:pt>
                <c:pt idx="711">
                  <c:v>0.4685</c:v>
                </c:pt>
                <c:pt idx="712">
                  <c:v>0.4604</c:v>
                </c:pt>
                <c:pt idx="713">
                  <c:v>0.4481</c:v>
                </c:pt>
                <c:pt idx="714">
                  <c:v>0.4359</c:v>
                </c:pt>
                <c:pt idx="715">
                  <c:v>0.44</c:v>
                </c:pt>
                <c:pt idx="716">
                  <c:v>0.4504</c:v>
                </c:pt>
                <c:pt idx="717">
                  <c:v>0.4488</c:v>
                </c:pt>
                <c:pt idx="718">
                  <c:v>0.4546</c:v>
                </c:pt>
                <c:pt idx="719">
                  <c:v>0.4514</c:v>
                </c:pt>
                <c:pt idx="720">
                  <c:v>0.4547</c:v>
                </c:pt>
                <c:pt idx="721">
                  <c:v>0.4463</c:v>
                </c:pt>
                <c:pt idx="722">
                  <c:v>0.4467</c:v>
                </c:pt>
                <c:pt idx="723">
                  <c:v>0.4408</c:v>
                </c:pt>
                <c:pt idx="724">
                  <c:v>0.4417</c:v>
                </c:pt>
                <c:pt idx="725">
                  <c:v>0.4324</c:v>
                </c:pt>
                <c:pt idx="726">
                  <c:v>0.4407</c:v>
                </c:pt>
                <c:pt idx="727">
                  <c:v>0.4431</c:v>
                </c:pt>
                <c:pt idx="728">
                  <c:v>0.4514</c:v>
                </c:pt>
                <c:pt idx="729">
                  <c:v>0.4557</c:v>
                </c:pt>
                <c:pt idx="730">
                  <c:v>0.4533</c:v>
                </c:pt>
                <c:pt idx="731">
                  <c:v>0.4515</c:v>
                </c:pt>
                <c:pt idx="732">
                  <c:v>0.4681</c:v>
                </c:pt>
                <c:pt idx="733">
                  <c:v>0.4511</c:v>
                </c:pt>
                <c:pt idx="734">
                  <c:v>0.452</c:v>
                </c:pt>
                <c:pt idx="735">
                  <c:v>0.455</c:v>
                </c:pt>
                <c:pt idx="736">
                  <c:v>0.4585</c:v>
                </c:pt>
                <c:pt idx="737">
                  <c:v>0.4471</c:v>
                </c:pt>
                <c:pt idx="738">
                  <c:v>0.4493</c:v>
                </c:pt>
                <c:pt idx="739">
                  <c:v>0.4485</c:v>
                </c:pt>
                <c:pt idx="740">
                  <c:v>0.4352</c:v>
                </c:pt>
                <c:pt idx="741">
                  <c:v>0.4375</c:v>
                </c:pt>
                <c:pt idx="742">
                  <c:v>0.4515</c:v>
                </c:pt>
                <c:pt idx="743">
                  <c:v>0.4488</c:v>
                </c:pt>
                <c:pt idx="744">
                  <c:v>0.4603</c:v>
                </c:pt>
                <c:pt idx="745">
                  <c:v>0.462</c:v>
                </c:pt>
                <c:pt idx="746">
                  <c:v>0.4614</c:v>
                </c:pt>
                <c:pt idx="747">
                  <c:v>0.4518</c:v>
                </c:pt>
                <c:pt idx="748">
                  <c:v>0.4386</c:v>
                </c:pt>
                <c:pt idx="749">
                  <c:v>0.4533</c:v>
                </c:pt>
                <c:pt idx="750">
                  <c:v>0.4518</c:v>
                </c:pt>
                <c:pt idx="751">
                  <c:v>0.4537</c:v>
                </c:pt>
                <c:pt idx="752">
                  <c:v>0.4576</c:v>
                </c:pt>
                <c:pt idx="753">
                  <c:v>0.4583</c:v>
                </c:pt>
                <c:pt idx="754">
                  <c:v>0.4585</c:v>
                </c:pt>
                <c:pt idx="755">
                  <c:v>0.4605</c:v>
                </c:pt>
                <c:pt idx="756">
                  <c:v>0.4339</c:v>
                </c:pt>
                <c:pt idx="757">
                  <c:v>0.456</c:v>
                </c:pt>
                <c:pt idx="758">
                  <c:v>0.4443</c:v>
                </c:pt>
                <c:pt idx="759">
                  <c:v>0.4618</c:v>
                </c:pt>
                <c:pt idx="760">
                  <c:v>0.4488</c:v>
                </c:pt>
                <c:pt idx="761">
                  <c:v>0.4595</c:v>
                </c:pt>
                <c:pt idx="762">
                  <c:v>0.4515</c:v>
                </c:pt>
                <c:pt idx="763">
                  <c:v>0.4569</c:v>
                </c:pt>
                <c:pt idx="764">
                  <c:v>0.4543</c:v>
                </c:pt>
                <c:pt idx="765">
                  <c:v>0.4459</c:v>
                </c:pt>
                <c:pt idx="766">
                  <c:v>0.4576</c:v>
                </c:pt>
                <c:pt idx="767">
                  <c:v>0.4439</c:v>
                </c:pt>
                <c:pt idx="768">
                  <c:v>0.4523</c:v>
                </c:pt>
                <c:pt idx="769">
                  <c:v>0.451</c:v>
                </c:pt>
                <c:pt idx="770">
                  <c:v>0.4477</c:v>
                </c:pt>
                <c:pt idx="771">
                  <c:v>0.4478</c:v>
                </c:pt>
                <c:pt idx="772">
                  <c:v>0.4485</c:v>
                </c:pt>
                <c:pt idx="773">
                  <c:v>0.4597</c:v>
                </c:pt>
                <c:pt idx="774">
                  <c:v>0.4454</c:v>
                </c:pt>
                <c:pt idx="775">
                  <c:v>0.4512</c:v>
                </c:pt>
                <c:pt idx="776">
                  <c:v>0.4469</c:v>
                </c:pt>
                <c:pt idx="777">
                  <c:v>0.4473</c:v>
                </c:pt>
                <c:pt idx="778">
                  <c:v>0.4424</c:v>
                </c:pt>
                <c:pt idx="779">
                  <c:v>0.4487</c:v>
                </c:pt>
                <c:pt idx="780">
                  <c:v>0.4471</c:v>
                </c:pt>
                <c:pt idx="781">
                  <c:v>0.4535</c:v>
                </c:pt>
                <c:pt idx="782">
                  <c:v>0.4508</c:v>
                </c:pt>
                <c:pt idx="783">
                  <c:v>0.4567</c:v>
                </c:pt>
                <c:pt idx="784">
                  <c:v>0.4465</c:v>
                </c:pt>
                <c:pt idx="785">
                  <c:v>0.4513</c:v>
                </c:pt>
                <c:pt idx="786">
                  <c:v>0.4555</c:v>
                </c:pt>
                <c:pt idx="787">
                  <c:v>0.4518</c:v>
                </c:pt>
                <c:pt idx="788">
                  <c:v>0.4503</c:v>
                </c:pt>
                <c:pt idx="789">
                  <c:v>0.4425</c:v>
                </c:pt>
                <c:pt idx="790">
                  <c:v>0.4436</c:v>
                </c:pt>
                <c:pt idx="791">
                  <c:v>0.4498</c:v>
                </c:pt>
                <c:pt idx="792">
                  <c:v>0.4487</c:v>
                </c:pt>
                <c:pt idx="793">
                  <c:v>0.4545</c:v>
                </c:pt>
                <c:pt idx="794">
                  <c:v>0.4514</c:v>
                </c:pt>
                <c:pt idx="795">
                  <c:v>0.4371</c:v>
                </c:pt>
                <c:pt idx="796">
                  <c:v>0.4555</c:v>
                </c:pt>
                <c:pt idx="797">
                  <c:v>0.4504</c:v>
                </c:pt>
                <c:pt idx="798">
                  <c:v>0.4538</c:v>
                </c:pt>
                <c:pt idx="799">
                  <c:v>0.4483</c:v>
                </c:pt>
                <c:pt idx="800">
                  <c:v>0.4467</c:v>
                </c:pt>
                <c:pt idx="801">
                  <c:v>0.4475</c:v>
                </c:pt>
                <c:pt idx="802">
                  <c:v>0.4484</c:v>
                </c:pt>
                <c:pt idx="803">
                  <c:v>0.4511</c:v>
                </c:pt>
                <c:pt idx="804">
                  <c:v>0.4467</c:v>
                </c:pt>
                <c:pt idx="805">
                  <c:v>0.4513</c:v>
                </c:pt>
                <c:pt idx="806">
                  <c:v>0.4428</c:v>
                </c:pt>
                <c:pt idx="807">
                  <c:v>0.4321</c:v>
                </c:pt>
                <c:pt idx="808">
                  <c:v>0.4483</c:v>
                </c:pt>
                <c:pt idx="809">
                  <c:v>0.4448</c:v>
                </c:pt>
                <c:pt idx="810">
                  <c:v>0.4448</c:v>
                </c:pt>
                <c:pt idx="811">
                  <c:v>0.4478</c:v>
                </c:pt>
                <c:pt idx="812">
                  <c:v>0.4386</c:v>
                </c:pt>
                <c:pt idx="813">
                  <c:v>0.4438</c:v>
                </c:pt>
                <c:pt idx="814">
                  <c:v>0.4458</c:v>
                </c:pt>
                <c:pt idx="815">
                  <c:v>0.4474</c:v>
                </c:pt>
                <c:pt idx="816">
                  <c:v>0.4503</c:v>
                </c:pt>
                <c:pt idx="817">
                  <c:v>0.4393</c:v>
                </c:pt>
                <c:pt idx="818">
                  <c:v>0.4406</c:v>
                </c:pt>
                <c:pt idx="819">
                  <c:v>0.4441</c:v>
                </c:pt>
                <c:pt idx="820">
                  <c:v>0.446</c:v>
                </c:pt>
                <c:pt idx="821">
                  <c:v>0.4457</c:v>
                </c:pt>
                <c:pt idx="822">
                  <c:v>0.4492</c:v>
                </c:pt>
                <c:pt idx="823">
                  <c:v>0.4389</c:v>
                </c:pt>
                <c:pt idx="824">
                  <c:v>0.447</c:v>
                </c:pt>
                <c:pt idx="825">
                  <c:v>0.4475</c:v>
                </c:pt>
                <c:pt idx="826">
                  <c:v>0.4528</c:v>
                </c:pt>
                <c:pt idx="827">
                  <c:v>0.4373</c:v>
                </c:pt>
                <c:pt idx="828">
                  <c:v>0.4372</c:v>
                </c:pt>
                <c:pt idx="829">
                  <c:v>0.4435</c:v>
                </c:pt>
                <c:pt idx="830">
                  <c:v>0.4473</c:v>
                </c:pt>
                <c:pt idx="831">
                  <c:v>0.4445</c:v>
                </c:pt>
                <c:pt idx="832">
                  <c:v>0.4424</c:v>
                </c:pt>
                <c:pt idx="833">
                  <c:v>0.4465</c:v>
                </c:pt>
                <c:pt idx="834">
                  <c:v>0.4477</c:v>
                </c:pt>
                <c:pt idx="835">
                  <c:v>0.4516</c:v>
                </c:pt>
                <c:pt idx="836">
                  <c:v>0.4473</c:v>
                </c:pt>
                <c:pt idx="837">
                  <c:v>0.4323</c:v>
                </c:pt>
                <c:pt idx="838">
                  <c:v>0.4549</c:v>
                </c:pt>
                <c:pt idx="839">
                  <c:v>0.448</c:v>
                </c:pt>
                <c:pt idx="840">
                  <c:v>0.456</c:v>
                </c:pt>
                <c:pt idx="841">
                  <c:v>0.4582</c:v>
                </c:pt>
                <c:pt idx="842">
                  <c:v>0.454</c:v>
                </c:pt>
                <c:pt idx="843">
                  <c:v>0.4556</c:v>
                </c:pt>
                <c:pt idx="844">
                  <c:v>0.4573</c:v>
                </c:pt>
                <c:pt idx="845">
                  <c:v>0.4518</c:v>
                </c:pt>
                <c:pt idx="846">
                  <c:v>0.4591</c:v>
                </c:pt>
                <c:pt idx="847">
                  <c:v>0.4585</c:v>
                </c:pt>
                <c:pt idx="848">
                  <c:v>0.4517</c:v>
                </c:pt>
                <c:pt idx="849">
                  <c:v>0.4515</c:v>
                </c:pt>
                <c:pt idx="850">
                  <c:v>0.4405</c:v>
                </c:pt>
                <c:pt idx="851">
                  <c:v>0.4478</c:v>
                </c:pt>
                <c:pt idx="852">
                  <c:v>0.4535</c:v>
                </c:pt>
                <c:pt idx="853">
                  <c:v>0.455</c:v>
                </c:pt>
                <c:pt idx="854">
                  <c:v>0.4517</c:v>
                </c:pt>
                <c:pt idx="855">
                  <c:v>0.4489</c:v>
                </c:pt>
                <c:pt idx="856">
                  <c:v>0.4679</c:v>
                </c:pt>
                <c:pt idx="857">
                  <c:v>0.4595</c:v>
                </c:pt>
                <c:pt idx="858">
                  <c:v>0.443</c:v>
                </c:pt>
                <c:pt idx="859">
                  <c:v>0.4529</c:v>
                </c:pt>
                <c:pt idx="860">
                  <c:v>0.4574</c:v>
                </c:pt>
                <c:pt idx="861">
                  <c:v>0.4517</c:v>
                </c:pt>
                <c:pt idx="862">
                  <c:v>0.4576</c:v>
                </c:pt>
                <c:pt idx="863">
                  <c:v>0.4559</c:v>
                </c:pt>
                <c:pt idx="864">
                  <c:v>0.4635</c:v>
                </c:pt>
                <c:pt idx="865">
                  <c:v>0.449</c:v>
                </c:pt>
                <c:pt idx="866">
                  <c:v>0.4554</c:v>
                </c:pt>
                <c:pt idx="867">
                  <c:v>0.465</c:v>
                </c:pt>
                <c:pt idx="868">
                  <c:v>0.4626</c:v>
                </c:pt>
                <c:pt idx="869">
                  <c:v>0.4581</c:v>
                </c:pt>
                <c:pt idx="870">
                  <c:v>0.4598</c:v>
                </c:pt>
                <c:pt idx="871">
                  <c:v>0.4577</c:v>
                </c:pt>
                <c:pt idx="872">
                  <c:v>0.461</c:v>
                </c:pt>
                <c:pt idx="873">
                  <c:v>0.4525</c:v>
                </c:pt>
                <c:pt idx="874">
                  <c:v>0.4621</c:v>
                </c:pt>
                <c:pt idx="875">
                  <c:v>0.4556</c:v>
                </c:pt>
                <c:pt idx="876">
                  <c:v>0.466</c:v>
                </c:pt>
                <c:pt idx="877">
                  <c:v>0.4667</c:v>
                </c:pt>
                <c:pt idx="878">
                  <c:v>0.4685</c:v>
                </c:pt>
                <c:pt idx="879">
                  <c:v>0.4727</c:v>
                </c:pt>
                <c:pt idx="880">
                  <c:v>0.462</c:v>
                </c:pt>
                <c:pt idx="881">
                  <c:v>0.4698</c:v>
                </c:pt>
                <c:pt idx="882">
                  <c:v>0.461</c:v>
                </c:pt>
                <c:pt idx="883">
                  <c:v>0.4643</c:v>
                </c:pt>
                <c:pt idx="884">
                  <c:v>0.463</c:v>
                </c:pt>
                <c:pt idx="885">
                  <c:v>0.4552</c:v>
                </c:pt>
                <c:pt idx="886">
                  <c:v>0.4551</c:v>
                </c:pt>
                <c:pt idx="887">
                  <c:v>0.4559</c:v>
                </c:pt>
                <c:pt idx="888">
                  <c:v>0.4519</c:v>
                </c:pt>
                <c:pt idx="889">
                  <c:v>0.463</c:v>
                </c:pt>
                <c:pt idx="890">
                  <c:v>0.4627</c:v>
                </c:pt>
                <c:pt idx="891">
                  <c:v>0.4651</c:v>
                </c:pt>
                <c:pt idx="892">
                  <c:v>0.4706</c:v>
                </c:pt>
                <c:pt idx="893">
                  <c:v>0.4657</c:v>
                </c:pt>
                <c:pt idx="894">
                  <c:v>0.4313</c:v>
                </c:pt>
                <c:pt idx="895">
                  <c:v>0.4285</c:v>
                </c:pt>
                <c:pt idx="896">
                  <c:v>0.4588</c:v>
                </c:pt>
                <c:pt idx="897">
                  <c:v>0.4583</c:v>
                </c:pt>
                <c:pt idx="898">
                  <c:v>0.4599</c:v>
                </c:pt>
                <c:pt idx="899">
                  <c:v>0.4602</c:v>
                </c:pt>
                <c:pt idx="900">
                  <c:v>0.469</c:v>
                </c:pt>
                <c:pt idx="901">
                  <c:v>0.4585</c:v>
                </c:pt>
                <c:pt idx="902">
                  <c:v>0.4703</c:v>
                </c:pt>
                <c:pt idx="903">
                  <c:v>0.4674</c:v>
                </c:pt>
                <c:pt idx="904">
                  <c:v>0.4755</c:v>
                </c:pt>
                <c:pt idx="905">
                  <c:v>0.4799</c:v>
                </c:pt>
                <c:pt idx="906">
                  <c:v>0.4724</c:v>
                </c:pt>
                <c:pt idx="907">
                  <c:v>0.4563</c:v>
                </c:pt>
                <c:pt idx="908">
                  <c:v>0.4737</c:v>
                </c:pt>
                <c:pt idx="909">
                  <c:v>0.4553</c:v>
                </c:pt>
                <c:pt idx="910">
                  <c:v>0.4762</c:v>
                </c:pt>
                <c:pt idx="911">
                  <c:v>0.4636</c:v>
                </c:pt>
                <c:pt idx="912">
                  <c:v>0.4675</c:v>
                </c:pt>
                <c:pt idx="913">
                  <c:v>0.4587</c:v>
                </c:pt>
                <c:pt idx="914">
                  <c:v>0.4563</c:v>
                </c:pt>
                <c:pt idx="915">
                  <c:v>0.4519</c:v>
                </c:pt>
                <c:pt idx="916">
                  <c:v>0.4636</c:v>
                </c:pt>
                <c:pt idx="917">
                  <c:v>0.4673</c:v>
                </c:pt>
                <c:pt idx="918">
                  <c:v>0.4528</c:v>
                </c:pt>
                <c:pt idx="919">
                  <c:v>0.4627</c:v>
                </c:pt>
                <c:pt idx="920">
                  <c:v>0.4663</c:v>
                </c:pt>
                <c:pt idx="921">
                  <c:v>0.4551</c:v>
                </c:pt>
                <c:pt idx="922">
                  <c:v>0.4496</c:v>
                </c:pt>
                <c:pt idx="923">
                  <c:v>0.4517</c:v>
                </c:pt>
                <c:pt idx="924">
                  <c:v>0.4535</c:v>
                </c:pt>
                <c:pt idx="925">
                  <c:v>0.4496</c:v>
                </c:pt>
                <c:pt idx="926">
                  <c:v>0.4527</c:v>
                </c:pt>
                <c:pt idx="927">
                  <c:v>0.4556</c:v>
                </c:pt>
                <c:pt idx="928">
                  <c:v>0.4635</c:v>
                </c:pt>
                <c:pt idx="929">
                  <c:v>0.4579</c:v>
                </c:pt>
                <c:pt idx="930">
                  <c:v>0.4479</c:v>
                </c:pt>
                <c:pt idx="931">
                  <c:v>0.44</c:v>
                </c:pt>
                <c:pt idx="932">
                  <c:v>0.4563</c:v>
                </c:pt>
                <c:pt idx="933">
                  <c:v>0.4577</c:v>
                </c:pt>
                <c:pt idx="934">
                  <c:v>0.4642</c:v>
                </c:pt>
                <c:pt idx="935">
                  <c:v>0.4697</c:v>
                </c:pt>
                <c:pt idx="936">
                  <c:v>0.4679</c:v>
                </c:pt>
                <c:pt idx="937">
                  <c:v>0.4549</c:v>
                </c:pt>
                <c:pt idx="938">
                  <c:v>0.4553</c:v>
                </c:pt>
                <c:pt idx="939">
                  <c:v>0.4571</c:v>
                </c:pt>
                <c:pt idx="940">
                  <c:v>0.4586</c:v>
                </c:pt>
                <c:pt idx="941">
                  <c:v>0.4559</c:v>
                </c:pt>
                <c:pt idx="942">
                  <c:v>0.4475</c:v>
                </c:pt>
                <c:pt idx="943">
                  <c:v>0.4551</c:v>
                </c:pt>
                <c:pt idx="944">
                  <c:v>0.4516</c:v>
                </c:pt>
                <c:pt idx="945">
                  <c:v>0.4623</c:v>
                </c:pt>
                <c:pt idx="946">
                  <c:v>0.4595</c:v>
                </c:pt>
                <c:pt idx="947">
                  <c:v>0.4408</c:v>
                </c:pt>
                <c:pt idx="948">
                  <c:v>0.4589</c:v>
                </c:pt>
                <c:pt idx="949">
                  <c:v>0.4494</c:v>
                </c:pt>
                <c:pt idx="950">
                  <c:v>0.4528</c:v>
                </c:pt>
                <c:pt idx="951">
                  <c:v>0.454</c:v>
                </c:pt>
                <c:pt idx="952">
                  <c:v>0.445</c:v>
                </c:pt>
                <c:pt idx="953">
                  <c:v>0.4548</c:v>
                </c:pt>
                <c:pt idx="954">
                  <c:v>0.4475</c:v>
                </c:pt>
                <c:pt idx="955">
                  <c:v>0.4472</c:v>
                </c:pt>
                <c:pt idx="956">
                  <c:v>0.4526</c:v>
                </c:pt>
                <c:pt idx="957">
                  <c:v>0.4566</c:v>
                </c:pt>
                <c:pt idx="958">
                  <c:v>0.4532</c:v>
                </c:pt>
                <c:pt idx="959">
                  <c:v>0.4532</c:v>
                </c:pt>
                <c:pt idx="960">
                  <c:v>0.451</c:v>
                </c:pt>
                <c:pt idx="961">
                  <c:v>0.4496</c:v>
                </c:pt>
                <c:pt idx="962">
                  <c:v>0.4596</c:v>
                </c:pt>
                <c:pt idx="963">
                  <c:v>0.4513</c:v>
                </c:pt>
                <c:pt idx="964">
                  <c:v>0.4547</c:v>
                </c:pt>
                <c:pt idx="965">
                  <c:v>0.4592</c:v>
                </c:pt>
                <c:pt idx="966">
                  <c:v>0.461</c:v>
                </c:pt>
                <c:pt idx="967">
                  <c:v>0.4614</c:v>
                </c:pt>
                <c:pt idx="968">
                  <c:v>0.4485</c:v>
                </c:pt>
                <c:pt idx="969">
                  <c:v>0.4639</c:v>
                </c:pt>
                <c:pt idx="970">
                  <c:v>0.4545</c:v>
                </c:pt>
                <c:pt idx="971">
                  <c:v>0.4594</c:v>
                </c:pt>
                <c:pt idx="972">
                  <c:v>0.453</c:v>
                </c:pt>
                <c:pt idx="973">
                  <c:v>0.439</c:v>
                </c:pt>
                <c:pt idx="974">
                  <c:v>0.4506</c:v>
                </c:pt>
                <c:pt idx="975">
                  <c:v>0.4535</c:v>
                </c:pt>
                <c:pt idx="976">
                  <c:v>0.4473</c:v>
                </c:pt>
                <c:pt idx="977">
                  <c:v>0.4484</c:v>
                </c:pt>
                <c:pt idx="978">
                  <c:v>0.4488</c:v>
                </c:pt>
                <c:pt idx="979">
                  <c:v>0.4565</c:v>
                </c:pt>
                <c:pt idx="980">
                  <c:v>0.4503</c:v>
                </c:pt>
                <c:pt idx="981">
                  <c:v>0.4505</c:v>
                </c:pt>
                <c:pt idx="982">
                  <c:v>0.4578</c:v>
                </c:pt>
                <c:pt idx="983">
                  <c:v>0.4561</c:v>
                </c:pt>
                <c:pt idx="984">
                  <c:v>0.4512</c:v>
                </c:pt>
                <c:pt idx="985">
                  <c:v>0.4483</c:v>
                </c:pt>
                <c:pt idx="986">
                  <c:v>0.4558</c:v>
                </c:pt>
                <c:pt idx="987">
                  <c:v>0.4551</c:v>
                </c:pt>
                <c:pt idx="988">
                  <c:v>0.4455</c:v>
                </c:pt>
                <c:pt idx="989">
                  <c:v>0.4458</c:v>
                </c:pt>
                <c:pt idx="990">
                  <c:v>0.4537</c:v>
                </c:pt>
                <c:pt idx="991">
                  <c:v>0.4507</c:v>
                </c:pt>
                <c:pt idx="992">
                  <c:v>0.4531</c:v>
                </c:pt>
                <c:pt idx="993">
                  <c:v>0.4531</c:v>
                </c:pt>
                <c:pt idx="994">
                  <c:v>0.447</c:v>
                </c:pt>
                <c:pt idx="995">
                  <c:v>0.4437</c:v>
                </c:pt>
                <c:pt idx="996">
                  <c:v>0.4509</c:v>
                </c:pt>
                <c:pt idx="997">
                  <c:v>0.4428</c:v>
                </c:pt>
                <c:pt idx="998">
                  <c:v>0.4531</c:v>
                </c:pt>
                <c:pt idx="999">
                  <c:v>0.4443</c:v>
                </c:pt>
                <c:pt idx="1000">
                  <c:v>0.442</c:v>
                </c:pt>
                <c:pt idx="1001">
                  <c:v>0.4433</c:v>
                </c:pt>
                <c:pt idx="1002">
                  <c:v>0.448</c:v>
                </c:pt>
                <c:pt idx="1003">
                  <c:v>0.4543</c:v>
                </c:pt>
                <c:pt idx="1004">
                  <c:v>0.4429</c:v>
                </c:pt>
                <c:pt idx="1005">
                  <c:v>0.4392</c:v>
                </c:pt>
                <c:pt idx="1006">
                  <c:v>0.4406</c:v>
                </c:pt>
                <c:pt idx="1007">
                  <c:v>0.4442</c:v>
                </c:pt>
                <c:pt idx="1008">
                  <c:v>0.435</c:v>
                </c:pt>
                <c:pt idx="1009">
                  <c:v>0.427</c:v>
                </c:pt>
                <c:pt idx="1010">
                  <c:v>0.4448</c:v>
                </c:pt>
                <c:pt idx="1011">
                  <c:v>0.4329</c:v>
                </c:pt>
                <c:pt idx="1012">
                  <c:v>0.4447</c:v>
                </c:pt>
                <c:pt idx="1013">
                  <c:v>0.4356</c:v>
                </c:pt>
                <c:pt idx="1014">
                  <c:v>0.4449</c:v>
                </c:pt>
                <c:pt idx="1015">
                  <c:v>0.4561</c:v>
                </c:pt>
                <c:pt idx="1016">
                  <c:v>0.4554</c:v>
                </c:pt>
                <c:pt idx="1017">
                  <c:v>0.4554</c:v>
                </c:pt>
                <c:pt idx="1018">
                  <c:v>0.4539</c:v>
                </c:pt>
                <c:pt idx="1019">
                  <c:v>0.4565</c:v>
                </c:pt>
                <c:pt idx="1020">
                  <c:v>0.4456</c:v>
                </c:pt>
                <c:pt idx="1021">
                  <c:v>0.4505</c:v>
                </c:pt>
                <c:pt idx="1022">
                  <c:v>0.4593</c:v>
                </c:pt>
                <c:pt idx="1023">
                  <c:v>0.453</c:v>
                </c:pt>
                <c:pt idx="1024">
                  <c:v>0.4333</c:v>
                </c:pt>
                <c:pt idx="1025">
                  <c:v>0.4508</c:v>
                </c:pt>
                <c:pt idx="1026">
                  <c:v>0.4597</c:v>
                </c:pt>
                <c:pt idx="1027">
                  <c:v>0.4561</c:v>
                </c:pt>
                <c:pt idx="1028">
                  <c:v>0.4521</c:v>
                </c:pt>
                <c:pt idx="1029">
                  <c:v>0.4485</c:v>
                </c:pt>
                <c:pt idx="1030">
                  <c:v>0.451</c:v>
                </c:pt>
                <c:pt idx="1031">
                  <c:v>0.4521</c:v>
                </c:pt>
                <c:pt idx="1032">
                  <c:v>0.4467</c:v>
                </c:pt>
                <c:pt idx="1033">
                  <c:v>0.4539</c:v>
                </c:pt>
                <c:pt idx="1034">
                  <c:v>0.4385</c:v>
                </c:pt>
                <c:pt idx="1035">
                  <c:v>0.4507</c:v>
                </c:pt>
                <c:pt idx="1036">
                  <c:v>0.4503</c:v>
                </c:pt>
                <c:pt idx="1037">
                  <c:v>0.4463</c:v>
                </c:pt>
                <c:pt idx="1038">
                  <c:v>0.4583</c:v>
                </c:pt>
                <c:pt idx="1039">
                  <c:v>0.4596</c:v>
                </c:pt>
                <c:pt idx="1040">
                  <c:v>0.461</c:v>
                </c:pt>
                <c:pt idx="1041">
                  <c:v>0.4578</c:v>
                </c:pt>
                <c:pt idx="1042">
                  <c:v>0.458</c:v>
                </c:pt>
                <c:pt idx="1043">
                  <c:v>0.4541</c:v>
                </c:pt>
                <c:pt idx="1044">
                  <c:v>0.4603</c:v>
                </c:pt>
                <c:pt idx="1045">
                  <c:v>0.4598</c:v>
                </c:pt>
                <c:pt idx="1046">
                  <c:v>0.4593</c:v>
                </c:pt>
                <c:pt idx="1047">
                  <c:v>0.4461</c:v>
                </c:pt>
                <c:pt idx="1048">
                  <c:v>0.4565</c:v>
                </c:pt>
                <c:pt idx="1049">
                  <c:v>0.4581</c:v>
                </c:pt>
                <c:pt idx="1050">
                  <c:v>0.4551</c:v>
                </c:pt>
                <c:pt idx="1051">
                  <c:v>0.4454</c:v>
                </c:pt>
                <c:pt idx="1052">
                  <c:v>0.4578</c:v>
                </c:pt>
                <c:pt idx="1053">
                  <c:v>0.4549</c:v>
                </c:pt>
                <c:pt idx="1054">
                  <c:v>0.4593</c:v>
                </c:pt>
                <c:pt idx="1055">
                  <c:v>0.4629</c:v>
                </c:pt>
                <c:pt idx="1056">
                  <c:v>0.4506</c:v>
                </c:pt>
                <c:pt idx="1057">
                  <c:v>0.4576</c:v>
                </c:pt>
                <c:pt idx="1058">
                  <c:v>0.4664</c:v>
                </c:pt>
                <c:pt idx="1059">
                  <c:v>0.4703</c:v>
                </c:pt>
                <c:pt idx="1060">
                  <c:v>0.4728</c:v>
                </c:pt>
                <c:pt idx="1061">
                  <c:v>0.4404</c:v>
                </c:pt>
                <c:pt idx="1062">
                  <c:v>0.4603</c:v>
                </c:pt>
                <c:pt idx="1063">
                  <c:v>0.4549</c:v>
                </c:pt>
                <c:pt idx="1064">
                  <c:v>0.4509</c:v>
                </c:pt>
                <c:pt idx="1065">
                  <c:v>0.4777</c:v>
                </c:pt>
                <c:pt idx="1066">
                  <c:v>0.4744</c:v>
                </c:pt>
                <c:pt idx="1067">
                  <c:v>0.4635</c:v>
                </c:pt>
                <c:pt idx="1068">
                  <c:v>0.4522</c:v>
                </c:pt>
                <c:pt idx="1069">
                  <c:v>0.4566</c:v>
                </c:pt>
                <c:pt idx="1070">
                  <c:v>0.4484</c:v>
                </c:pt>
                <c:pt idx="1071">
                  <c:v>0.4707</c:v>
                </c:pt>
                <c:pt idx="1072">
                  <c:v>0.4469</c:v>
                </c:pt>
                <c:pt idx="1073">
                  <c:v>0.4557</c:v>
                </c:pt>
                <c:pt idx="1074">
                  <c:v>0.46</c:v>
                </c:pt>
                <c:pt idx="1075">
                  <c:v>0.4626</c:v>
                </c:pt>
                <c:pt idx="1076">
                  <c:v>0.4613</c:v>
                </c:pt>
                <c:pt idx="1077">
                  <c:v>0.4594</c:v>
                </c:pt>
                <c:pt idx="1078">
                  <c:v>0.4523</c:v>
                </c:pt>
                <c:pt idx="1079">
                  <c:v>0.4598</c:v>
                </c:pt>
                <c:pt idx="1080">
                  <c:v>0.4588</c:v>
                </c:pt>
                <c:pt idx="1081">
                  <c:v>0.4602</c:v>
                </c:pt>
                <c:pt idx="1082">
                  <c:v>0.4574</c:v>
                </c:pt>
                <c:pt idx="1083">
                  <c:v>0.4573</c:v>
                </c:pt>
                <c:pt idx="1084">
                  <c:v>0.4499</c:v>
                </c:pt>
                <c:pt idx="1085">
                  <c:v>0.4505</c:v>
                </c:pt>
                <c:pt idx="1086">
                  <c:v>0.4563</c:v>
                </c:pt>
                <c:pt idx="1087">
                  <c:v>0.4479</c:v>
                </c:pt>
                <c:pt idx="1088">
                  <c:v>0.4548</c:v>
                </c:pt>
                <c:pt idx="1089">
                  <c:v>0.4376</c:v>
                </c:pt>
                <c:pt idx="1090">
                  <c:v>0.4569</c:v>
                </c:pt>
                <c:pt idx="1091">
                  <c:v>0.4473</c:v>
                </c:pt>
                <c:pt idx="1092">
                  <c:v>0.4623</c:v>
                </c:pt>
                <c:pt idx="1093">
                  <c:v>0.4578</c:v>
                </c:pt>
                <c:pt idx="1094">
                  <c:v>0.4561</c:v>
                </c:pt>
                <c:pt idx="1095">
                  <c:v>0.4559</c:v>
                </c:pt>
                <c:pt idx="1096">
                  <c:v>0.4547</c:v>
                </c:pt>
                <c:pt idx="1097">
                  <c:v>0.4497</c:v>
                </c:pt>
                <c:pt idx="1098">
                  <c:v>0.4566</c:v>
                </c:pt>
                <c:pt idx="1099">
                  <c:v>0.4557</c:v>
                </c:pt>
                <c:pt idx="1100">
                  <c:v>0.459</c:v>
                </c:pt>
                <c:pt idx="1101">
                  <c:v>0.4539</c:v>
                </c:pt>
                <c:pt idx="1102">
                  <c:v>0.4472</c:v>
                </c:pt>
                <c:pt idx="1103">
                  <c:v>0.4478</c:v>
                </c:pt>
                <c:pt idx="1104">
                  <c:v>0.46</c:v>
                </c:pt>
                <c:pt idx="1105">
                  <c:v>0.4543</c:v>
                </c:pt>
                <c:pt idx="1106">
                  <c:v>0.4572</c:v>
                </c:pt>
                <c:pt idx="1107">
                  <c:v>0.45</c:v>
                </c:pt>
                <c:pt idx="1108">
                  <c:v>0.4511</c:v>
                </c:pt>
                <c:pt idx="1109">
                  <c:v>0.4579</c:v>
                </c:pt>
                <c:pt idx="1110">
                  <c:v>0.4474</c:v>
                </c:pt>
                <c:pt idx="1111">
                  <c:v>0.4383</c:v>
                </c:pt>
                <c:pt idx="1112">
                  <c:v>0.4502</c:v>
                </c:pt>
                <c:pt idx="1113">
                  <c:v>0.4492</c:v>
                </c:pt>
                <c:pt idx="1114">
                  <c:v>0.4529</c:v>
                </c:pt>
                <c:pt idx="1115">
                  <c:v>0.4505</c:v>
                </c:pt>
                <c:pt idx="1116">
                  <c:v>0.4479</c:v>
                </c:pt>
                <c:pt idx="1117">
                  <c:v>0.448</c:v>
                </c:pt>
                <c:pt idx="1118">
                  <c:v>0.4485</c:v>
                </c:pt>
                <c:pt idx="1119">
                  <c:v>0.4469</c:v>
                </c:pt>
                <c:pt idx="1120">
                  <c:v>0.4481</c:v>
                </c:pt>
                <c:pt idx="1121">
                  <c:v>0.4487</c:v>
                </c:pt>
                <c:pt idx="1122">
                  <c:v>0.4434</c:v>
                </c:pt>
                <c:pt idx="1123">
                  <c:v>0.4535</c:v>
                </c:pt>
                <c:pt idx="1124">
                  <c:v>0.4463</c:v>
                </c:pt>
                <c:pt idx="1125">
                  <c:v>0.4562</c:v>
                </c:pt>
                <c:pt idx="1126">
                  <c:v>0.4444</c:v>
                </c:pt>
                <c:pt idx="1127">
                  <c:v>0.4488</c:v>
                </c:pt>
                <c:pt idx="1128">
                  <c:v>0.4444</c:v>
                </c:pt>
                <c:pt idx="1129">
                  <c:v>0.4461</c:v>
                </c:pt>
                <c:pt idx="1130">
                  <c:v>0.4503</c:v>
                </c:pt>
                <c:pt idx="1131">
                  <c:v>0.449</c:v>
                </c:pt>
                <c:pt idx="1132">
                  <c:v>0.4534</c:v>
                </c:pt>
                <c:pt idx="1133">
                  <c:v>0.4489</c:v>
                </c:pt>
                <c:pt idx="1134">
                  <c:v>0.4338</c:v>
                </c:pt>
                <c:pt idx="1135">
                  <c:v>0.4545</c:v>
                </c:pt>
                <c:pt idx="1136">
                  <c:v>0.4595</c:v>
                </c:pt>
                <c:pt idx="1137">
                  <c:v>0.4502</c:v>
                </c:pt>
                <c:pt idx="1138">
                  <c:v>0.4511</c:v>
                </c:pt>
                <c:pt idx="1139">
                  <c:v>0.4414</c:v>
                </c:pt>
                <c:pt idx="1140">
                  <c:v>0.4548</c:v>
                </c:pt>
                <c:pt idx="1141">
                  <c:v>0.451</c:v>
                </c:pt>
                <c:pt idx="1142">
                  <c:v>0.456</c:v>
                </c:pt>
                <c:pt idx="1143">
                  <c:v>0.4522</c:v>
                </c:pt>
                <c:pt idx="1144">
                  <c:v>0.436</c:v>
                </c:pt>
                <c:pt idx="1145">
                  <c:v>0.4507</c:v>
                </c:pt>
                <c:pt idx="1146">
                  <c:v>0.4462</c:v>
                </c:pt>
                <c:pt idx="1147">
                  <c:v>0.453</c:v>
                </c:pt>
                <c:pt idx="1148">
                  <c:v>0.4493</c:v>
                </c:pt>
                <c:pt idx="1149">
                  <c:v>0.4459</c:v>
                </c:pt>
                <c:pt idx="1150">
                  <c:v>0.4442</c:v>
                </c:pt>
                <c:pt idx="1151">
                  <c:v>0.446</c:v>
                </c:pt>
                <c:pt idx="1152">
                  <c:v>0.4511</c:v>
                </c:pt>
                <c:pt idx="1153">
                  <c:v>0.4471</c:v>
                </c:pt>
                <c:pt idx="1154">
                  <c:v>0.4351</c:v>
                </c:pt>
                <c:pt idx="1155">
                  <c:v>0.4471</c:v>
                </c:pt>
                <c:pt idx="1156">
                  <c:v>0.4435</c:v>
                </c:pt>
                <c:pt idx="1157">
                  <c:v>0.4529</c:v>
                </c:pt>
                <c:pt idx="1158">
                  <c:v>0.4466</c:v>
                </c:pt>
                <c:pt idx="1159">
                  <c:v>0.4425</c:v>
                </c:pt>
                <c:pt idx="1160">
                  <c:v>0.4572</c:v>
                </c:pt>
                <c:pt idx="1161">
                  <c:v>0.4505</c:v>
                </c:pt>
                <c:pt idx="1162">
                  <c:v>0.4474</c:v>
                </c:pt>
                <c:pt idx="1163">
                  <c:v>0.4472</c:v>
                </c:pt>
                <c:pt idx="1164">
                  <c:v>0.4512</c:v>
                </c:pt>
                <c:pt idx="1165">
                  <c:v>0.4507</c:v>
                </c:pt>
                <c:pt idx="1166">
                  <c:v>0.447</c:v>
                </c:pt>
                <c:pt idx="1167">
                  <c:v>0.4552</c:v>
                </c:pt>
                <c:pt idx="1168">
                  <c:v>0.4507</c:v>
                </c:pt>
                <c:pt idx="1169">
                  <c:v>0.4545</c:v>
                </c:pt>
                <c:pt idx="1170">
                  <c:v>0.4507</c:v>
                </c:pt>
                <c:pt idx="1171">
                  <c:v>0.4518</c:v>
                </c:pt>
                <c:pt idx="1172">
                  <c:v>0.4564</c:v>
                </c:pt>
                <c:pt idx="1173">
                  <c:v>0.4544</c:v>
                </c:pt>
                <c:pt idx="1174">
                  <c:v>0.4512</c:v>
                </c:pt>
                <c:pt idx="1175">
                  <c:v>0.4556</c:v>
                </c:pt>
                <c:pt idx="1176">
                  <c:v>0.4525</c:v>
                </c:pt>
                <c:pt idx="1177">
                  <c:v>0.4516</c:v>
                </c:pt>
                <c:pt idx="1178">
                  <c:v>0.4544</c:v>
                </c:pt>
                <c:pt idx="1179">
                  <c:v>0.4541</c:v>
                </c:pt>
                <c:pt idx="1180">
                  <c:v>0.4536</c:v>
                </c:pt>
                <c:pt idx="1181">
                  <c:v>0.4455</c:v>
                </c:pt>
                <c:pt idx="1182">
                  <c:v>0.4547</c:v>
                </c:pt>
                <c:pt idx="1183">
                  <c:v>0.434</c:v>
                </c:pt>
                <c:pt idx="1184">
                  <c:v>0.443</c:v>
                </c:pt>
                <c:pt idx="1185">
                  <c:v>0.4493</c:v>
                </c:pt>
                <c:pt idx="1186">
                  <c:v>0.4493</c:v>
                </c:pt>
                <c:pt idx="1187">
                  <c:v>0.4479</c:v>
                </c:pt>
                <c:pt idx="1188">
                  <c:v>0.4528</c:v>
                </c:pt>
                <c:pt idx="1189">
                  <c:v>0.4506</c:v>
                </c:pt>
                <c:pt idx="1190">
                  <c:v>0.4545</c:v>
                </c:pt>
                <c:pt idx="1191">
                  <c:v>0.449</c:v>
                </c:pt>
                <c:pt idx="1192">
                  <c:v>0.4258</c:v>
                </c:pt>
                <c:pt idx="1193">
                  <c:v>0.4498</c:v>
                </c:pt>
                <c:pt idx="1194">
                  <c:v>0.4491</c:v>
                </c:pt>
                <c:pt idx="1195">
                  <c:v>0.4561</c:v>
                </c:pt>
                <c:pt idx="1196">
                  <c:v>0.4596</c:v>
                </c:pt>
                <c:pt idx="1197">
                  <c:v>0.4557</c:v>
                </c:pt>
                <c:pt idx="1198">
                  <c:v>0.4642</c:v>
                </c:pt>
                <c:pt idx="1199">
                  <c:v>0.4559</c:v>
                </c:pt>
                <c:pt idx="1200">
                  <c:v>0.4568</c:v>
                </c:pt>
                <c:pt idx="1201">
                  <c:v>0.4635</c:v>
                </c:pt>
                <c:pt idx="1202">
                  <c:v>0.4634</c:v>
                </c:pt>
                <c:pt idx="1203">
                  <c:v>0.4483</c:v>
                </c:pt>
                <c:pt idx="1204">
                  <c:v>0.4592</c:v>
                </c:pt>
                <c:pt idx="1205">
                  <c:v>0.4544</c:v>
                </c:pt>
                <c:pt idx="1206">
                  <c:v>0.4567</c:v>
                </c:pt>
                <c:pt idx="1207">
                  <c:v>0.4599</c:v>
                </c:pt>
                <c:pt idx="1208">
                  <c:v>0.462</c:v>
                </c:pt>
                <c:pt idx="1209">
                  <c:v>0.463</c:v>
                </c:pt>
                <c:pt idx="1210">
                  <c:v>0.454</c:v>
                </c:pt>
                <c:pt idx="1211">
                  <c:v>0.4582</c:v>
                </c:pt>
                <c:pt idx="1212">
                  <c:v>0.4656</c:v>
                </c:pt>
                <c:pt idx="1213">
                  <c:v>0.4645</c:v>
                </c:pt>
                <c:pt idx="1214">
                  <c:v>0.4581</c:v>
                </c:pt>
                <c:pt idx="1215">
                  <c:v>0.4578</c:v>
                </c:pt>
                <c:pt idx="1216">
                  <c:v>0.4526</c:v>
                </c:pt>
                <c:pt idx="1217">
                  <c:v>0.4618</c:v>
                </c:pt>
                <c:pt idx="1218">
                  <c:v>0.4599</c:v>
                </c:pt>
                <c:pt idx="1219">
                  <c:v>0.4635</c:v>
                </c:pt>
                <c:pt idx="1220">
                  <c:v>0.468</c:v>
                </c:pt>
                <c:pt idx="1221">
                  <c:v>0.4653</c:v>
                </c:pt>
                <c:pt idx="1222">
                  <c:v>0.464</c:v>
                </c:pt>
                <c:pt idx="1223">
                  <c:v>0.4688</c:v>
                </c:pt>
                <c:pt idx="1224">
                  <c:v>0.4685</c:v>
                </c:pt>
                <c:pt idx="1225">
                  <c:v>0.4663</c:v>
                </c:pt>
                <c:pt idx="1226">
                  <c:v>0.454</c:v>
                </c:pt>
                <c:pt idx="1227">
                  <c:v>0.4515</c:v>
                </c:pt>
                <c:pt idx="1228">
                  <c:v>0.4531</c:v>
                </c:pt>
                <c:pt idx="1229">
                  <c:v>0.4649</c:v>
                </c:pt>
                <c:pt idx="1230">
                  <c:v>0.4666</c:v>
                </c:pt>
                <c:pt idx="1231">
                  <c:v>0.4554</c:v>
                </c:pt>
                <c:pt idx="1232">
                  <c:v>0.4493</c:v>
                </c:pt>
                <c:pt idx="1233">
                  <c:v>0.4538</c:v>
                </c:pt>
                <c:pt idx="1234">
                  <c:v>0.4596</c:v>
                </c:pt>
                <c:pt idx="1235">
                  <c:v>0.459</c:v>
                </c:pt>
                <c:pt idx="1236">
                  <c:v>0.4661</c:v>
                </c:pt>
                <c:pt idx="1237">
                  <c:v>0.4609</c:v>
                </c:pt>
                <c:pt idx="1238">
                  <c:v>0.462</c:v>
                </c:pt>
                <c:pt idx="1239">
                  <c:v>0.4593</c:v>
                </c:pt>
                <c:pt idx="1240">
                  <c:v>0.4633</c:v>
                </c:pt>
                <c:pt idx="1241">
                  <c:v>0.4435</c:v>
                </c:pt>
                <c:pt idx="1242">
                  <c:v>0.4388</c:v>
                </c:pt>
                <c:pt idx="1243">
                  <c:v>0.434</c:v>
                </c:pt>
                <c:pt idx="1244">
                  <c:v>0.4677</c:v>
                </c:pt>
                <c:pt idx="1245">
                  <c:v>0.4669</c:v>
                </c:pt>
                <c:pt idx="1246">
                  <c:v>0.4606</c:v>
                </c:pt>
                <c:pt idx="1247">
                  <c:v>0.4626</c:v>
                </c:pt>
                <c:pt idx="1248">
                  <c:v>0.4647</c:v>
                </c:pt>
                <c:pt idx="1249">
                  <c:v>0.4585</c:v>
                </c:pt>
                <c:pt idx="1250">
                  <c:v>0.4491</c:v>
                </c:pt>
                <c:pt idx="1251">
                  <c:v>0.4536</c:v>
                </c:pt>
                <c:pt idx="1252">
                  <c:v>0.4395</c:v>
                </c:pt>
                <c:pt idx="1253">
                  <c:v>0.4595</c:v>
                </c:pt>
                <c:pt idx="1254">
                  <c:v>0.4546</c:v>
                </c:pt>
                <c:pt idx="1255">
                  <c:v>0.4629</c:v>
                </c:pt>
                <c:pt idx="1256">
                  <c:v>0.4601</c:v>
                </c:pt>
                <c:pt idx="1257">
                  <c:v>0.4603</c:v>
                </c:pt>
                <c:pt idx="1258">
                  <c:v>0.4675</c:v>
                </c:pt>
                <c:pt idx="1259">
                  <c:v>0.4581</c:v>
                </c:pt>
                <c:pt idx="1260">
                  <c:v>0.4703</c:v>
                </c:pt>
                <c:pt idx="1261">
                  <c:v>0.4637</c:v>
                </c:pt>
                <c:pt idx="1262">
                  <c:v>0.4424</c:v>
                </c:pt>
                <c:pt idx="1263">
                  <c:v>0.4448</c:v>
                </c:pt>
                <c:pt idx="1264">
                  <c:v>0.4692</c:v>
                </c:pt>
                <c:pt idx="1265">
                  <c:v>0.4603</c:v>
                </c:pt>
                <c:pt idx="1266">
                  <c:v>0.4558</c:v>
                </c:pt>
                <c:pt idx="1267">
                  <c:v>0.46</c:v>
                </c:pt>
                <c:pt idx="1268">
                  <c:v>0.4514</c:v>
                </c:pt>
                <c:pt idx="1269">
                  <c:v>0.464</c:v>
                </c:pt>
                <c:pt idx="1270">
                  <c:v>0.4596</c:v>
                </c:pt>
                <c:pt idx="1271">
                  <c:v>0.4587</c:v>
                </c:pt>
                <c:pt idx="1272">
                  <c:v>0.4555</c:v>
                </c:pt>
                <c:pt idx="1273">
                  <c:v>0.4573</c:v>
                </c:pt>
                <c:pt idx="1274">
                  <c:v>0.4524</c:v>
                </c:pt>
                <c:pt idx="1275">
                  <c:v>0.4622</c:v>
                </c:pt>
                <c:pt idx="1276">
                  <c:v>0.455</c:v>
                </c:pt>
                <c:pt idx="1277">
                  <c:v>0.458</c:v>
                </c:pt>
                <c:pt idx="1278">
                  <c:v>0.4552</c:v>
                </c:pt>
                <c:pt idx="1279">
                  <c:v>0.4519</c:v>
                </c:pt>
                <c:pt idx="1280">
                  <c:v>0.454</c:v>
                </c:pt>
                <c:pt idx="1281">
                  <c:v>0.4493</c:v>
                </c:pt>
                <c:pt idx="1282">
                  <c:v>0.4494</c:v>
                </c:pt>
                <c:pt idx="1283">
                  <c:v>0.4547</c:v>
                </c:pt>
                <c:pt idx="1284">
                  <c:v>0.4589</c:v>
                </c:pt>
                <c:pt idx="1285">
                  <c:v>0.4557</c:v>
                </c:pt>
                <c:pt idx="1286">
                  <c:v>0.4609</c:v>
                </c:pt>
                <c:pt idx="1287">
                  <c:v>0.4547</c:v>
                </c:pt>
                <c:pt idx="1288">
                  <c:v>0.4653</c:v>
                </c:pt>
                <c:pt idx="1289">
                  <c:v>0.4607</c:v>
                </c:pt>
                <c:pt idx="1290">
                  <c:v>0.4457</c:v>
                </c:pt>
                <c:pt idx="1291">
                  <c:v>0.4532</c:v>
                </c:pt>
                <c:pt idx="1292">
                  <c:v>0.4527</c:v>
                </c:pt>
                <c:pt idx="1293">
                  <c:v>0.4434</c:v>
                </c:pt>
                <c:pt idx="1294">
                  <c:v>0.4496</c:v>
                </c:pt>
                <c:pt idx="1295">
                  <c:v>0.4589</c:v>
                </c:pt>
                <c:pt idx="1296">
                  <c:v>0.4551</c:v>
                </c:pt>
                <c:pt idx="1297">
                  <c:v>0.4408</c:v>
                </c:pt>
                <c:pt idx="1298">
                  <c:v>0.4595</c:v>
                </c:pt>
                <c:pt idx="1299">
                  <c:v>0.4491</c:v>
                </c:pt>
                <c:pt idx="1300">
                  <c:v>0.4484</c:v>
                </c:pt>
                <c:pt idx="1301">
                  <c:v>0.448</c:v>
                </c:pt>
                <c:pt idx="1302">
                  <c:v>0.4546</c:v>
                </c:pt>
                <c:pt idx="1303">
                  <c:v>0.4418</c:v>
                </c:pt>
                <c:pt idx="1304">
                  <c:v>0.4551</c:v>
                </c:pt>
                <c:pt idx="1305">
                  <c:v>0.4461</c:v>
                </c:pt>
                <c:pt idx="1306">
                  <c:v>0.4487</c:v>
                </c:pt>
                <c:pt idx="1307">
                  <c:v>0.451</c:v>
                </c:pt>
                <c:pt idx="1308">
                  <c:v>0.4424</c:v>
                </c:pt>
                <c:pt idx="1309">
                  <c:v>0.4429</c:v>
                </c:pt>
                <c:pt idx="1310">
                  <c:v>0.4421</c:v>
                </c:pt>
                <c:pt idx="1311">
                  <c:v>0.4447</c:v>
                </c:pt>
                <c:pt idx="1312">
                  <c:v>0.4461</c:v>
                </c:pt>
                <c:pt idx="1313">
                  <c:v>0.4427</c:v>
                </c:pt>
                <c:pt idx="1314">
                  <c:v>0.4459</c:v>
                </c:pt>
                <c:pt idx="1315">
                  <c:v>0.4298</c:v>
                </c:pt>
                <c:pt idx="1316">
                  <c:v>0.4564</c:v>
                </c:pt>
                <c:pt idx="1317">
                  <c:v>0.4448</c:v>
                </c:pt>
                <c:pt idx="1318">
                  <c:v>0.4517</c:v>
                </c:pt>
                <c:pt idx="1319">
                  <c:v>0.4474</c:v>
                </c:pt>
                <c:pt idx="1320">
                  <c:v>0.453</c:v>
                </c:pt>
                <c:pt idx="1321">
                  <c:v>0.4416</c:v>
                </c:pt>
                <c:pt idx="1322">
                  <c:v>0.4458</c:v>
                </c:pt>
                <c:pt idx="1323">
                  <c:v>0.4453</c:v>
                </c:pt>
                <c:pt idx="1324">
                  <c:v>0.4363</c:v>
                </c:pt>
                <c:pt idx="1325">
                  <c:v>0.4437</c:v>
                </c:pt>
                <c:pt idx="1326">
                  <c:v>0.4341</c:v>
                </c:pt>
                <c:pt idx="1327">
                  <c:v>0.4477</c:v>
                </c:pt>
                <c:pt idx="1328">
                  <c:v>0.4405</c:v>
                </c:pt>
                <c:pt idx="1329">
                  <c:v>0.4415</c:v>
                </c:pt>
                <c:pt idx="1330">
                  <c:v>0.4294</c:v>
                </c:pt>
                <c:pt idx="1331">
                  <c:v>0.4366</c:v>
                </c:pt>
                <c:pt idx="1332">
                  <c:v>0.438</c:v>
                </c:pt>
                <c:pt idx="1333">
                  <c:v>0.4395</c:v>
                </c:pt>
                <c:pt idx="1334">
                  <c:v>0.446</c:v>
                </c:pt>
                <c:pt idx="1335">
                  <c:v>0.4275</c:v>
                </c:pt>
                <c:pt idx="1336">
                  <c:v>0.4504</c:v>
                </c:pt>
                <c:pt idx="1337">
                  <c:v>0.4429</c:v>
                </c:pt>
                <c:pt idx="1338">
                  <c:v>0.4384</c:v>
                </c:pt>
                <c:pt idx="1339">
                  <c:v>0.434</c:v>
                </c:pt>
                <c:pt idx="1340">
                  <c:v>0.4291</c:v>
                </c:pt>
                <c:pt idx="1341">
                  <c:v>0.4368</c:v>
                </c:pt>
                <c:pt idx="1342">
                  <c:v>0.4356</c:v>
                </c:pt>
                <c:pt idx="1343">
                  <c:v>0.4307</c:v>
                </c:pt>
                <c:pt idx="1344">
                  <c:v>0.4355</c:v>
                </c:pt>
                <c:pt idx="1345">
                  <c:v>0.439</c:v>
                </c:pt>
                <c:pt idx="1346">
                  <c:v>0.4427</c:v>
                </c:pt>
                <c:pt idx="1347">
                  <c:v>0.4344</c:v>
                </c:pt>
                <c:pt idx="1348">
                  <c:v>0.4337</c:v>
                </c:pt>
                <c:pt idx="1349">
                  <c:v>0.4286</c:v>
                </c:pt>
                <c:pt idx="1350">
                  <c:v>0.4392</c:v>
                </c:pt>
                <c:pt idx="1351">
                  <c:v>0.4435</c:v>
                </c:pt>
                <c:pt idx="1352">
                  <c:v>0.4379</c:v>
                </c:pt>
                <c:pt idx="1353">
                  <c:v>0.4411</c:v>
                </c:pt>
                <c:pt idx="1354">
                  <c:v>0.4351</c:v>
                </c:pt>
                <c:pt idx="1355">
                  <c:v>0.4322</c:v>
                </c:pt>
                <c:pt idx="1356">
                  <c:v>0.4351</c:v>
                </c:pt>
                <c:pt idx="1357">
                  <c:v>0.4463</c:v>
                </c:pt>
                <c:pt idx="1358">
                  <c:v>0.4387</c:v>
                </c:pt>
                <c:pt idx="1359">
                  <c:v>0.4357</c:v>
                </c:pt>
                <c:pt idx="1360">
                  <c:v>0.4354</c:v>
                </c:pt>
                <c:pt idx="1361">
                  <c:v>0.4406</c:v>
                </c:pt>
                <c:pt idx="1362">
                  <c:v>0.4445</c:v>
                </c:pt>
                <c:pt idx="1363">
                  <c:v>0.4385</c:v>
                </c:pt>
                <c:pt idx="1364">
                  <c:v>0.4337</c:v>
                </c:pt>
                <c:pt idx="1365">
                  <c:v>0.439</c:v>
                </c:pt>
                <c:pt idx="1366">
                  <c:v>0.4428</c:v>
                </c:pt>
                <c:pt idx="1367">
                  <c:v>0.4452</c:v>
                </c:pt>
                <c:pt idx="1368">
                  <c:v>0.4417</c:v>
                </c:pt>
                <c:pt idx="1369">
                  <c:v>0.438</c:v>
                </c:pt>
                <c:pt idx="1370">
                  <c:v>0.4307</c:v>
                </c:pt>
                <c:pt idx="1371">
                  <c:v>0.4353</c:v>
                </c:pt>
                <c:pt idx="1372">
                  <c:v>0.4435</c:v>
                </c:pt>
                <c:pt idx="1373">
                  <c:v>0.4413</c:v>
                </c:pt>
                <c:pt idx="1374">
                  <c:v>0.4234</c:v>
                </c:pt>
                <c:pt idx="1375">
                  <c:v>0.4432</c:v>
                </c:pt>
                <c:pt idx="1376">
                  <c:v>0.4388</c:v>
                </c:pt>
                <c:pt idx="1377">
                  <c:v>0.4406</c:v>
                </c:pt>
                <c:pt idx="1378">
                  <c:v>0.4425</c:v>
                </c:pt>
                <c:pt idx="1379">
                  <c:v>0.4316</c:v>
                </c:pt>
                <c:pt idx="1380">
                  <c:v>0.437</c:v>
                </c:pt>
                <c:pt idx="1381">
                  <c:v>0.4485</c:v>
                </c:pt>
                <c:pt idx="1382">
                  <c:v>0.448</c:v>
                </c:pt>
                <c:pt idx="1383">
                  <c:v>0.4531</c:v>
                </c:pt>
                <c:pt idx="1384">
                  <c:v>0.4503</c:v>
                </c:pt>
                <c:pt idx="1385">
                  <c:v>0.4517</c:v>
                </c:pt>
                <c:pt idx="1386">
                  <c:v>0.4457</c:v>
                </c:pt>
                <c:pt idx="1387">
                  <c:v>0.4561</c:v>
                </c:pt>
                <c:pt idx="1388">
                  <c:v>0.4527</c:v>
                </c:pt>
                <c:pt idx="1389">
                  <c:v>0.4228</c:v>
                </c:pt>
                <c:pt idx="1390">
                  <c:v>0.4422</c:v>
                </c:pt>
                <c:pt idx="1391">
                  <c:v>0.4331</c:v>
                </c:pt>
                <c:pt idx="1392">
                  <c:v>0.4483</c:v>
                </c:pt>
                <c:pt idx="1393">
                  <c:v>0.4388</c:v>
                </c:pt>
                <c:pt idx="1394">
                  <c:v>0.4497</c:v>
                </c:pt>
                <c:pt idx="1395">
                  <c:v>0.4245</c:v>
                </c:pt>
                <c:pt idx="1396">
                  <c:v>0.4507</c:v>
                </c:pt>
                <c:pt idx="1397">
                  <c:v>0.4624</c:v>
                </c:pt>
                <c:pt idx="1398">
                  <c:v>0.4695</c:v>
                </c:pt>
                <c:pt idx="1399">
                  <c:v>0.4655</c:v>
                </c:pt>
                <c:pt idx="1400">
                  <c:v>0.4893</c:v>
                </c:pt>
                <c:pt idx="1401">
                  <c:v>0.4586</c:v>
                </c:pt>
                <c:pt idx="1402">
                  <c:v>0.479</c:v>
                </c:pt>
                <c:pt idx="1403">
                  <c:v>0.4553</c:v>
                </c:pt>
                <c:pt idx="1404">
                  <c:v>0.4638</c:v>
                </c:pt>
                <c:pt idx="1405">
                  <c:v>0.461</c:v>
                </c:pt>
                <c:pt idx="1406">
                  <c:v>0.4691</c:v>
                </c:pt>
                <c:pt idx="1407">
                  <c:v>0.4614</c:v>
                </c:pt>
                <c:pt idx="1408">
                  <c:v>0.4538</c:v>
                </c:pt>
                <c:pt idx="1409">
                  <c:v>0.4482</c:v>
                </c:pt>
                <c:pt idx="1410">
                  <c:v>0.4771</c:v>
                </c:pt>
                <c:pt idx="1411">
                  <c:v>0.4564</c:v>
                </c:pt>
                <c:pt idx="1412">
                  <c:v>0.4639</c:v>
                </c:pt>
                <c:pt idx="1413">
                  <c:v>0.4595</c:v>
                </c:pt>
                <c:pt idx="1414">
                  <c:v>0.4539</c:v>
                </c:pt>
                <c:pt idx="1415">
                  <c:v>0.4456</c:v>
                </c:pt>
                <c:pt idx="1416">
                  <c:v>0.4423</c:v>
                </c:pt>
                <c:pt idx="1417">
                  <c:v>0.4485</c:v>
                </c:pt>
                <c:pt idx="1418">
                  <c:v>0.4028</c:v>
                </c:pt>
                <c:pt idx="1419">
                  <c:v>0.4467</c:v>
                </c:pt>
                <c:pt idx="1420">
                  <c:v>0.4513</c:v>
                </c:pt>
                <c:pt idx="1421">
                  <c:v>0.4621</c:v>
                </c:pt>
                <c:pt idx="1422">
                  <c:v>0.4474</c:v>
                </c:pt>
                <c:pt idx="1423">
                  <c:v>0.4638</c:v>
                </c:pt>
                <c:pt idx="1424">
                  <c:v>0.4393</c:v>
                </c:pt>
                <c:pt idx="1425">
                  <c:v>0.4524</c:v>
                </c:pt>
                <c:pt idx="1426">
                  <c:v>0.4367</c:v>
                </c:pt>
                <c:pt idx="1427">
                  <c:v>0.452</c:v>
                </c:pt>
                <c:pt idx="1428">
                  <c:v>0.4536</c:v>
                </c:pt>
                <c:pt idx="1429">
                  <c:v>0.4346</c:v>
                </c:pt>
                <c:pt idx="1430">
                  <c:v>0.4487</c:v>
                </c:pt>
                <c:pt idx="1431">
                  <c:v>0.4601</c:v>
                </c:pt>
                <c:pt idx="1432">
                  <c:v>0.4431</c:v>
                </c:pt>
                <c:pt idx="1433">
                  <c:v>0.4538</c:v>
                </c:pt>
                <c:pt idx="1434">
                  <c:v>0.4526</c:v>
                </c:pt>
                <c:pt idx="1435">
                  <c:v>0.4553</c:v>
                </c:pt>
                <c:pt idx="1436">
                  <c:v>0.4376</c:v>
                </c:pt>
                <c:pt idx="1437">
                  <c:v>0.4605</c:v>
                </c:pt>
                <c:pt idx="1438">
                  <c:v>0.4556</c:v>
                </c:pt>
                <c:pt idx="1439">
                  <c:v>0.4533</c:v>
                </c:pt>
                <c:pt idx="1440">
                  <c:v>0.4539</c:v>
                </c:pt>
                <c:pt idx="1441">
                  <c:v>0.4603</c:v>
                </c:pt>
                <c:pt idx="1442">
                  <c:v>0.4586</c:v>
                </c:pt>
                <c:pt idx="1443">
                  <c:v>0.4574</c:v>
                </c:pt>
                <c:pt idx="1444">
                  <c:v>0.4467</c:v>
                </c:pt>
                <c:pt idx="1445">
                  <c:v>0.4454</c:v>
                </c:pt>
                <c:pt idx="1446">
                  <c:v>0.4516</c:v>
                </c:pt>
                <c:pt idx="1447">
                  <c:v>0.4343</c:v>
                </c:pt>
                <c:pt idx="1448">
                  <c:v>0.4456</c:v>
                </c:pt>
                <c:pt idx="1449">
                  <c:v>0.4397</c:v>
                </c:pt>
                <c:pt idx="1450">
                  <c:v>0.4483</c:v>
                </c:pt>
                <c:pt idx="1451">
                  <c:v>0.4495</c:v>
                </c:pt>
                <c:pt idx="1452">
                  <c:v>0.437</c:v>
                </c:pt>
                <c:pt idx="1453">
                  <c:v>0.4523</c:v>
                </c:pt>
                <c:pt idx="1454">
                  <c:v>0.4532</c:v>
                </c:pt>
                <c:pt idx="1455">
                  <c:v>0.4531</c:v>
                </c:pt>
                <c:pt idx="1456">
                  <c:v>0.4449</c:v>
                </c:pt>
                <c:pt idx="1457">
                  <c:v>0.4436</c:v>
                </c:pt>
                <c:pt idx="1458">
                  <c:v>0.4457</c:v>
                </c:pt>
                <c:pt idx="1459">
                  <c:v>0.445</c:v>
                </c:pt>
                <c:pt idx="1460">
                  <c:v>0.4428</c:v>
                </c:pt>
                <c:pt idx="1461">
                  <c:v>0.4421</c:v>
                </c:pt>
                <c:pt idx="1462">
                  <c:v>0.4446</c:v>
                </c:pt>
                <c:pt idx="1463">
                  <c:v>0.4439</c:v>
                </c:pt>
                <c:pt idx="1464">
                  <c:v>0.444</c:v>
                </c:pt>
                <c:pt idx="1465">
                  <c:v>0.4413</c:v>
                </c:pt>
                <c:pt idx="1466">
                  <c:v>0.4356</c:v>
                </c:pt>
                <c:pt idx="1467">
                  <c:v>0.4412</c:v>
                </c:pt>
                <c:pt idx="1468">
                  <c:v>0.4398</c:v>
                </c:pt>
                <c:pt idx="1469">
                  <c:v>0.442</c:v>
                </c:pt>
                <c:pt idx="1470">
                  <c:v>0.4417</c:v>
                </c:pt>
                <c:pt idx="1471">
                  <c:v>0.4396</c:v>
                </c:pt>
                <c:pt idx="1472">
                  <c:v>0.4313</c:v>
                </c:pt>
                <c:pt idx="1473">
                  <c:v>0.4382</c:v>
                </c:pt>
                <c:pt idx="1474">
                  <c:v>0.4492</c:v>
                </c:pt>
                <c:pt idx="1475">
                  <c:v>0.4429</c:v>
                </c:pt>
                <c:pt idx="1476">
                  <c:v>0.4453</c:v>
                </c:pt>
                <c:pt idx="1477">
                  <c:v>0.4534</c:v>
                </c:pt>
                <c:pt idx="1478">
                  <c:v>0.4496</c:v>
                </c:pt>
                <c:pt idx="1479">
                  <c:v>0.4425</c:v>
                </c:pt>
                <c:pt idx="1480">
                  <c:v>0.4516</c:v>
                </c:pt>
                <c:pt idx="1481">
                  <c:v>0.44</c:v>
                </c:pt>
                <c:pt idx="1482">
                  <c:v>0.4428</c:v>
                </c:pt>
                <c:pt idx="1483">
                  <c:v>0.4447</c:v>
                </c:pt>
                <c:pt idx="1484">
                  <c:v>0.4402</c:v>
                </c:pt>
                <c:pt idx="1485">
                  <c:v>0.4437</c:v>
                </c:pt>
                <c:pt idx="1486">
                  <c:v>0.4425</c:v>
                </c:pt>
                <c:pt idx="1487">
                  <c:v>0.4396</c:v>
                </c:pt>
                <c:pt idx="1488">
                  <c:v>0.4344</c:v>
                </c:pt>
                <c:pt idx="1489">
                  <c:v>0.4491</c:v>
                </c:pt>
                <c:pt idx="1490">
                  <c:v>0.4463</c:v>
                </c:pt>
                <c:pt idx="1491">
                  <c:v>0.4325</c:v>
                </c:pt>
                <c:pt idx="1492">
                  <c:v>0.4567</c:v>
                </c:pt>
                <c:pt idx="1493">
                  <c:v>0.4409</c:v>
                </c:pt>
                <c:pt idx="1494">
                  <c:v>0.4516</c:v>
                </c:pt>
                <c:pt idx="1495">
                  <c:v>0.4441</c:v>
                </c:pt>
                <c:pt idx="1496">
                  <c:v>0.447</c:v>
                </c:pt>
                <c:pt idx="1497">
                  <c:v>0.4473</c:v>
                </c:pt>
                <c:pt idx="1498">
                  <c:v>0.4484</c:v>
                </c:pt>
                <c:pt idx="1499">
                  <c:v>0.4496</c:v>
                </c:pt>
                <c:pt idx="1500">
                  <c:v>0.448</c:v>
                </c:pt>
                <c:pt idx="1501">
                  <c:v>0.4276</c:v>
                </c:pt>
                <c:pt idx="1502">
                  <c:v>0.4485</c:v>
                </c:pt>
                <c:pt idx="1503">
                  <c:v>0.441</c:v>
                </c:pt>
                <c:pt idx="1504">
                  <c:v>0.4431</c:v>
                </c:pt>
                <c:pt idx="1505">
                  <c:v>0.447</c:v>
                </c:pt>
                <c:pt idx="1506">
                  <c:v>0.4409</c:v>
                </c:pt>
                <c:pt idx="1507">
                  <c:v>0.4344</c:v>
                </c:pt>
                <c:pt idx="1508">
                  <c:v>0.4408</c:v>
                </c:pt>
                <c:pt idx="1509">
                  <c:v>0.4413</c:v>
                </c:pt>
                <c:pt idx="1510">
                  <c:v>0.4484</c:v>
                </c:pt>
                <c:pt idx="1511">
                  <c:v>0.4413</c:v>
                </c:pt>
                <c:pt idx="1512">
                  <c:v>0.4386</c:v>
                </c:pt>
                <c:pt idx="1513">
                  <c:v>0.4464</c:v>
                </c:pt>
                <c:pt idx="1514">
                  <c:v>0.4396</c:v>
                </c:pt>
                <c:pt idx="1515">
                  <c:v>0.4464</c:v>
                </c:pt>
                <c:pt idx="1516">
                  <c:v>0.4408</c:v>
                </c:pt>
                <c:pt idx="1517">
                  <c:v>0.4401</c:v>
                </c:pt>
                <c:pt idx="1518">
                  <c:v>0.4427</c:v>
                </c:pt>
                <c:pt idx="1519">
                  <c:v>0.4412</c:v>
                </c:pt>
                <c:pt idx="1520">
                  <c:v>0.4485</c:v>
                </c:pt>
                <c:pt idx="1521">
                  <c:v>0.4458</c:v>
                </c:pt>
                <c:pt idx="1522">
                  <c:v>0.439</c:v>
                </c:pt>
                <c:pt idx="1523">
                  <c:v>0.4356</c:v>
                </c:pt>
                <c:pt idx="1524">
                  <c:v>0.4472</c:v>
                </c:pt>
                <c:pt idx="1525">
                  <c:v>0.4416</c:v>
                </c:pt>
                <c:pt idx="1526">
                  <c:v>0.4362</c:v>
                </c:pt>
                <c:pt idx="1527">
                  <c:v>0.445</c:v>
                </c:pt>
                <c:pt idx="1528">
                  <c:v>0.4404</c:v>
                </c:pt>
                <c:pt idx="1529">
                  <c:v>0.445</c:v>
                </c:pt>
                <c:pt idx="1530">
                  <c:v>0.4438</c:v>
                </c:pt>
                <c:pt idx="1531">
                  <c:v>0.45</c:v>
                </c:pt>
                <c:pt idx="1532">
                  <c:v>0.4479</c:v>
                </c:pt>
                <c:pt idx="1533">
                  <c:v>0.4369</c:v>
                </c:pt>
                <c:pt idx="1534">
                  <c:v>0.4366</c:v>
                </c:pt>
                <c:pt idx="1535">
                  <c:v>0.4374</c:v>
                </c:pt>
                <c:pt idx="1536">
                  <c:v>0.4428</c:v>
                </c:pt>
                <c:pt idx="1537">
                  <c:v>0.441</c:v>
                </c:pt>
                <c:pt idx="1538">
                  <c:v>0.439</c:v>
                </c:pt>
                <c:pt idx="1539">
                  <c:v>0.4461</c:v>
                </c:pt>
                <c:pt idx="1540">
                  <c:v>0.4439</c:v>
                </c:pt>
                <c:pt idx="1541">
                  <c:v>0.437</c:v>
                </c:pt>
                <c:pt idx="1542">
                  <c:v>0.4422</c:v>
                </c:pt>
                <c:pt idx="1543">
                  <c:v>0.4403</c:v>
                </c:pt>
                <c:pt idx="1544">
                  <c:v>0.4414</c:v>
                </c:pt>
                <c:pt idx="1545">
                  <c:v>0.4364</c:v>
                </c:pt>
                <c:pt idx="1546">
                  <c:v>0.4441</c:v>
                </c:pt>
                <c:pt idx="1547">
                  <c:v>0.4426</c:v>
                </c:pt>
                <c:pt idx="1548">
                  <c:v>0.4434</c:v>
                </c:pt>
                <c:pt idx="1549">
                  <c:v>0.4357</c:v>
                </c:pt>
                <c:pt idx="1550">
                  <c:v>0.4434</c:v>
                </c:pt>
                <c:pt idx="1551">
                  <c:v>0.4436</c:v>
                </c:pt>
                <c:pt idx="1552">
                  <c:v>0.4446</c:v>
                </c:pt>
                <c:pt idx="1553">
                  <c:v>0.4375</c:v>
                </c:pt>
                <c:pt idx="1554">
                  <c:v>0.4393</c:v>
                </c:pt>
                <c:pt idx="1555">
                  <c:v>0.4386</c:v>
                </c:pt>
                <c:pt idx="1556">
                  <c:v>0.4434</c:v>
                </c:pt>
                <c:pt idx="1557">
                  <c:v>0.4311</c:v>
                </c:pt>
                <c:pt idx="1558">
                  <c:v>0.4607</c:v>
                </c:pt>
                <c:pt idx="1559">
                  <c:v>0.44</c:v>
                </c:pt>
                <c:pt idx="1560">
                  <c:v>0.4497</c:v>
                </c:pt>
                <c:pt idx="1561">
                  <c:v>0.4463</c:v>
                </c:pt>
                <c:pt idx="1562">
                  <c:v>0.4448</c:v>
                </c:pt>
                <c:pt idx="1563">
                  <c:v>0.4459</c:v>
                </c:pt>
                <c:pt idx="1564">
                  <c:v>0.4511</c:v>
                </c:pt>
                <c:pt idx="1565">
                  <c:v>0.4509</c:v>
                </c:pt>
                <c:pt idx="1566">
                  <c:v>0.4521</c:v>
                </c:pt>
                <c:pt idx="1567">
                  <c:v>0.4543</c:v>
                </c:pt>
                <c:pt idx="1568">
                  <c:v>0.4458</c:v>
                </c:pt>
                <c:pt idx="1569">
                  <c:v>0.4467</c:v>
                </c:pt>
                <c:pt idx="1570">
                  <c:v>0.4444</c:v>
                </c:pt>
                <c:pt idx="1571">
                  <c:v>0.4469</c:v>
                </c:pt>
                <c:pt idx="1572">
                  <c:v>0.4472</c:v>
                </c:pt>
                <c:pt idx="1573">
                  <c:v>0.4525</c:v>
                </c:pt>
                <c:pt idx="1574">
                  <c:v>0.4431</c:v>
                </c:pt>
                <c:pt idx="1575">
                  <c:v>0.4473</c:v>
                </c:pt>
                <c:pt idx="1576">
                  <c:v>0.4488</c:v>
                </c:pt>
                <c:pt idx="1577">
                  <c:v>0.4523</c:v>
                </c:pt>
                <c:pt idx="1578">
                  <c:v>0.4497</c:v>
                </c:pt>
                <c:pt idx="1579">
                  <c:v>0.4477</c:v>
                </c:pt>
                <c:pt idx="1580">
                  <c:v>0.4509</c:v>
                </c:pt>
                <c:pt idx="1581">
                  <c:v>0.4448</c:v>
                </c:pt>
                <c:pt idx="1582">
                  <c:v>0.4485</c:v>
                </c:pt>
                <c:pt idx="1583">
                  <c:v>0.4501</c:v>
                </c:pt>
                <c:pt idx="1584">
                  <c:v>0.4519</c:v>
                </c:pt>
                <c:pt idx="1585">
                  <c:v>0.4557</c:v>
                </c:pt>
                <c:pt idx="1586">
                  <c:v>0.4474</c:v>
                </c:pt>
                <c:pt idx="1587">
                  <c:v>0.4487</c:v>
                </c:pt>
                <c:pt idx="1588">
                  <c:v>0.453</c:v>
                </c:pt>
                <c:pt idx="1589">
                  <c:v>0.4558</c:v>
                </c:pt>
                <c:pt idx="1590">
                  <c:v>0.4405</c:v>
                </c:pt>
                <c:pt idx="1591">
                  <c:v>0.4474</c:v>
                </c:pt>
                <c:pt idx="1592">
                  <c:v>0.4506</c:v>
                </c:pt>
                <c:pt idx="1593">
                  <c:v>0.4488</c:v>
                </c:pt>
                <c:pt idx="1594">
                  <c:v>0.4594</c:v>
                </c:pt>
                <c:pt idx="1595">
                  <c:v>0.4479</c:v>
                </c:pt>
                <c:pt idx="1596">
                  <c:v>0.4536</c:v>
                </c:pt>
                <c:pt idx="1597">
                  <c:v>0.4635</c:v>
                </c:pt>
                <c:pt idx="1598">
                  <c:v>0.4575</c:v>
                </c:pt>
                <c:pt idx="1599">
                  <c:v>0.4571</c:v>
                </c:pt>
                <c:pt idx="1600">
                  <c:v>0.4533</c:v>
                </c:pt>
                <c:pt idx="1601">
                  <c:v>0.4494</c:v>
                </c:pt>
                <c:pt idx="1602">
                  <c:v>0.4509</c:v>
                </c:pt>
                <c:pt idx="1603">
                  <c:v>0.4559</c:v>
                </c:pt>
                <c:pt idx="1604">
                  <c:v>0.4586</c:v>
                </c:pt>
                <c:pt idx="1605">
                  <c:v>0.4539</c:v>
                </c:pt>
                <c:pt idx="1606">
                  <c:v>0.4569</c:v>
                </c:pt>
                <c:pt idx="1607">
                  <c:v>0.4524</c:v>
                </c:pt>
                <c:pt idx="1608">
                  <c:v>0.46</c:v>
                </c:pt>
                <c:pt idx="1609">
                  <c:v>0.4548</c:v>
                </c:pt>
                <c:pt idx="1610">
                  <c:v>0.4458</c:v>
                </c:pt>
                <c:pt idx="1611">
                  <c:v>0.4575</c:v>
                </c:pt>
                <c:pt idx="1612">
                  <c:v>0.4449</c:v>
                </c:pt>
                <c:pt idx="1613">
                  <c:v>0.4606</c:v>
                </c:pt>
                <c:pt idx="1614">
                  <c:v>0.4499</c:v>
                </c:pt>
                <c:pt idx="1615">
                  <c:v>0.4482</c:v>
                </c:pt>
                <c:pt idx="1616">
                  <c:v>0.4481</c:v>
                </c:pt>
                <c:pt idx="1617">
                  <c:v>0.4582</c:v>
                </c:pt>
                <c:pt idx="1618">
                  <c:v>0.4572</c:v>
                </c:pt>
                <c:pt idx="1619">
                  <c:v>0.4546</c:v>
                </c:pt>
                <c:pt idx="1620">
                  <c:v>0.4514</c:v>
                </c:pt>
                <c:pt idx="1621">
                  <c:v>0.4484</c:v>
                </c:pt>
                <c:pt idx="1622">
                  <c:v>0.4487</c:v>
                </c:pt>
                <c:pt idx="1623">
                  <c:v>0.4571</c:v>
                </c:pt>
                <c:pt idx="1624">
                  <c:v>0.4484</c:v>
                </c:pt>
                <c:pt idx="1625">
                  <c:v>0.4392</c:v>
                </c:pt>
                <c:pt idx="1626">
                  <c:v>0.4399</c:v>
                </c:pt>
                <c:pt idx="1627">
                  <c:v>0.4566</c:v>
                </c:pt>
                <c:pt idx="1628">
                  <c:v>0.456</c:v>
                </c:pt>
                <c:pt idx="1629">
                  <c:v>0.4571</c:v>
                </c:pt>
                <c:pt idx="1630">
                  <c:v>0.4491</c:v>
                </c:pt>
                <c:pt idx="1631">
                  <c:v>0.4584</c:v>
                </c:pt>
                <c:pt idx="1632">
                  <c:v>0.4464</c:v>
                </c:pt>
                <c:pt idx="1633">
                  <c:v>0.4598</c:v>
                </c:pt>
                <c:pt idx="1634">
                  <c:v>0.4395</c:v>
                </c:pt>
                <c:pt idx="1635">
                  <c:v>0.4408</c:v>
                </c:pt>
                <c:pt idx="1636">
                  <c:v>0.4542</c:v>
                </c:pt>
                <c:pt idx="1637">
                  <c:v>0.4479</c:v>
                </c:pt>
                <c:pt idx="1638">
                  <c:v>0.4521</c:v>
                </c:pt>
                <c:pt idx="1639">
                  <c:v>0.454</c:v>
                </c:pt>
                <c:pt idx="1640">
                  <c:v>0.4481</c:v>
                </c:pt>
                <c:pt idx="1641">
                  <c:v>0.4434</c:v>
                </c:pt>
                <c:pt idx="1642">
                  <c:v>0.4523</c:v>
                </c:pt>
                <c:pt idx="1643">
                  <c:v>0.4542</c:v>
                </c:pt>
                <c:pt idx="1644">
                  <c:v>0.4645</c:v>
                </c:pt>
                <c:pt idx="1645">
                  <c:v>0.4494</c:v>
                </c:pt>
                <c:pt idx="1646">
                  <c:v>0.4494</c:v>
                </c:pt>
                <c:pt idx="1647">
                  <c:v>0.4508</c:v>
                </c:pt>
                <c:pt idx="1648">
                  <c:v>0.4515</c:v>
                </c:pt>
                <c:pt idx="1649">
                  <c:v>0.4464</c:v>
                </c:pt>
                <c:pt idx="1650">
                  <c:v>0.4394</c:v>
                </c:pt>
                <c:pt idx="1651">
                  <c:v>0.4437</c:v>
                </c:pt>
                <c:pt idx="1652">
                  <c:v>0.4486</c:v>
                </c:pt>
                <c:pt idx="1653">
                  <c:v>0.4488</c:v>
                </c:pt>
                <c:pt idx="1654">
                  <c:v>0.4462</c:v>
                </c:pt>
                <c:pt idx="1655">
                  <c:v>0.4549</c:v>
                </c:pt>
                <c:pt idx="1656">
                  <c:v>0.452</c:v>
                </c:pt>
                <c:pt idx="1657">
                  <c:v>0.4499</c:v>
                </c:pt>
                <c:pt idx="1658">
                  <c:v>0.4594</c:v>
                </c:pt>
                <c:pt idx="1659">
                  <c:v>0.4578</c:v>
                </c:pt>
                <c:pt idx="1660">
                  <c:v>0.447</c:v>
                </c:pt>
                <c:pt idx="1661">
                  <c:v>0.4536</c:v>
                </c:pt>
                <c:pt idx="1662">
                  <c:v>0.4418</c:v>
                </c:pt>
                <c:pt idx="1663">
                  <c:v>0.4565</c:v>
                </c:pt>
                <c:pt idx="1664">
                  <c:v>0.4562</c:v>
                </c:pt>
                <c:pt idx="1665">
                  <c:v>0.4517</c:v>
                </c:pt>
                <c:pt idx="1666">
                  <c:v>0.4503</c:v>
                </c:pt>
                <c:pt idx="1667">
                  <c:v>0.4487</c:v>
                </c:pt>
                <c:pt idx="1668">
                  <c:v>0.4442</c:v>
                </c:pt>
                <c:pt idx="1669">
                  <c:v>0.45</c:v>
                </c:pt>
                <c:pt idx="1670">
                  <c:v>0.4498</c:v>
                </c:pt>
                <c:pt idx="1671">
                  <c:v>0.4473</c:v>
                </c:pt>
                <c:pt idx="1672">
                  <c:v>0.4377</c:v>
                </c:pt>
                <c:pt idx="1673">
                  <c:v>0.4486</c:v>
                </c:pt>
                <c:pt idx="1674">
                  <c:v>0.4527</c:v>
                </c:pt>
                <c:pt idx="1675">
                  <c:v>0.4493</c:v>
                </c:pt>
                <c:pt idx="1676">
                  <c:v>0.4446</c:v>
                </c:pt>
                <c:pt idx="1677">
                  <c:v>0.4455</c:v>
                </c:pt>
                <c:pt idx="1678">
                  <c:v>0.4528</c:v>
                </c:pt>
                <c:pt idx="1679">
                  <c:v>0.4516</c:v>
                </c:pt>
                <c:pt idx="1680">
                  <c:v>0.4535</c:v>
                </c:pt>
                <c:pt idx="1681">
                  <c:v>0.4463</c:v>
                </c:pt>
                <c:pt idx="1682">
                  <c:v>0.4475</c:v>
                </c:pt>
                <c:pt idx="1683">
                  <c:v>0.4481</c:v>
                </c:pt>
                <c:pt idx="1684">
                  <c:v>0.4468</c:v>
                </c:pt>
                <c:pt idx="1685">
                  <c:v>0.4546</c:v>
                </c:pt>
                <c:pt idx="1686">
                  <c:v>0.444</c:v>
                </c:pt>
                <c:pt idx="1687">
                  <c:v>0.4375</c:v>
                </c:pt>
                <c:pt idx="1688">
                  <c:v>0.4489</c:v>
                </c:pt>
                <c:pt idx="1689">
                  <c:v>0.4442</c:v>
                </c:pt>
                <c:pt idx="1690">
                  <c:v>0.4494</c:v>
                </c:pt>
                <c:pt idx="1691">
                  <c:v>0.4445</c:v>
                </c:pt>
                <c:pt idx="1692">
                  <c:v>0.4444</c:v>
                </c:pt>
                <c:pt idx="1693">
                  <c:v>0.4438</c:v>
                </c:pt>
                <c:pt idx="1694">
                  <c:v>0.4431</c:v>
                </c:pt>
                <c:pt idx="1695">
                  <c:v>0.4467</c:v>
                </c:pt>
                <c:pt idx="1696">
                  <c:v>0.447</c:v>
                </c:pt>
                <c:pt idx="1697">
                  <c:v>0.4498</c:v>
                </c:pt>
                <c:pt idx="1698">
                  <c:v>0.4428</c:v>
                </c:pt>
                <c:pt idx="1699">
                  <c:v>0.4404</c:v>
                </c:pt>
                <c:pt idx="1700">
                  <c:v>0.4482</c:v>
                </c:pt>
                <c:pt idx="1701">
                  <c:v>0.4464</c:v>
                </c:pt>
                <c:pt idx="1702">
                  <c:v>0.45</c:v>
                </c:pt>
                <c:pt idx="1703">
                  <c:v>0.4434</c:v>
                </c:pt>
                <c:pt idx="1704">
                  <c:v>0.4425</c:v>
                </c:pt>
                <c:pt idx="1705">
                  <c:v>0.4421</c:v>
                </c:pt>
                <c:pt idx="1706">
                  <c:v>0.4494</c:v>
                </c:pt>
                <c:pt idx="1707">
                  <c:v>0.44</c:v>
                </c:pt>
                <c:pt idx="1708">
                  <c:v>0.4507</c:v>
                </c:pt>
                <c:pt idx="1709">
                  <c:v>0.4469</c:v>
                </c:pt>
                <c:pt idx="1710">
                  <c:v>0.4475</c:v>
                </c:pt>
                <c:pt idx="1711">
                  <c:v>0.4487</c:v>
                </c:pt>
                <c:pt idx="1712">
                  <c:v>0.4418</c:v>
                </c:pt>
                <c:pt idx="1713">
                  <c:v>0.4434</c:v>
                </c:pt>
                <c:pt idx="1714">
                  <c:v>0.4444</c:v>
                </c:pt>
                <c:pt idx="1715">
                  <c:v>0.4495</c:v>
                </c:pt>
                <c:pt idx="1716">
                  <c:v>0.4471</c:v>
                </c:pt>
                <c:pt idx="1717">
                  <c:v>0.4408</c:v>
                </c:pt>
                <c:pt idx="1718">
                  <c:v>0.4442</c:v>
                </c:pt>
                <c:pt idx="1719">
                  <c:v>0.4508</c:v>
                </c:pt>
                <c:pt idx="1720">
                  <c:v>0.4437</c:v>
                </c:pt>
                <c:pt idx="1721">
                  <c:v>0.4419</c:v>
                </c:pt>
                <c:pt idx="1722">
                  <c:v>0.444</c:v>
                </c:pt>
                <c:pt idx="1723">
                  <c:v>0.4499</c:v>
                </c:pt>
                <c:pt idx="1724">
                  <c:v>0.447</c:v>
                </c:pt>
                <c:pt idx="1725">
                  <c:v>0.45</c:v>
                </c:pt>
                <c:pt idx="1726">
                  <c:v>0.4512</c:v>
                </c:pt>
                <c:pt idx="1727">
                  <c:v>0.4538</c:v>
                </c:pt>
                <c:pt idx="1728">
                  <c:v>0.447</c:v>
                </c:pt>
                <c:pt idx="1729">
                  <c:v>0.4466</c:v>
                </c:pt>
                <c:pt idx="1730">
                  <c:v>0.4521</c:v>
                </c:pt>
                <c:pt idx="1731">
                  <c:v>0.4489</c:v>
                </c:pt>
                <c:pt idx="1732">
                  <c:v>0.4506</c:v>
                </c:pt>
                <c:pt idx="1733">
                  <c:v>0.4481</c:v>
                </c:pt>
                <c:pt idx="1734">
                  <c:v>0.4499</c:v>
                </c:pt>
                <c:pt idx="1735">
                  <c:v>0.444</c:v>
                </c:pt>
                <c:pt idx="1736">
                  <c:v>0.4517</c:v>
                </c:pt>
                <c:pt idx="1737">
                  <c:v>0.4565</c:v>
                </c:pt>
                <c:pt idx="1738">
                  <c:v>0.4523</c:v>
                </c:pt>
                <c:pt idx="1739">
                  <c:v>0.4588</c:v>
                </c:pt>
                <c:pt idx="1740">
                  <c:v>0.4531</c:v>
                </c:pt>
                <c:pt idx="1741">
                  <c:v>0.4474</c:v>
                </c:pt>
                <c:pt idx="1742">
                  <c:v>0.4527</c:v>
                </c:pt>
                <c:pt idx="1743">
                  <c:v>0.4447</c:v>
                </c:pt>
                <c:pt idx="1744">
                  <c:v>0.4559</c:v>
                </c:pt>
                <c:pt idx="1745">
                  <c:v>0.4573</c:v>
                </c:pt>
                <c:pt idx="1746">
                  <c:v>0.4529</c:v>
                </c:pt>
                <c:pt idx="1747">
                  <c:v>0.4451</c:v>
                </c:pt>
                <c:pt idx="1748">
                  <c:v>0.4507</c:v>
                </c:pt>
                <c:pt idx="1749">
                  <c:v>0.4476</c:v>
                </c:pt>
                <c:pt idx="1750">
                  <c:v>0.4528</c:v>
                </c:pt>
                <c:pt idx="1751">
                  <c:v>0.4568</c:v>
                </c:pt>
                <c:pt idx="1752">
                  <c:v>0.4524</c:v>
                </c:pt>
                <c:pt idx="1753">
                  <c:v>0.451</c:v>
                </c:pt>
                <c:pt idx="1754">
                  <c:v>0.4503</c:v>
                </c:pt>
                <c:pt idx="1755">
                  <c:v>0.4509</c:v>
                </c:pt>
                <c:pt idx="1756">
                  <c:v>0.4444</c:v>
                </c:pt>
                <c:pt idx="1757">
                  <c:v>0.4463</c:v>
                </c:pt>
                <c:pt idx="1758">
                  <c:v>0.4563</c:v>
                </c:pt>
                <c:pt idx="1759">
                  <c:v>0.4524</c:v>
                </c:pt>
                <c:pt idx="1760">
                  <c:v>0.4561</c:v>
                </c:pt>
                <c:pt idx="1761">
                  <c:v>0.4517</c:v>
                </c:pt>
                <c:pt idx="1762">
                  <c:v>0.4558</c:v>
                </c:pt>
                <c:pt idx="1763">
                  <c:v>0.4564</c:v>
                </c:pt>
                <c:pt idx="1764">
                  <c:v>0.4494</c:v>
                </c:pt>
                <c:pt idx="1765">
                  <c:v>0.4729</c:v>
                </c:pt>
                <c:pt idx="1766">
                  <c:v>0.4576</c:v>
                </c:pt>
                <c:pt idx="1767">
                  <c:v>0.4704</c:v>
                </c:pt>
                <c:pt idx="1768">
                  <c:v>0.4556</c:v>
                </c:pt>
                <c:pt idx="1769">
                  <c:v>0.4695</c:v>
                </c:pt>
                <c:pt idx="1770">
                  <c:v>0.4622</c:v>
                </c:pt>
                <c:pt idx="1771">
                  <c:v>0.4818</c:v>
                </c:pt>
                <c:pt idx="1772">
                  <c:v>0.465</c:v>
                </c:pt>
                <c:pt idx="1773">
                  <c:v>0.4623</c:v>
                </c:pt>
                <c:pt idx="1774">
                  <c:v>0.4515</c:v>
                </c:pt>
                <c:pt idx="1775">
                  <c:v>0.4526</c:v>
                </c:pt>
                <c:pt idx="1776">
                  <c:v>0.4551</c:v>
                </c:pt>
                <c:pt idx="1777">
                  <c:v>0.4646</c:v>
                </c:pt>
                <c:pt idx="1778">
                  <c:v>0.4624</c:v>
                </c:pt>
                <c:pt idx="1779">
                  <c:v>0.4451</c:v>
                </c:pt>
                <c:pt idx="1780">
                  <c:v>0.4519</c:v>
                </c:pt>
                <c:pt idx="1781">
                  <c:v>0.4504</c:v>
                </c:pt>
                <c:pt idx="1782">
                  <c:v>0.4591</c:v>
                </c:pt>
                <c:pt idx="1783">
                  <c:v>0.4527</c:v>
                </c:pt>
                <c:pt idx="1784">
                  <c:v>0.462</c:v>
                </c:pt>
                <c:pt idx="1785">
                  <c:v>0.4616</c:v>
                </c:pt>
                <c:pt idx="1786">
                  <c:v>0.4612</c:v>
                </c:pt>
                <c:pt idx="1787">
                  <c:v>0.4488</c:v>
                </c:pt>
                <c:pt idx="1788">
                  <c:v>0.4596</c:v>
                </c:pt>
                <c:pt idx="1789">
                  <c:v>0.4593</c:v>
                </c:pt>
                <c:pt idx="1790">
                  <c:v>0.4619</c:v>
                </c:pt>
                <c:pt idx="1791">
                  <c:v>0.4551</c:v>
                </c:pt>
                <c:pt idx="1792">
                  <c:v>0.4556</c:v>
                </c:pt>
                <c:pt idx="1793">
                  <c:v>0.4653</c:v>
                </c:pt>
                <c:pt idx="1794">
                  <c:v>0.4693</c:v>
                </c:pt>
                <c:pt idx="1795">
                  <c:v>0.4613</c:v>
                </c:pt>
                <c:pt idx="1796">
                  <c:v>0.4653</c:v>
                </c:pt>
                <c:pt idx="1797">
                  <c:v>0.4664</c:v>
                </c:pt>
                <c:pt idx="1798">
                  <c:v>0.4578</c:v>
                </c:pt>
                <c:pt idx="1799">
                  <c:v>0.4673</c:v>
                </c:pt>
                <c:pt idx="1800">
                  <c:v>0.4644</c:v>
                </c:pt>
                <c:pt idx="1801">
                  <c:v>0.4626</c:v>
                </c:pt>
                <c:pt idx="1802">
                  <c:v>0.4512</c:v>
                </c:pt>
                <c:pt idx="1803">
                  <c:v>0.4483</c:v>
                </c:pt>
                <c:pt idx="1804">
                  <c:v>0.4539</c:v>
                </c:pt>
                <c:pt idx="1805">
                  <c:v>0.4657</c:v>
                </c:pt>
                <c:pt idx="1806">
                  <c:v>0.4685</c:v>
                </c:pt>
                <c:pt idx="1807">
                  <c:v>0.4598</c:v>
                </c:pt>
                <c:pt idx="1808">
                  <c:v>0.4641</c:v>
                </c:pt>
                <c:pt idx="1809">
                  <c:v>0.4595</c:v>
                </c:pt>
                <c:pt idx="1810">
                  <c:v>0.4708</c:v>
                </c:pt>
                <c:pt idx="1811">
                  <c:v>0.4579</c:v>
                </c:pt>
                <c:pt idx="1812">
                  <c:v>0.467</c:v>
                </c:pt>
                <c:pt idx="1813">
                  <c:v>0.4675</c:v>
                </c:pt>
                <c:pt idx="1814">
                  <c:v>0.4747</c:v>
                </c:pt>
                <c:pt idx="1815">
                  <c:v>0.4582</c:v>
                </c:pt>
                <c:pt idx="1816">
                  <c:v>0.4576</c:v>
                </c:pt>
                <c:pt idx="1817">
                  <c:v>0.4514</c:v>
                </c:pt>
                <c:pt idx="1818">
                  <c:v>0.4523</c:v>
                </c:pt>
                <c:pt idx="1819">
                  <c:v>0.4486</c:v>
                </c:pt>
                <c:pt idx="1820">
                  <c:v>0.4548</c:v>
                </c:pt>
                <c:pt idx="1821">
                  <c:v>0.4508</c:v>
                </c:pt>
                <c:pt idx="1822">
                  <c:v>0.4439</c:v>
                </c:pt>
                <c:pt idx="1823">
                  <c:v>0.4514</c:v>
                </c:pt>
                <c:pt idx="1824">
                  <c:v>0.4434</c:v>
                </c:pt>
                <c:pt idx="1825">
                  <c:v>0.4571</c:v>
                </c:pt>
                <c:pt idx="1826">
                  <c:v>0.4606</c:v>
                </c:pt>
                <c:pt idx="1827">
                  <c:v>0.4563</c:v>
                </c:pt>
                <c:pt idx="1828">
                  <c:v>0.4613</c:v>
                </c:pt>
                <c:pt idx="1829">
                  <c:v>0.4614</c:v>
                </c:pt>
                <c:pt idx="1830">
                  <c:v>0.4639</c:v>
                </c:pt>
                <c:pt idx="1831">
                  <c:v>0.4675</c:v>
                </c:pt>
                <c:pt idx="1832">
                  <c:v>0.4553</c:v>
                </c:pt>
                <c:pt idx="1833">
                  <c:v>0.4621</c:v>
                </c:pt>
                <c:pt idx="1834">
                  <c:v>0.462</c:v>
                </c:pt>
                <c:pt idx="1835">
                  <c:v>0.4649</c:v>
                </c:pt>
                <c:pt idx="1836">
                  <c:v>0.4573</c:v>
                </c:pt>
                <c:pt idx="1837">
                  <c:v>0.4375</c:v>
                </c:pt>
                <c:pt idx="1838">
                  <c:v>0.4396</c:v>
                </c:pt>
                <c:pt idx="1839">
                  <c:v>0.4437</c:v>
                </c:pt>
                <c:pt idx="1840">
                  <c:v>0.4493</c:v>
                </c:pt>
                <c:pt idx="1841">
                  <c:v>0.4453</c:v>
                </c:pt>
                <c:pt idx="1842">
                  <c:v>0.4406</c:v>
                </c:pt>
                <c:pt idx="1843">
                  <c:v>0.4356</c:v>
                </c:pt>
                <c:pt idx="1844">
                  <c:v>0.441</c:v>
                </c:pt>
                <c:pt idx="1845">
                  <c:v>0.4408</c:v>
                </c:pt>
                <c:pt idx="1846">
                  <c:v>0.4407</c:v>
                </c:pt>
                <c:pt idx="1847">
                  <c:v>0.4432</c:v>
                </c:pt>
                <c:pt idx="1848">
                  <c:v>0.4385</c:v>
                </c:pt>
                <c:pt idx="1849">
                  <c:v>0.4401</c:v>
                </c:pt>
                <c:pt idx="1850">
                  <c:v>0.4398</c:v>
                </c:pt>
                <c:pt idx="1851">
                  <c:v>0.4328</c:v>
                </c:pt>
                <c:pt idx="1852">
                  <c:v>0.4385</c:v>
                </c:pt>
                <c:pt idx="1853">
                  <c:v>0.44</c:v>
                </c:pt>
                <c:pt idx="1854">
                  <c:v>0.443</c:v>
                </c:pt>
                <c:pt idx="1855">
                  <c:v>0.4433</c:v>
                </c:pt>
                <c:pt idx="1856">
                  <c:v>0.4527</c:v>
                </c:pt>
                <c:pt idx="1857">
                  <c:v>0.4494</c:v>
                </c:pt>
                <c:pt idx="1858">
                  <c:v>0.4463</c:v>
                </c:pt>
                <c:pt idx="1859">
                  <c:v>0.4521</c:v>
                </c:pt>
                <c:pt idx="1860">
                  <c:v>0.4525</c:v>
                </c:pt>
                <c:pt idx="1861">
                  <c:v>0.4487</c:v>
                </c:pt>
                <c:pt idx="1862">
                  <c:v>0.448</c:v>
                </c:pt>
                <c:pt idx="1863">
                  <c:v>0.4575</c:v>
                </c:pt>
                <c:pt idx="1864">
                  <c:v>0.4476</c:v>
                </c:pt>
                <c:pt idx="1865">
                  <c:v>0.4512</c:v>
                </c:pt>
                <c:pt idx="1866">
                  <c:v>0.4458</c:v>
                </c:pt>
                <c:pt idx="1867">
                  <c:v>0.4458</c:v>
                </c:pt>
                <c:pt idx="1868">
                  <c:v>0.4444</c:v>
                </c:pt>
                <c:pt idx="1869">
                  <c:v>0.4467</c:v>
                </c:pt>
                <c:pt idx="1870">
                  <c:v>0.4497</c:v>
                </c:pt>
                <c:pt idx="1871">
                  <c:v>0.4518</c:v>
                </c:pt>
                <c:pt idx="1872">
                  <c:v>0.4468</c:v>
                </c:pt>
                <c:pt idx="1873">
                  <c:v>0.4382</c:v>
                </c:pt>
                <c:pt idx="1874">
                  <c:v>0.4513</c:v>
                </c:pt>
                <c:pt idx="1875">
                  <c:v>0.4443</c:v>
                </c:pt>
                <c:pt idx="1876">
                  <c:v>0.4527</c:v>
                </c:pt>
                <c:pt idx="1877">
                  <c:v>0.4493</c:v>
                </c:pt>
                <c:pt idx="1878">
                  <c:v>0.4385</c:v>
                </c:pt>
                <c:pt idx="1879">
                  <c:v>0.4514</c:v>
                </c:pt>
                <c:pt idx="1880">
                  <c:v>0.454</c:v>
                </c:pt>
                <c:pt idx="1881">
                  <c:v>0.4454</c:v>
                </c:pt>
                <c:pt idx="1882">
                  <c:v>0.4344</c:v>
                </c:pt>
                <c:pt idx="1883">
                  <c:v>0.4496</c:v>
                </c:pt>
                <c:pt idx="1884">
                  <c:v>0.4418</c:v>
                </c:pt>
                <c:pt idx="1885">
                  <c:v>0.4544</c:v>
                </c:pt>
                <c:pt idx="1886">
                  <c:v>0.4527</c:v>
                </c:pt>
                <c:pt idx="1887">
                  <c:v>0.4503</c:v>
                </c:pt>
                <c:pt idx="1888">
                  <c:v>0.4545</c:v>
                </c:pt>
                <c:pt idx="1889">
                  <c:v>0.45</c:v>
                </c:pt>
                <c:pt idx="1890">
                  <c:v>0.4516</c:v>
                </c:pt>
                <c:pt idx="1891">
                  <c:v>0.4394</c:v>
                </c:pt>
                <c:pt idx="1892">
                  <c:v>0.4445</c:v>
                </c:pt>
                <c:pt idx="1893">
                  <c:v>0.4449</c:v>
                </c:pt>
                <c:pt idx="1894">
                  <c:v>0.4444</c:v>
                </c:pt>
                <c:pt idx="1895">
                  <c:v>0.4439</c:v>
                </c:pt>
                <c:pt idx="1896">
                  <c:v>0.4516</c:v>
                </c:pt>
                <c:pt idx="1897">
                  <c:v>0.4449</c:v>
                </c:pt>
                <c:pt idx="1898">
                  <c:v>0.4297</c:v>
                </c:pt>
                <c:pt idx="1899">
                  <c:v>0.4455</c:v>
                </c:pt>
                <c:pt idx="1900">
                  <c:v>0.442</c:v>
                </c:pt>
                <c:pt idx="1901">
                  <c:v>0.451</c:v>
                </c:pt>
                <c:pt idx="1902">
                  <c:v>0.4483</c:v>
                </c:pt>
                <c:pt idx="1903">
                  <c:v>0.4544</c:v>
                </c:pt>
                <c:pt idx="1904">
                  <c:v>0.4431</c:v>
                </c:pt>
                <c:pt idx="1905">
                  <c:v>0.432</c:v>
                </c:pt>
                <c:pt idx="1906">
                  <c:v>0.4407</c:v>
                </c:pt>
                <c:pt idx="1907">
                  <c:v>0.4492</c:v>
                </c:pt>
                <c:pt idx="1908">
                  <c:v>0.4412</c:v>
                </c:pt>
                <c:pt idx="1909">
                  <c:v>0.4425</c:v>
                </c:pt>
                <c:pt idx="1910">
                  <c:v>0.4405</c:v>
                </c:pt>
                <c:pt idx="1911">
                  <c:v>0.4558</c:v>
                </c:pt>
                <c:pt idx="1912">
                  <c:v>0.445</c:v>
                </c:pt>
                <c:pt idx="1913">
                  <c:v>0.4315</c:v>
                </c:pt>
                <c:pt idx="1914">
                  <c:v>0.4421</c:v>
                </c:pt>
                <c:pt idx="1915">
                  <c:v>0.4395</c:v>
                </c:pt>
                <c:pt idx="1916">
                  <c:v>0.4442</c:v>
                </c:pt>
                <c:pt idx="1917">
                  <c:v>0.4437</c:v>
                </c:pt>
                <c:pt idx="1918">
                  <c:v>0.4467</c:v>
                </c:pt>
                <c:pt idx="1919">
                  <c:v>0.4527</c:v>
                </c:pt>
                <c:pt idx="1920">
                  <c:v>0.4377</c:v>
                </c:pt>
                <c:pt idx="1921">
                  <c:v>0.4386</c:v>
                </c:pt>
                <c:pt idx="1922">
                  <c:v>0.4468</c:v>
                </c:pt>
                <c:pt idx="1923">
                  <c:v>0.4543</c:v>
                </c:pt>
                <c:pt idx="1924">
                  <c:v>0.4422</c:v>
                </c:pt>
                <c:pt idx="1925">
                  <c:v>0.4435</c:v>
                </c:pt>
                <c:pt idx="1926">
                  <c:v>0.4427</c:v>
                </c:pt>
                <c:pt idx="1927">
                  <c:v>0.4461</c:v>
                </c:pt>
                <c:pt idx="1928">
                  <c:v>0.4474</c:v>
                </c:pt>
                <c:pt idx="1929">
                  <c:v>0.4497</c:v>
                </c:pt>
                <c:pt idx="1930">
                  <c:v>0.4521</c:v>
                </c:pt>
                <c:pt idx="1931">
                  <c:v>0.4478</c:v>
                </c:pt>
                <c:pt idx="1932">
                  <c:v>0.4446</c:v>
                </c:pt>
                <c:pt idx="1933">
                  <c:v>0.4438</c:v>
                </c:pt>
                <c:pt idx="1934">
                  <c:v>0.4549</c:v>
                </c:pt>
                <c:pt idx="1935">
                  <c:v>0.4502</c:v>
                </c:pt>
                <c:pt idx="1936">
                  <c:v>0.4528</c:v>
                </c:pt>
                <c:pt idx="1937">
                  <c:v>0.4528</c:v>
                </c:pt>
                <c:pt idx="1938">
                  <c:v>0.4541</c:v>
                </c:pt>
                <c:pt idx="1939">
                  <c:v>0.455</c:v>
                </c:pt>
                <c:pt idx="1940">
                  <c:v>0.4531</c:v>
                </c:pt>
                <c:pt idx="1941">
                  <c:v>0.4526</c:v>
                </c:pt>
                <c:pt idx="1942">
                  <c:v>0.4557</c:v>
                </c:pt>
                <c:pt idx="1943">
                  <c:v>0.4504</c:v>
                </c:pt>
                <c:pt idx="1944">
                  <c:v>0.4418</c:v>
                </c:pt>
                <c:pt idx="1945">
                  <c:v>0.4418</c:v>
                </c:pt>
                <c:pt idx="1946">
                  <c:v>0.4331</c:v>
                </c:pt>
                <c:pt idx="1947">
                  <c:v>0.4409</c:v>
                </c:pt>
                <c:pt idx="1948">
                  <c:v>0.4527</c:v>
                </c:pt>
                <c:pt idx="1949">
                  <c:v>0.4429</c:v>
                </c:pt>
                <c:pt idx="1950">
                  <c:v>0.4406</c:v>
                </c:pt>
                <c:pt idx="1951">
                  <c:v>0.4469</c:v>
                </c:pt>
                <c:pt idx="1952">
                  <c:v>0.4563</c:v>
                </c:pt>
                <c:pt idx="1953">
                  <c:v>0.4538</c:v>
                </c:pt>
                <c:pt idx="1954">
                  <c:v>0.4254</c:v>
                </c:pt>
                <c:pt idx="1955">
                  <c:v>0.4617</c:v>
                </c:pt>
                <c:pt idx="1956">
                  <c:v>0.4603</c:v>
                </c:pt>
                <c:pt idx="1957">
                  <c:v>0.448</c:v>
                </c:pt>
                <c:pt idx="1958">
                  <c:v>0.442</c:v>
                </c:pt>
                <c:pt idx="1959">
                  <c:v>0.4493</c:v>
                </c:pt>
                <c:pt idx="1960">
                  <c:v>0.4572</c:v>
                </c:pt>
                <c:pt idx="1961">
                  <c:v>0.4623</c:v>
                </c:pt>
                <c:pt idx="1962">
                  <c:v>0.4586</c:v>
                </c:pt>
                <c:pt idx="1963">
                  <c:v>0.4538</c:v>
                </c:pt>
                <c:pt idx="1964">
                  <c:v>0.4464</c:v>
                </c:pt>
                <c:pt idx="1965">
                  <c:v>0.4599</c:v>
                </c:pt>
                <c:pt idx="1966">
                  <c:v>0.453</c:v>
                </c:pt>
                <c:pt idx="1967">
                  <c:v>0.4517</c:v>
                </c:pt>
                <c:pt idx="1968">
                  <c:v>0.4554</c:v>
                </c:pt>
                <c:pt idx="1969">
                  <c:v>0.4499</c:v>
                </c:pt>
                <c:pt idx="1970">
                  <c:v>0.4524</c:v>
                </c:pt>
                <c:pt idx="1971">
                  <c:v>0.437</c:v>
                </c:pt>
                <c:pt idx="1972">
                  <c:v>0.452</c:v>
                </c:pt>
                <c:pt idx="1973">
                  <c:v>0.4542</c:v>
                </c:pt>
                <c:pt idx="1974">
                  <c:v>0.4492</c:v>
                </c:pt>
                <c:pt idx="1975">
                  <c:v>0.4577</c:v>
                </c:pt>
                <c:pt idx="1976">
                  <c:v>0.4506</c:v>
                </c:pt>
                <c:pt idx="1977">
                  <c:v>0.4574</c:v>
                </c:pt>
                <c:pt idx="1978">
                  <c:v>0.4475</c:v>
                </c:pt>
                <c:pt idx="1979">
                  <c:v>0.437</c:v>
                </c:pt>
                <c:pt idx="1980">
                  <c:v>0.4491</c:v>
                </c:pt>
                <c:pt idx="1981">
                  <c:v>0.4581</c:v>
                </c:pt>
                <c:pt idx="1982">
                  <c:v>0.4534</c:v>
                </c:pt>
                <c:pt idx="1983">
                  <c:v>0.4606</c:v>
                </c:pt>
                <c:pt idx="1984">
                  <c:v>0.455</c:v>
                </c:pt>
                <c:pt idx="1985">
                  <c:v>0.454</c:v>
                </c:pt>
                <c:pt idx="1986">
                  <c:v>0.4514</c:v>
                </c:pt>
                <c:pt idx="1987">
                  <c:v>0.457</c:v>
                </c:pt>
                <c:pt idx="1988">
                  <c:v>0.4557</c:v>
                </c:pt>
                <c:pt idx="1989">
                  <c:v>0.4613</c:v>
                </c:pt>
                <c:pt idx="1990">
                  <c:v>0.4462</c:v>
                </c:pt>
                <c:pt idx="1991">
                  <c:v>0.4553</c:v>
                </c:pt>
                <c:pt idx="1992">
                  <c:v>0.4551</c:v>
                </c:pt>
                <c:pt idx="1993">
                  <c:v>0.4557</c:v>
                </c:pt>
                <c:pt idx="1994">
                  <c:v>0.4577</c:v>
                </c:pt>
                <c:pt idx="1995">
                  <c:v>0.4504</c:v>
                </c:pt>
                <c:pt idx="1996">
                  <c:v>0.4521</c:v>
                </c:pt>
                <c:pt idx="1997">
                  <c:v>0.4586</c:v>
                </c:pt>
                <c:pt idx="1998">
                  <c:v>0.4568</c:v>
                </c:pt>
                <c:pt idx="1999">
                  <c:v>0.4689</c:v>
                </c:pt>
                <c:pt idx="2000">
                  <c:v>0.4455</c:v>
                </c:pt>
                <c:pt idx="2001">
                  <c:v>0.4481</c:v>
                </c:pt>
                <c:pt idx="2002">
                  <c:v>0.4443</c:v>
                </c:pt>
                <c:pt idx="2003">
                  <c:v>0.4443</c:v>
                </c:pt>
                <c:pt idx="2004">
                  <c:v>0.441</c:v>
                </c:pt>
                <c:pt idx="2005">
                  <c:v>0.4376</c:v>
                </c:pt>
                <c:pt idx="2006">
                  <c:v>0.4317</c:v>
                </c:pt>
                <c:pt idx="2007">
                  <c:v>0.4296</c:v>
                </c:pt>
                <c:pt idx="2008">
                  <c:v>0.4416</c:v>
                </c:pt>
                <c:pt idx="2009">
                  <c:v>0.4379</c:v>
                </c:pt>
                <c:pt idx="2010">
                  <c:v>0.44</c:v>
                </c:pt>
                <c:pt idx="2011">
                  <c:v>0.4417</c:v>
                </c:pt>
                <c:pt idx="2012">
                  <c:v>0.4494</c:v>
                </c:pt>
                <c:pt idx="2013">
                  <c:v>0.4475</c:v>
                </c:pt>
                <c:pt idx="2014">
                  <c:v>0.4479</c:v>
                </c:pt>
                <c:pt idx="2015">
                  <c:v>0.4397</c:v>
                </c:pt>
                <c:pt idx="2016">
                  <c:v>0.4515</c:v>
                </c:pt>
                <c:pt idx="2017">
                  <c:v>0.4518</c:v>
                </c:pt>
                <c:pt idx="2018">
                  <c:v>0.4514</c:v>
                </c:pt>
                <c:pt idx="2019">
                  <c:v>0.446</c:v>
                </c:pt>
                <c:pt idx="2020">
                  <c:v>0.4485</c:v>
                </c:pt>
                <c:pt idx="2021">
                  <c:v>0.4452</c:v>
                </c:pt>
                <c:pt idx="2022">
                  <c:v>0.4383</c:v>
                </c:pt>
                <c:pt idx="2023">
                  <c:v>0.4399</c:v>
                </c:pt>
                <c:pt idx="2024">
                  <c:v>0.4417</c:v>
                </c:pt>
                <c:pt idx="2025">
                  <c:v>0.4395</c:v>
                </c:pt>
                <c:pt idx="2026">
                  <c:v>0.4537</c:v>
                </c:pt>
                <c:pt idx="2027">
                  <c:v>0.4458</c:v>
                </c:pt>
                <c:pt idx="2028">
                  <c:v>0.4466</c:v>
                </c:pt>
                <c:pt idx="2029">
                  <c:v>0.4443</c:v>
                </c:pt>
                <c:pt idx="2030">
                  <c:v>0.4465</c:v>
                </c:pt>
                <c:pt idx="2031">
                  <c:v>0.4508</c:v>
                </c:pt>
                <c:pt idx="2032">
                  <c:v>0.4238</c:v>
                </c:pt>
                <c:pt idx="2033">
                  <c:v>0.4457</c:v>
                </c:pt>
                <c:pt idx="2034">
                  <c:v>0.4426</c:v>
                </c:pt>
                <c:pt idx="2035">
                  <c:v>0.4408</c:v>
                </c:pt>
                <c:pt idx="2036">
                  <c:v>0.4425</c:v>
                </c:pt>
                <c:pt idx="2037">
                  <c:v>0.4434</c:v>
                </c:pt>
                <c:pt idx="2038">
                  <c:v>0.4381</c:v>
                </c:pt>
                <c:pt idx="2039">
                  <c:v>0.4406</c:v>
                </c:pt>
                <c:pt idx="2040">
                  <c:v>0.4508</c:v>
                </c:pt>
                <c:pt idx="2041">
                  <c:v>0.4436</c:v>
                </c:pt>
                <c:pt idx="2042">
                  <c:v>0.4387</c:v>
                </c:pt>
                <c:pt idx="2043">
                  <c:v>0.4467</c:v>
                </c:pt>
                <c:pt idx="2044">
                  <c:v>0.4428</c:v>
                </c:pt>
                <c:pt idx="2045">
                  <c:v>0.4428</c:v>
                </c:pt>
                <c:pt idx="2046">
                  <c:v>0.4485</c:v>
                </c:pt>
                <c:pt idx="2047">
                  <c:v>0.4424</c:v>
                </c:pt>
                <c:pt idx="2048">
                  <c:v>0.4446</c:v>
                </c:pt>
                <c:pt idx="2049">
                  <c:v>0.4503</c:v>
                </c:pt>
                <c:pt idx="2050">
                  <c:v>0.4474</c:v>
                </c:pt>
                <c:pt idx="2051">
                  <c:v>0.4576</c:v>
                </c:pt>
                <c:pt idx="2052">
                  <c:v>0.447</c:v>
                </c:pt>
                <c:pt idx="2053">
                  <c:v>0.4368</c:v>
                </c:pt>
                <c:pt idx="2054">
                  <c:v>0.4544</c:v>
                </c:pt>
                <c:pt idx="2055">
                  <c:v>0.4466</c:v>
                </c:pt>
                <c:pt idx="2056">
                  <c:v>0.4481</c:v>
                </c:pt>
                <c:pt idx="2057">
                  <c:v>0.4481</c:v>
                </c:pt>
                <c:pt idx="2058">
                  <c:v>0.4444</c:v>
                </c:pt>
                <c:pt idx="2059">
                  <c:v>0.4407</c:v>
                </c:pt>
                <c:pt idx="2060">
                  <c:v>0.4415</c:v>
                </c:pt>
                <c:pt idx="2061">
                  <c:v>0.4454</c:v>
                </c:pt>
                <c:pt idx="2062">
                  <c:v>0.4476</c:v>
                </c:pt>
                <c:pt idx="2063">
                  <c:v>0.4544</c:v>
                </c:pt>
                <c:pt idx="2064">
                  <c:v>0.4477</c:v>
                </c:pt>
                <c:pt idx="2065">
                  <c:v>0.4408</c:v>
                </c:pt>
                <c:pt idx="2066">
                  <c:v>0.4485</c:v>
                </c:pt>
                <c:pt idx="2067">
                  <c:v>0.4545</c:v>
                </c:pt>
                <c:pt idx="2068">
                  <c:v>0.4476</c:v>
                </c:pt>
                <c:pt idx="2069">
                  <c:v>0.445</c:v>
                </c:pt>
                <c:pt idx="2070">
                  <c:v>0.4447</c:v>
                </c:pt>
                <c:pt idx="2071">
                  <c:v>0.4494</c:v>
                </c:pt>
                <c:pt idx="2072">
                  <c:v>0.4499</c:v>
                </c:pt>
                <c:pt idx="2073">
                  <c:v>0.4455</c:v>
                </c:pt>
                <c:pt idx="2074">
                  <c:v>0.4416</c:v>
                </c:pt>
                <c:pt idx="2075">
                  <c:v>0.4444</c:v>
                </c:pt>
                <c:pt idx="2076">
                  <c:v>0.4511</c:v>
                </c:pt>
                <c:pt idx="2077">
                  <c:v>0.4477</c:v>
                </c:pt>
                <c:pt idx="2078">
                  <c:v>0.4442</c:v>
                </c:pt>
                <c:pt idx="2079">
                  <c:v>0.4457</c:v>
                </c:pt>
                <c:pt idx="2080">
                  <c:v>0.4498</c:v>
                </c:pt>
                <c:pt idx="2081">
                  <c:v>0.4429</c:v>
                </c:pt>
                <c:pt idx="2082">
                  <c:v>0.4405</c:v>
                </c:pt>
                <c:pt idx="2083">
                  <c:v>0.444</c:v>
                </c:pt>
                <c:pt idx="2084">
                  <c:v>0.4482</c:v>
                </c:pt>
                <c:pt idx="2085">
                  <c:v>0.451</c:v>
                </c:pt>
                <c:pt idx="2086">
                  <c:v>0.4452</c:v>
                </c:pt>
                <c:pt idx="2087">
                  <c:v>0.4432</c:v>
                </c:pt>
                <c:pt idx="2088">
                  <c:v>0.4456</c:v>
                </c:pt>
                <c:pt idx="2089">
                  <c:v>0.4407</c:v>
                </c:pt>
                <c:pt idx="2090">
                  <c:v>0.4495</c:v>
                </c:pt>
                <c:pt idx="2091">
                  <c:v>0.4464</c:v>
                </c:pt>
                <c:pt idx="2092">
                  <c:v>0.4418</c:v>
                </c:pt>
                <c:pt idx="2093">
                  <c:v>0.4361</c:v>
                </c:pt>
                <c:pt idx="2094">
                  <c:v>0.4431</c:v>
                </c:pt>
                <c:pt idx="2095">
                  <c:v>0.4454</c:v>
                </c:pt>
                <c:pt idx="2096">
                  <c:v>0.4492</c:v>
                </c:pt>
                <c:pt idx="2097">
                  <c:v>0.4453</c:v>
                </c:pt>
                <c:pt idx="2098">
                  <c:v>0.4526</c:v>
                </c:pt>
                <c:pt idx="2099">
                  <c:v>0.452</c:v>
                </c:pt>
                <c:pt idx="2100">
                  <c:v>0.4528</c:v>
                </c:pt>
                <c:pt idx="2101">
                  <c:v>0.4428</c:v>
                </c:pt>
                <c:pt idx="2102">
                  <c:v>0.4426</c:v>
                </c:pt>
                <c:pt idx="2103">
                  <c:v>0.4426</c:v>
                </c:pt>
                <c:pt idx="2104">
                  <c:v>0.4477</c:v>
                </c:pt>
                <c:pt idx="2105">
                  <c:v>0.4436</c:v>
                </c:pt>
                <c:pt idx="2106">
                  <c:v>0.4466</c:v>
                </c:pt>
                <c:pt idx="2107">
                  <c:v>0.4453</c:v>
                </c:pt>
                <c:pt idx="2108">
                  <c:v>0.4393</c:v>
                </c:pt>
                <c:pt idx="2109">
                  <c:v>0.4448</c:v>
                </c:pt>
                <c:pt idx="2110">
                  <c:v>0.4425</c:v>
                </c:pt>
                <c:pt idx="2111">
                  <c:v>0.4478</c:v>
                </c:pt>
                <c:pt idx="2112">
                  <c:v>0.4507</c:v>
                </c:pt>
                <c:pt idx="2113">
                  <c:v>0.4413</c:v>
                </c:pt>
                <c:pt idx="2114">
                  <c:v>0.4376</c:v>
                </c:pt>
                <c:pt idx="2115">
                  <c:v>0.4403</c:v>
                </c:pt>
                <c:pt idx="2116">
                  <c:v>0.4446</c:v>
                </c:pt>
                <c:pt idx="2117">
                  <c:v>0.4456</c:v>
                </c:pt>
                <c:pt idx="2118">
                  <c:v>0.4452</c:v>
                </c:pt>
                <c:pt idx="2119">
                  <c:v>0.4441</c:v>
                </c:pt>
                <c:pt idx="2120">
                  <c:v>0.4486</c:v>
                </c:pt>
                <c:pt idx="2121">
                  <c:v>0.441</c:v>
                </c:pt>
                <c:pt idx="2122">
                  <c:v>0.4482</c:v>
                </c:pt>
                <c:pt idx="2123">
                  <c:v>0.4466</c:v>
                </c:pt>
                <c:pt idx="2124">
                  <c:v>0.4408</c:v>
                </c:pt>
                <c:pt idx="2125">
                  <c:v>0.4493</c:v>
                </c:pt>
                <c:pt idx="2126">
                  <c:v>0.4534</c:v>
                </c:pt>
                <c:pt idx="2127">
                  <c:v>0.4493</c:v>
                </c:pt>
                <c:pt idx="2128">
                  <c:v>0.4477</c:v>
                </c:pt>
                <c:pt idx="2129">
                  <c:v>0.4439</c:v>
                </c:pt>
                <c:pt idx="2130">
                  <c:v>0.446</c:v>
                </c:pt>
                <c:pt idx="2131">
                  <c:v>0.4504</c:v>
                </c:pt>
                <c:pt idx="2132">
                  <c:v>0.449</c:v>
                </c:pt>
                <c:pt idx="2133">
                  <c:v>0.4477</c:v>
                </c:pt>
                <c:pt idx="2134">
                  <c:v>0.4472</c:v>
                </c:pt>
                <c:pt idx="2135">
                  <c:v>0.4517</c:v>
                </c:pt>
                <c:pt idx="2136">
                  <c:v>0.4507</c:v>
                </c:pt>
                <c:pt idx="2137">
                  <c:v>0.4466</c:v>
                </c:pt>
                <c:pt idx="2138">
                  <c:v>0.454</c:v>
                </c:pt>
                <c:pt idx="2139">
                  <c:v>0.4499</c:v>
                </c:pt>
                <c:pt idx="2140">
                  <c:v>0.4516</c:v>
                </c:pt>
                <c:pt idx="2141">
                  <c:v>0.4543</c:v>
                </c:pt>
                <c:pt idx="2142">
                  <c:v>0.4529</c:v>
                </c:pt>
                <c:pt idx="2143">
                  <c:v>0.4525</c:v>
                </c:pt>
                <c:pt idx="2144">
                  <c:v>0.4509</c:v>
                </c:pt>
                <c:pt idx="2145">
                  <c:v>0.456</c:v>
                </c:pt>
                <c:pt idx="2146">
                  <c:v>0.4553</c:v>
                </c:pt>
                <c:pt idx="2147">
                  <c:v>0.4604</c:v>
                </c:pt>
                <c:pt idx="2148">
                  <c:v>0.4465</c:v>
                </c:pt>
                <c:pt idx="2149">
                  <c:v>0.4603</c:v>
                </c:pt>
                <c:pt idx="2150">
                  <c:v>0.4572</c:v>
                </c:pt>
                <c:pt idx="2151">
                  <c:v>0.4614</c:v>
                </c:pt>
                <c:pt idx="2152">
                  <c:v>0.4563</c:v>
                </c:pt>
                <c:pt idx="2153">
                  <c:v>0.4593</c:v>
                </c:pt>
                <c:pt idx="2154">
                  <c:v>0.4304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577672"/>
        <c:axId val="2057580856"/>
      </c:scatterChart>
      <c:valAx>
        <c:axId val="2057577672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57580856"/>
        <c:crosses val="autoZero"/>
        <c:crossBetween val="midCat"/>
      </c:valAx>
      <c:valAx>
        <c:axId val="2057580856"/>
        <c:scaling>
          <c:orientation val="minMax"/>
          <c:max val="0.5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57577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0.76701</cdr:x>
      <cdr:y>0.78571</cdr:y>
    </cdr:from>
    <cdr:to>
      <cdr:x>0.98208</cdr:x>
      <cdr:y>0.85714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1122" y="1676400"/>
          <a:ext cx="914399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normAutofit/>
        </a:bodyPr>
        <a:lstStyle xmlns:a="http://schemas.openxmlformats.org/drawingml/2006/main"/>
        <a:p xmlns:a="http://schemas.openxmlformats.org/drawingml/2006/main">
          <a:r>
            <a:rPr lang="en-US" sz="1000" b="1" dirty="0" smtClean="0"/>
            <a:t>Years </a:t>
          </a:r>
          <a:r>
            <a:rPr lang="en-US" sz="1000" b="1" dirty="0"/>
            <a:t>Since 2003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0.76786</cdr:x>
      <cdr:y>0.76923</cdr:y>
    </cdr:from>
    <cdr:to>
      <cdr:x>0.98214</cdr:x>
      <cdr:y>0.84615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524000"/>
          <a:ext cx="914399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/>
            <a:t>Years </a:t>
          </a:r>
          <a:r>
            <a:rPr lang="en-US" sz="1000" b="1" dirty="0"/>
            <a:t>Since 2003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0.78986</cdr:x>
      <cdr:y>0.78571</cdr:y>
    </cdr:from>
    <cdr:to>
      <cdr:x>0.96573</cdr:x>
      <cdr:y>0.85714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6708" y="1676400"/>
          <a:ext cx="914399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/>
            <a:t>Years </a:t>
          </a:r>
          <a:r>
            <a:rPr lang="en-US" sz="1000" b="1" dirty="0"/>
            <a:t>Since 2003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0.79918</cdr:x>
      <cdr:y>0.8</cdr:y>
    </cdr:from>
    <cdr:to>
      <cdr:x>0.97505</cdr:x>
      <cdr:y>0.87143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5153" y="1828800"/>
          <a:ext cx="914399" cy="163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/>
            <a:t>Years </a:t>
          </a:r>
          <a:r>
            <a:rPr lang="en-US" sz="1000" b="1" dirty="0"/>
            <a:t>Since 2003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762894-4FFD-4B3D-96A6-D8BDBE89410F}" type="datetimeFigureOut">
              <a:rPr lang="en-US"/>
              <a:pPr>
                <a:defRPr/>
              </a:pPr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80A526-ABD4-4FE1-98AB-09418D70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4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8B2C-BC67-4074-8C4E-4C6B0628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91E8-70D6-4795-93A0-12148130B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40515-FC84-443E-9B2C-8C1C6A3F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D9CE-28F6-438B-A668-D3721B36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1821-592B-4284-8821-CC46BD0A0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E699-CAC9-42A9-9829-9545095F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2313-DE00-4D83-AAD7-43BBED44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082-193D-4795-B523-822BDBAF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F2CD-B891-408A-B7DC-D9476128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DAD6-31E6-412E-AAE6-9C5A96083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1EC1-2B29-492F-9332-1A78AD048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C251-35AC-413B-95A6-3CAF9D26A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EFF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78DA18C-7A26-402E-91AF-294B4383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57200" y="490538"/>
            <a:ext cx="8345488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5400" dirty="0" smtClean="0"/>
              <a:t>MAIAC Status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pPr algn="ctr">
              <a:spcAft>
                <a:spcPct val="20000"/>
              </a:spcAft>
            </a:pPr>
            <a:endParaRPr lang="en-US" sz="800" dirty="0" smtClean="0"/>
          </a:p>
          <a:p>
            <a:pPr algn="ctr">
              <a:spcAft>
                <a:spcPct val="20000"/>
              </a:spcAft>
            </a:pPr>
            <a:endParaRPr lang="en-US" sz="800" dirty="0"/>
          </a:p>
          <a:p>
            <a:pPr algn="ctr">
              <a:spcAft>
                <a:spcPct val="20000"/>
              </a:spcAft>
            </a:pPr>
            <a:endParaRPr lang="en-US" sz="800" dirty="0" smtClean="0"/>
          </a:p>
          <a:p>
            <a:pPr algn="ctr">
              <a:spcAft>
                <a:spcPct val="20000"/>
              </a:spcAft>
            </a:pPr>
            <a:endParaRPr lang="en-US" sz="800" dirty="0" smtClean="0"/>
          </a:p>
          <a:p>
            <a:pPr>
              <a:spcAft>
                <a:spcPct val="20000"/>
              </a:spcAft>
            </a:pPr>
            <a:r>
              <a:rPr lang="en-US" sz="2400" dirty="0" smtClean="0"/>
              <a:t>Alexei </a:t>
            </a:r>
            <a:r>
              <a:rPr lang="en-US" sz="2400" dirty="0" err="1"/>
              <a:t>Lyapustin</a:t>
            </a:r>
            <a:r>
              <a:rPr lang="en-US" sz="2400" dirty="0"/>
              <a:t>, GSFC, code </a:t>
            </a:r>
            <a:r>
              <a:rPr lang="en-US" sz="2400" dirty="0" smtClean="0"/>
              <a:t>613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Y. Wang (UMBC), S. </a:t>
            </a:r>
            <a:r>
              <a:rPr lang="en-US" sz="2400" dirty="0" err="1" smtClean="0"/>
              <a:t>Korkin</a:t>
            </a:r>
            <a:r>
              <a:rPr lang="en-US" sz="2400" dirty="0" smtClean="0"/>
              <a:t> (USRA)</a:t>
            </a:r>
          </a:p>
          <a:p>
            <a:pPr algn="ctr">
              <a:spcAft>
                <a:spcPct val="20000"/>
              </a:spcAft>
            </a:pP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MODIS STM</a:t>
            </a:r>
            <a:endParaRPr lang="en-US" sz="2000" b="1" dirty="0" smtClean="0"/>
          </a:p>
          <a:p>
            <a:pPr algn="ctr">
              <a:spcAft>
                <a:spcPct val="20000"/>
              </a:spcAft>
            </a:pPr>
            <a:r>
              <a:rPr lang="en-US" sz="2000" b="1" dirty="0" smtClean="0"/>
              <a:t>Silver Spring, June 8, 2016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738" y="3040344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20637" y="0"/>
            <a:ext cx="5680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Interannual</a:t>
            </a:r>
            <a:r>
              <a:rPr lang="en-US" sz="3200" b="1" dirty="0" smtClean="0"/>
              <a:t> Variability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70247" y="653752"/>
            <a:ext cx="8581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300"/>
              </a:spcAft>
            </a:pPr>
            <a:r>
              <a:rPr lang="ru-RU" sz="1100" b="1" dirty="0">
                <a:solidFill>
                  <a:srgbClr val="002060"/>
                </a:solidFill>
              </a:rPr>
              <a:t>Bi, J., R. Myneni, A. Lyapustin, Y.  Wang, T. Park, C. Chen, K. Yan, Y. Knyazikhin, Amazon forests’ response to droughts: a perspective from the MAIAC product, Remote Sens., 2016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55" y="1438569"/>
            <a:ext cx="3818281" cy="376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528" y="1759815"/>
            <a:ext cx="5011493" cy="3121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354" y="5295168"/>
            <a:ext cx="451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Standardized anomalies for 2010 drought for MAIAC and MOD09 C5 and C6 NDVI, EVI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5595" y="5296737"/>
            <a:ext cx="378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Amazon basin Greening and Browning area from MAIAC and MOD09 C5 and C6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709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phens\Desktop\MAIAC\monthly figures\version 1\VIIRS_Mar_201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2" y="1250008"/>
            <a:ext cx="4575901" cy="2743200"/>
          </a:xfrm>
          <a:prstGeom prst="rect">
            <a:avLst/>
          </a:prstGeom>
          <a:noFill/>
        </p:spPr>
      </p:pic>
      <p:pic>
        <p:nvPicPr>
          <p:cNvPr id="3" name="Picture 3" descr="C:\Users\stephens\Desktop\MAIAC\monthly figures\version 1\MAIAC_Mar_20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8321" y="1250008"/>
            <a:ext cx="4552594" cy="2743200"/>
          </a:xfrm>
          <a:prstGeom prst="rect">
            <a:avLst/>
          </a:prstGeom>
          <a:noFill/>
        </p:spPr>
      </p:pic>
      <p:pic>
        <p:nvPicPr>
          <p:cNvPr id="4" name="Picture 4" descr="C:\Users\stephens\Desktop\MAIAC\monthly figures\version 1\VIIRS_sample_Ma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45" y="4038600"/>
            <a:ext cx="4552594" cy="2743200"/>
          </a:xfrm>
          <a:prstGeom prst="rect">
            <a:avLst/>
          </a:prstGeom>
          <a:noFill/>
        </p:spPr>
      </p:pic>
      <p:pic>
        <p:nvPicPr>
          <p:cNvPr id="5" name="Picture 5" descr="C:\Users\stephens\Desktop\MAIAC\monthly figures\version 1\MAIAC_samples_Ma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9661" y="4038600"/>
            <a:ext cx="4552594" cy="27432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6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VIIRS AOT IP vs MODIS MAIAC (25km)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1572" y="489485"/>
            <a:ext cx="471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anose="020B0606020202030204" pitchFamily="34" charset="0"/>
              </a:rPr>
              <a:t>Superczynski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latin typeface="Arial Narrow" panose="020B0606020202030204" pitchFamily="34" charset="0"/>
              </a:rPr>
              <a:t>Kondragunta</a:t>
            </a:r>
            <a:r>
              <a:rPr lang="en-US" dirty="0" smtClean="0">
                <a:latin typeface="Arial Narrow" panose="020B0606020202030204" pitchFamily="34" charset="0"/>
              </a:rPr>
              <a:t> et al., to be </a:t>
            </a:r>
            <a:r>
              <a:rPr lang="en-US" dirty="0" err="1" smtClean="0">
                <a:latin typeface="Arial Narrow" panose="020B0606020202030204" pitchFamily="34" charset="0"/>
              </a:rPr>
              <a:t>subm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r>
              <a:rPr lang="en-US" i="0" dirty="0" smtClean="0">
                <a:latin typeface="Arial Narrow" panose="020B0606020202030204" pitchFamily="34" charset="0"/>
              </a:rPr>
              <a:t>, 2016) </a:t>
            </a:r>
            <a:endParaRPr lang="en-US" i="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426" y="939101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VIIRS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2180" y="93585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MAIAC MODIS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6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phens\Desktop\MAIAC\monthly figures\version 1\VIIRS_Aug_201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2" y="1143000"/>
            <a:ext cx="4575901" cy="2743200"/>
          </a:xfrm>
          <a:prstGeom prst="rect">
            <a:avLst/>
          </a:prstGeom>
          <a:noFill/>
        </p:spPr>
      </p:pic>
      <p:pic>
        <p:nvPicPr>
          <p:cNvPr id="3" name="Picture 3" descr="C:\Users\stephens\Desktop\MAIAC\monthly figures\version 1\MAIAC_Aug_20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8320" y="1143000"/>
            <a:ext cx="4552594" cy="2743200"/>
          </a:xfrm>
          <a:prstGeom prst="rect">
            <a:avLst/>
          </a:prstGeom>
          <a:noFill/>
        </p:spPr>
      </p:pic>
      <p:pic>
        <p:nvPicPr>
          <p:cNvPr id="4" name="Picture 4" descr="C:\Users\stephens\Desktop\MAIAC\monthly figures\version 1\VIIRS_sample_Au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45" y="4038600"/>
            <a:ext cx="4552594" cy="2743200"/>
          </a:xfrm>
          <a:prstGeom prst="rect">
            <a:avLst/>
          </a:prstGeom>
          <a:noFill/>
        </p:spPr>
      </p:pic>
      <p:pic>
        <p:nvPicPr>
          <p:cNvPr id="5" name="Picture 5" descr="C:\Users\stephens\Desktop\MAIAC\monthly figures\version 1\MAIAC_samples_Au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9661" y="4038600"/>
            <a:ext cx="4552594" cy="27432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6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VIIRS AOT IP vs MODIS MAIAC (25km)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4050" y="564901"/>
            <a:ext cx="675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Arial Narrow" panose="020B0606020202030204" pitchFamily="34" charset="0"/>
              </a:rPr>
              <a:t>(S. </a:t>
            </a:r>
            <a:r>
              <a:rPr lang="en-US" i="0" dirty="0" err="1" smtClean="0">
                <a:latin typeface="Arial Narrow" panose="020B0606020202030204" pitchFamily="34" charset="0"/>
              </a:rPr>
              <a:t>Kondragunta</a:t>
            </a:r>
            <a:r>
              <a:rPr lang="en-US" i="0" dirty="0" smtClean="0">
                <a:latin typeface="Arial Narrow" panose="020B0606020202030204" pitchFamily="34" charset="0"/>
              </a:rPr>
              <a:t>, S. </a:t>
            </a:r>
            <a:r>
              <a:rPr lang="en-US" i="0" dirty="0" err="1" smtClean="0">
                <a:latin typeface="Arial Narrow" panose="020B0606020202030204" pitchFamily="34" charset="0"/>
              </a:rPr>
              <a:t>Superczynski</a:t>
            </a:r>
            <a:r>
              <a:rPr lang="en-US" i="0" dirty="0" smtClean="0">
                <a:latin typeface="Arial Narrow" panose="020B0606020202030204" pitchFamily="34" charset="0"/>
              </a:rPr>
              <a:t> (NOAA), study for NASA </a:t>
            </a:r>
            <a:r>
              <a:rPr lang="en-US" i="0" dirty="0" err="1">
                <a:latin typeface="Arial Narrow" panose="020B0606020202030204" pitchFamily="34" charset="0"/>
              </a:rPr>
              <a:t>GeoCAPE</a:t>
            </a:r>
            <a:r>
              <a:rPr lang="en-US" i="0" dirty="0"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latin typeface="Arial Narrow" panose="020B0606020202030204" pitchFamily="34" charset="0"/>
              </a:rPr>
              <a:t>project) </a:t>
            </a:r>
            <a:endParaRPr lang="en-US" i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1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6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VIIRS AOT IP vs MODIS MAIAC (25km)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4050" y="564901"/>
            <a:ext cx="675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Arial Narrow" panose="020B0606020202030204" pitchFamily="34" charset="0"/>
              </a:rPr>
              <a:t>(S. </a:t>
            </a:r>
            <a:r>
              <a:rPr lang="en-US" i="0" dirty="0" err="1" smtClean="0">
                <a:latin typeface="Arial Narrow" panose="020B0606020202030204" pitchFamily="34" charset="0"/>
              </a:rPr>
              <a:t>Kondragunta</a:t>
            </a:r>
            <a:r>
              <a:rPr lang="en-US" i="0" dirty="0" smtClean="0">
                <a:latin typeface="Arial Narrow" panose="020B0606020202030204" pitchFamily="34" charset="0"/>
              </a:rPr>
              <a:t>, S. </a:t>
            </a:r>
            <a:r>
              <a:rPr lang="en-US" i="0" dirty="0" err="1" smtClean="0">
                <a:latin typeface="Arial Narrow" panose="020B0606020202030204" pitchFamily="34" charset="0"/>
              </a:rPr>
              <a:t>Superczynski</a:t>
            </a:r>
            <a:r>
              <a:rPr lang="en-US" i="0" dirty="0" smtClean="0">
                <a:latin typeface="Arial Narrow" panose="020B0606020202030204" pitchFamily="34" charset="0"/>
              </a:rPr>
              <a:t> (NOAA), study for NASA </a:t>
            </a:r>
            <a:r>
              <a:rPr lang="en-US" i="0" dirty="0" err="1">
                <a:latin typeface="Arial Narrow" panose="020B0606020202030204" pitchFamily="34" charset="0"/>
              </a:rPr>
              <a:t>GeoCAPE</a:t>
            </a:r>
            <a:r>
              <a:rPr lang="en-US" i="0" dirty="0"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latin typeface="Arial Narrow" panose="020B0606020202030204" pitchFamily="34" charset="0"/>
              </a:rPr>
              <a:t>project) </a:t>
            </a:r>
            <a:endParaRPr lang="en-US" i="0" dirty="0">
              <a:latin typeface="Arial Narrow" panose="020B0606020202030204" pitchFamily="34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97670" y="1062124"/>
            <a:ext cx="7315200" cy="2779774"/>
            <a:chOff x="0" y="1630683"/>
            <a:chExt cx="9144000" cy="3474717"/>
          </a:xfrm>
        </p:grpSpPr>
        <p:pic>
          <p:nvPicPr>
            <p:cNvPr id="8" name="Picture 7" descr="MAIAC_AERO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2000" y="1630683"/>
              <a:ext cx="4572000" cy="3474717"/>
            </a:xfrm>
            <a:prstGeom prst="rect">
              <a:avLst/>
            </a:prstGeom>
          </p:spPr>
        </p:pic>
        <p:pic>
          <p:nvPicPr>
            <p:cNvPr id="9" name="Picture 8" descr="VIIRS_AER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30683"/>
              <a:ext cx="4572000" cy="3474717"/>
            </a:xfrm>
            <a:prstGeom prst="rect">
              <a:avLst/>
            </a:prstGeom>
          </p:spPr>
        </p:pic>
      </p:grpSp>
      <p:pic>
        <p:nvPicPr>
          <p:cNvPr id="10" name="Picture 9" descr="boxplo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57" y="3987818"/>
            <a:ext cx="3840665" cy="2795705"/>
          </a:xfrm>
          <a:prstGeom prst="rect">
            <a:avLst/>
          </a:prstGeom>
        </p:spPr>
      </p:pic>
      <p:pic>
        <p:nvPicPr>
          <p:cNvPr id="11" name="Content Placeholder 5" descr="sfc_good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725" y="3922285"/>
            <a:ext cx="3901351" cy="2928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7336" y="4138367"/>
            <a:ext cx="145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vs AOT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197" y="402681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vs 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26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AERONET Validation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88" y="1032865"/>
            <a:ext cx="3292125" cy="2650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072" y="678727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seasonal surface dynamics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932" y="1048060"/>
            <a:ext cx="3292125" cy="2650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0132" y="68029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dynamics, variable aerosol type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204" y="4085852"/>
            <a:ext cx="3292125" cy="265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00" y="4067872"/>
            <a:ext cx="3297613" cy="2650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9855" y="370630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i="0" kern="0" dirty="0" smtClean="0"/>
              <a:t>MODIS De-Trending and X-Cal</a:t>
            </a:r>
            <a:endParaRPr lang="en-US" sz="2800" i="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87362"/>
            <a:ext cx="8610600" cy="20272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i="0" kern="0" smtClean="0"/>
              <a:t>New MCST RVS characterization for Aqua </a:t>
            </a:r>
            <a:r>
              <a:rPr lang="en-US" i="0" kern="0" smtClean="0">
                <a:sym typeface="Symbol" panose="05050102010706020507" pitchFamily="18" charset="2"/>
              </a:rPr>
              <a:t></a:t>
            </a:r>
            <a:r>
              <a:rPr lang="en-US" i="0" kern="0" smtClean="0"/>
              <a:t> new OBPG Terra Polarization Correction (PC) coefficients </a:t>
            </a:r>
            <a:r>
              <a:rPr lang="en-US" i="0" kern="0" smtClean="0">
                <a:sym typeface="Symbol" panose="05050102010706020507" pitchFamily="18" charset="2"/>
              </a:rPr>
              <a:t></a:t>
            </a:r>
            <a:r>
              <a:rPr lang="en-US" i="0" kern="0" smtClean="0"/>
              <a:t> MODAPS generated 50km L1B subsets for CEOS desert cal. sites;</a:t>
            </a:r>
          </a:p>
          <a:p>
            <a:pPr>
              <a:spcAft>
                <a:spcPts val="600"/>
              </a:spcAft>
            </a:pPr>
            <a:r>
              <a:rPr lang="en-US" i="0" kern="0" smtClean="0"/>
              <a:t>Method: a) run MAIAC retrievals (AOT, BRDF etc.); 2) compute TOA reflectance (R</a:t>
            </a:r>
            <a:r>
              <a:rPr lang="en-US" i="0" kern="0" baseline="-25000" smtClean="0"/>
              <a:t>n</a:t>
            </a:r>
            <a:r>
              <a:rPr lang="en-US" i="0" kern="0" smtClean="0"/>
              <a:t>) for fixed geometry (VZA=0</a:t>
            </a:r>
            <a:r>
              <a:rPr lang="en-US" i="0" kern="0" smtClean="0">
                <a:sym typeface="Symbol"/>
              </a:rPr>
              <a:t></a:t>
            </a:r>
            <a:r>
              <a:rPr lang="en-US" i="0" kern="0" smtClean="0"/>
              <a:t>, SZA=45</a:t>
            </a:r>
            <a:r>
              <a:rPr lang="en-US" i="0" kern="0" smtClean="0">
                <a:sym typeface="Symbol"/>
              </a:rPr>
              <a:t>) and evaluate trends in both Terra and Aqua; 3) Apply de-trending and compute T-A X-calibration factor (gain correction for T)</a:t>
            </a:r>
          </a:p>
          <a:p>
            <a:pPr marL="0" indent="0">
              <a:buFontTx/>
              <a:buNone/>
            </a:pPr>
            <a:r>
              <a:rPr lang="ru-RU" i="0" kern="0" smtClean="0">
                <a:solidFill>
                  <a:srgbClr val="0000FF"/>
                </a:solidFill>
              </a:rPr>
              <a:t>Lyapustin, A., Y. Wang, X. Xiong, G. Meister, S. Platnick, R. Levy</a:t>
            </a:r>
            <a:r>
              <a:rPr lang="en-US" i="0" kern="0" smtClean="0">
                <a:solidFill>
                  <a:srgbClr val="0000FF"/>
                </a:solidFill>
              </a:rPr>
              <a:t>  et al</a:t>
            </a:r>
            <a:r>
              <a:rPr lang="ru-RU" i="0" kern="0" smtClean="0">
                <a:solidFill>
                  <a:srgbClr val="0000FF"/>
                </a:solidFill>
              </a:rPr>
              <a:t>, </a:t>
            </a:r>
            <a:r>
              <a:rPr lang="ru-RU" b="1" i="0" kern="0" smtClean="0">
                <a:solidFill>
                  <a:srgbClr val="0000FF"/>
                </a:solidFill>
              </a:rPr>
              <a:t>Science Impact of MODIS C5 Calibration Degradation and C6+ Improvements</a:t>
            </a:r>
            <a:r>
              <a:rPr lang="ru-RU" i="0" kern="0" smtClean="0">
                <a:solidFill>
                  <a:srgbClr val="0000FF"/>
                </a:solidFill>
              </a:rPr>
              <a:t>, </a:t>
            </a:r>
            <a:r>
              <a:rPr lang="ru-RU" i="1" kern="0" smtClean="0">
                <a:solidFill>
                  <a:srgbClr val="0000FF"/>
                </a:solidFill>
              </a:rPr>
              <a:t>A</a:t>
            </a:r>
            <a:r>
              <a:rPr lang="en-US" i="1" kern="0" smtClean="0">
                <a:solidFill>
                  <a:srgbClr val="0000FF"/>
                </a:solidFill>
              </a:rPr>
              <a:t>MT</a:t>
            </a:r>
            <a:r>
              <a:rPr lang="ru-RU" i="0" kern="0" smtClean="0">
                <a:solidFill>
                  <a:srgbClr val="0000FF"/>
                </a:solidFill>
              </a:rPr>
              <a:t>, 7, 7281-7319, 2014.</a:t>
            </a:r>
            <a:endParaRPr lang="en-US" i="0" kern="0" dirty="0">
              <a:solidFill>
                <a:srgbClr val="0000FF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323110"/>
              </p:ext>
            </p:extLst>
          </p:nvPr>
        </p:nvGraphicFramePr>
        <p:xfrm>
          <a:off x="457200" y="2514600"/>
          <a:ext cx="425172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67395"/>
              </p:ext>
            </p:extLst>
          </p:nvPr>
        </p:nvGraphicFramePr>
        <p:xfrm>
          <a:off x="4861323" y="2960132"/>
          <a:ext cx="4216688" cy="374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108"/>
                <a:gridCol w="958497"/>
                <a:gridCol w="1011163"/>
                <a:gridCol w="814548"/>
                <a:gridCol w="758372"/>
              </a:tblGrid>
              <a:tr h="34049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 smtClean="0">
                          <a:effectLst/>
                        </a:rPr>
                        <a:t>Δ</a:t>
                      </a:r>
                      <a:r>
                        <a:rPr lang="en-US" sz="1600" b="1" u="none" strike="noStrike" baseline="-25000" dirty="0" smtClean="0">
                          <a:effectLst/>
                        </a:rPr>
                        <a:t>Terra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baseline="0" dirty="0" smtClean="0">
                          <a:effectLst/>
                        </a:rPr>
                        <a:t>σ</a:t>
                      </a:r>
                      <a:r>
                        <a:rPr lang="en-US" sz="1600" b="1" u="none" strike="noStrike" baseline="-25000" dirty="0" smtClean="0">
                          <a:effectLst/>
                        </a:rPr>
                        <a:t>Terra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 smtClean="0">
                          <a:effectLst/>
                        </a:rPr>
                        <a:t>Δ</a:t>
                      </a:r>
                      <a:r>
                        <a:rPr lang="en-US" sz="1600" b="1" u="none" strike="noStrike" baseline="-25000" dirty="0" smtClean="0">
                          <a:effectLst/>
                        </a:rPr>
                        <a:t>Aqua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baseline="0" dirty="0" smtClean="0">
                          <a:effectLst/>
                        </a:rPr>
                        <a:t>σ</a:t>
                      </a:r>
                      <a:r>
                        <a:rPr lang="en-US" sz="1600" b="1" u="none" strike="noStrike" baseline="-25000" dirty="0" smtClean="0">
                          <a:effectLst/>
                        </a:rPr>
                        <a:t>Aqua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TOA_B01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-1.6884E-03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2.6114E-04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1.5848E-06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3.9377E-04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7.7780E-04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2.4303E-04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-6.5120E-05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3.5583E-04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-8.8922E-04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4.5314E-04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-3.1763E-04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2.8486E-04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-5.6629E-04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3.2829E-04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-3.9831E-05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5.0202E-04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TOA_B05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1.9477E-04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3.3019E-04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4.5784E-06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3.3528E-04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-3.9516E-04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3.0211E-04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-3.1194E-04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2.8191E-04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2.0259E-04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2.4491E-04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-5.8419E-04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3.2705E-04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-1.2627E-03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1.0018E-03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-5.5178E-04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1.0915E-04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-3.9874E-04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5.2176E-04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1.3724E-04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2.1120E-04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TOA_B10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-7.2800E-04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8.2601E-04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-3.0632E-04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7.1498E-04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10200" y="2514600"/>
            <a:ext cx="294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Average trend/year/</a:t>
            </a:r>
            <a:r>
              <a:rPr lang="en-US" i="1" dirty="0" err="1" smtClean="0"/>
              <a:t>unit_refl</a:t>
            </a:r>
            <a:r>
              <a:rPr lang="en-US" i="1" dirty="0" smtClean="0"/>
              <a:t>.</a:t>
            </a:r>
            <a:endParaRPr lang="en-US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94956"/>
              </p:ext>
            </p:extLst>
          </p:nvPr>
        </p:nvGraphicFramePr>
        <p:xfrm>
          <a:off x="457200" y="4648200"/>
          <a:ext cx="4267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16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i="0" kern="0" dirty="0" smtClean="0"/>
              <a:t>Terra-Aqua X-Calibration</a:t>
            </a:r>
            <a:endParaRPr lang="en-US" sz="1800" i="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71962" y="712643"/>
            <a:ext cx="853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ym typeface="Symbol"/>
              </a:rPr>
              <a:t>After </a:t>
            </a:r>
            <a:r>
              <a:rPr lang="en-US" sz="2000" dirty="0">
                <a:sym typeface="Symbol"/>
              </a:rPr>
              <a:t>MCST RVS de-trending for Aqua, we see trend reduction (a factor of 12 in B1 </a:t>
            </a:r>
            <a:r>
              <a:rPr lang="en-US" sz="2000" dirty="0" smtClean="0">
                <a:sym typeface="Symbol"/>
              </a:rPr>
              <a:t>and a factor of 2 </a:t>
            </a:r>
            <a:r>
              <a:rPr lang="en-US" sz="2000" dirty="0">
                <a:sym typeface="Symbol"/>
              </a:rPr>
              <a:t>in B3</a:t>
            </a:r>
            <a:r>
              <a:rPr lang="en-US" sz="2000" dirty="0" smtClean="0">
                <a:sym typeface="Symbol"/>
              </a:rPr>
              <a:t>) compared to our previous analysis.</a:t>
            </a:r>
            <a:endParaRPr lang="en-US" sz="2000" dirty="0">
              <a:sym typeface="Symbo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9321"/>
              </p:ext>
            </p:extLst>
          </p:nvPr>
        </p:nvGraphicFramePr>
        <p:xfrm>
          <a:off x="5867400" y="2362200"/>
          <a:ext cx="3040854" cy="3962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618"/>
                <a:gridCol w="1013618"/>
                <a:gridCol w="1013618"/>
              </a:tblGrid>
              <a:tr h="36021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Stdev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1.018776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0.000949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1.000523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0.001054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0.989436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0.98862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0.001855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0.997128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0.000898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0.999368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0.000373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1.003774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0.000948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TOA_B09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0.001488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TOA_B10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1.014141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0.002077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1916668"/>
            <a:ext cx="24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Average X-gain for Terra</a:t>
            </a:r>
            <a:endParaRPr lang="en-US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39984"/>
              </p:ext>
            </p:extLst>
          </p:nvPr>
        </p:nvGraphicFramePr>
        <p:xfrm>
          <a:off x="457200" y="4038600"/>
          <a:ext cx="519928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699480"/>
              </p:ext>
            </p:extLst>
          </p:nvPr>
        </p:nvGraphicFramePr>
        <p:xfrm>
          <a:off x="457200" y="1676400"/>
          <a:ext cx="519929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49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29852" y="111912"/>
            <a:ext cx="6146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MAIAC: General Information</a:t>
            </a:r>
            <a:endParaRPr lang="en-US" sz="2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9982" y="1038578"/>
            <a:ext cx="863282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400" b="1" dirty="0" smtClean="0"/>
              <a:t>Status:</a:t>
            </a:r>
            <a:r>
              <a:rPr lang="en-US" sz="2000" dirty="0" smtClean="0"/>
              <a:t>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MAIAC is at MODAPS for C6+ re-processing of MODIS (MCD19)</a:t>
            </a:r>
          </a:p>
          <a:p>
            <a:pPr marL="231775" indent="-231775">
              <a:spcAft>
                <a:spcPts val="1200"/>
              </a:spcAft>
            </a:pPr>
            <a:r>
              <a:rPr lang="en-US" sz="2000" dirty="0"/>
              <a:t>	</a:t>
            </a:r>
            <a:r>
              <a:rPr lang="en-US" sz="2400" b="1" dirty="0" smtClean="0"/>
              <a:t>Products (gridded):</a:t>
            </a:r>
            <a:r>
              <a:rPr lang="en-US" sz="2000" dirty="0" smtClean="0"/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Atmosphere</a:t>
            </a:r>
            <a:r>
              <a:rPr lang="en-US" sz="2000" dirty="0" smtClean="0"/>
              <a:t>: WV</a:t>
            </a:r>
            <a:r>
              <a:rPr lang="en-US" sz="2000" dirty="0"/>
              <a:t>, CM, AOT</a:t>
            </a:r>
            <a:r>
              <a:rPr lang="en-US" sz="2000" dirty="0" smtClean="0"/>
              <a:t>, SSA, aerosol </a:t>
            </a:r>
            <a:r>
              <a:rPr lang="en-US" sz="2000" dirty="0"/>
              <a:t>type (</a:t>
            </a:r>
            <a:r>
              <a:rPr lang="en-US" sz="2000" dirty="0" smtClean="0"/>
              <a:t>background/smoke/dust), FMF (over water) </a:t>
            </a:r>
            <a:r>
              <a:rPr lang="en-US" sz="2000" dirty="0"/>
              <a:t>@1km </a:t>
            </a:r>
            <a:r>
              <a:rPr lang="en-US" sz="2000" dirty="0" smtClean="0"/>
              <a:t>resolution;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Land Surface</a:t>
            </a:r>
            <a:r>
              <a:rPr lang="en-US" sz="2000" dirty="0" smtClean="0"/>
              <a:t>: spectral </a:t>
            </a:r>
            <a:r>
              <a:rPr lang="en-US" sz="2000" dirty="0"/>
              <a:t>BRDF </a:t>
            </a:r>
            <a:r>
              <a:rPr lang="en-US" sz="2000" dirty="0" smtClean="0"/>
              <a:t>(RTLS model, naturally gap-filled), </a:t>
            </a:r>
            <a:r>
              <a:rPr lang="en-US" sz="2000" dirty="0"/>
              <a:t>BRF </a:t>
            </a:r>
            <a:r>
              <a:rPr lang="en-US" sz="2000" dirty="0" smtClean="0"/>
              <a:t>(surface reflectance) @1km and 500m, albedo;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Detected Snow</a:t>
            </a:r>
            <a:r>
              <a:rPr lang="en-US" sz="2000" dirty="0" smtClean="0"/>
              <a:t>: snow grain size, and sub-pixel snow fraction (1km);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Last-minute changes to algorithm while it is under testing in MODAPS. ATBD in preparation.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As MODIS algorithm is fixed, VIIRS code will be delivered in 2-3 weeks.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568616" y="2389996"/>
            <a:ext cx="518474" cy="301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20637"/>
            <a:ext cx="9143999" cy="1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/>
              <a:t>Multi-Angle Implementation of Atmospheric Correction (MAIAC)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352" y="1743959"/>
            <a:ext cx="843698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Grid TOA L1B data to 1km fixed grid – work with polar-orbit data as “geostationary-like”;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Sliding window algorithm – store 4-16 </a:t>
            </a:r>
            <a:r>
              <a:rPr lang="en-US" dirty="0"/>
              <a:t>last</a:t>
            </a:r>
            <a:r>
              <a:rPr lang="en-US" dirty="0" smtClean="0"/>
              <a:t> days of measurements in memory;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RT with fully coupled BRDF model;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Accumulate surface-related information for each grid cell (spectral BRDF, BT-contrasts etc.)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0734" y="1220739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Features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71796" y="3890093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Main Results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6352" y="4441588"/>
            <a:ext cx="843698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Advanced cloud (snow) detection – particular improvements over tropics and at northern lat. (vegetation analysis);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AOD data globally over dark and bright land surface;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Aerosol at 1km resolution &amp; low urban bias – strong interest from AQ community;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AC at AOT</a:t>
            </a:r>
            <a:r>
              <a:rPr lang="en-US" baseline="-25000" dirty="0" smtClean="0"/>
              <a:t>0.47</a:t>
            </a:r>
            <a:r>
              <a:rPr lang="en-US" dirty="0" smtClean="0"/>
              <a:t>&lt;1.5, RTLS retrievals at AOT</a:t>
            </a:r>
            <a:r>
              <a:rPr lang="en-US" baseline="-25000" dirty="0"/>
              <a:t>0.47</a:t>
            </a:r>
            <a:r>
              <a:rPr lang="en-US" dirty="0" smtClean="0"/>
              <a:t>&lt;0.6</a:t>
            </a:r>
          </a:p>
        </p:txBody>
      </p:sp>
    </p:spTree>
    <p:extLst>
      <p:ext uri="{BB962C8B-B14F-4D97-AF65-F5344CB8AC3E}">
        <p14:creationId xmlns:p14="http://schemas.microsoft.com/office/powerpoint/2010/main" val="26273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TOA_RGB_200726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517" y="1004579"/>
            <a:ext cx="3625850" cy="2825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044" y="682423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MODIS, TOA RGB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30035" y="690687"/>
            <a:ext cx="3625850" cy="3143594"/>
            <a:chOff x="4530035" y="690687"/>
            <a:chExt cx="3625850" cy="3143594"/>
          </a:xfrm>
        </p:grpSpPr>
        <p:pic>
          <p:nvPicPr>
            <p:cNvPr id="4" name="Picture 3" descr="US_NBRF_2007262.JP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30035" y="1011071"/>
              <a:ext cx="3625850" cy="28232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70152" y="690687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NBRF</a:t>
              </a:r>
              <a:endParaRPr lang="en-US" dirty="0"/>
            </a:p>
          </p:txBody>
        </p:sp>
      </p:grpSp>
      <p:pic>
        <p:nvPicPr>
          <p:cNvPr id="6" name="Picture 5" descr="US_AOT_200726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595" y="3847848"/>
            <a:ext cx="3625850" cy="2825750"/>
          </a:xfrm>
          <a:prstGeom prst="rect">
            <a:avLst/>
          </a:prstGeom>
        </p:spPr>
      </p:pic>
      <p:pic>
        <p:nvPicPr>
          <p:cNvPr id="7" name="Picture 6" descr="US_BRF_200726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5032" y="3846131"/>
            <a:ext cx="3625850" cy="2823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806" y="511127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6346" y="5079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BRF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84172" y="2664"/>
            <a:ext cx="7664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>
              <a:spcAft>
                <a:spcPct val="25000"/>
              </a:spcAft>
            </a:pPr>
            <a:r>
              <a:rPr lang="en-US" sz="3200" b="1" dirty="0" smtClean="0"/>
              <a:t>MAIAC </a:t>
            </a:r>
            <a:r>
              <a:rPr lang="en-US" sz="3200" dirty="0" smtClean="0"/>
              <a:t>= Time Series + Spatial Analysis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242"/>
            <a:ext cx="9144000" cy="270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3563" y="1067234"/>
            <a:ext cx="5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66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Idaho/Wyoming – Yosemite Fires (08-2013)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8836" y="694166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TOA RGB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8598" y="646598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MAIAC AOT(0.47)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3728" y="64659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MAIAC CM: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6676" y="61532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 </a:t>
            </a:r>
            <a:r>
              <a:rPr lang="en-US" sz="1200" dirty="0" smtClean="0"/>
              <a:t>– Clouds;</a:t>
            </a: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Grey</a:t>
            </a:r>
            <a:r>
              <a:rPr lang="en-US" sz="1200" dirty="0" smtClean="0"/>
              <a:t> – Smoke;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573" y="3808924"/>
            <a:ext cx="9144000" cy="2697593"/>
            <a:chOff x="76200" y="949799"/>
            <a:chExt cx="8839200" cy="26190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949799"/>
              <a:ext cx="8839200" cy="261902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 rot="18743649">
              <a:off x="460377" y="2363187"/>
              <a:ext cx="298445" cy="140253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1828800"/>
              <a:ext cx="304800" cy="3048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2</a:t>
              </a:r>
              <a:endParaRPr lang="en-US" sz="8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38400" y="2362200"/>
              <a:ext cx="122629" cy="105971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3</a:t>
              </a:r>
              <a:endParaRPr lang="en-US" sz="8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93563" y="3810431"/>
            <a:ext cx="5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Scale0-1.bmp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3"/>
          <a:stretch/>
        </p:blipFill>
        <p:spPr>
          <a:xfrm>
            <a:off x="3611880" y="6353333"/>
            <a:ext cx="19202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54058" y="74205"/>
            <a:ext cx="4608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Urban Bias: </a:t>
            </a:r>
            <a:r>
              <a:rPr lang="en-US" sz="3200" b="1" dirty="0" err="1" smtClean="0"/>
              <a:t>Xianghe</a:t>
            </a:r>
            <a:endParaRPr lang="en-US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70048" y="1454280"/>
            <a:ext cx="5100195" cy="5120640"/>
            <a:chOff x="1070048" y="1454280"/>
            <a:chExt cx="5100195" cy="5120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0048" y="1454280"/>
              <a:ext cx="1664209" cy="51206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1862" y="1454280"/>
              <a:ext cx="857708" cy="5120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7016" y="1454280"/>
              <a:ext cx="850392" cy="5120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6033" y="1454280"/>
              <a:ext cx="1664210" cy="512064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70048" y="846302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TOA         CM      AOT       </a:t>
            </a:r>
            <a:r>
              <a:rPr lang="en-US" dirty="0" err="1" smtClean="0"/>
              <a:t>AOT</a:t>
            </a:r>
            <a:r>
              <a:rPr lang="en-US" dirty="0" smtClean="0"/>
              <a:t>             SRC  </a:t>
            </a:r>
          </a:p>
          <a:p>
            <a:r>
              <a:rPr lang="en-US" dirty="0" smtClean="0"/>
              <a:t>RGB                  DT C5    MAIAC      FS         BS </a:t>
            </a:r>
            <a:endParaRPr lang="en-US" dirty="0"/>
          </a:p>
        </p:txBody>
      </p:sp>
      <p:grpSp>
        <p:nvGrpSpPr>
          <p:cNvPr id="10" name="Group 28"/>
          <p:cNvGrpSpPr>
            <a:grpSpLocks noChangeAspect="1"/>
          </p:cNvGrpSpPr>
          <p:nvPr/>
        </p:nvGrpSpPr>
        <p:grpSpPr bwMode="auto">
          <a:xfrm rot="16200000">
            <a:off x="5156164" y="3942607"/>
            <a:ext cx="2971800" cy="288925"/>
            <a:chOff x="1295400" y="1524000"/>
            <a:chExt cx="4953000" cy="484254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447800" y="1524000"/>
              <a:ext cx="4495800" cy="228824"/>
              <a:chOff x="1828800" y="1828801"/>
              <a:chExt cx="5486400" cy="274589"/>
            </a:xfrm>
          </p:grpSpPr>
          <p:pic>
            <p:nvPicPr>
              <p:cNvPr id="13" name="Picture 31" descr="colorbar.bmp"/>
              <p:cNvPicPr>
                <a:picLocks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828801"/>
                <a:ext cx="5486400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Straight Connector 13"/>
              <p:cNvCxnSpPr/>
              <p:nvPr/>
            </p:nvCxnSpPr>
            <p:spPr>
              <a:xfrm rot="10800000" flipV="1">
                <a:off x="1839777" y="2010797"/>
                <a:ext cx="0" cy="925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4574583" y="2010797"/>
                <a:ext cx="0" cy="925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7309387" y="2010797"/>
                <a:ext cx="0" cy="925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 flipV="1">
                <a:off x="3202336" y="2010797"/>
                <a:ext cx="0" cy="925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 flipV="1">
                <a:off x="5943600" y="2010797"/>
                <a:ext cx="0" cy="925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95400" y="1691627"/>
              <a:ext cx="4953000" cy="316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/>
                <a:t>0              0.5              1.0             1.5            2.0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64133" y="226654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2976664" y="4435813"/>
            <a:ext cx="3809862" cy="151751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3278221" y="4922196"/>
            <a:ext cx="3488849" cy="10311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2869660" y="1877438"/>
            <a:ext cx="3916866" cy="407589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9845" y="5488126"/>
            <a:ext cx="2139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 bias over urban areas where C5 parameterization does not work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40814" y="91925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</a:t>
            </a:r>
            <a:r>
              <a:rPr lang="en-US" baseline="-25000" dirty="0" smtClean="0"/>
              <a:t>0.47</a:t>
            </a:r>
            <a:r>
              <a:rPr lang="en-US" dirty="0" smtClean="0"/>
              <a:t>= SRC×</a:t>
            </a:r>
            <a:r>
              <a:rPr lang="en-US" dirty="0" smtClean="0">
                <a:sym typeface="Symbol" panose="05050102010706020507" pitchFamily="18" charset="2"/>
              </a:rPr>
              <a:t> </a:t>
            </a:r>
            <a:r>
              <a:rPr lang="en-US" baseline="-25000" dirty="0" smtClean="0"/>
              <a:t>2.1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83806" y="1537129"/>
            <a:ext cx="216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BRDF shape is not spectrally-invariant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6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Quality of Atmospheric Correction …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3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792" y="773671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TOA RGB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7301" y="770426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BRF RGB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980562" y="5963055"/>
            <a:ext cx="366732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52544" y="6040877"/>
            <a:ext cx="446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Decreasing brightness – moving from backscattering towards forward scattering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2532" y="571500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000FF"/>
                </a:solidFill>
              </a:rPr>
              <a:t>1200 km</a:t>
            </a:r>
            <a:endParaRPr lang="en-US" b="1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2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" r="-1001"/>
          <a:stretch/>
        </p:blipFill>
        <p:spPr>
          <a:xfrm>
            <a:off x="4796568" y="1363187"/>
            <a:ext cx="4189714" cy="5174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247" y="653752"/>
            <a:ext cx="8581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Maeda</a:t>
            </a:r>
            <a:r>
              <a:rPr lang="ru-RU" sz="1100" b="1" dirty="0">
                <a:solidFill>
                  <a:srgbClr val="002060"/>
                </a:solidFill>
              </a:rPr>
              <a:t>, E</a:t>
            </a:r>
            <a:r>
              <a:rPr lang="ru-RU" sz="1100" b="1" dirty="0" smtClean="0">
                <a:solidFill>
                  <a:srgbClr val="002060"/>
                </a:solidFill>
              </a:rPr>
              <a:t>.,</a:t>
            </a:r>
            <a:r>
              <a:rPr lang="ru-RU" sz="1100" b="1" dirty="0">
                <a:solidFill>
                  <a:srgbClr val="002060"/>
                </a:solidFill>
              </a:rPr>
              <a:t> Mendes Moura, Y., Wagner</a:t>
            </a:r>
            <a:r>
              <a:rPr lang="ru-RU" sz="1100" b="1" dirty="0" smtClean="0">
                <a:solidFill>
                  <a:srgbClr val="002060"/>
                </a:solidFill>
              </a:rPr>
              <a:t>,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F</a:t>
            </a:r>
            <a:r>
              <a:rPr lang="ru-RU" sz="1100" b="1" dirty="0">
                <a:solidFill>
                  <a:srgbClr val="002060"/>
                </a:solidFill>
              </a:rPr>
              <a:t>., Hilker, T., Lyapustin, A.I., Wang, Y., Mõttus,M., Aragão, L</a:t>
            </a:r>
            <a:r>
              <a:rPr lang="ru-RU" sz="1100" b="1" dirty="0" smtClean="0">
                <a:solidFill>
                  <a:srgbClr val="002060"/>
                </a:solidFill>
              </a:rPr>
              <a:t>., </a:t>
            </a:r>
            <a:r>
              <a:rPr lang="ru-RU" sz="1100" b="1" dirty="0">
                <a:solidFill>
                  <a:srgbClr val="002060"/>
                </a:solidFill>
              </a:rPr>
              <a:t>Shimabukuro Y. Consistency of vegetation index seasonality across the Amazon rainforest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</a:rPr>
              <a:t>(in press)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C:\HY-Data\EEMAEDA\AKA4-Remote_Sensing_Season\Results_Figures\Seasonal_Amplitude_all_datasets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81" y="1363188"/>
            <a:ext cx="4506667" cy="5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Quality of Atmospheric Correction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562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0637" y="0"/>
            <a:ext cx="5680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Interannual</a:t>
            </a:r>
            <a:r>
              <a:rPr lang="en-US" sz="3200" b="1" dirty="0" smtClean="0"/>
              <a:t> Variability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26033" y="1414897"/>
            <a:ext cx="281286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tabLst>
                <a:tab pos="461963" algn="l"/>
              </a:tabLst>
            </a:pPr>
            <a:r>
              <a:rPr lang="en-US" sz="1600" b="1" i="1" dirty="0" smtClean="0"/>
              <a:t>Amazon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Browning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06AA1D"/>
                </a:solidFill>
              </a:rPr>
              <a:t>Greening</a:t>
            </a:r>
            <a:r>
              <a:rPr lang="en-US" sz="1600" dirty="0" smtClean="0"/>
              <a:t> Anomalies from MOD09 C5 (dashed) and MAIAC C6 L1B data (solid).</a:t>
            </a:r>
          </a:p>
          <a:p>
            <a:pPr algn="ctr">
              <a:spcAft>
                <a:spcPts val="600"/>
              </a:spcAft>
              <a:tabLst>
                <a:tab pos="461963" algn="l"/>
              </a:tabLst>
            </a:pPr>
            <a:endParaRPr lang="en-US" sz="1600" dirty="0" smtClean="0"/>
          </a:p>
          <a:p>
            <a:pPr>
              <a:tabLst>
                <a:tab pos="461963" algn="l"/>
              </a:tabLst>
            </a:pPr>
            <a:r>
              <a:rPr lang="en-US" sz="1400" dirty="0" smtClean="0"/>
              <a:t>Anomaly Analysis – </a:t>
            </a:r>
            <a:r>
              <a:rPr lang="en-US" sz="1400" dirty="0" err="1" smtClean="0"/>
              <a:t>Myneni</a:t>
            </a:r>
            <a:r>
              <a:rPr lang="en-US" sz="1400" dirty="0" smtClean="0"/>
              <a:t> &amp; 	</a:t>
            </a:r>
            <a:r>
              <a:rPr lang="en-US" sz="1400" dirty="0" err="1" smtClean="0"/>
              <a:t>Jian</a:t>
            </a:r>
            <a:r>
              <a:rPr lang="en-US" sz="1400" dirty="0" smtClean="0"/>
              <a:t> (BU)</a:t>
            </a:r>
          </a:p>
          <a:p>
            <a:pPr>
              <a:tabLst>
                <a:tab pos="461963" algn="l"/>
              </a:tabLst>
            </a:pPr>
            <a:r>
              <a:rPr lang="en-US" sz="1400" dirty="0" smtClean="0"/>
              <a:t>Correlation with MEI – </a:t>
            </a:r>
            <a:r>
              <a:rPr lang="en-US" sz="1400" dirty="0" err="1" smtClean="0"/>
              <a:t>Hilker</a:t>
            </a:r>
            <a:r>
              <a:rPr lang="en-US" sz="1400" dirty="0" smtClean="0"/>
              <a:t> &amp; 	</a:t>
            </a:r>
            <a:r>
              <a:rPr lang="en-US" sz="1400" dirty="0" err="1" smtClean="0"/>
              <a:t>Lyapustin</a:t>
            </a:r>
            <a:endParaRPr lang="en-US" sz="1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28444" y="1399985"/>
            <a:ext cx="4937298" cy="2578334"/>
            <a:chOff x="528444" y="1239217"/>
            <a:chExt cx="4937298" cy="2578334"/>
          </a:xfrm>
        </p:grpSpPr>
        <p:pic>
          <p:nvPicPr>
            <p:cNvPr id="9" name="Picture 8" descr="C:\Data\OSU\Projects\open\12_08_AmazonNDVI\Paper\submitted NatureGeoscience\MAIAC_vs_ENSO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67" t="6667" r="5834"/>
            <a:stretch>
              <a:fillRect/>
            </a:stretch>
          </p:blipFill>
          <p:spPr bwMode="auto">
            <a:xfrm>
              <a:off x="528444" y="1257451"/>
              <a:ext cx="4937298" cy="256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566526" y="1239217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El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Ninõ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354" y="4120895"/>
            <a:ext cx="4983050" cy="2593193"/>
            <a:chOff x="533354" y="4120895"/>
            <a:chExt cx="4983050" cy="2593193"/>
          </a:xfrm>
        </p:grpSpPr>
        <p:pic>
          <p:nvPicPr>
            <p:cNvPr id="12" name="Picture 11" descr="C:\Data\OSU\Projects\open\12_08_AmazonNDVI\Paper\submitted NatureGeoscience\MAIAC_vs_ENSOGreening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4" t="6667" r="833"/>
            <a:stretch>
              <a:fillRect/>
            </a:stretch>
          </p:blipFill>
          <p:spPr bwMode="auto">
            <a:xfrm>
              <a:off x="533354" y="4153988"/>
              <a:ext cx="4983050" cy="256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648245" y="4120895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18A8"/>
                  </a:solidFill>
                </a:rPr>
                <a:t>La </a:t>
              </a:r>
              <a:r>
                <a:rPr lang="en-US" b="1" dirty="0" err="1" smtClean="0">
                  <a:solidFill>
                    <a:srgbClr val="3318A8"/>
                  </a:solidFill>
                </a:rPr>
                <a:t>Ninã</a:t>
              </a:r>
              <a:endParaRPr lang="en-US" b="1" dirty="0">
                <a:solidFill>
                  <a:srgbClr val="3318A8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4929052" y="5918539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Anomaly: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331" y="4476206"/>
            <a:ext cx="2972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Significant </a:t>
            </a:r>
            <a:r>
              <a:rPr lang="en-US" b="1" dirty="0" err="1" smtClean="0"/>
              <a:t>interannual</a:t>
            </a:r>
            <a:r>
              <a:rPr lang="en-US" b="1" dirty="0" smtClean="0"/>
              <a:t> variability in MAIAC B/G anomalies and expected physical correlation with the short-term climate variations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0247" y="653752"/>
            <a:ext cx="8581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Hilker, T., A. I. Lyapustin, C. J. Tucker, F. G. Hall, R. B. Myneni, Y. Wang, J. Bi, Y. M. de Moura, P. J. Sellers (2014), Vegetation dynamics and rainfall sensitivity of the Amazon, PNAS, 111 (45), </a:t>
            </a:r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16041-16046.</a:t>
            </a:r>
            <a:endParaRPr lang="en-US" sz="1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21632</TotalTime>
  <Words>974</Words>
  <Application>Microsoft Macintosh PowerPoint</Application>
  <PresentationFormat>On-screen Show (4:3)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Alexei</dc:creator>
  <cp:lastModifiedBy>Maccherone , Brandon F. (GSFC-619.0)[SCIENCE SYSTEMS AND APPLICATIONS INC]</cp:lastModifiedBy>
  <cp:revision>477</cp:revision>
  <dcterms:created xsi:type="dcterms:W3CDTF">2005-10-14T20:31:41Z</dcterms:created>
  <dcterms:modified xsi:type="dcterms:W3CDTF">2016-06-17T19:01:48Z</dcterms:modified>
</cp:coreProperties>
</file>