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802" r:id="rId1"/>
    <p:sldMasterId id="2147483827" r:id="rId2"/>
    <p:sldMasterId id="2147483865" r:id="rId3"/>
    <p:sldMasterId id="2147483951" r:id="rId4"/>
    <p:sldMasterId id="2147483963" r:id="rId5"/>
    <p:sldMasterId id="2147483975" r:id="rId6"/>
    <p:sldMasterId id="2147483987" r:id="rId7"/>
    <p:sldMasterId id="2147484000" r:id="rId8"/>
    <p:sldMasterId id="2147484007" r:id="rId9"/>
    <p:sldMasterId id="2147484032" r:id="rId10"/>
  </p:sldMasterIdLst>
  <p:notesMasterIdLst>
    <p:notesMasterId r:id="rId45"/>
  </p:notesMasterIdLst>
  <p:handoutMasterIdLst>
    <p:handoutMasterId r:id="rId46"/>
  </p:handoutMasterIdLst>
  <p:sldIdLst>
    <p:sldId id="583" r:id="rId11"/>
    <p:sldId id="671" r:id="rId12"/>
    <p:sldId id="672" r:id="rId13"/>
    <p:sldId id="711" r:id="rId14"/>
    <p:sldId id="645" r:id="rId15"/>
    <p:sldId id="646" r:id="rId16"/>
    <p:sldId id="683" r:id="rId17"/>
    <p:sldId id="701" r:id="rId18"/>
    <p:sldId id="649" r:id="rId19"/>
    <p:sldId id="650" r:id="rId20"/>
    <p:sldId id="718" r:id="rId21"/>
    <p:sldId id="684" r:id="rId22"/>
    <p:sldId id="673" r:id="rId23"/>
    <p:sldId id="674" r:id="rId24"/>
    <p:sldId id="676" r:id="rId25"/>
    <p:sldId id="708" r:id="rId26"/>
    <p:sldId id="709" r:id="rId27"/>
    <p:sldId id="710" r:id="rId28"/>
    <p:sldId id="716" r:id="rId29"/>
    <p:sldId id="675" r:id="rId30"/>
    <p:sldId id="713" r:id="rId31"/>
    <p:sldId id="682" r:id="rId32"/>
    <p:sldId id="681" r:id="rId33"/>
    <p:sldId id="705" r:id="rId34"/>
    <p:sldId id="721" r:id="rId35"/>
    <p:sldId id="719" r:id="rId36"/>
    <p:sldId id="720" r:id="rId37"/>
    <p:sldId id="689" r:id="rId38"/>
    <p:sldId id="690" r:id="rId39"/>
    <p:sldId id="714" r:id="rId40"/>
    <p:sldId id="706" r:id="rId41"/>
    <p:sldId id="717" r:id="rId42"/>
    <p:sldId id="692" r:id="rId43"/>
    <p:sldId id="698" r:id="rId44"/>
  </p:sldIdLst>
  <p:sldSz cx="9144000" cy="6858000" type="screen4x3"/>
  <p:notesSz cx="6985000" cy="9283700"/>
  <p:defaultTextStyle>
    <a:defPPr>
      <a:defRPr lang="en-US"/>
    </a:defPPr>
    <a:lvl1pPr algn="l" rtl="0" fontAlgn="base">
      <a:spcBef>
        <a:spcPct val="0"/>
      </a:spcBef>
      <a:spcAft>
        <a:spcPct val="0"/>
      </a:spcAft>
      <a:defRPr sz="10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10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10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10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1000" kern="1200">
        <a:solidFill>
          <a:schemeClr val="tx1"/>
        </a:solidFill>
        <a:latin typeface="Arial" pitchFamily="34" charset="0"/>
        <a:ea typeface="ＭＳ Ｐゴシック" charset="-128"/>
        <a:cs typeface="+mn-cs"/>
      </a:defRPr>
    </a:lvl5pPr>
    <a:lvl6pPr marL="2286000" algn="l" defTabSz="914400" rtl="0" eaLnBrk="1" latinLnBrk="0" hangingPunct="1">
      <a:defRPr sz="1000" kern="1200">
        <a:solidFill>
          <a:schemeClr val="tx1"/>
        </a:solidFill>
        <a:latin typeface="Arial" pitchFamily="34" charset="0"/>
        <a:ea typeface="ＭＳ Ｐゴシック" charset="-128"/>
        <a:cs typeface="+mn-cs"/>
      </a:defRPr>
    </a:lvl6pPr>
    <a:lvl7pPr marL="2743200" algn="l" defTabSz="914400" rtl="0" eaLnBrk="1" latinLnBrk="0" hangingPunct="1">
      <a:defRPr sz="1000" kern="1200">
        <a:solidFill>
          <a:schemeClr val="tx1"/>
        </a:solidFill>
        <a:latin typeface="Arial" pitchFamily="34" charset="0"/>
        <a:ea typeface="ＭＳ Ｐゴシック" charset="-128"/>
        <a:cs typeface="+mn-cs"/>
      </a:defRPr>
    </a:lvl7pPr>
    <a:lvl8pPr marL="3200400" algn="l" defTabSz="914400" rtl="0" eaLnBrk="1" latinLnBrk="0" hangingPunct="1">
      <a:defRPr sz="1000" kern="1200">
        <a:solidFill>
          <a:schemeClr val="tx1"/>
        </a:solidFill>
        <a:latin typeface="Arial" pitchFamily="34" charset="0"/>
        <a:ea typeface="ＭＳ Ｐゴシック" charset="-128"/>
        <a:cs typeface="+mn-cs"/>
      </a:defRPr>
    </a:lvl8pPr>
    <a:lvl9pPr marL="3657600" algn="l" defTabSz="914400" rtl="0" eaLnBrk="1" latinLnBrk="0" hangingPunct="1">
      <a:defRPr sz="1000" kern="1200">
        <a:solidFill>
          <a:schemeClr val="tx1"/>
        </a:solidFill>
        <a:latin typeface="Arial" pitchFamily="34" charset="0"/>
        <a:ea typeface="ＭＳ Ｐゴシック" charset="-128"/>
        <a:cs typeface="+mn-cs"/>
      </a:defRPr>
    </a:lvl9pPr>
  </p:defaultTextStyle>
  <p:extLst>
    <p:ext uri="{EFAFB233-063F-42B5-8137-9DF3F51BA10A}">
      <p15:sldGuideLst xmlns="" xmlns:p15="http://schemas.microsoft.com/office/powerpoint/2012/main">
        <p15:guide id="1" orient="horz" pos="2496">
          <p15:clr>
            <a:srgbClr val="A4A3A4"/>
          </p15:clr>
        </p15:guide>
        <p15:guide id="2" pos="2880">
          <p15:clr>
            <a:srgbClr val="A4A3A4"/>
          </p15:clr>
        </p15:guide>
      </p15:sldGuideLst>
    </p:ext>
    <p:ext uri="{2D200454-40CA-4A62-9FC3-DE9A4176ACB9}">
      <p15:notesGuideLst xmlns="" xmlns:p15="http://schemas.microsoft.com/office/powerpoint/2012/main">
        <p15:guide id="1" orient="horz" pos="2924" userDrawn="1">
          <p15:clr>
            <a:srgbClr val="A4A3A4"/>
          </p15:clr>
        </p15:guide>
        <p15:guide id="2" pos="220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2"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000000"/>
    <a:srgbClr val="00FF00"/>
    <a:srgbClr val="66FFFF"/>
    <a:srgbClr val="00FFFF"/>
    <a:srgbClr val="EBF1E3"/>
    <a:srgbClr val="FFAC00"/>
    <a:srgbClr val="0000FF"/>
    <a:srgbClr val="FEFEFE"/>
    <a:srgbClr val="FFE7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709" autoAdjust="0"/>
    <p:restoredTop sz="84633" autoAdjust="0"/>
  </p:normalViewPr>
  <p:slideViewPr>
    <p:cSldViewPr snapToGrid="0">
      <p:cViewPr varScale="1">
        <p:scale>
          <a:sx n="78" d="100"/>
          <a:sy n="78" d="100"/>
        </p:scale>
        <p:origin x="-3904" y="-120"/>
      </p:cViewPr>
      <p:guideLst>
        <p:guide orient="horz" pos="2496"/>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0" d="100"/>
        <a:sy n="120" d="100"/>
      </p:scale>
      <p:origin x="0" y="0"/>
    </p:cViewPr>
  </p:sorterViewPr>
  <p:notesViewPr>
    <p:cSldViewPr snapToGrid="0">
      <p:cViewPr>
        <p:scale>
          <a:sx n="200" d="100"/>
          <a:sy n="200" d="100"/>
        </p:scale>
        <p:origin x="-288" y="872"/>
      </p:cViewPr>
      <p:guideLst>
        <p:guide orient="horz" pos="2924"/>
        <p:guide pos="2200"/>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handoutMaster" Target="handoutMasters/handoutMaster1.xml"/><Relationship Id="rId47" Type="http://schemas.openxmlformats.org/officeDocument/2006/relationships/printerSettings" Target="printerSettings/printerSettings1.bin"/><Relationship Id="rId48" Type="http://schemas.openxmlformats.org/officeDocument/2006/relationships/commentAuthors" Target="commentAuthors.xml"/><Relationship Id="rId49" Type="http://schemas.openxmlformats.org/officeDocument/2006/relationships/presProps" Target="presProps.xml"/><Relationship Id="rId20" Type="http://schemas.openxmlformats.org/officeDocument/2006/relationships/slide" Target="slides/slide10.xml"/><Relationship Id="rId21" Type="http://schemas.openxmlformats.org/officeDocument/2006/relationships/slide" Target="slides/slide11.xml"/><Relationship Id="rId22" Type="http://schemas.openxmlformats.org/officeDocument/2006/relationships/slide" Target="slides/slide12.xml"/><Relationship Id="rId23" Type="http://schemas.openxmlformats.org/officeDocument/2006/relationships/slide" Target="slides/slide13.xml"/><Relationship Id="rId24" Type="http://schemas.openxmlformats.org/officeDocument/2006/relationships/slide" Target="slides/slide14.xml"/><Relationship Id="rId25" Type="http://schemas.openxmlformats.org/officeDocument/2006/relationships/slide" Target="slides/slide15.xml"/><Relationship Id="rId26" Type="http://schemas.openxmlformats.org/officeDocument/2006/relationships/slide" Target="slides/slide16.xml"/><Relationship Id="rId27" Type="http://schemas.openxmlformats.org/officeDocument/2006/relationships/slide" Target="slides/slide17.xml"/><Relationship Id="rId28" Type="http://schemas.openxmlformats.org/officeDocument/2006/relationships/slide" Target="slides/slide18.xml"/><Relationship Id="rId29" Type="http://schemas.openxmlformats.org/officeDocument/2006/relationships/slide" Target="slides/slide19.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0.xml"/><Relationship Id="rId31" Type="http://schemas.openxmlformats.org/officeDocument/2006/relationships/slide" Target="slides/slide21.xml"/><Relationship Id="rId32" Type="http://schemas.openxmlformats.org/officeDocument/2006/relationships/slide" Target="slides/slide22.xml"/><Relationship Id="rId9" Type="http://schemas.openxmlformats.org/officeDocument/2006/relationships/slideMaster" Target="slideMasters/slideMaster9.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33" Type="http://schemas.openxmlformats.org/officeDocument/2006/relationships/slide" Target="slides/slide23.xml"/><Relationship Id="rId34" Type="http://schemas.openxmlformats.org/officeDocument/2006/relationships/slide" Target="slides/slide24.xml"/><Relationship Id="rId35" Type="http://schemas.openxmlformats.org/officeDocument/2006/relationships/slide" Target="slides/slide25.xml"/><Relationship Id="rId36" Type="http://schemas.openxmlformats.org/officeDocument/2006/relationships/slide" Target="slides/slide26.xml"/><Relationship Id="rId10" Type="http://schemas.openxmlformats.org/officeDocument/2006/relationships/slideMaster" Target="slideMasters/slideMaster10.xml"/><Relationship Id="rId11" Type="http://schemas.openxmlformats.org/officeDocument/2006/relationships/slide" Target="slides/slide1.xml"/><Relationship Id="rId12" Type="http://schemas.openxmlformats.org/officeDocument/2006/relationships/slide" Target="slides/slide2.xml"/><Relationship Id="rId13" Type="http://schemas.openxmlformats.org/officeDocument/2006/relationships/slide" Target="slides/slide3.xml"/><Relationship Id="rId14" Type="http://schemas.openxmlformats.org/officeDocument/2006/relationships/slide" Target="slides/slide4.xml"/><Relationship Id="rId15" Type="http://schemas.openxmlformats.org/officeDocument/2006/relationships/slide" Target="slides/slide5.xml"/><Relationship Id="rId16" Type="http://schemas.openxmlformats.org/officeDocument/2006/relationships/slide" Target="slides/slide6.xml"/><Relationship Id="rId17" Type="http://schemas.openxmlformats.org/officeDocument/2006/relationships/slide" Target="slides/slide7.xml"/><Relationship Id="rId18" Type="http://schemas.openxmlformats.org/officeDocument/2006/relationships/slide" Target="slides/slide8.xml"/><Relationship Id="rId19" Type="http://schemas.openxmlformats.org/officeDocument/2006/relationships/slide" Target="slides/slide9.xml"/><Relationship Id="rId37" Type="http://schemas.openxmlformats.org/officeDocument/2006/relationships/slide" Target="slides/slide27.xml"/><Relationship Id="rId38" Type="http://schemas.openxmlformats.org/officeDocument/2006/relationships/slide" Target="slides/slide28.xml"/><Relationship Id="rId39" Type="http://schemas.openxmlformats.org/officeDocument/2006/relationships/slide" Target="slides/slide29.xml"/><Relationship Id="rId40" Type="http://schemas.openxmlformats.org/officeDocument/2006/relationships/slide" Target="slides/slide30.xml"/><Relationship Id="rId41" Type="http://schemas.openxmlformats.org/officeDocument/2006/relationships/slide" Target="slides/slide31.xml"/><Relationship Id="rId42" Type="http://schemas.openxmlformats.org/officeDocument/2006/relationships/slide" Target="slides/slide32.xml"/><Relationship Id="rId43" Type="http://schemas.openxmlformats.org/officeDocument/2006/relationships/slide" Target="slides/slide33.xml"/><Relationship Id="rId44" Type="http://schemas.openxmlformats.org/officeDocument/2006/relationships/slide" Target="slides/slide34.xml"/><Relationship Id="rId45"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3B62D0-E997-465B-BC8B-E4D604F0AB59}" type="doc">
      <dgm:prSet loTypeId="urn:microsoft.com/office/officeart/2005/8/layout/arrow2" loCatId="process" qsTypeId="urn:microsoft.com/office/officeart/2005/8/quickstyle/simple1" qsCatId="simple" csTypeId="urn:microsoft.com/office/officeart/2005/8/colors/accent1_2" csCatId="accent1" phldr="1"/>
      <dgm:spPr/>
    </dgm:pt>
    <dgm:pt modelId="{7E8D0477-5DF3-4C43-B688-29630B98945A}">
      <dgm:prSet phldrT="[Text]" custT="1"/>
      <dgm:spPr/>
      <dgm:t>
        <a:bodyPr/>
        <a:lstStyle/>
        <a:p>
          <a:pPr algn="l"/>
          <a:r>
            <a:rPr lang="en-US" sz="1400" b="1" dirty="0" smtClean="0">
              <a:effectLst>
                <a:outerShdw blurRad="38100" dist="38100" dir="2700000" algn="tl">
                  <a:srgbClr val="000000">
                    <a:alpha val="43137"/>
                  </a:srgbClr>
                </a:outerShdw>
              </a:effectLst>
            </a:rPr>
            <a:t> </a:t>
          </a:r>
          <a:endParaRPr lang="en-US" sz="1400" b="1" dirty="0">
            <a:effectLst>
              <a:outerShdw blurRad="38100" dist="38100" dir="2700000" algn="tl">
                <a:srgbClr val="000000">
                  <a:alpha val="43137"/>
                </a:srgbClr>
              </a:outerShdw>
            </a:effectLst>
          </a:endParaRPr>
        </a:p>
      </dgm:t>
    </dgm:pt>
    <dgm:pt modelId="{69548536-E6BC-48C3-8BFB-7FEB16F90CB4}" type="sibTrans" cxnId="{3A81355A-0EEA-4081-97D2-54CBEDC58359}">
      <dgm:prSet/>
      <dgm:spPr/>
      <dgm:t>
        <a:bodyPr/>
        <a:lstStyle/>
        <a:p>
          <a:endParaRPr lang="en-US"/>
        </a:p>
      </dgm:t>
    </dgm:pt>
    <dgm:pt modelId="{F9628B0E-263D-4017-873B-59247F2199EA}" type="parTrans" cxnId="{3A81355A-0EEA-4081-97D2-54CBEDC58359}">
      <dgm:prSet/>
      <dgm:spPr/>
      <dgm:t>
        <a:bodyPr/>
        <a:lstStyle/>
        <a:p>
          <a:endParaRPr lang="en-US"/>
        </a:p>
      </dgm:t>
    </dgm:pt>
    <dgm:pt modelId="{7B04A079-9ABF-46A5-B584-08DF25034AB7}">
      <dgm:prSet phldrT="[Text]" custT="1"/>
      <dgm:spPr/>
      <dgm:t>
        <a:bodyPr/>
        <a:lstStyle/>
        <a:p>
          <a:pPr algn="l"/>
          <a:endParaRPr lang="en-US" sz="1400" b="1" dirty="0">
            <a:effectLst>
              <a:outerShdw blurRad="38100" dist="38100" dir="2700000" algn="tl">
                <a:srgbClr val="000000">
                  <a:alpha val="43137"/>
                </a:srgbClr>
              </a:outerShdw>
            </a:effectLst>
          </a:endParaRPr>
        </a:p>
      </dgm:t>
    </dgm:pt>
    <dgm:pt modelId="{532CDE8F-D7D1-4070-8EB2-FFAAA5D7C4CF}" type="parTrans" cxnId="{B66EB03A-AB45-48C3-97DA-674364D50E69}">
      <dgm:prSet/>
      <dgm:spPr/>
      <dgm:t>
        <a:bodyPr/>
        <a:lstStyle/>
        <a:p>
          <a:endParaRPr lang="en-US"/>
        </a:p>
      </dgm:t>
    </dgm:pt>
    <dgm:pt modelId="{9207D671-F38B-4529-9198-16D2AAA4138C}" type="sibTrans" cxnId="{B66EB03A-AB45-48C3-97DA-674364D50E69}">
      <dgm:prSet/>
      <dgm:spPr/>
      <dgm:t>
        <a:bodyPr/>
        <a:lstStyle/>
        <a:p>
          <a:endParaRPr lang="en-US"/>
        </a:p>
      </dgm:t>
    </dgm:pt>
    <dgm:pt modelId="{1ED83C9C-354B-4A89-8E3B-65A2276219A1}" type="pres">
      <dgm:prSet presAssocID="{8C3B62D0-E997-465B-BC8B-E4D604F0AB59}" presName="arrowDiagram" presStyleCnt="0">
        <dgm:presLayoutVars>
          <dgm:chMax val="5"/>
          <dgm:dir/>
          <dgm:resizeHandles val="exact"/>
        </dgm:presLayoutVars>
      </dgm:prSet>
      <dgm:spPr/>
    </dgm:pt>
    <dgm:pt modelId="{E5C67DB5-AAA0-4FAD-B1D9-502D85E98CEE}" type="pres">
      <dgm:prSet presAssocID="{8C3B62D0-E997-465B-BC8B-E4D604F0AB59}" presName="arrow" presStyleLbl="bgShp" presStyleIdx="0" presStyleCnt="1" custScaleX="69912" custScaleY="58513"/>
      <dgm:spPr>
        <a:solidFill>
          <a:schemeClr val="accent1">
            <a:lumMod val="75000"/>
          </a:schemeClr>
        </a:solidFill>
      </dgm:spPr>
      <dgm:t>
        <a:bodyPr/>
        <a:lstStyle/>
        <a:p>
          <a:endParaRPr lang="en-US"/>
        </a:p>
      </dgm:t>
    </dgm:pt>
    <dgm:pt modelId="{2B8ABE7C-7B6C-4CB2-937C-1C82096EE78B}" type="pres">
      <dgm:prSet presAssocID="{8C3B62D0-E997-465B-BC8B-E4D604F0AB59}" presName="arrowDiagram2" presStyleCnt="0"/>
      <dgm:spPr/>
    </dgm:pt>
    <dgm:pt modelId="{600862A6-8696-4148-961D-FD767AEDC301}" type="pres">
      <dgm:prSet presAssocID="{7B04A079-9ABF-46A5-B584-08DF25034AB7}" presName="bullet2a" presStyleLbl="node1" presStyleIdx="0" presStyleCnt="2" custScaleX="105555" custScaleY="82477"/>
      <dgm:spPr>
        <a:noFill/>
        <a:ln>
          <a:noFill/>
        </a:ln>
      </dgm:spPr>
    </dgm:pt>
    <dgm:pt modelId="{45F04316-B8B1-4EF3-8E56-002B39C4BD20}" type="pres">
      <dgm:prSet presAssocID="{7B04A079-9ABF-46A5-B584-08DF25034AB7}" presName="textBox2a" presStyleLbl="revTx" presStyleIdx="0" presStyleCnt="2">
        <dgm:presLayoutVars>
          <dgm:bulletEnabled val="1"/>
        </dgm:presLayoutVars>
      </dgm:prSet>
      <dgm:spPr/>
      <dgm:t>
        <a:bodyPr/>
        <a:lstStyle/>
        <a:p>
          <a:endParaRPr lang="en-US"/>
        </a:p>
      </dgm:t>
    </dgm:pt>
    <dgm:pt modelId="{2BD8F53A-55AF-43FD-80BC-FBA394331408}" type="pres">
      <dgm:prSet presAssocID="{7E8D0477-5DF3-4C43-B688-29630B98945A}" presName="bullet2b" presStyleLbl="node1" presStyleIdx="1" presStyleCnt="2" custLinFactNeighborX="-11572" custLinFactNeighborY="57584"/>
      <dgm:spPr>
        <a:noFill/>
        <a:ln>
          <a:noFill/>
        </a:ln>
      </dgm:spPr>
    </dgm:pt>
    <dgm:pt modelId="{331BA41A-9BA9-462F-B2DC-CA29FC3EAE02}" type="pres">
      <dgm:prSet presAssocID="{7E8D0477-5DF3-4C43-B688-29630B98945A}" presName="textBox2b" presStyleLbl="revTx" presStyleIdx="1" presStyleCnt="2" custScaleX="65344" custScaleY="86815" custLinFactNeighborX="-12558" custLinFactNeighborY="-11902">
        <dgm:presLayoutVars>
          <dgm:bulletEnabled val="1"/>
        </dgm:presLayoutVars>
      </dgm:prSet>
      <dgm:spPr/>
      <dgm:t>
        <a:bodyPr/>
        <a:lstStyle/>
        <a:p>
          <a:endParaRPr lang="en-US"/>
        </a:p>
      </dgm:t>
    </dgm:pt>
  </dgm:ptLst>
  <dgm:cxnLst>
    <dgm:cxn modelId="{021D9B0E-68A4-4E55-8BE4-04857F06966D}" type="presOf" srcId="{8C3B62D0-E997-465B-BC8B-E4D604F0AB59}" destId="{1ED83C9C-354B-4A89-8E3B-65A2276219A1}" srcOrd="0" destOrd="0" presId="urn:microsoft.com/office/officeart/2005/8/layout/arrow2"/>
    <dgm:cxn modelId="{B66EB03A-AB45-48C3-97DA-674364D50E69}" srcId="{8C3B62D0-E997-465B-BC8B-E4D604F0AB59}" destId="{7B04A079-9ABF-46A5-B584-08DF25034AB7}" srcOrd="0" destOrd="0" parTransId="{532CDE8F-D7D1-4070-8EB2-FFAAA5D7C4CF}" sibTransId="{9207D671-F38B-4529-9198-16D2AAA4138C}"/>
    <dgm:cxn modelId="{3A81355A-0EEA-4081-97D2-54CBEDC58359}" srcId="{8C3B62D0-E997-465B-BC8B-E4D604F0AB59}" destId="{7E8D0477-5DF3-4C43-B688-29630B98945A}" srcOrd="1" destOrd="0" parTransId="{F9628B0E-263D-4017-873B-59247F2199EA}" sibTransId="{69548536-E6BC-48C3-8BFB-7FEB16F90CB4}"/>
    <dgm:cxn modelId="{34865173-33E5-4FEB-8BBB-232A11155EA2}" type="presOf" srcId="{7E8D0477-5DF3-4C43-B688-29630B98945A}" destId="{331BA41A-9BA9-462F-B2DC-CA29FC3EAE02}" srcOrd="0" destOrd="0" presId="urn:microsoft.com/office/officeart/2005/8/layout/arrow2"/>
    <dgm:cxn modelId="{9081D198-BC01-458C-B618-6B6388A1634E}" type="presOf" srcId="{7B04A079-9ABF-46A5-B584-08DF25034AB7}" destId="{45F04316-B8B1-4EF3-8E56-002B39C4BD20}" srcOrd="0" destOrd="0" presId="urn:microsoft.com/office/officeart/2005/8/layout/arrow2"/>
    <dgm:cxn modelId="{321EB0DB-DC21-4188-A3D0-C759603C344C}" type="presParOf" srcId="{1ED83C9C-354B-4A89-8E3B-65A2276219A1}" destId="{E5C67DB5-AAA0-4FAD-B1D9-502D85E98CEE}" srcOrd="0" destOrd="0" presId="urn:microsoft.com/office/officeart/2005/8/layout/arrow2"/>
    <dgm:cxn modelId="{039B15C5-06CC-4C27-958D-A046406224FB}" type="presParOf" srcId="{1ED83C9C-354B-4A89-8E3B-65A2276219A1}" destId="{2B8ABE7C-7B6C-4CB2-937C-1C82096EE78B}" srcOrd="1" destOrd="0" presId="urn:microsoft.com/office/officeart/2005/8/layout/arrow2"/>
    <dgm:cxn modelId="{CA2010BF-A2B2-4595-84E4-A13E0D9BC48C}" type="presParOf" srcId="{2B8ABE7C-7B6C-4CB2-937C-1C82096EE78B}" destId="{600862A6-8696-4148-961D-FD767AEDC301}" srcOrd="0" destOrd="0" presId="urn:microsoft.com/office/officeart/2005/8/layout/arrow2"/>
    <dgm:cxn modelId="{3FF7556F-9855-4FCB-8E28-E1904498CF33}" type="presParOf" srcId="{2B8ABE7C-7B6C-4CB2-937C-1C82096EE78B}" destId="{45F04316-B8B1-4EF3-8E56-002B39C4BD20}" srcOrd="1" destOrd="0" presId="urn:microsoft.com/office/officeart/2005/8/layout/arrow2"/>
    <dgm:cxn modelId="{C530C0B7-E080-401C-B373-7E26B0AC736A}" type="presParOf" srcId="{2B8ABE7C-7B6C-4CB2-937C-1C82096EE78B}" destId="{2BD8F53A-55AF-43FD-80BC-FBA394331408}" srcOrd="2" destOrd="0" presId="urn:microsoft.com/office/officeart/2005/8/layout/arrow2"/>
    <dgm:cxn modelId="{41F61978-3B2C-4EF9-9317-48344380D3E3}" type="presParOf" srcId="{2B8ABE7C-7B6C-4CB2-937C-1C82096EE78B}" destId="{331BA41A-9BA9-462F-B2DC-CA29FC3EAE02}" srcOrd="3" destOrd="0" presId="urn:microsoft.com/office/officeart/2005/8/layout/arrow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C3B62D0-E997-465B-BC8B-E4D604F0AB59}" type="doc">
      <dgm:prSet loTypeId="urn:microsoft.com/office/officeart/2005/8/layout/arrow2" loCatId="process" qsTypeId="urn:microsoft.com/office/officeart/2005/8/quickstyle/simple1" qsCatId="simple" csTypeId="urn:microsoft.com/office/officeart/2005/8/colors/accent1_2" csCatId="accent1" phldr="1"/>
      <dgm:spPr/>
    </dgm:pt>
    <dgm:pt modelId="{7E8D0477-5DF3-4C43-B688-29630B98945A}">
      <dgm:prSet phldrT="[Text]" custT="1"/>
      <dgm:spPr/>
      <dgm:t>
        <a:bodyPr/>
        <a:lstStyle/>
        <a:p>
          <a:pPr algn="l"/>
          <a:r>
            <a:rPr lang="en-US" sz="1400" b="1" dirty="0" smtClean="0">
              <a:effectLst>
                <a:outerShdw blurRad="38100" dist="38100" dir="2700000" algn="tl">
                  <a:srgbClr val="000000">
                    <a:alpha val="43137"/>
                  </a:srgbClr>
                </a:outerShdw>
              </a:effectLst>
            </a:rPr>
            <a:t> </a:t>
          </a:r>
          <a:endParaRPr lang="en-US" sz="1400" b="1" dirty="0">
            <a:effectLst>
              <a:outerShdw blurRad="38100" dist="38100" dir="2700000" algn="tl">
                <a:srgbClr val="000000">
                  <a:alpha val="43137"/>
                </a:srgbClr>
              </a:outerShdw>
            </a:effectLst>
          </a:endParaRPr>
        </a:p>
      </dgm:t>
    </dgm:pt>
    <dgm:pt modelId="{69548536-E6BC-48C3-8BFB-7FEB16F90CB4}" type="sibTrans" cxnId="{3A81355A-0EEA-4081-97D2-54CBEDC58359}">
      <dgm:prSet/>
      <dgm:spPr/>
      <dgm:t>
        <a:bodyPr/>
        <a:lstStyle/>
        <a:p>
          <a:endParaRPr lang="en-US"/>
        </a:p>
      </dgm:t>
    </dgm:pt>
    <dgm:pt modelId="{F9628B0E-263D-4017-873B-59247F2199EA}" type="parTrans" cxnId="{3A81355A-0EEA-4081-97D2-54CBEDC58359}">
      <dgm:prSet/>
      <dgm:spPr/>
      <dgm:t>
        <a:bodyPr/>
        <a:lstStyle/>
        <a:p>
          <a:endParaRPr lang="en-US"/>
        </a:p>
      </dgm:t>
    </dgm:pt>
    <dgm:pt modelId="{7B04A079-9ABF-46A5-B584-08DF25034AB7}">
      <dgm:prSet phldrT="[Text]" custT="1"/>
      <dgm:spPr/>
      <dgm:t>
        <a:bodyPr/>
        <a:lstStyle/>
        <a:p>
          <a:pPr algn="l"/>
          <a:endParaRPr lang="en-US" sz="1400" b="1" dirty="0">
            <a:effectLst>
              <a:outerShdw blurRad="38100" dist="38100" dir="2700000" algn="tl">
                <a:srgbClr val="000000">
                  <a:alpha val="43137"/>
                </a:srgbClr>
              </a:outerShdw>
            </a:effectLst>
          </a:endParaRPr>
        </a:p>
      </dgm:t>
    </dgm:pt>
    <dgm:pt modelId="{532CDE8F-D7D1-4070-8EB2-FFAAA5D7C4CF}" type="parTrans" cxnId="{B66EB03A-AB45-48C3-97DA-674364D50E69}">
      <dgm:prSet/>
      <dgm:spPr/>
      <dgm:t>
        <a:bodyPr/>
        <a:lstStyle/>
        <a:p>
          <a:endParaRPr lang="en-US"/>
        </a:p>
      </dgm:t>
    </dgm:pt>
    <dgm:pt modelId="{9207D671-F38B-4529-9198-16D2AAA4138C}" type="sibTrans" cxnId="{B66EB03A-AB45-48C3-97DA-674364D50E69}">
      <dgm:prSet/>
      <dgm:spPr/>
      <dgm:t>
        <a:bodyPr/>
        <a:lstStyle/>
        <a:p>
          <a:endParaRPr lang="en-US"/>
        </a:p>
      </dgm:t>
    </dgm:pt>
    <dgm:pt modelId="{1ED83C9C-354B-4A89-8E3B-65A2276219A1}" type="pres">
      <dgm:prSet presAssocID="{8C3B62D0-E997-465B-BC8B-E4D604F0AB59}" presName="arrowDiagram" presStyleCnt="0">
        <dgm:presLayoutVars>
          <dgm:chMax val="5"/>
          <dgm:dir/>
          <dgm:resizeHandles val="exact"/>
        </dgm:presLayoutVars>
      </dgm:prSet>
      <dgm:spPr/>
    </dgm:pt>
    <dgm:pt modelId="{E5C67DB5-AAA0-4FAD-B1D9-502D85E98CEE}" type="pres">
      <dgm:prSet presAssocID="{8C3B62D0-E997-465B-BC8B-E4D604F0AB59}" presName="arrow" presStyleLbl="bgShp" presStyleIdx="0" presStyleCnt="1" custScaleX="69912" custScaleY="58513"/>
      <dgm:spPr>
        <a:solidFill>
          <a:schemeClr val="accent1">
            <a:lumMod val="75000"/>
          </a:schemeClr>
        </a:solidFill>
      </dgm:spPr>
      <dgm:t>
        <a:bodyPr/>
        <a:lstStyle/>
        <a:p>
          <a:endParaRPr lang="en-US"/>
        </a:p>
      </dgm:t>
    </dgm:pt>
    <dgm:pt modelId="{2B8ABE7C-7B6C-4CB2-937C-1C82096EE78B}" type="pres">
      <dgm:prSet presAssocID="{8C3B62D0-E997-465B-BC8B-E4D604F0AB59}" presName="arrowDiagram2" presStyleCnt="0"/>
      <dgm:spPr/>
    </dgm:pt>
    <dgm:pt modelId="{600862A6-8696-4148-961D-FD767AEDC301}" type="pres">
      <dgm:prSet presAssocID="{7B04A079-9ABF-46A5-B584-08DF25034AB7}" presName="bullet2a" presStyleLbl="node1" presStyleIdx="0" presStyleCnt="2" custScaleX="105555" custScaleY="82477"/>
      <dgm:spPr>
        <a:noFill/>
        <a:ln>
          <a:noFill/>
        </a:ln>
      </dgm:spPr>
    </dgm:pt>
    <dgm:pt modelId="{45F04316-B8B1-4EF3-8E56-002B39C4BD20}" type="pres">
      <dgm:prSet presAssocID="{7B04A079-9ABF-46A5-B584-08DF25034AB7}" presName="textBox2a" presStyleLbl="revTx" presStyleIdx="0" presStyleCnt="2">
        <dgm:presLayoutVars>
          <dgm:bulletEnabled val="1"/>
        </dgm:presLayoutVars>
      </dgm:prSet>
      <dgm:spPr/>
      <dgm:t>
        <a:bodyPr/>
        <a:lstStyle/>
        <a:p>
          <a:endParaRPr lang="en-US"/>
        </a:p>
      </dgm:t>
    </dgm:pt>
    <dgm:pt modelId="{2BD8F53A-55AF-43FD-80BC-FBA394331408}" type="pres">
      <dgm:prSet presAssocID="{7E8D0477-5DF3-4C43-B688-29630B98945A}" presName="bullet2b" presStyleLbl="node1" presStyleIdx="1" presStyleCnt="2" custLinFactNeighborX="-11572" custLinFactNeighborY="57584"/>
      <dgm:spPr>
        <a:noFill/>
        <a:ln>
          <a:noFill/>
        </a:ln>
      </dgm:spPr>
    </dgm:pt>
    <dgm:pt modelId="{331BA41A-9BA9-462F-B2DC-CA29FC3EAE02}" type="pres">
      <dgm:prSet presAssocID="{7E8D0477-5DF3-4C43-B688-29630B98945A}" presName="textBox2b" presStyleLbl="revTx" presStyleIdx="1" presStyleCnt="2" custScaleX="65344" custScaleY="86815" custLinFactNeighborX="-12558" custLinFactNeighborY="-11902">
        <dgm:presLayoutVars>
          <dgm:bulletEnabled val="1"/>
        </dgm:presLayoutVars>
      </dgm:prSet>
      <dgm:spPr/>
      <dgm:t>
        <a:bodyPr/>
        <a:lstStyle/>
        <a:p>
          <a:endParaRPr lang="en-US"/>
        </a:p>
      </dgm:t>
    </dgm:pt>
  </dgm:ptLst>
  <dgm:cxnLst>
    <dgm:cxn modelId="{B66EB03A-AB45-48C3-97DA-674364D50E69}" srcId="{8C3B62D0-E997-465B-BC8B-E4D604F0AB59}" destId="{7B04A079-9ABF-46A5-B584-08DF25034AB7}" srcOrd="0" destOrd="0" parTransId="{532CDE8F-D7D1-4070-8EB2-FFAAA5D7C4CF}" sibTransId="{9207D671-F38B-4529-9198-16D2AAA4138C}"/>
    <dgm:cxn modelId="{3A81355A-0EEA-4081-97D2-54CBEDC58359}" srcId="{8C3B62D0-E997-465B-BC8B-E4D604F0AB59}" destId="{7E8D0477-5DF3-4C43-B688-29630B98945A}" srcOrd="1" destOrd="0" parTransId="{F9628B0E-263D-4017-873B-59247F2199EA}" sibTransId="{69548536-E6BC-48C3-8BFB-7FEB16F90CB4}"/>
    <dgm:cxn modelId="{E309FEAD-E02F-4B74-ACB1-CC8535E4A0D0}" type="presOf" srcId="{7B04A079-9ABF-46A5-B584-08DF25034AB7}" destId="{45F04316-B8B1-4EF3-8E56-002B39C4BD20}" srcOrd="0" destOrd="0" presId="urn:microsoft.com/office/officeart/2005/8/layout/arrow2"/>
    <dgm:cxn modelId="{9813DFC7-4E6A-4CA5-BFA2-30CF8DA96229}" type="presOf" srcId="{7E8D0477-5DF3-4C43-B688-29630B98945A}" destId="{331BA41A-9BA9-462F-B2DC-CA29FC3EAE02}" srcOrd="0" destOrd="0" presId="urn:microsoft.com/office/officeart/2005/8/layout/arrow2"/>
    <dgm:cxn modelId="{09FA0F16-D620-4FDB-A1FC-55859D86838C}" type="presOf" srcId="{8C3B62D0-E997-465B-BC8B-E4D604F0AB59}" destId="{1ED83C9C-354B-4A89-8E3B-65A2276219A1}" srcOrd="0" destOrd="0" presId="urn:microsoft.com/office/officeart/2005/8/layout/arrow2"/>
    <dgm:cxn modelId="{1EEAA1CB-B739-4E54-8197-0331315BBECA}" type="presParOf" srcId="{1ED83C9C-354B-4A89-8E3B-65A2276219A1}" destId="{E5C67DB5-AAA0-4FAD-B1D9-502D85E98CEE}" srcOrd="0" destOrd="0" presId="urn:microsoft.com/office/officeart/2005/8/layout/arrow2"/>
    <dgm:cxn modelId="{B27A23ED-153E-42B5-B413-E27DDC327031}" type="presParOf" srcId="{1ED83C9C-354B-4A89-8E3B-65A2276219A1}" destId="{2B8ABE7C-7B6C-4CB2-937C-1C82096EE78B}" srcOrd="1" destOrd="0" presId="urn:microsoft.com/office/officeart/2005/8/layout/arrow2"/>
    <dgm:cxn modelId="{EA3CF861-A375-4D18-A29C-AD3E613BF049}" type="presParOf" srcId="{2B8ABE7C-7B6C-4CB2-937C-1C82096EE78B}" destId="{600862A6-8696-4148-961D-FD767AEDC301}" srcOrd="0" destOrd="0" presId="urn:microsoft.com/office/officeart/2005/8/layout/arrow2"/>
    <dgm:cxn modelId="{8D49BA24-10AC-4A68-B63F-2DE1A6AD7B41}" type="presParOf" srcId="{2B8ABE7C-7B6C-4CB2-937C-1C82096EE78B}" destId="{45F04316-B8B1-4EF3-8E56-002B39C4BD20}" srcOrd="1" destOrd="0" presId="urn:microsoft.com/office/officeart/2005/8/layout/arrow2"/>
    <dgm:cxn modelId="{1D8221F0-7E58-4DB4-A5C4-50130A92A8F3}" type="presParOf" srcId="{2B8ABE7C-7B6C-4CB2-937C-1C82096EE78B}" destId="{2BD8F53A-55AF-43FD-80BC-FBA394331408}" srcOrd="2" destOrd="0" presId="urn:microsoft.com/office/officeart/2005/8/layout/arrow2"/>
    <dgm:cxn modelId="{3D818D98-5EFE-4A83-9B15-8BA5A84B465E}" type="presParOf" srcId="{2B8ABE7C-7B6C-4CB2-937C-1C82096EE78B}" destId="{331BA41A-9BA9-462F-B2DC-CA29FC3EAE02}" srcOrd="3" destOrd="0" presId="urn:microsoft.com/office/officeart/2005/8/layout/arrow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C3B62D0-E997-465B-BC8B-E4D604F0AB59}" type="doc">
      <dgm:prSet loTypeId="urn:microsoft.com/office/officeart/2005/8/layout/arrow2" loCatId="process" qsTypeId="urn:microsoft.com/office/officeart/2005/8/quickstyle/simple1" qsCatId="simple" csTypeId="urn:microsoft.com/office/officeart/2005/8/colors/accent1_2" csCatId="accent1" phldr="1"/>
      <dgm:spPr/>
    </dgm:pt>
    <dgm:pt modelId="{7E8D0477-5DF3-4C43-B688-29630B98945A}">
      <dgm:prSet phldrT="[Text]" custT="1"/>
      <dgm:spPr/>
      <dgm:t>
        <a:bodyPr/>
        <a:lstStyle/>
        <a:p>
          <a:pPr algn="l"/>
          <a:r>
            <a:rPr lang="en-US" sz="1400" b="1" dirty="0" smtClean="0">
              <a:effectLst>
                <a:outerShdw blurRad="38100" dist="38100" dir="2700000" algn="tl">
                  <a:srgbClr val="000000">
                    <a:alpha val="43137"/>
                  </a:srgbClr>
                </a:outerShdw>
              </a:effectLst>
            </a:rPr>
            <a:t> </a:t>
          </a:r>
          <a:endParaRPr lang="en-US" sz="1400" b="1" dirty="0">
            <a:effectLst>
              <a:outerShdw blurRad="38100" dist="38100" dir="2700000" algn="tl">
                <a:srgbClr val="000000">
                  <a:alpha val="43137"/>
                </a:srgbClr>
              </a:outerShdw>
            </a:effectLst>
          </a:endParaRPr>
        </a:p>
      </dgm:t>
    </dgm:pt>
    <dgm:pt modelId="{69548536-E6BC-48C3-8BFB-7FEB16F90CB4}" type="sibTrans" cxnId="{3A81355A-0EEA-4081-97D2-54CBEDC58359}">
      <dgm:prSet/>
      <dgm:spPr/>
      <dgm:t>
        <a:bodyPr/>
        <a:lstStyle/>
        <a:p>
          <a:endParaRPr lang="en-US"/>
        </a:p>
      </dgm:t>
    </dgm:pt>
    <dgm:pt modelId="{F9628B0E-263D-4017-873B-59247F2199EA}" type="parTrans" cxnId="{3A81355A-0EEA-4081-97D2-54CBEDC58359}">
      <dgm:prSet/>
      <dgm:spPr/>
      <dgm:t>
        <a:bodyPr/>
        <a:lstStyle/>
        <a:p>
          <a:endParaRPr lang="en-US"/>
        </a:p>
      </dgm:t>
    </dgm:pt>
    <dgm:pt modelId="{7B04A079-9ABF-46A5-B584-08DF25034AB7}">
      <dgm:prSet phldrT="[Text]" custT="1"/>
      <dgm:spPr/>
      <dgm:t>
        <a:bodyPr/>
        <a:lstStyle/>
        <a:p>
          <a:pPr algn="l"/>
          <a:endParaRPr lang="en-US" sz="1400" b="1" dirty="0">
            <a:effectLst>
              <a:outerShdw blurRad="38100" dist="38100" dir="2700000" algn="tl">
                <a:srgbClr val="000000">
                  <a:alpha val="43137"/>
                </a:srgbClr>
              </a:outerShdw>
            </a:effectLst>
          </a:endParaRPr>
        </a:p>
      </dgm:t>
    </dgm:pt>
    <dgm:pt modelId="{532CDE8F-D7D1-4070-8EB2-FFAAA5D7C4CF}" type="parTrans" cxnId="{B66EB03A-AB45-48C3-97DA-674364D50E69}">
      <dgm:prSet/>
      <dgm:spPr/>
      <dgm:t>
        <a:bodyPr/>
        <a:lstStyle/>
        <a:p>
          <a:endParaRPr lang="en-US"/>
        </a:p>
      </dgm:t>
    </dgm:pt>
    <dgm:pt modelId="{9207D671-F38B-4529-9198-16D2AAA4138C}" type="sibTrans" cxnId="{B66EB03A-AB45-48C3-97DA-674364D50E69}">
      <dgm:prSet/>
      <dgm:spPr/>
      <dgm:t>
        <a:bodyPr/>
        <a:lstStyle/>
        <a:p>
          <a:endParaRPr lang="en-US"/>
        </a:p>
      </dgm:t>
    </dgm:pt>
    <dgm:pt modelId="{1ED83C9C-354B-4A89-8E3B-65A2276219A1}" type="pres">
      <dgm:prSet presAssocID="{8C3B62D0-E997-465B-BC8B-E4D604F0AB59}" presName="arrowDiagram" presStyleCnt="0">
        <dgm:presLayoutVars>
          <dgm:chMax val="5"/>
          <dgm:dir/>
          <dgm:resizeHandles val="exact"/>
        </dgm:presLayoutVars>
      </dgm:prSet>
      <dgm:spPr/>
    </dgm:pt>
    <dgm:pt modelId="{E5C67DB5-AAA0-4FAD-B1D9-502D85E98CEE}" type="pres">
      <dgm:prSet presAssocID="{8C3B62D0-E997-465B-BC8B-E4D604F0AB59}" presName="arrow" presStyleLbl="bgShp" presStyleIdx="0" presStyleCnt="1" custScaleX="69912" custScaleY="58513"/>
      <dgm:spPr>
        <a:solidFill>
          <a:schemeClr val="accent1">
            <a:lumMod val="75000"/>
          </a:schemeClr>
        </a:solidFill>
      </dgm:spPr>
      <dgm:t>
        <a:bodyPr/>
        <a:lstStyle/>
        <a:p>
          <a:endParaRPr lang="en-US"/>
        </a:p>
      </dgm:t>
    </dgm:pt>
    <dgm:pt modelId="{2B8ABE7C-7B6C-4CB2-937C-1C82096EE78B}" type="pres">
      <dgm:prSet presAssocID="{8C3B62D0-E997-465B-BC8B-E4D604F0AB59}" presName="arrowDiagram2" presStyleCnt="0"/>
      <dgm:spPr/>
    </dgm:pt>
    <dgm:pt modelId="{600862A6-8696-4148-961D-FD767AEDC301}" type="pres">
      <dgm:prSet presAssocID="{7B04A079-9ABF-46A5-B584-08DF25034AB7}" presName="bullet2a" presStyleLbl="node1" presStyleIdx="0" presStyleCnt="2" custScaleX="105555" custScaleY="82477"/>
      <dgm:spPr>
        <a:noFill/>
        <a:ln>
          <a:noFill/>
        </a:ln>
      </dgm:spPr>
    </dgm:pt>
    <dgm:pt modelId="{45F04316-B8B1-4EF3-8E56-002B39C4BD20}" type="pres">
      <dgm:prSet presAssocID="{7B04A079-9ABF-46A5-B584-08DF25034AB7}" presName="textBox2a" presStyleLbl="revTx" presStyleIdx="0" presStyleCnt="2">
        <dgm:presLayoutVars>
          <dgm:bulletEnabled val="1"/>
        </dgm:presLayoutVars>
      </dgm:prSet>
      <dgm:spPr/>
      <dgm:t>
        <a:bodyPr/>
        <a:lstStyle/>
        <a:p>
          <a:endParaRPr lang="en-US"/>
        </a:p>
      </dgm:t>
    </dgm:pt>
    <dgm:pt modelId="{2BD8F53A-55AF-43FD-80BC-FBA394331408}" type="pres">
      <dgm:prSet presAssocID="{7E8D0477-5DF3-4C43-B688-29630B98945A}" presName="bullet2b" presStyleLbl="node1" presStyleIdx="1" presStyleCnt="2" custLinFactNeighborX="-11572" custLinFactNeighborY="57584"/>
      <dgm:spPr>
        <a:noFill/>
        <a:ln>
          <a:noFill/>
        </a:ln>
      </dgm:spPr>
    </dgm:pt>
    <dgm:pt modelId="{331BA41A-9BA9-462F-B2DC-CA29FC3EAE02}" type="pres">
      <dgm:prSet presAssocID="{7E8D0477-5DF3-4C43-B688-29630B98945A}" presName="textBox2b" presStyleLbl="revTx" presStyleIdx="1" presStyleCnt="2" custScaleX="65344" custScaleY="86815" custLinFactNeighborX="-12558" custLinFactNeighborY="-11902">
        <dgm:presLayoutVars>
          <dgm:bulletEnabled val="1"/>
        </dgm:presLayoutVars>
      </dgm:prSet>
      <dgm:spPr/>
      <dgm:t>
        <a:bodyPr/>
        <a:lstStyle/>
        <a:p>
          <a:endParaRPr lang="en-US"/>
        </a:p>
      </dgm:t>
    </dgm:pt>
  </dgm:ptLst>
  <dgm:cxnLst>
    <dgm:cxn modelId="{B66EB03A-AB45-48C3-97DA-674364D50E69}" srcId="{8C3B62D0-E997-465B-BC8B-E4D604F0AB59}" destId="{7B04A079-9ABF-46A5-B584-08DF25034AB7}" srcOrd="0" destOrd="0" parTransId="{532CDE8F-D7D1-4070-8EB2-FFAAA5D7C4CF}" sibTransId="{9207D671-F38B-4529-9198-16D2AAA4138C}"/>
    <dgm:cxn modelId="{CB08C70D-3C70-4613-973A-1026313ED5B9}" type="presOf" srcId="{7E8D0477-5DF3-4C43-B688-29630B98945A}" destId="{331BA41A-9BA9-462F-B2DC-CA29FC3EAE02}" srcOrd="0" destOrd="0" presId="urn:microsoft.com/office/officeart/2005/8/layout/arrow2"/>
    <dgm:cxn modelId="{3A81355A-0EEA-4081-97D2-54CBEDC58359}" srcId="{8C3B62D0-E997-465B-BC8B-E4D604F0AB59}" destId="{7E8D0477-5DF3-4C43-B688-29630B98945A}" srcOrd="1" destOrd="0" parTransId="{F9628B0E-263D-4017-873B-59247F2199EA}" sibTransId="{69548536-E6BC-48C3-8BFB-7FEB16F90CB4}"/>
    <dgm:cxn modelId="{EE002424-FB4D-40D1-B95C-850A1AD15FCA}" type="presOf" srcId="{8C3B62D0-E997-465B-BC8B-E4D604F0AB59}" destId="{1ED83C9C-354B-4A89-8E3B-65A2276219A1}" srcOrd="0" destOrd="0" presId="urn:microsoft.com/office/officeart/2005/8/layout/arrow2"/>
    <dgm:cxn modelId="{A657A5FE-3A6F-49AF-A4DC-66A6D721AEF4}" type="presOf" srcId="{7B04A079-9ABF-46A5-B584-08DF25034AB7}" destId="{45F04316-B8B1-4EF3-8E56-002B39C4BD20}" srcOrd="0" destOrd="0" presId="urn:microsoft.com/office/officeart/2005/8/layout/arrow2"/>
    <dgm:cxn modelId="{1347EED3-B871-44E9-BDBF-9840A6DC5E2C}" type="presParOf" srcId="{1ED83C9C-354B-4A89-8E3B-65A2276219A1}" destId="{E5C67DB5-AAA0-4FAD-B1D9-502D85E98CEE}" srcOrd="0" destOrd="0" presId="urn:microsoft.com/office/officeart/2005/8/layout/arrow2"/>
    <dgm:cxn modelId="{AC3364BD-0B2A-4251-B56E-0C0B777704D6}" type="presParOf" srcId="{1ED83C9C-354B-4A89-8E3B-65A2276219A1}" destId="{2B8ABE7C-7B6C-4CB2-937C-1C82096EE78B}" srcOrd="1" destOrd="0" presId="urn:microsoft.com/office/officeart/2005/8/layout/arrow2"/>
    <dgm:cxn modelId="{1948FCD5-373A-4AFA-9217-6C635C8BFFA1}" type="presParOf" srcId="{2B8ABE7C-7B6C-4CB2-937C-1C82096EE78B}" destId="{600862A6-8696-4148-961D-FD767AEDC301}" srcOrd="0" destOrd="0" presId="urn:microsoft.com/office/officeart/2005/8/layout/arrow2"/>
    <dgm:cxn modelId="{FABE869E-E4A4-4F0A-A8E4-D0A96016ADAD}" type="presParOf" srcId="{2B8ABE7C-7B6C-4CB2-937C-1C82096EE78B}" destId="{45F04316-B8B1-4EF3-8E56-002B39C4BD20}" srcOrd="1" destOrd="0" presId="urn:microsoft.com/office/officeart/2005/8/layout/arrow2"/>
    <dgm:cxn modelId="{D0FF760D-F041-4BD1-A824-B17DB1B2ECB3}" type="presParOf" srcId="{2B8ABE7C-7B6C-4CB2-937C-1C82096EE78B}" destId="{2BD8F53A-55AF-43FD-80BC-FBA394331408}" srcOrd="2" destOrd="0" presId="urn:microsoft.com/office/officeart/2005/8/layout/arrow2"/>
    <dgm:cxn modelId="{596BE972-D5E6-426E-A100-D8A2F651C9BC}" type="presParOf" srcId="{2B8ABE7C-7B6C-4CB2-937C-1C82096EE78B}" destId="{331BA41A-9BA9-462F-B2DC-CA29FC3EAE02}" srcOrd="3" destOrd="0" presId="urn:microsoft.com/office/officeart/2005/8/layout/arrow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F43AA3E-9D0E-8F4A-BD5D-95A8D0AE47BE}" type="doc">
      <dgm:prSet loTypeId="urn:microsoft.com/office/officeart/2005/8/layout/hChevron3" loCatId="" qsTypeId="urn:microsoft.com/office/officeart/2005/8/quickstyle/simple5" qsCatId="simple" csTypeId="urn:microsoft.com/office/officeart/2005/8/colors/colorful5" csCatId="colorful" phldr="1"/>
      <dgm:spPr/>
      <dgm:t>
        <a:bodyPr/>
        <a:lstStyle/>
        <a:p>
          <a:endParaRPr lang="en-GB"/>
        </a:p>
      </dgm:t>
    </dgm:pt>
    <dgm:pt modelId="{46C8B3D6-9C89-424D-B747-E3BE63AE6BEF}">
      <dgm:prSet phldrT="[Text]"/>
      <dgm:spPr/>
      <dgm:t>
        <a:bodyPr/>
        <a:lstStyle/>
        <a:p>
          <a:r>
            <a:rPr lang="en-GB" dirty="0" smtClean="0"/>
            <a:t>Identify/Review Essential Climate Variables (ECVs) through science panels</a:t>
          </a:r>
          <a:endParaRPr lang="en-GB" dirty="0"/>
        </a:p>
      </dgm:t>
    </dgm:pt>
    <dgm:pt modelId="{C37671DB-1E5B-9E44-AC74-9C00382A2CE3}" type="parTrans" cxnId="{6233D6D4-9F4C-0C41-88B5-7C2AC24A1632}">
      <dgm:prSet/>
      <dgm:spPr/>
      <dgm:t>
        <a:bodyPr/>
        <a:lstStyle/>
        <a:p>
          <a:endParaRPr lang="en-GB"/>
        </a:p>
      </dgm:t>
    </dgm:pt>
    <dgm:pt modelId="{34555F85-C9DF-5841-A38C-56DAB35ABB42}" type="sibTrans" cxnId="{6233D6D4-9F4C-0C41-88B5-7C2AC24A1632}">
      <dgm:prSet/>
      <dgm:spPr/>
      <dgm:t>
        <a:bodyPr/>
        <a:lstStyle/>
        <a:p>
          <a:endParaRPr lang="en-GB"/>
        </a:p>
      </dgm:t>
    </dgm:pt>
    <dgm:pt modelId="{7A9A386F-FB72-8243-A8EA-2A5F01E54587}">
      <dgm:prSet phldrT="[Text]"/>
      <dgm:spPr/>
      <dgm:t>
        <a:bodyPr/>
        <a:lstStyle/>
        <a:p>
          <a:r>
            <a:rPr lang="en-GB" dirty="0" smtClean="0"/>
            <a:t>Regular review of how these ECV are observed</a:t>
          </a:r>
          <a:endParaRPr lang="en-GB" dirty="0"/>
        </a:p>
      </dgm:t>
    </dgm:pt>
    <dgm:pt modelId="{A98D1EEE-F959-824F-B0F4-3B3915D8A8B2}" type="parTrans" cxnId="{8A93FCE5-9155-2E49-A88A-9AA56E641FA6}">
      <dgm:prSet/>
      <dgm:spPr/>
      <dgm:t>
        <a:bodyPr/>
        <a:lstStyle/>
        <a:p>
          <a:endParaRPr lang="en-GB"/>
        </a:p>
      </dgm:t>
    </dgm:pt>
    <dgm:pt modelId="{D4841754-889F-A246-B170-32D1D8F0F254}" type="sibTrans" cxnId="{8A93FCE5-9155-2E49-A88A-9AA56E641FA6}">
      <dgm:prSet/>
      <dgm:spPr/>
      <dgm:t>
        <a:bodyPr/>
        <a:lstStyle/>
        <a:p>
          <a:endParaRPr lang="en-GB"/>
        </a:p>
      </dgm:t>
    </dgm:pt>
    <dgm:pt modelId="{F56F03FA-5D96-6C4E-80B8-5F4F8AD697B9}">
      <dgm:prSet phldrT="[Text]"/>
      <dgm:spPr/>
      <dgm:t>
        <a:bodyPr/>
        <a:lstStyle/>
        <a:p>
          <a:r>
            <a:rPr lang="en-GB" dirty="0" smtClean="0"/>
            <a:t>Develop plans to ensure continuity and improvement of observations</a:t>
          </a:r>
          <a:endParaRPr lang="en-GB" dirty="0"/>
        </a:p>
      </dgm:t>
    </dgm:pt>
    <dgm:pt modelId="{2BB45538-F54F-944A-80CC-59FEA219676E}" type="parTrans" cxnId="{4FFB8EB3-09EB-9D4E-9769-C3EE2DBBB1D2}">
      <dgm:prSet/>
      <dgm:spPr/>
      <dgm:t>
        <a:bodyPr/>
        <a:lstStyle/>
        <a:p>
          <a:endParaRPr lang="en-GB"/>
        </a:p>
      </dgm:t>
    </dgm:pt>
    <dgm:pt modelId="{67D97A25-1F27-8F45-9E62-87F5459EDBE9}" type="sibTrans" cxnId="{4FFB8EB3-09EB-9D4E-9769-C3EE2DBBB1D2}">
      <dgm:prSet/>
      <dgm:spPr/>
      <dgm:t>
        <a:bodyPr/>
        <a:lstStyle/>
        <a:p>
          <a:endParaRPr lang="en-GB"/>
        </a:p>
      </dgm:t>
    </dgm:pt>
    <dgm:pt modelId="{A1D0D794-F999-114F-84CB-4ACDFD80B507}" type="pres">
      <dgm:prSet presAssocID="{1F43AA3E-9D0E-8F4A-BD5D-95A8D0AE47BE}" presName="Name0" presStyleCnt="0">
        <dgm:presLayoutVars>
          <dgm:dir/>
          <dgm:resizeHandles val="exact"/>
        </dgm:presLayoutVars>
      </dgm:prSet>
      <dgm:spPr/>
      <dgm:t>
        <a:bodyPr/>
        <a:lstStyle/>
        <a:p>
          <a:endParaRPr lang="en-GB"/>
        </a:p>
      </dgm:t>
    </dgm:pt>
    <dgm:pt modelId="{6E10B9F2-4BE7-724A-9F1E-1BDEC2BC6DA0}" type="pres">
      <dgm:prSet presAssocID="{46C8B3D6-9C89-424D-B747-E3BE63AE6BEF}" presName="parTxOnly" presStyleLbl="node1" presStyleIdx="0" presStyleCnt="3">
        <dgm:presLayoutVars>
          <dgm:bulletEnabled val="1"/>
        </dgm:presLayoutVars>
      </dgm:prSet>
      <dgm:spPr/>
      <dgm:t>
        <a:bodyPr/>
        <a:lstStyle/>
        <a:p>
          <a:endParaRPr lang="en-GB"/>
        </a:p>
      </dgm:t>
    </dgm:pt>
    <dgm:pt modelId="{2A3FAEDD-5B40-BF41-B324-C8D6992E17D2}" type="pres">
      <dgm:prSet presAssocID="{34555F85-C9DF-5841-A38C-56DAB35ABB42}" presName="parSpace" presStyleCnt="0"/>
      <dgm:spPr/>
    </dgm:pt>
    <dgm:pt modelId="{8DEC105E-5736-C947-84F6-D87DC55B33EA}" type="pres">
      <dgm:prSet presAssocID="{7A9A386F-FB72-8243-A8EA-2A5F01E54587}" presName="parTxOnly" presStyleLbl="node1" presStyleIdx="1" presStyleCnt="3">
        <dgm:presLayoutVars>
          <dgm:bulletEnabled val="1"/>
        </dgm:presLayoutVars>
      </dgm:prSet>
      <dgm:spPr/>
      <dgm:t>
        <a:bodyPr/>
        <a:lstStyle/>
        <a:p>
          <a:endParaRPr lang="en-GB"/>
        </a:p>
      </dgm:t>
    </dgm:pt>
    <dgm:pt modelId="{6BB4D1D0-39B8-6A45-BEEB-BCF741C23113}" type="pres">
      <dgm:prSet presAssocID="{D4841754-889F-A246-B170-32D1D8F0F254}" presName="parSpace" presStyleCnt="0"/>
      <dgm:spPr/>
    </dgm:pt>
    <dgm:pt modelId="{362061AB-F582-B041-AF82-C5F04CFCC95D}" type="pres">
      <dgm:prSet presAssocID="{F56F03FA-5D96-6C4E-80B8-5F4F8AD697B9}" presName="parTxOnly" presStyleLbl="node1" presStyleIdx="2" presStyleCnt="3">
        <dgm:presLayoutVars>
          <dgm:bulletEnabled val="1"/>
        </dgm:presLayoutVars>
      </dgm:prSet>
      <dgm:spPr/>
      <dgm:t>
        <a:bodyPr/>
        <a:lstStyle/>
        <a:p>
          <a:endParaRPr lang="en-GB"/>
        </a:p>
      </dgm:t>
    </dgm:pt>
  </dgm:ptLst>
  <dgm:cxnLst>
    <dgm:cxn modelId="{5BA89E36-2B70-4683-BE41-8FB5C225AA76}" type="presOf" srcId="{46C8B3D6-9C89-424D-B747-E3BE63AE6BEF}" destId="{6E10B9F2-4BE7-724A-9F1E-1BDEC2BC6DA0}" srcOrd="0" destOrd="0" presId="urn:microsoft.com/office/officeart/2005/8/layout/hChevron3"/>
    <dgm:cxn modelId="{6233D6D4-9F4C-0C41-88B5-7C2AC24A1632}" srcId="{1F43AA3E-9D0E-8F4A-BD5D-95A8D0AE47BE}" destId="{46C8B3D6-9C89-424D-B747-E3BE63AE6BEF}" srcOrd="0" destOrd="0" parTransId="{C37671DB-1E5B-9E44-AC74-9C00382A2CE3}" sibTransId="{34555F85-C9DF-5841-A38C-56DAB35ABB42}"/>
    <dgm:cxn modelId="{1BCE2382-2274-4E7C-95B2-A73CB24F6772}" type="presOf" srcId="{F56F03FA-5D96-6C4E-80B8-5F4F8AD697B9}" destId="{362061AB-F582-B041-AF82-C5F04CFCC95D}" srcOrd="0" destOrd="0" presId="urn:microsoft.com/office/officeart/2005/8/layout/hChevron3"/>
    <dgm:cxn modelId="{9AAA6F02-8A66-4206-9839-12CCA3026A14}" type="presOf" srcId="{7A9A386F-FB72-8243-A8EA-2A5F01E54587}" destId="{8DEC105E-5736-C947-84F6-D87DC55B33EA}" srcOrd="0" destOrd="0" presId="urn:microsoft.com/office/officeart/2005/8/layout/hChevron3"/>
    <dgm:cxn modelId="{8A93FCE5-9155-2E49-A88A-9AA56E641FA6}" srcId="{1F43AA3E-9D0E-8F4A-BD5D-95A8D0AE47BE}" destId="{7A9A386F-FB72-8243-A8EA-2A5F01E54587}" srcOrd="1" destOrd="0" parTransId="{A98D1EEE-F959-824F-B0F4-3B3915D8A8B2}" sibTransId="{D4841754-889F-A246-B170-32D1D8F0F254}"/>
    <dgm:cxn modelId="{A399788B-69AD-49A0-A337-B2F25F5FAE84}" type="presOf" srcId="{1F43AA3E-9D0E-8F4A-BD5D-95A8D0AE47BE}" destId="{A1D0D794-F999-114F-84CB-4ACDFD80B507}" srcOrd="0" destOrd="0" presId="urn:microsoft.com/office/officeart/2005/8/layout/hChevron3"/>
    <dgm:cxn modelId="{4FFB8EB3-09EB-9D4E-9769-C3EE2DBBB1D2}" srcId="{1F43AA3E-9D0E-8F4A-BD5D-95A8D0AE47BE}" destId="{F56F03FA-5D96-6C4E-80B8-5F4F8AD697B9}" srcOrd="2" destOrd="0" parTransId="{2BB45538-F54F-944A-80CC-59FEA219676E}" sibTransId="{67D97A25-1F27-8F45-9E62-87F5459EDBE9}"/>
    <dgm:cxn modelId="{EFF68F59-9F18-4A2E-8532-604702BE3312}" type="presParOf" srcId="{A1D0D794-F999-114F-84CB-4ACDFD80B507}" destId="{6E10B9F2-4BE7-724A-9F1E-1BDEC2BC6DA0}" srcOrd="0" destOrd="0" presId="urn:microsoft.com/office/officeart/2005/8/layout/hChevron3"/>
    <dgm:cxn modelId="{B6DF0066-623C-4E3C-8678-90CF154F4CBE}" type="presParOf" srcId="{A1D0D794-F999-114F-84CB-4ACDFD80B507}" destId="{2A3FAEDD-5B40-BF41-B324-C8D6992E17D2}" srcOrd="1" destOrd="0" presId="urn:microsoft.com/office/officeart/2005/8/layout/hChevron3"/>
    <dgm:cxn modelId="{87F0E6DA-C878-4ACE-8FFD-ABE8DE929B19}" type="presParOf" srcId="{A1D0D794-F999-114F-84CB-4ACDFD80B507}" destId="{8DEC105E-5736-C947-84F6-D87DC55B33EA}" srcOrd="2" destOrd="0" presId="urn:microsoft.com/office/officeart/2005/8/layout/hChevron3"/>
    <dgm:cxn modelId="{ADE9D22A-8EA4-4E10-98A0-A546B70D6E7B}" type="presParOf" srcId="{A1D0D794-F999-114F-84CB-4ACDFD80B507}" destId="{6BB4D1D0-39B8-6A45-BEEB-BCF741C23113}" srcOrd="3" destOrd="0" presId="urn:microsoft.com/office/officeart/2005/8/layout/hChevron3"/>
    <dgm:cxn modelId="{DF9763E0-998A-4D4B-9B44-38678E0191DE}" type="presParOf" srcId="{A1D0D794-F999-114F-84CB-4ACDFD80B507}" destId="{362061AB-F582-B041-AF82-C5F04CFCC95D}" srcOrd="4"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C67DB5-AAA0-4FAD-B1D9-502D85E98CEE}">
      <dsp:nvSpPr>
        <dsp:cNvPr id="0" name=""/>
        <dsp:cNvSpPr/>
      </dsp:nvSpPr>
      <dsp:spPr>
        <a:xfrm>
          <a:off x="993965" y="639314"/>
          <a:ext cx="4683318" cy="2449820"/>
        </a:xfrm>
        <a:prstGeom prst="swooshArrow">
          <a:avLst>
            <a:gd name="adj1" fmla="val 25000"/>
            <a:gd name="adj2" fmla="val 25000"/>
          </a:avLst>
        </a:prstGeom>
        <a:solidFill>
          <a:schemeClr val="accent1">
            <a:lumMod val="75000"/>
          </a:schemeClr>
        </a:solidFill>
        <a:ln>
          <a:noFill/>
        </a:ln>
        <a:effectLst/>
      </dsp:spPr>
      <dsp:style>
        <a:lnRef idx="0">
          <a:scrgbClr r="0" g="0" b="0"/>
        </a:lnRef>
        <a:fillRef idx="1">
          <a:scrgbClr r="0" g="0" b="0"/>
        </a:fillRef>
        <a:effectRef idx="0">
          <a:scrgbClr r="0" g="0" b="0"/>
        </a:effectRef>
        <a:fontRef idx="minor"/>
      </dsp:style>
    </dsp:sp>
    <dsp:sp modelId="{600862A6-8696-4148-961D-FD767AEDC301}">
      <dsp:nvSpPr>
        <dsp:cNvPr id="0" name=""/>
        <dsp:cNvSpPr/>
      </dsp:nvSpPr>
      <dsp:spPr>
        <a:xfrm>
          <a:off x="1537163" y="2073172"/>
          <a:ext cx="247484" cy="193376"/>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5F04316-B8B1-4EF3-8E56-002B39C4BD20}">
      <dsp:nvSpPr>
        <dsp:cNvPr id="0" name=""/>
        <dsp:cNvSpPr/>
      </dsp:nvSpPr>
      <dsp:spPr>
        <a:xfrm>
          <a:off x="1660905" y="2169861"/>
          <a:ext cx="2177134" cy="1787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236" tIns="0" rIns="0" bIns="0" numCol="1" spcCol="1270" anchor="t" anchorCtr="0">
          <a:noAutofit/>
        </a:bodyPr>
        <a:lstStyle/>
        <a:p>
          <a:pPr lvl="0" algn="l" defTabSz="622300">
            <a:lnSpc>
              <a:spcPct val="90000"/>
            </a:lnSpc>
            <a:spcBef>
              <a:spcPct val="0"/>
            </a:spcBef>
            <a:spcAft>
              <a:spcPct val="35000"/>
            </a:spcAft>
          </a:pPr>
          <a:endParaRPr lang="en-US" sz="1400" b="1" kern="1200" dirty="0">
            <a:effectLst>
              <a:outerShdw blurRad="38100" dist="38100" dir="2700000" algn="tl">
                <a:srgbClr val="000000">
                  <a:alpha val="43137"/>
                </a:srgbClr>
              </a:outerShdw>
            </a:effectLst>
          </a:endParaRPr>
        </a:p>
      </dsp:txBody>
      <dsp:txXfrm>
        <a:off x="1660905" y="2169861"/>
        <a:ext cx="2177134" cy="1787762"/>
      </dsp:txXfrm>
    </dsp:sp>
    <dsp:sp modelId="{2BD8F53A-55AF-43FD-80BC-FBA394331408}">
      <dsp:nvSpPr>
        <dsp:cNvPr id="0" name=""/>
        <dsp:cNvSpPr/>
      </dsp:nvSpPr>
      <dsp:spPr>
        <a:xfrm>
          <a:off x="3657551" y="1216446"/>
          <a:ext cx="401932" cy="401932"/>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31BA41A-9BA9-462F-B2DC-CA29FC3EAE02}">
      <dsp:nvSpPr>
        <dsp:cNvPr id="0" name=""/>
        <dsp:cNvSpPr/>
      </dsp:nvSpPr>
      <dsp:spPr>
        <a:xfrm>
          <a:off x="4008878" y="1038802"/>
          <a:ext cx="1422626" cy="24062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2976" tIns="0" rIns="0" bIns="0" numCol="1" spcCol="1270" anchor="t" anchorCtr="0">
          <a:noAutofit/>
        </a:bodyPr>
        <a:lstStyle/>
        <a:p>
          <a:pPr lvl="0" algn="l" defTabSz="622300">
            <a:lnSpc>
              <a:spcPct val="90000"/>
            </a:lnSpc>
            <a:spcBef>
              <a:spcPct val="0"/>
            </a:spcBef>
            <a:spcAft>
              <a:spcPct val="35000"/>
            </a:spcAft>
          </a:pPr>
          <a:r>
            <a:rPr lang="en-US" sz="1400" b="1" kern="1200" dirty="0" smtClean="0">
              <a:effectLst>
                <a:outerShdw blurRad="38100" dist="38100" dir="2700000" algn="tl">
                  <a:srgbClr val="000000">
                    <a:alpha val="43137"/>
                  </a:srgbClr>
                </a:outerShdw>
              </a:effectLst>
            </a:rPr>
            <a:t> </a:t>
          </a:r>
          <a:endParaRPr lang="en-US" sz="1400" b="1" kern="1200" dirty="0">
            <a:effectLst>
              <a:outerShdw blurRad="38100" dist="38100" dir="2700000" algn="tl">
                <a:srgbClr val="000000">
                  <a:alpha val="43137"/>
                </a:srgbClr>
              </a:outerShdw>
            </a:effectLst>
          </a:endParaRPr>
        </a:p>
      </dsp:txBody>
      <dsp:txXfrm>
        <a:off x="4008878" y="1038802"/>
        <a:ext cx="1422626" cy="24062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C67DB5-AAA0-4FAD-B1D9-502D85E98CEE}">
      <dsp:nvSpPr>
        <dsp:cNvPr id="0" name=""/>
        <dsp:cNvSpPr/>
      </dsp:nvSpPr>
      <dsp:spPr>
        <a:xfrm>
          <a:off x="993965" y="639314"/>
          <a:ext cx="4683318" cy="2449820"/>
        </a:xfrm>
        <a:prstGeom prst="swooshArrow">
          <a:avLst>
            <a:gd name="adj1" fmla="val 25000"/>
            <a:gd name="adj2" fmla="val 25000"/>
          </a:avLst>
        </a:prstGeom>
        <a:solidFill>
          <a:schemeClr val="accent1">
            <a:lumMod val="75000"/>
          </a:schemeClr>
        </a:solidFill>
        <a:ln>
          <a:noFill/>
        </a:ln>
        <a:effectLst/>
      </dsp:spPr>
      <dsp:style>
        <a:lnRef idx="0">
          <a:scrgbClr r="0" g="0" b="0"/>
        </a:lnRef>
        <a:fillRef idx="1">
          <a:scrgbClr r="0" g="0" b="0"/>
        </a:fillRef>
        <a:effectRef idx="0">
          <a:scrgbClr r="0" g="0" b="0"/>
        </a:effectRef>
        <a:fontRef idx="minor"/>
      </dsp:style>
    </dsp:sp>
    <dsp:sp modelId="{600862A6-8696-4148-961D-FD767AEDC301}">
      <dsp:nvSpPr>
        <dsp:cNvPr id="0" name=""/>
        <dsp:cNvSpPr/>
      </dsp:nvSpPr>
      <dsp:spPr>
        <a:xfrm>
          <a:off x="1537163" y="2073172"/>
          <a:ext cx="247484" cy="193376"/>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5F04316-B8B1-4EF3-8E56-002B39C4BD20}">
      <dsp:nvSpPr>
        <dsp:cNvPr id="0" name=""/>
        <dsp:cNvSpPr/>
      </dsp:nvSpPr>
      <dsp:spPr>
        <a:xfrm>
          <a:off x="1660905" y="2169861"/>
          <a:ext cx="2177134" cy="1787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236" tIns="0" rIns="0" bIns="0" numCol="1" spcCol="1270" anchor="t" anchorCtr="0">
          <a:noAutofit/>
        </a:bodyPr>
        <a:lstStyle/>
        <a:p>
          <a:pPr lvl="0" algn="l" defTabSz="622300">
            <a:lnSpc>
              <a:spcPct val="90000"/>
            </a:lnSpc>
            <a:spcBef>
              <a:spcPct val="0"/>
            </a:spcBef>
            <a:spcAft>
              <a:spcPct val="35000"/>
            </a:spcAft>
          </a:pPr>
          <a:endParaRPr lang="en-US" sz="1400" b="1" kern="1200" dirty="0">
            <a:effectLst>
              <a:outerShdw blurRad="38100" dist="38100" dir="2700000" algn="tl">
                <a:srgbClr val="000000">
                  <a:alpha val="43137"/>
                </a:srgbClr>
              </a:outerShdw>
            </a:effectLst>
          </a:endParaRPr>
        </a:p>
      </dsp:txBody>
      <dsp:txXfrm>
        <a:off x="1660905" y="2169861"/>
        <a:ext cx="2177134" cy="1787762"/>
      </dsp:txXfrm>
    </dsp:sp>
    <dsp:sp modelId="{2BD8F53A-55AF-43FD-80BC-FBA394331408}">
      <dsp:nvSpPr>
        <dsp:cNvPr id="0" name=""/>
        <dsp:cNvSpPr/>
      </dsp:nvSpPr>
      <dsp:spPr>
        <a:xfrm>
          <a:off x="3657551" y="1216446"/>
          <a:ext cx="401932" cy="401932"/>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31BA41A-9BA9-462F-B2DC-CA29FC3EAE02}">
      <dsp:nvSpPr>
        <dsp:cNvPr id="0" name=""/>
        <dsp:cNvSpPr/>
      </dsp:nvSpPr>
      <dsp:spPr>
        <a:xfrm>
          <a:off x="4008878" y="1038802"/>
          <a:ext cx="1422626" cy="24062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2976" tIns="0" rIns="0" bIns="0" numCol="1" spcCol="1270" anchor="t" anchorCtr="0">
          <a:noAutofit/>
        </a:bodyPr>
        <a:lstStyle/>
        <a:p>
          <a:pPr lvl="0" algn="l" defTabSz="622300">
            <a:lnSpc>
              <a:spcPct val="90000"/>
            </a:lnSpc>
            <a:spcBef>
              <a:spcPct val="0"/>
            </a:spcBef>
            <a:spcAft>
              <a:spcPct val="35000"/>
            </a:spcAft>
          </a:pPr>
          <a:r>
            <a:rPr lang="en-US" sz="1400" b="1" kern="1200" dirty="0" smtClean="0">
              <a:effectLst>
                <a:outerShdw blurRad="38100" dist="38100" dir="2700000" algn="tl">
                  <a:srgbClr val="000000">
                    <a:alpha val="43137"/>
                  </a:srgbClr>
                </a:outerShdw>
              </a:effectLst>
            </a:rPr>
            <a:t> </a:t>
          </a:r>
          <a:endParaRPr lang="en-US" sz="1400" b="1" kern="1200" dirty="0">
            <a:effectLst>
              <a:outerShdw blurRad="38100" dist="38100" dir="2700000" algn="tl">
                <a:srgbClr val="000000">
                  <a:alpha val="43137"/>
                </a:srgbClr>
              </a:outerShdw>
            </a:effectLst>
          </a:endParaRPr>
        </a:p>
      </dsp:txBody>
      <dsp:txXfrm>
        <a:off x="4008878" y="1038802"/>
        <a:ext cx="1422626" cy="24062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C67DB5-AAA0-4FAD-B1D9-502D85E98CEE}">
      <dsp:nvSpPr>
        <dsp:cNvPr id="0" name=""/>
        <dsp:cNvSpPr/>
      </dsp:nvSpPr>
      <dsp:spPr>
        <a:xfrm>
          <a:off x="993965" y="639314"/>
          <a:ext cx="4683318" cy="2449820"/>
        </a:xfrm>
        <a:prstGeom prst="swooshArrow">
          <a:avLst>
            <a:gd name="adj1" fmla="val 25000"/>
            <a:gd name="adj2" fmla="val 25000"/>
          </a:avLst>
        </a:prstGeom>
        <a:solidFill>
          <a:schemeClr val="accent1">
            <a:lumMod val="75000"/>
          </a:schemeClr>
        </a:solidFill>
        <a:ln>
          <a:noFill/>
        </a:ln>
        <a:effectLst/>
      </dsp:spPr>
      <dsp:style>
        <a:lnRef idx="0">
          <a:scrgbClr r="0" g="0" b="0"/>
        </a:lnRef>
        <a:fillRef idx="1">
          <a:scrgbClr r="0" g="0" b="0"/>
        </a:fillRef>
        <a:effectRef idx="0">
          <a:scrgbClr r="0" g="0" b="0"/>
        </a:effectRef>
        <a:fontRef idx="minor"/>
      </dsp:style>
    </dsp:sp>
    <dsp:sp modelId="{600862A6-8696-4148-961D-FD767AEDC301}">
      <dsp:nvSpPr>
        <dsp:cNvPr id="0" name=""/>
        <dsp:cNvSpPr/>
      </dsp:nvSpPr>
      <dsp:spPr>
        <a:xfrm>
          <a:off x="1537163" y="2073172"/>
          <a:ext cx="247484" cy="193376"/>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5F04316-B8B1-4EF3-8E56-002B39C4BD20}">
      <dsp:nvSpPr>
        <dsp:cNvPr id="0" name=""/>
        <dsp:cNvSpPr/>
      </dsp:nvSpPr>
      <dsp:spPr>
        <a:xfrm>
          <a:off x="1660905" y="2169861"/>
          <a:ext cx="2177134" cy="1787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236" tIns="0" rIns="0" bIns="0" numCol="1" spcCol="1270" anchor="t" anchorCtr="0">
          <a:noAutofit/>
        </a:bodyPr>
        <a:lstStyle/>
        <a:p>
          <a:pPr lvl="0" algn="l" defTabSz="622300">
            <a:lnSpc>
              <a:spcPct val="90000"/>
            </a:lnSpc>
            <a:spcBef>
              <a:spcPct val="0"/>
            </a:spcBef>
            <a:spcAft>
              <a:spcPct val="35000"/>
            </a:spcAft>
          </a:pPr>
          <a:endParaRPr lang="en-US" sz="1400" b="1" kern="1200" dirty="0">
            <a:effectLst>
              <a:outerShdw blurRad="38100" dist="38100" dir="2700000" algn="tl">
                <a:srgbClr val="000000">
                  <a:alpha val="43137"/>
                </a:srgbClr>
              </a:outerShdw>
            </a:effectLst>
          </a:endParaRPr>
        </a:p>
      </dsp:txBody>
      <dsp:txXfrm>
        <a:off x="1660905" y="2169861"/>
        <a:ext cx="2177134" cy="1787762"/>
      </dsp:txXfrm>
    </dsp:sp>
    <dsp:sp modelId="{2BD8F53A-55AF-43FD-80BC-FBA394331408}">
      <dsp:nvSpPr>
        <dsp:cNvPr id="0" name=""/>
        <dsp:cNvSpPr/>
      </dsp:nvSpPr>
      <dsp:spPr>
        <a:xfrm>
          <a:off x="3657551" y="1216446"/>
          <a:ext cx="401932" cy="401932"/>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31BA41A-9BA9-462F-B2DC-CA29FC3EAE02}">
      <dsp:nvSpPr>
        <dsp:cNvPr id="0" name=""/>
        <dsp:cNvSpPr/>
      </dsp:nvSpPr>
      <dsp:spPr>
        <a:xfrm>
          <a:off x="4008878" y="1038802"/>
          <a:ext cx="1422626" cy="24062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2976" tIns="0" rIns="0" bIns="0" numCol="1" spcCol="1270" anchor="t" anchorCtr="0">
          <a:noAutofit/>
        </a:bodyPr>
        <a:lstStyle/>
        <a:p>
          <a:pPr lvl="0" algn="l" defTabSz="622300">
            <a:lnSpc>
              <a:spcPct val="90000"/>
            </a:lnSpc>
            <a:spcBef>
              <a:spcPct val="0"/>
            </a:spcBef>
            <a:spcAft>
              <a:spcPct val="35000"/>
            </a:spcAft>
          </a:pPr>
          <a:r>
            <a:rPr lang="en-US" sz="1400" b="1" kern="1200" dirty="0" smtClean="0">
              <a:effectLst>
                <a:outerShdw blurRad="38100" dist="38100" dir="2700000" algn="tl">
                  <a:srgbClr val="000000">
                    <a:alpha val="43137"/>
                  </a:srgbClr>
                </a:outerShdw>
              </a:effectLst>
            </a:rPr>
            <a:t> </a:t>
          </a:r>
          <a:endParaRPr lang="en-US" sz="1400" b="1" kern="1200" dirty="0">
            <a:effectLst>
              <a:outerShdw blurRad="38100" dist="38100" dir="2700000" algn="tl">
                <a:srgbClr val="000000">
                  <a:alpha val="43137"/>
                </a:srgbClr>
              </a:outerShdw>
            </a:effectLst>
          </a:endParaRPr>
        </a:p>
      </dsp:txBody>
      <dsp:txXfrm>
        <a:off x="4008878" y="1038802"/>
        <a:ext cx="1422626" cy="24062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10B9F2-4BE7-724A-9F1E-1BDEC2BC6DA0}">
      <dsp:nvSpPr>
        <dsp:cNvPr id="0" name=""/>
        <dsp:cNvSpPr/>
      </dsp:nvSpPr>
      <dsp:spPr>
        <a:xfrm>
          <a:off x="3708" y="34351"/>
          <a:ext cx="3242974" cy="1297189"/>
        </a:xfrm>
        <a:prstGeom prst="homePlat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6012" tIns="48006" rIns="24003" bIns="48006" numCol="1" spcCol="1270" anchor="ctr" anchorCtr="0">
          <a:noAutofit/>
        </a:bodyPr>
        <a:lstStyle/>
        <a:p>
          <a:pPr lvl="0" algn="ctr" defTabSz="800100">
            <a:lnSpc>
              <a:spcPct val="90000"/>
            </a:lnSpc>
            <a:spcBef>
              <a:spcPct val="0"/>
            </a:spcBef>
            <a:spcAft>
              <a:spcPct val="35000"/>
            </a:spcAft>
          </a:pPr>
          <a:r>
            <a:rPr lang="en-GB" sz="1800" kern="1200" dirty="0" smtClean="0"/>
            <a:t>Identify/Review Essential Climate Variables (ECVs) through science panels</a:t>
          </a:r>
          <a:endParaRPr lang="en-GB" sz="1800" kern="1200" dirty="0"/>
        </a:p>
      </dsp:txBody>
      <dsp:txXfrm>
        <a:off x="3708" y="34351"/>
        <a:ext cx="2918677" cy="1297189"/>
      </dsp:txXfrm>
    </dsp:sp>
    <dsp:sp modelId="{8DEC105E-5736-C947-84F6-D87DC55B33EA}">
      <dsp:nvSpPr>
        <dsp:cNvPr id="0" name=""/>
        <dsp:cNvSpPr/>
      </dsp:nvSpPr>
      <dsp:spPr>
        <a:xfrm>
          <a:off x="2598087" y="34351"/>
          <a:ext cx="3242974" cy="1297189"/>
        </a:xfrm>
        <a:prstGeom prst="chevron">
          <a:avLst/>
        </a:prstGeom>
        <a:gradFill rotWithShape="0">
          <a:gsLst>
            <a:gs pos="0">
              <a:schemeClr val="accent5">
                <a:hueOff val="1800000"/>
                <a:satOff val="0"/>
                <a:lumOff val="0"/>
                <a:alphaOff val="0"/>
                <a:shade val="51000"/>
                <a:satMod val="130000"/>
              </a:schemeClr>
            </a:gs>
            <a:gs pos="80000">
              <a:schemeClr val="accent5">
                <a:hueOff val="1800000"/>
                <a:satOff val="0"/>
                <a:lumOff val="0"/>
                <a:alphaOff val="0"/>
                <a:shade val="93000"/>
                <a:satMod val="130000"/>
              </a:schemeClr>
            </a:gs>
            <a:gs pos="100000">
              <a:schemeClr val="accent5">
                <a:hueOff val="180000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2009" tIns="48006" rIns="24003" bIns="48006" numCol="1" spcCol="1270" anchor="ctr" anchorCtr="0">
          <a:noAutofit/>
        </a:bodyPr>
        <a:lstStyle/>
        <a:p>
          <a:pPr lvl="0" algn="ctr" defTabSz="800100">
            <a:lnSpc>
              <a:spcPct val="90000"/>
            </a:lnSpc>
            <a:spcBef>
              <a:spcPct val="0"/>
            </a:spcBef>
            <a:spcAft>
              <a:spcPct val="35000"/>
            </a:spcAft>
          </a:pPr>
          <a:r>
            <a:rPr lang="en-GB" sz="1800" kern="1200" dirty="0" smtClean="0"/>
            <a:t>Regular review of how these ECV are observed</a:t>
          </a:r>
          <a:endParaRPr lang="en-GB" sz="1800" kern="1200" dirty="0"/>
        </a:p>
      </dsp:txBody>
      <dsp:txXfrm>
        <a:off x="3246682" y="34351"/>
        <a:ext cx="1945785" cy="1297189"/>
      </dsp:txXfrm>
    </dsp:sp>
    <dsp:sp modelId="{362061AB-F582-B041-AF82-C5F04CFCC95D}">
      <dsp:nvSpPr>
        <dsp:cNvPr id="0" name=""/>
        <dsp:cNvSpPr/>
      </dsp:nvSpPr>
      <dsp:spPr>
        <a:xfrm>
          <a:off x="5192467" y="34351"/>
          <a:ext cx="3242974" cy="1297189"/>
        </a:xfrm>
        <a:prstGeom prst="chevron">
          <a:avLst/>
        </a:prstGeom>
        <a:gradFill rotWithShape="0">
          <a:gsLst>
            <a:gs pos="0">
              <a:schemeClr val="accent5">
                <a:hueOff val="3600000"/>
                <a:satOff val="0"/>
                <a:lumOff val="0"/>
                <a:alphaOff val="0"/>
                <a:shade val="51000"/>
                <a:satMod val="130000"/>
              </a:schemeClr>
            </a:gs>
            <a:gs pos="80000">
              <a:schemeClr val="accent5">
                <a:hueOff val="3600000"/>
                <a:satOff val="0"/>
                <a:lumOff val="0"/>
                <a:alphaOff val="0"/>
                <a:shade val="93000"/>
                <a:satMod val="130000"/>
              </a:schemeClr>
            </a:gs>
            <a:gs pos="100000">
              <a:schemeClr val="accent5">
                <a:hueOff val="360000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2009" tIns="48006" rIns="24003" bIns="48006" numCol="1" spcCol="1270" anchor="ctr" anchorCtr="0">
          <a:noAutofit/>
        </a:bodyPr>
        <a:lstStyle/>
        <a:p>
          <a:pPr lvl="0" algn="ctr" defTabSz="800100">
            <a:lnSpc>
              <a:spcPct val="90000"/>
            </a:lnSpc>
            <a:spcBef>
              <a:spcPct val="0"/>
            </a:spcBef>
            <a:spcAft>
              <a:spcPct val="35000"/>
            </a:spcAft>
          </a:pPr>
          <a:r>
            <a:rPr lang="en-GB" sz="1800" kern="1200" dirty="0" smtClean="0"/>
            <a:t>Develop plans to ensure continuity and improvement of observations</a:t>
          </a:r>
          <a:endParaRPr lang="en-GB" sz="1800" kern="1200" dirty="0"/>
        </a:p>
      </dsp:txBody>
      <dsp:txXfrm>
        <a:off x="5841062" y="34351"/>
        <a:ext cx="1945785" cy="1297189"/>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3.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4" y="0"/>
            <a:ext cx="3027153" cy="463546"/>
          </a:xfrm>
          <a:prstGeom prst="rect">
            <a:avLst/>
          </a:prstGeom>
          <a:noFill/>
          <a:ln w="9525">
            <a:noFill/>
            <a:miter lim="800000"/>
            <a:headEnd/>
            <a:tailEnd/>
          </a:ln>
          <a:effectLst/>
        </p:spPr>
        <p:txBody>
          <a:bodyPr vert="horz" wrap="square" lIns="91545" tIns="45771" rIns="91545" bIns="45771" numCol="1" anchor="t" anchorCtr="0" compatLnSpc="1">
            <a:prstTxWarp prst="textNoShape">
              <a:avLst/>
            </a:prstTxWarp>
          </a:bodyPr>
          <a:lstStyle>
            <a:lvl1pPr defTabSz="915889">
              <a:defRPr sz="1200">
                <a:latin typeface="Times New Roman" pitchFamily="-106" charset="0"/>
                <a:ea typeface="+mn-ea"/>
                <a:cs typeface="+mn-cs"/>
              </a:defRPr>
            </a:lvl1pPr>
          </a:lstStyle>
          <a:p>
            <a:pPr>
              <a:defRPr/>
            </a:pPr>
            <a:endParaRPr lang="en-US" dirty="0"/>
          </a:p>
        </p:txBody>
      </p:sp>
      <p:sp>
        <p:nvSpPr>
          <p:cNvPr id="5123" name="Rectangle 3"/>
          <p:cNvSpPr>
            <a:spLocks noGrp="1" noChangeArrowheads="1"/>
          </p:cNvSpPr>
          <p:nvPr>
            <p:ph type="dt" sz="quarter" idx="1"/>
          </p:nvPr>
        </p:nvSpPr>
        <p:spPr bwMode="auto">
          <a:xfrm>
            <a:off x="3957848" y="0"/>
            <a:ext cx="3027152" cy="463546"/>
          </a:xfrm>
          <a:prstGeom prst="rect">
            <a:avLst/>
          </a:prstGeom>
          <a:noFill/>
          <a:ln w="9525">
            <a:noFill/>
            <a:miter lim="800000"/>
            <a:headEnd/>
            <a:tailEnd/>
          </a:ln>
          <a:effectLst/>
        </p:spPr>
        <p:txBody>
          <a:bodyPr vert="horz" wrap="square" lIns="91545" tIns="45771" rIns="91545" bIns="45771" numCol="1" anchor="t" anchorCtr="0" compatLnSpc="1">
            <a:prstTxWarp prst="textNoShape">
              <a:avLst/>
            </a:prstTxWarp>
          </a:bodyPr>
          <a:lstStyle>
            <a:lvl1pPr algn="r" defTabSz="915889">
              <a:defRPr sz="1200">
                <a:latin typeface="Times New Roman" pitchFamily="-106" charset="0"/>
                <a:ea typeface="+mn-ea"/>
                <a:cs typeface="+mn-cs"/>
              </a:defRPr>
            </a:lvl1pPr>
          </a:lstStyle>
          <a:p>
            <a:pPr>
              <a:defRPr/>
            </a:pPr>
            <a:endParaRPr lang="en-US" dirty="0"/>
          </a:p>
        </p:txBody>
      </p:sp>
      <p:sp>
        <p:nvSpPr>
          <p:cNvPr id="5124" name="Rectangle 4"/>
          <p:cNvSpPr>
            <a:spLocks noGrp="1" noChangeArrowheads="1"/>
          </p:cNvSpPr>
          <p:nvPr>
            <p:ph type="ftr" sz="quarter" idx="2"/>
          </p:nvPr>
        </p:nvSpPr>
        <p:spPr bwMode="auto">
          <a:xfrm>
            <a:off x="4" y="8820155"/>
            <a:ext cx="3027153" cy="463546"/>
          </a:xfrm>
          <a:prstGeom prst="rect">
            <a:avLst/>
          </a:prstGeom>
          <a:noFill/>
          <a:ln w="9525">
            <a:noFill/>
            <a:miter lim="800000"/>
            <a:headEnd/>
            <a:tailEnd/>
          </a:ln>
          <a:effectLst/>
        </p:spPr>
        <p:txBody>
          <a:bodyPr vert="horz" wrap="square" lIns="91545" tIns="45771" rIns="91545" bIns="45771" numCol="1" anchor="b" anchorCtr="0" compatLnSpc="1">
            <a:prstTxWarp prst="textNoShape">
              <a:avLst/>
            </a:prstTxWarp>
          </a:bodyPr>
          <a:lstStyle>
            <a:lvl1pPr defTabSz="915889">
              <a:defRPr sz="1200">
                <a:latin typeface="Times New Roman" pitchFamily="-106" charset="0"/>
                <a:ea typeface="+mn-ea"/>
                <a:cs typeface="+mn-cs"/>
              </a:defRPr>
            </a:lvl1pPr>
          </a:lstStyle>
          <a:p>
            <a:pPr>
              <a:defRPr/>
            </a:pPr>
            <a:endParaRPr lang="en-US" dirty="0"/>
          </a:p>
        </p:txBody>
      </p:sp>
      <p:sp>
        <p:nvSpPr>
          <p:cNvPr id="5125" name="Rectangle 5"/>
          <p:cNvSpPr>
            <a:spLocks noGrp="1" noChangeArrowheads="1"/>
          </p:cNvSpPr>
          <p:nvPr>
            <p:ph type="sldNum" sz="quarter" idx="3"/>
          </p:nvPr>
        </p:nvSpPr>
        <p:spPr bwMode="auto">
          <a:xfrm>
            <a:off x="3957848" y="8820155"/>
            <a:ext cx="3027152" cy="463546"/>
          </a:xfrm>
          <a:prstGeom prst="rect">
            <a:avLst/>
          </a:prstGeom>
          <a:noFill/>
          <a:ln w="9525">
            <a:noFill/>
            <a:miter lim="800000"/>
            <a:headEnd/>
            <a:tailEnd/>
          </a:ln>
          <a:effectLst/>
        </p:spPr>
        <p:txBody>
          <a:bodyPr vert="horz" wrap="square" lIns="91545" tIns="45771" rIns="91545" bIns="45771" numCol="1" anchor="b" anchorCtr="0" compatLnSpc="1">
            <a:prstTxWarp prst="textNoShape">
              <a:avLst/>
            </a:prstTxWarp>
          </a:bodyPr>
          <a:lstStyle>
            <a:lvl1pPr algn="r" defTabSz="915889">
              <a:defRPr sz="1200">
                <a:latin typeface="Times New Roman" pitchFamily="18" charset="0"/>
              </a:defRPr>
            </a:lvl1pPr>
          </a:lstStyle>
          <a:p>
            <a:fld id="{1418B786-0F4F-4159-BE69-BE60C9BA4D04}" type="slidenum">
              <a:rPr lang="en-US"/>
              <a:pPr/>
              <a:t>‹#›</a:t>
            </a:fld>
            <a:endParaRPr lang="en-US" dirty="0"/>
          </a:p>
        </p:txBody>
      </p:sp>
    </p:spTree>
    <p:extLst>
      <p:ext uri="{BB962C8B-B14F-4D97-AF65-F5344CB8AC3E}">
        <p14:creationId xmlns:p14="http://schemas.microsoft.com/office/powerpoint/2010/main" val="383286990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4" y="0"/>
            <a:ext cx="3027153" cy="463546"/>
          </a:xfrm>
          <a:prstGeom prst="rect">
            <a:avLst/>
          </a:prstGeom>
          <a:noFill/>
          <a:ln w="9525">
            <a:noFill/>
            <a:miter lim="800000"/>
            <a:headEnd/>
            <a:tailEnd/>
          </a:ln>
          <a:effectLst/>
        </p:spPr>
        <p:txBody>
          <a:bodyPr vert="horz" wrap="square" lIns="92069" tIns="46034" rIns="92069" bIns="46034" numCol="1" anchor="t" anchorCtr="0" compatLnSpc="1">
            <a:prstTxWarp prst="textNoShape">
              <a:avLst/>
            </a:prstTxWarp>
          </a:bodyPr>
          <a:lstStyle>
            <a:lvl1pPr>
              <a:defRPr sz="1200">
                <a:latin typeface="Times New Roman" pitchFamily="-106" charset="0"/>
                <a:ea typeface="+mn-ea"/>
                <a:cs typeface="+mn-cs"/>
              </a:defRPr>
            </a:lvl1pPr>
          </a:lstStyle>
          <a:p>
            <a:pPr>
              <a:defRPr/>
            </a:pPr>
            <a:endParaRPr lang="en-US" dirty="0"/>
          </a:p>
        </p:txBody>
      </p:sp>
      <p:sp>
        <p:nvSpPr>
          <p:cNvPr id="11267" name="Rectangle 3"/>
          <p:cNvSpPr>
            <a:spLocks noGrp="1" noChangeArrowheads="1"/>
          </p:cNvSpPr>
          <p:nvPr>
            <p:ph type="dt" idx="1"/>
          </p:nvPr>
        </p:nvSpPr>
        <p:spPr bwMode="auto">
          <a:xfrm>
            <a:off x="3956251" y="0"/>
            <a:ext cx="3027153" cy="463546"/>
          </a:xfrm>
          <a:prstGeom prst="rect">
            <a:avLst/>
          </a:prstGeom>
          <a:noFill/>
          <a:ln w="9525">
            <a:noFill/>
            <a:miter lim="800000"/>
            <a:headEnd/>
            <a:tailEnd/>
          </a:ln>
          <a:effectLst/>
        </p:spPr>
        <p:txBody>
          <a:bodyPr vert="horz" wrap="square" lIns="92069" tIns="46034" rIns="92069" bIns="46034" numCol="1" anchor="t" anchorCtr="0" compatLnSpc="1">
            <a:prstTxWarp prst="textNoShape">
              <a:avLst/>
            </a:prstTxWarp>
          </a:bodyPr>
          <a:lstStyle>
            <a:lvl1pPr algn="r">
              <a:defRPr sz="1200">
                <a:latin typeface="Times New Roman" pitchFamily="-106" charset="0"/>
                <a:ea typeface="+mn-ea"/>
                <a:cs typeface="+mn-cs"/>
              </a:defRPr>
            </a:lvl1pPr>
          </a:lstStyle>
          <a:p>
            <a:pPr>
              <a:defRPr/>
            </a:pPr>
            <a:endParaRPr lang="en-US" dirty="0"/>
          </a:p>
        </p:txBody>
      </p:sp>
      <p:sp>
        <p:nvSpPr>
          <p:cNvPr id="4100" name="Rectangle 4"/>
          <p:cNvSpPr>
            <a:spLocks noGrp="1" noRot="1" noChangeAspect="1" noChangeArrowheads="1" noTextEdit="1"/>
          </p:cNvSpPr>
          <p:nvPr>
            <p:ph type="sldImg" idx="2"/>
          </p:nvPr>
        </p:nvSpPr>
        <p:spPr bwMode="auto">
          <a:xfrm>
            <a:off x="1171575" y="696913"/>
            <a:ext cx="4641850" cy="3481387"/>
          </a:xfrm>
          <a:prstGeom prst="rect">
            <a:avLst/>
          </a:prstGeom>
          <a:noFill/>
          <a:ln w="9525">
            <a:solidFill>
              <a:srgbClr val="000000"/>
            </a:solidFill>
            <a:miter lim="800000"/>
            <a:headEnd/>
            <a:tailEnd/>
          </a:ln>
        </p:spPr>
      </p:sp>
      <p:sp>
        <p:nvSpPr>
          <p:cNvPr id="11269" name="Rectangle 5"/>
          <p:cNvSpPr>
            <a:spLocks noGrp="1" noChangeArrowheads="1"/>
          </p:cNvSpPr>
          <p:nvPr>
            <p:ph type="body" sz="quarter" idx="3"/>
          </p:nvPr>
        </p:nvSpPr>
        <p:spPr bwMode="auto">
          <a:xfrm>
            <a:off x="698821" y="4410081"/>
            <a:ext cx="5587360" cy="4176705"/>
          </a:xfrm>
          <a:prstGeom prst="rect">
            <a:avLst/>
          </a:prstGeom>
          <a:noFill/>
          <a:ln w="9525">
            <a:noFill/>
            <a:miter lim="800000"/>
            <a:headEnd/>
            <a:tailEnd/>
          </a:ln>
          <a:effectLst/>
        </p:spPr>
        <p:txBody>
          <a:bodyPr vert="horz" wrap="square" lIns="92069" tIns="46034" rIns="92069" bIns="4603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270" name="Rectangle 6"/>
          <p:cNvSpPr>
            <a:spLocks noGrp="1" noChangeArrowheads="1"/>
          </p:cNvSpPr>
          <p:nvPr>
            <p:ph type="ftr" sz="quarter" idx="4"/>
          </p:nvPr>
        </p:nvSpPr>
        <p:spPr bwMode="auto">
          <a:xfrm>
            <a:off x="4" y="8818557"/>
            <a:ext cx="3027153" cy="463546"/>
          </a:xfrm>
          <a:prstGeom prst="rect">
            <a:avLst/>
          </a:prstGeom>
          <a:noFill/>
          <a:ln w="9525">
            <a:noFill/>
            <a:miter lim="800000"/>
            <a:headEnd/>
            <a:tailEnd/>
          </a:ln>
          <a:effectLst/>
        </p:spPr>
        <p:txBody>
          <a:bodyPr vert="horz" wrap="square" lIns="92069" tIns="46034" rIns="92069" bIns="46034" numCol="1" anchor="b" anchorCtr="0" compatLnSpc="1">
            <a:prstTxWarp prst="textNoShape">
              <a:avLst/>
            </a:prstTxWarp>
          </a:bodyPr>
          <a:lstStyle>
            <a:lvl1pPr>
              <a:defRPr sz="1200">
                <a:latin typeface="Times New Roman" pitchFamily="-106" charset="0"/>
                <a:ea typeface="+mn-ea"/>
                <a:cs typeface="+mn-cs"/>
              </a:defRPr>
            </a:lvl1pPr>
          </a:lstStyle>
          <a:p>
            <a:pPr>
              <a:defRPr/>
            </a:pPr>
            <a:endParaRPr lang="en-US" dirty="0"/>
          </a:p>
        </p:txBody>
      </p:sp>
      <p:sp>
        <p:nvSpPr>
          <p:cNvPr id="11271" name="Rectangle 7"/>
          <p:cNvSpPr>
            <a:spLocks noGrp="1" noChangeArrowheads="1"/>
          </p:cNvSpPr>
          <p:nvPr>
            <p:ph type="sldNum" sz="quarter" idx="5"/>
          </p:nvPr>
        </p:nvSpPr>
        <p:spPr bwMode="auto">
          <a:xfrm>
            <a:off x="3956251" y="8818557"/>
            <a:ext cx="3027153" cy="463546"/>
          </a:xfrm>
          <a:prstGeom prst="rect">
            <a:avLst/>
          </a:prstGeom>
          <a:noFill/>
          <a:ln w="9525">
            <a:noFill/>
            <a:miter lim="800000"/>
            <a:headEnd/>
            <a:tailEnd/>
          </a:ln>
          <a:effectLst/>
        </p:spPr>
        <p:txBody>
          <a:bodyPr vert="horz" wrap="square" lIns="92069" tIns="46034" rIns="92069" bIns="46034" numCol="1" anchor="b" anchorCtr="0" compatLnSpc="1">
            <a:prstTxWarp prst="textNoShape">
              <a:avLst/>
            </a:prstTxWarp>
          </a:bodyPr>
          <a:lstStyle>
            <a:lvl1pPr algn="r">
              <a:defRPr sz="1200">
                <a:latin typeface="Times New Roman" pitchFamily="18" charset="0"/>
              </a:defRPr>
            </a:lvl1pPr>
          </a:lstStyle>
          <a:p>
            <a:fld id="{95DB0143-848B-43E0-B365-DFA3F0B93F2E}" type="slidenum">
              <a:rPr lang="en-US"/>
              <a:pPr/>
              <a:t>‹#›</a:t>
            </a:fld>
            <a:endParaRPr lang="en-US" dirty="0"/>
          </a:p>
        </p:txBody>
      </p:sp>
    </p:spTree>
    <p:extLst>
      <p:ext uri="{BB962C8B-B14F-4D97-AF65-F5344CB8AC3E}">
        <p14:creationId xmlns:p14="http://schemas.microsoft.com/office/powerpoint/2010/main" val="3638410259"/>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charset="0"/>
        <a:ea typeface="ＭＳ Ｐゴシック" pitchFamily="-106" charset="-128"/>
        <a:cs typeface="ＭＳ Ｐゴシック" pitchFamily="-106"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ea typeface="ＭＳ Ｐゴシック" pitchFamily="34" charset="-128"/>
              </a:rPr>
              <a:t>International associates include intergovernmental groups like GCOS, GEO, UN systems</a:t>
            </a:r>
          </a:p>
          <a:p>
            <a:endParaRPr lang="en-US" altLang="en-US" smtClean="0">
              <a:ea typeface="ＭＳ Ｐゴシック" pitchFamily="34" charset="-128"/>
            </a:endParaRPr>
          </a:p>
          <a:p>
            <a:r>
              <a:rPr lang="en-US" altLang="en-US" smtClean="0">
                <a:ea typeface="ＭＳ Ｐゴシック" pitchFamily="34" charset="-128"/>
              </a:rPr>
              <a:t>WGCV subgroups  Terrain Mapping, IR Visible Optical Sensors, SAR, Microwave, Atmospheric Composition</a:t>
            </a:r>
          </a:p>
        </p:txBody>
      </p:sp>
      <p:sp>
        <p:nvSpPr>
          <p:cNvPr id="24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422">
              <a:defRPr sz="1800">
                <a:solidFill>
                  <a:schemeClr val="tx1"/>
                </a:solidFill>
                <a:latin typeface="Arial" charset="0"/>
                <a:ea typeface="ＭＳ Ｐゴシック" pitchFamily="34" charset="-128"/>
              </a:defRPr>
            </a:lvl1pPr>
            <a:lvl2pPr marL="801049" indent="-308096" defTabSz="929422">
              <a:defRPr sz="1800">
                <a:solidFill>
                  <a:schemeClr val="tx1"/>
                </a:solidFill>
                <a:latin typeface="Arial" charset="0"/>
                <a:ea typeface="ＭＳ Ｐゴシック" pitchFamily="34" charset="-128"/>
              </a:defRPr>
            </a:lvl2pPr>
            <a:lvl3pPr marL="1232383" indent="-246477" defTabSz="929422">
              <a:defRPr sz="1800">
                <a:solidFill>
                  <a:schemeClr val="tx1"/>
                </a:solidFill>
                <a:latin typeface="Arial" charset="0"/>
                <a:ea typeface="ＭＳ Ｐゴシック" pitchFamily="34" charset="-128"/>
              </a:defRPr>
            </a:lvl3pPr>
            <a:lvl4pPr marL="1725336" indent="-246477" defTabSz="929422">
              <a:defRPr sz="1800">
                <a:solidFill>
                  <a:schemeClr val="tx1"/>
                </a:solidFill>
                <a:latin typeface="Arial" charset="0"/>
                <a:ea typeface="ＭＳ Ｐゴシック" pitchFamily="34" charset="-128"/>
              </a:defRPr>
            </a:lvl4pPr>
            <a:lvl5pPr marL="2218289" indent="-246477" defTabSz="929422">
              <a:defRPr sz="1800">
                <a:solidFill>
                  <a:schemeClr val="tx1"/>
                </a:solidFill>
                <a:latin typeface="Arial" charset="0"/>
                <a:ea typeface="ＭＳ Ｐゴシック" pitchFamily="34" charset="-128"/>
              </a:defRPr>
            </a:lvl5pPr>
            <a:lvl6pPr marL="2711242" indent="-246477" defTabSz="929422" eaLnBrk="0" fontAlgn="base" hangingPunct="0">
              <a:spcBef>
                <a:spcPct val="0"/>
              </a:spcBef>
              <a:spcAft>
                <a:spcPct val="0"/>
              </a:spcAft>
              <a:defRPr sz="1800">
                <a:solidFill>
                  <a:schemeClr val="tx1"/>
                </a:solidFill>
                <a:latin typeface="Arial" charset="0"/>
                <a:ea typeface="ＭＳ Ｐゴシック" pitchFamily="34" charset="-128"/>
              </a:defRPr>
            </a:lvl6pPr>
            <a:lvl7pPr marL="3204195" indent="-246477" defTabSz="929422" eaLnBrk="0" fontAlgn="base" hangingPunct="0">
              <a:spcBef>
                <a:spcPct val="0"/>
              </a:spcBef>
              <a:spcAft>
                <a:spcPct val="0"/>
              </a:spcAft>
              <a:defRPr sz="1800">
                <a:solidFill>
                  <a:schemeClr val="tx1"/>
                </a:solidFill>
                <a:latin typeface="Arial" charset="0"/>
                <a:ea typeface="ＭＳ Ｐゴシック" pitchFamily="34" charset="-128"/>
              </a:defRPr>
            </a:lvl7pPr>
            <a:lvl8pPr marL="3697148" indent="-246477" defTabSz="929422" eaLnBrk="0" fontAlgn="base" hangingPunct="0">
              <a:spcBef>
                <a:spcPct val="0"/>
              </a:spcBef>
              <a:spcAft>
                <a:spcPct val="0"/>
              </a:spcAft>
              <a:defRPr sz="1800">
                <a:solidFill>
                  <a:schemeClr val="tx1"/>
                </a:solidFill>
                <a:latin typeface="Arial" charset="0"/>
                <a:ea typeface="ＭＳ Ｐゴシック" pitchFamily="34" charset="-128"/>
              </a:defRPr>
            </a:lvl8pPr>
            <a:lvl9pPr marL="4190101" indent="-246477" defTabSz="929422" eaLnBrk="0" fontAlgn="base" hangingPunct="0">
              <a:spcBef>
                <a:spcPct val="0"/>
              </a:spcBef>
              <a:spcAft>
                <a:spcPct val="0"/>
              </a:spcAft>
              <a:defRPr sz="1800">
                <a:solidFill>
                  <a:schemeClr val="tx1"/>
                </a:solidFill>
                <a:latin typeface="Arial" charset="0"/>
                <a:ea typeface="ＭＳ Ｐゴシック" pitchFamily="34" charset="-128"/>
              </a:defRPr>
            </a:lvl9pPr>
          </a:lstStyle>
          <a:p>
            <a:fld id="{3A67E771-16FC-4560-AF22-3DE41D098C2A}" type="slidenum">
              <a:rPr lang="de-CH" altLang="en-US" sz="1200">
                <a:solidFill>
                  <a:prstClr val="black"/>
                </a:solidFill>
                <a:cs typeface="Arial" charset="0"/>
              </a:rPr>
              <a:pPr/>
              <a:t>2</a:t>
            </a:fld>
            <a:endParaRPr lang="de-CH" altLang="en-US" sz="1200">
              <a:solidFill>
                <a:prstClr val="black"/>
              </a:solidFill>
              <a:cs typeface="Arial" charset="0"/>
            </a:endParaRPr>
          </a:p>
        </p:txBody>
      </p:sp>
    </p:spTree>
    <p:extLst>
      <p:ext uri="{BB962C8B-B14F-4D97-AF65-F5344CB8AC3E}">
        <p14:creationId xmlns:p14="http://schemas.microsoft.com/office/powerpoint/2010/main" val="29490514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8155" y="4641851"/>
            <a:ext cx="5588693" cy="4176986"/>
          </a:xfrm>
        </p:spPr>
        <p:txBody>
          <a:bodyPr/>
          <a:lstStyle/>
          <a:p>
            <a:r>
              <a:rPr lang="en-US" dirty="0" smtClean="0"/>
              <a:t>LST approved by TOPC 3 weeks ago!</a:t>
            </a:r>
          </a:p>
          <a:p>
            <a:endParaRPr lang="en-US" dirty="0"/>
          </a:p>
          <a:p>
            <a:r>
              <a:rPr lang="en-US" dirty="0" smtClean="0"/>
              <a:t>GCOS requirements for accuracy stability and feasibility</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33066B99-7191-4C41-A3ED-64083AB6D595}" type="slidenum">
              <a:rPr lang="de-CH" altLang="en-US" smtClean="0">
                <a:solidFill>
                  <a:prstClr val="black"/>
                </a:solidFill>
              </a:rPr>
              <a:pPr>
                <a:defRPr/>
              </a:pPr>
              <a:t>30</a:t>
            </a:fld>
            <a:endParaRPr lang="de-CH" altLang="en-US">
              <a:solidFill>
                <a:prstClr val="black"/>
              </a:solidFill>
            </a:endParaRPr>
          </a:p>
        </p:txBody>
      </p:sp>
    </p:spTree>
    <p:extLst>
      <p:ext uri="{BB962C8B-B14F-4D97-AF65-F5344CB8AC3E}">
        <p14:creationId xmlns:p14="http://schemas.microsoft.com/office/powerpoint/2010/main" val="38680040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8155" y="4641851"/>
            <a:ext cx="5588693" cy="4176986"/>
          </a:xfrm>
        </p:spPr>
        <p:txBody>
          <a:bodyPr/>
          <a:lstStyle/>
          <a:p>
            <a:r>
              <a:rPr lang="en-US" dirty="0" smtClean="0"/>
              <a:t>LST approved by TOPC 3 weeks ago!</a:t>
            </a:r>
          </a:p>
          <a:p>
            <a:endParaRPr lang="en-US" dirty="0"/>
          </a:p>
          <a:p>
            <a:r>
              <a:rPr lang="en-US" dirty="0" smtClean="0"/>
              <a:t>GCOS requirements for accuracy stability and feasibility</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33066B99-7191-4C41-A3ED-64083AB6D595}" type="slidenum">
              <a:rPr lang="de-CH" altLang="en-US" smtClean="0">
                <a:solidFill>
                  <a:prstClr val="black"/>
                </a:solidFill>
              </a:rPr>
              <a:pPr>
                <a:defRPr/>
              </a:pPr>
              <a:t>32</a:t>
            </a:fld>
            <a:endParaRPr lang="de-CH" altLang="en-US">
              <a:solidFill>
                <a:prstClr val="black"/>
              </a:solidFill>
            </a:endParaRPr>
          </a:p>
        </p:txBody>
      </p:sp>
    </p:spTree>
    <p:extLst>
      <p:ext uri="{BB962C8B-B14F-4D97-AF65-F5344CB8AC3E}">
        <p14:creationId xmlns:p14="http://schemas.microsoft.com/office/powerpoint/2010/main" val="38680040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xfrm>
            <a:off x="1171575" y="696913"/>
            <a:ext cx="4641850" cy="3481387"/>
          </a:xfrm>
          <a:ln/>
        </p:spPr>
      </p:sp>
      <p:sp>
        <p:nvSpPr>
          <p:cNvPr id="1536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Times" pitchFamily="2" charset="0"/>
              </a:rPr>
              <a:t>The summary of the EVC’s discussed in TOPC – the terrestrial parameters. One exception is the albedo which has not a fixed home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CH" altLang="en-US" smtClean="0">
                <a:ea typeface="ＭＳ Ｐゴシック" pitchFamily="34" charset="-128"/>
              </a:rPr>
              <a:t>Restructured a few years ago, now following essential climate variables. Several focus area co-leads presenting variable-specific results.</a:t>
            </a:r>
          </a:p>
        </p:txBody>
      </p:sp>
      <p:sp>
        <p:nvSpPr>
          <p:cNvPr id="25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422">
              <a:defRPr sz="1800">
                <a:solidFill>
                  <a:schemeClr val="tx1"/>
                </a:solidFill>
                <a:latin typeface="Arial" charset="0"/>
                <a:ea typeface="ＭＳ Ｐゴシック" pitchFamily="34" charset="-128"/>
              </a:defRPr>
            </a:lvl1pPr>
            <a:lvl2pPr marL="801049" indent="-308096" defTabSz="929422">
              <a:defRPr sz="1800">
                <a:solidFill>
                  <a:schemeClr val="tx1"/>
                </a:solidFill>
                <a:latin typeface="Arial" charset="0"/>
                <a:ea typeface="ＭＳ Ｐゴシック" pitchFamily="34" charset="-128"/>
              </a:defRPr>
            </a:lvl2pPr>
            <a:lvl3pPr marL="1232383" indent="-246477" defTabSz="929422">
              <a:defRPr sz="1800">
                <a:solidFill>
                  <a:schemeClr val="tx1"/>
                </a:solidFill>
                <a:latin typeface="Arial" charset="0"/>
                <a:ea typeface="ＭＳ Ｐゴシック" pitchFamily="34" charset="-128"/>
              </a:defRPr>
            </a:lvl3pPr>
            <a:lvl4pPr marL="1725336" indent="-246477" defTabSz="929422">
              <a:defRPr sz="1800">
                <a:solidFill>
                  <a:schemeClr val="tx1"/>
                </a:solidFill>
                <a:latin typeface="Arial" charset="0"/>
                <a:ea typeface="ＭＳ Ｐゴシック" pitchFamily="34" charset="-128"/>
              </a:defRPr>
            </a:lvl4pPr>
            <a:lvl5pPr marL="2218289" indent="-246477" defTabSz="929422">
              <a:defRPr sz="1800">
                <a:solidFill>
                  <a:schemeClr val="tx1"/>
                </a:solidFill>
                <a:latin typeface="Arial" charset="0"/>
                <a:ea typeface="ＭＳ Ｐゴシック" pitchFamily="34" charset="-128"/>
              </a:defRPr>
            </a:lvl5pPr>
            <a:lvl6pPr marL="2711242" indent="-246477" defTabSz="929422" eaLnBrk="0" fontAlgn="base" hangingPunct="0">
              <a:spcBef>
                <a:spcPct val="0"/>
              </a:spcBef>
              <a:spcAft>
                <a:spcPct val="0"/>
              </a:spcAft>
              <a:defRPr sz="1800">
                <a:solidFill>
                  <a:schemeClr val="tx1"/>
                </a:solidFill>
                <a:latin typeface="Arial" charset="0"/>
                <a:ea typeface="ＭＳ Ｐゴシック" pitchFamily="34" charset="-128"/>
              </a:defRPr>
            </a:lvl6pPr>
            <a:lvl7pPr marL="3204195" indent="-246477" defTabSz="929422" eaLnBrk="0" fontAlgn="base" hangingPunct="0">
              <a:spcBef>
                <a:spcPct val="0"/>
              </a:spcBef>
              <a:spcAft>
                <a:spcPct val="0"/>
              </a:spcAft>
              <a:defRPr sz="1800">
                <a:solidFill>
                  <a:schemeClr val="tx1"/>
                </a:solidFill>
                <a:latin typeface="Arial" charset="0"/>
                <a:ea typeface="ＭＳ Ｐゴシック" pitchFamily="34" charset="-128"/>
              </a:defRPr>
            </a:lvl7pPr>
            <a:lvl8pPr marL="3697148" indent="-246477" defTabSz="929422" eaLnBrk="0" fontAlgn="base" hangingPunct="0">
              <a:spcBef>
                <a:spcPct val="0"/>
              </a:spcBef>
              <a:spcAft>
                <a:spcPct val="0"/>
              </a:spcAft>
              <a:defRPr sz="1800">
                <a:solidFill>
                  <a:schemeClr val="tx1"/>
                </a:solidFill>
                <a:latin typeface="Arial" charset="0"/>
                <a:ea typeface="ＭＳ Ｐゴシック" pitchFamily="34" charset="-128"/>
              </a:defRPr>
            </a:lvl8pPr>
            <a:lvl9pPr marL="4190101" indent="-246477" defTabSz="929422" eaLnBrk="0" fontAlgn="base" hangingPunct="0">
              <a:spcBef>
                <a:spcPct val="0"/>
              </a:spcBef>
              <a:spcAft>
                <a:spcPct val="0"/>
              </a:spcAft>
              <a:defRPr sz="1800">
                <a:solidFill>
                  <a:schemeClr val="tx1"/>
                </a:solidFill>
                <a:latin typeface="Arial" charset="0"/>
                <a:ea typeface="ＭＳ Ｐゴシック" pitchFamily="34" charset="-128"/>
              </a:defRPr>
            </a:lvl9pPr>
          </a:lstStyle>
          <a:p>
            <a:fld id="{B1170F57-BD3F-4742-9FA0-658C64572634}" type="slidenum">
              <a:rPr lang="en-US" altLang="en-US" sz="1200">
                <a:solidFill>
                  <a:srgbClr val="000000"/>
                </a:solidFill>
                <a:cs typeface="Arial" charset="0"/>
              </a:rPr>
              <a:pPr/>
              <a:t>3</a:t>
            </a:fld>
            <a:endParaRPr lang="en-US" altLang="en-US" sz="1200">
              <a:solidFill>
                <a:srgbClr val="000000"/>
              </a:solidFill>
              <a:cs typeface="Arial" charset="0"/>
            </a:endParaRPr>
          </a:p>
        </p:txBody>
      </p:sp>
    </p:spTree>
    <p:extLst>
      <p:ext uri="{BB962C8B-B14F-4D97-AF65-F5344CB8AC3E}">
        <p14:creationId xmlns:p14="http://schemas.microsoft.com/office/powerpoint/2010/main" val="1185601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70B2DB1-9050-F54C-8252-2890C3B05854}" type="slidenum">
              <a:rPr lang="en-US" smtClean="0">
                <a:solidFill>
                  <a:prstClr val="black"/>
                </a:solidFill>
              </a:rPr>
              <a:pPr/>
              <a:t>7</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3066B99-7191-4C41-A3ED-64083AB6D595}" type="slidenum">
              <a:rPr lang="de-CH" altLang="en-US" smtClean="0">
                <a:solidFill>
                  <a:prstClr val="black"/>
                </a:solidFill>
              </a:rPr>
              <a:pPr>
                <a:defRPr/>
              </a:pPr>
              <a:t>9</a:t>
            </a:fld>
            <a:endParaRPr lang="de-CH" altLang="en-US">
              <a:solidFill>
                <a:prstClr val="black"/>
              </a:solidFill>
            </a:endParaRPr>
          </a:p>
        </p:txBody>
      </p:sp>
    </p:spTree>
    <p:extLst>
      <p:ext uri="{BB962C8B-B14F-4D97-AF65-F5344CB8AC3E}">
        <p14:creationId xmlns:p14="http://schemas.microsoft.com/office/powerpoint/2010/main" val="2789636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3066B99-7191-4C41-A3ED-64083AB6D595}" type="slidenum">
              <a:rPr lang="de-CH" altLang="en-US" smtClean="0">
                <a:solidFill>
                  <a:prstClr val="black"/>
                </a:solidFill>
              </a:rPr>
              <a:pPr>
                <a:defRPr/>
              </a:pPr>
              <a:t>10</a:t>
            </a:fld>
            <a:endParaRPr lang="de-CH" altLang="en-US">
              <a:solidFill>
                <a:prstClr val="black"/>
              </a:solidFill>
            </a:endParaRPr>
          </a:p>
        </p:txBody>
      </p:sp>
    </p:spTree>
    <p:extLst>
      <p:ext uri="{BB962C8B-B14F-4D97-AF65-F5344CB8AC3E}">
        <p14:creationId xmlns:p14="http://schemas.microsoft.com/office/powerpoint/2010/main" val="19576315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a:ln/>
        </p:spPr>
      </p:sp>
      <p:sp>
        <p:nvSpPr>
          <p:cNvPr id="4096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itchFamily="34" charset="0"/>
                <a:ea typeface="ＭＳ Ｐゴシック" pitchFamily="34" charset="-128"/>
              </a:rPr>
              <a:t>A small subset of networks lpv uses for develop their in situ datasets  </a:t>
            </a:r>
          </a:p>
          <a:p>
            <a:r>
              <a:rPr lang="en-US" altLang="en-US" smtClean="0">
                <a:latin typeface="Arial" pitchFamily="34" charset="0"/>
                <a:ea typeface="ＭＳ Ｐゴシック" pitchFamily="34" charset="-128"/>
              </a:rPr>
              <a:t>Sometimes the networks don’t exist or are insufficient - LC developed their own, GOFC/GOLD  with BU and USGS developed a set of 500 global sites that covered all biomes where they produced a detailed LC classification using commercial high resolution data</a:t>
            </a:r>
          </a:p>
          <a:p>
            <a:r>
              <a:rPr lang="en-US" altLang="en-US" smtClean="0">
                <a:latin typeface="Arial" pitchFamily="34" charset="0"/>
                <a:ea typeface="ＭＳ Ｐゴシック" pitchFamily="34" charset="-128"/>
              </a:rPr>
              <a:t>But mostly we rely on existing networks, but they need to be checked for spatial representativeness and they need quality checking, so even though the networks are providing the basic data, a lot of effort goes in to make sure the data are suitable for validation.</a:t>
            </a:r>
          </a:p>
        </p:txBody>
      </p:sp>
      <p:sp>
        <p:nvSpPr>
          <p:cNvPr id="409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422">
              <a:defRPr sz="1800">
                <a:solidFill>
                  <a:schemeClr val="tx1"/>
                </a:solidFill>
                <a:latin typeface="Arial" pitchFamily="34" charset="0"/>
                <a:ea typeface="ＭＳ Ｐゴシック" pitchFamily="34" charset="-128"/>
              </a:defRPr>
            </a:lvl1pPr>
            <a:lvl2pPr marL="801049" indent="-308096" defTabSz="929422">
              <a:defRPr sz="1800">
                <a:solidFill>
                  <a:schemeClr val="tx1"/>
                </a:solidFill>
                <a:latin typeface="Arial" pitchFamily="34" charset="0"/>
                <a:ea typeface="ＭＳ Ｐゴシック" pitchFamily="34" charset="-128"/>
              </a:defRPr>
            </a:lvl2pPr>
            <a:lvl3pPr marL="1232383" indent="-246477" defTabSz="929422">
              <a:defRPr sz="1800">
                <a:solidFill>
                  <a:schemeClr val="tx1"/>
                </a:solidFill>
                <a:latin typeface="Arial" pitchFamily="34" charset="0"/>
                <a:ea typeface="ＭＳ Ｐゴシック" pitchFamily="34" charset="-128"/>
              </a:defRPr>
            </a:lvl3pPr>
            <a:lvl4pPr marL="1725336" indent="-246477" defTabSz="929422">
              <a:defRPr sz="1800">
                <a:solidFill>
                  <a:schemeClr val="tx1"/>
                </a:solidFill>
                <a:latin typeface="Arial" pitchFamily="34" charset="0"/>
                <a:ea typeface="ＭＳ Ｐゴシック" pitchFamily="34" charset="-128"/>
              </a:defRPr>
            </a:lvl4pPr>
            <a:lvl5pPr marL="2218289" indent="-246477" defTabSz="929422">
              <a:defRPr sz="1800">
                <a:solidFill>
                  <a:schemeClr val="tx1"/>
                </a:solidFill>
                <a:latin typeface="Arial" pitchFamily="34" charset="0"/>
                <a:ea typeface="ＭＳ Ｐゴシック" pitchFamily="34" charset="-128"/>
              </a:defRPr>
            </a:lvl5pPr>
            <a:lvl6pPr marL="2711242" indent="-246477" defTabSz="929422" eaLnBrk="0" fontAlgn="base" hangingPunct="0">
              <a:spcBef>
                <a:spcPct val="0"/>
              </a:spcBef>
              <a:spcAft>
                <a:spcPct val="0"/>
              </a:spcAft>
              <a:defRPr sz="1800">
                <a:solidFill>
                  <a:schemeClr val="tx1"/>
                </a:solidFill>
                <a:latin typeface="Arial" pitchFamily="34" charset="0"/>
                <a:ea typeface="ＭＳ Ｐゴシック" pitchFamily="34" charset="-128"/>
              </a:defRPr>
            </a:lvl6pPr>
            <a:lvl7pPr marL="3204195" indent="-246477" defTabSz="929422" eaLnBrk="0" fontAlgn="base" hangingPunct="0">
              <a:spcBef>
                <a:spcPct val="0"/>
              </a:spcBef>
              <a:spcAft>
                <a:spcPct val="0"/>
              </a:spcAft>
              <a:defRPr sz="1800">
                <a:solidFill>
                  <a:schemeClr val="tx1"/>
                </a:solidFill>
                <a:latin typeface="Arial" pitchFamily="34" charset="0"/>
                <a:ea typeface="ＭＳ Ｐゴシック" pitchFamily="34" charset="-128"/>
              </a:defRPr>
            </a:lvl7pPr>
            <a:lvl8pPr marL="3697148" indent="-246477" defTabSz="929422" eaLnBrk="0" fontAlgn="base" hangingPunct="0">
              <a:spcBef>
                <a:spcPct val="0"/>
              </a:spcBef>
              <a:spcAft>
                <a:spcPct val="0"/>
              </a:spcAft>
              <a:defRPr sz="1800">
                <a:solidFill>
                  <a:schemeClr val="tx1"/>
                </a:solidFill>
                <a:latin typeface="Arial" pitchFamily="34" charset="0"/>
                <a:ea typeface="ＭＳ Ｐゴシック" pitchFamily="34" charset="-128"/>
              </a:defRPr>
            </a:lvl8pPr>
            <a:lvl9pPr marL="4190101" indent="-246477" defTabSz="929422" eaLnBrk="0" fontAlgn="base" hangingPunct="0">
              <a:spcBef>
                <a:spcPct val="0"/>
              </a:spcBef>
              <a:spcAft>
                <a:spcPct val="0"/>
              </a:spcAft>
              <a:defRPr sz="1800">
                <a:solidFill>
                  <a:schemeClr val="tx1"/>
                </a:solidFill>
                <a:latin typeface="Arial" pitchFamily="34" charset="0"/>
                <a:ea typeface="ＭＳ Ｐゴシック" pitchFamily="34" charset="-128"/>
              </a:defRPr>
            </a:lvl9pPr>
          </a:lstStyle>
          <a:p>
            <a:fld id="{AB1A0144-2879-4015-83DC-BF244482C84F}" type="slidenum">
              <a:rPr lang="de-CH" altLang="en-US" sz="1200"/>
              <a:pPr/>
              <a:t>11</a:t>
            </a:fld>
            <a:endParaRPr lang="de-CH"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a:ln/>
        </p:spPr>
      </p:sp>
      <p:sp>
        <p:nvSpPr>
          <p:cNvPr id="4096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itchFamily="34" charset="0"/>
                <a:ea typeface="ＭＳ Ｐゴシック" pitchFamily="34" charset="-128"/>
              </a:rPr>
              <a:t>A small subset of networks lpv uses for develop their in situ datasets  </a:t>
            </a:r>
          </a:p>
          <a:p>
            <a:r>
              <a:rPr lang="en-US" altLang="en-US" smtClean="0">
                <a:latin typeface="Arial" pitchFamily="34" charset="0"/>
                <a:ea typeface="ＭＳ Ｐゴシック" pitchFamily="34" charset="-128"/>
              </a:rPr>
              <a:t>Sometimes the networks don’t exist or are insufficient - LC developed their own, GOFC/GOLD  with BU and USGS developed a set of 500 global sites that covered all biomes where they produced a detailed LC classification using commercial high resolution data</a:t>
            </a:r>
          </a:p>
          <a:p>
            <a:r>
              <a:rPr lang="en-US" altLang="en-US" smtClean="0">
                <a:latin typeface="Arial" pitchFamily="34" charset="0"/>
                <a:ea typeface="ＭＳ Ｐゴシック" pitchFamily="34" charset="-128"/>
              </a:rPr>
              <a:t>But mostly we rely on existing networks, but they need to be checked for spatial representativeness and they need quality checking, so even though the networks are providing the basic data, a lot of effort goes in to make sure the data are suitable for validation.</a:t>
            </a:r>
          </a:p>
        </p:txBody>
      </p:sp>
      <p:sp>
        <p:nvSpPr>
          <p:cNvPr id="409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422">
              <a:defRPr sz="1800">
                <a:solidFill>
                  <a:schemeClr val="tx1"/>
                </a:solidFill>
                <a:latin typeface="Arial" pitchFamily="34" charset="0"/>
                <a:ea typeface="ＭＳ Ｐゴシック" pitchFamily="34" charset="-128"/>
              </a:defRPr>
            </a:lvl1pPr>
            <a:lvl2pPr marL="801049" indent="-308096" defTabSz="929422">
              <a:defRPr sz="1800">
                <a:solidFill>
                  <a:schemeClr val="tx1"/>
                </a:solidFill>
                <a:latin typeface="Arial" pitchFamily="34" charset="0"/>
                <a:ea typeface="ＭＳ Ｐゴシック" pitchFamily="34" charset="-128"/>
              </a:defRPr>
            </a:lvl2pPr>
            <a:lvl3pPr marL="1232383" indent="-246477" defTabSz="929422">
              <a:defRPr sz="1800">
                <a:solidFill>
                  <a:schemeClr val="tx1"/>
                </a:solidFill>
                <a:latin typeface="Arial" pitchFamily="34" charset="0"/>
                <a:ea typeface="ＭＳ Ｐゴシック" pitchFamily="34" charset="-128"/>
              </a:defRPr>
            </a:lvl3pPr>
            <a:lvl4pPr marL="1725336" indent="-246477" defTabSz="929422">
              <a:defRPr sz="1800">
                <a:solidFill>
                  <a:schemeClr val="tx1"/>
                </a:solidFill>
                <a:latin typeface="Arial" pitchFamily="34" charset="0"/>
                <a:ea typeface="ＭＳ Ｐゴシック" pitchFamily="34" charset="-128"/>
              </a:defRPr>
            </a:lvl4pPr>
            <a:lvl5pPr marL="2218289" indent="-246477" defTabSz="929422">
              <a:defRPr sz="1800">
                <a:solidFill>
                  <a:schemeClr val="tx1"/>
                </a:solidFill>
                <a:latin typeface="Arial" pitchFamily="34" charset="0"/>
                <a:ea typeface="ＭＳ Ｐゴシック" pitchFamily="34" charset="-128"/>
              </a:defRPr>
            </a:lvl5pPr>
            <a:lvl6pPr marL="2711242" indent="-246477" defTabSz="929422" eaLnBrk="0" fontAlgn="base" hangingPunct="0">
              <a:spcBef>
                <a:spcPct val="0"/>
              </a:spcBef>
              <a:spcAft>
                <a:spcPct val="0"/>
              </a:spcAft>
              <a:defRPr sz="1800">
                <a:solidFill>
                  <a:schemeClr val="tx1"/>
                </a:solidFill>
                <a:latin typeface="Arial" pitchFamily="34" charset="0"/>
                <a:ea typeface="ＭＳ Ｐゴシック" pitchFamily="34" charset="-128"/>
              </a:defRPr>
            </a:lvl6pPr>
            <a:lvl7pPr marL="3204195" indent="-246477" defTabSz="929422" eaLnBrk="0" fontAlgn="base" hangingPunct="0">
              <a:spcBef>
                <a:spcPct val="0"/>
              </a:spcBef>
              <a:spcAft>
                <a:spcPct val="0"/>
              </a:spcAft>
              <a:defRPr sz="1800">
                <a:solidFill>
                  <a:schemeClr val="tx1"/>
                </a:solidFill>
                <a:latin typeface="Arial" pitchFamily="34" charset="0"/>
                <a:ea typeface="ＭＳ Ｐゴシック" pitchFamily="34" charset="-128"/>
              </a:defRPr>
            </a:lvl7pPr>
            <a:lvl8pPr marL="3697148" indent="-246477" defTabSz="929422" eaLnBrk="0" fontAlgn="base" hangingPunct="0">
              <a:spcBef>
                <a:spcPct val="0"/>
              </a:spcBef>
              <a:spcAft>
                <a:spcPct val="0"/>
              </a:spcAft>
              <a:defRPr sz="1800">
                <a:solidFill>
                  <a:schemeClr val="tx1"/>
                </a:solidFill>
                <a:latin typeface="Arial" pitchFamily="34" charset="0"/>
                <a:ea typeface="ＭＳ Ｐゴシック" pitchFamily="34" charset="-128"/>
              </a:defRPr>
            </a:lvl8pPr>
            <a:lvl9pPr marL="4190101" indent="-246477" defTabSz="929422" eaLnBrk="0" fontAlgn="base" hangingPunct="0">
              <a:spcBef>
                <a:spcPct val="0"/>
              </a:spcBef>
              <a:spcAft>
                <a:spcPct val="0"/>
              </a:spcAft>
              <a:defRPr sz="1800">
                <a:solidFill>
                  <a:schemeClr val="tx1"/>
                </a:solidFill>
                <a:latin typeface="Arial" pitchFamily="34" charset="0"/>
                <a:ea typeface="ＭＳ Ｐゴシック" pitchFamily="34" charset="-128"/>
              </a:defRPr>
            </a:lvl9pPr>
          </a:lstStyle>
          <a:p>
            <a:fld id="{AB1A0144-2879-4015-83DC-BF244482C84F}" type="slidenum">
              <a:rPr lang="de-CH" altLang="en-US" sz="1200"/>
              <a:pPr/>
              <a:t>12</a:t>
            </a:fld>
            <a:endParaRPr lang="de-CH" alt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normAutofit/>
          </a:bodyPr>
          <a:lstStyle/>
          <a:p>
            <a:r>
              <a:rPr lang="en-US" dirty="0" smtClean="0"/>
              <a:t>Some of you may be familiar</a:t>
            </a:r>
            <a:r>
              <a:rPr lang="en-US" baseline="0" dirty="0" smtClean="0"/>
              <a:t> with CEOS; it is basically the space component of the Global Earth Observation System of Systems; for the Group on Earth Observations. Our NASA team leads are active members of the Working group on Calibration and Validation and we basically exist to help science teams and the wide user community to make better use of validation data; so it’s a manner of facilitating the data access and </a:t>
            </a:r>
            <a:r>
              <a:rPr lang="en-US" dirty="0" smtClean="0"/>
              <a:t>encouraging widespread use of validation data. This helps us to move toward standardized approaches to global land product validation. With the high cost of in-situ data collection, the potential benefits from international cooperation are considerable and obvious.</a:t>
            </a:r>
          </a:p>
        </p:txBody>
      </p:sp>
      <p:sp>
        <p:nvSpPr>
          <p:cNvPr id="4" name="Slide Number Placeholder 3"/>
          <p:cNvSpPr>
            <a:spLocks noGrp="1"/>
          </p:cNvSpPr>
          <p:nvPr>
            <p:ph type="sldNum" sz="quarter" idx="10"/>
          </p:nvPr>
        </p:nvSpPr>
        <p:spPr/>
        <p:txBody>
          <a:bodyPr/>
          <a:lstStyle/>
          <a:p>
            <a:fld id="{4A91CA64-04DC-4A65-A564-E6BE0A8E78EA}"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35961646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normAutofit/>
          </a:bodyPr>
          <a:lstStyle/>
          <a:p>
            <a:r>
              <a:rPr lang="en-US" dirty="0" smtClean="0"/>
              <a:t>Some of you may be familiar</a:t>
            </a:r>
            <a:r>
              <a:rPr lang="en-US" baseline="0" dirty="0" smtClean="0"/>
              <a:t> with CEOS; it is basically the space component of the Global Earth Observation System of Systems; for the Group on Earth Observations. Our NASA team leads are active members of the Working group on Calibration and Validation and we basically exist to help science teams and the wide user community to make better use of validation data; so it’s a manner of facilitating the data access and </a:t>
            </a:r>
            <a:r>
              <a:rPr lang="en-US" dirty="0" smtClean="0"/>
              <a:t>encouraging widespread use of validation data. This helps us to move toward standardized approaches to global land product validation. With the high cost of in-situ data collection, the potential benefits from international cooperation are considerable and obvious.</a:t>
            </a:r>
          </a:p>
        </p:txBody>
      </p:sp>
      <p:sp>
        <p:nvSpPr>
          <p:cNvPr id="4" name="Slide Number Placeholder 3"/>
          <p:cNvSpPr>
            <a:spLocks noGrp="1"/>
          </p:cNvSpPr>
          <p:nvPr>
            <p:ph type="sldNum" sz="quarter" idx="10"/>
          </p:nvPr>
        </p:nvSpPr>
        <p:spPr/>
        <p:txBody>
          <a:bodyPr/>
          <a:lstStyle/>
          <a:p>
            <a:fld id="{4A91CA64-04DC-4A65-A564-E6BE0A8E78EA}"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3596164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jpe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8.jpeg"/><Relationship Id="rId3" Type="http://schemas.openxmlformats.org/officeDocument/2006/relationships/image" Target="../media/image9.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3.jpeg"/><Relationship Id="rId3" Type="http://schemas.openxmlformats.org/officeDocument/2006/relationships/image" Target="../media/image10.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3.jpe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202"/>
          <p:cNvSpPr>
            <a:spLocks noGrp="1" noChangeArrowheads="1"/>
          </p:cNvSpPr>
          <p:nvPr>
            <p:ph type="sldNum" sz="quarter" idx="10"/>
          </p:nvPr>
        </p:nvSpPr>
        <p:spPr>
          <a:ln/>
        </p:spPr>
        <p:txBody>
          <a:bodyPr/>
          <a:lstStyle>
            <a:lvl1pPr>
              <a:defRPr/>
            </a:lvl1pPr>
          </a:lstStyle>
          <a:p>
            <a:pPr>
              <a:defRPr/>
            </a:pPr>
            <a:fld id="{251CE7CD-C77A-4195-BFCE-99A25B62B7DB}" type="slidenum">
              <a:rPr lang="en-US"/>
              <a:pPr>
                <a:defRPr/>
              </a:pPr>
              <a:t>‹#›</a:t>
            </a:fld>
            <a:endParaRPr lang="en-US" dirty="0"/>
          </a:p>
        </p:txBody>
      </p:sp>
    </p:spTree>
  </p:cSld>
  <p:clrMapOvr>
    <a:masterClrMapping/>
  </p:clrMapOvr>
  <p:transition xmlns:p14="http://schemas.microsoft.com/office/powerpoint/2010/mai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758951" y="131767"/>
            <a:ext cx="6851650" cy="530225"/>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566590" y="1117217"/>
            <a:ext cx="7845425" cy="513715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02"/>
          <p:cNvSpPr>
            <a:spLocks noGrp="1" noChangeArrowheads="1"/>
          </p:cNvSpPr>
          <p:nvPr>
            <p:ph type="sldNum" sz="quarter" idx="10"/>
          </p:nvPr>
        </p:nvSpPr>
        <p:spPr>
          <a:ln/>
        </p:spPr>
        <p:txBody>
          <a:bodyPr/>
          <a:lstStyle>
            <a:lvl1pPr>
              <a:defRPr/>
            </a:lvl1pPr>
          </a:lstStyle>
          <a:p>
            <a:pPr>
              <a:defRPr/>
            </a:pPr>
            <a:fld id="{AE90CD6E-9370-48D3-9968-4B4A654D218A}" type="slidenum">
              <a:rPr lang="en-US"/>
              <a:pPr>
                <a:defRPr/>
              </a:pPr>
              <a:t>‹#›</a:t>
            </a:fld>
            <a:endParaRPr lang="en-US" dirty="0"/>
          </a:p>
        </p:txBody>
      </p:sp>
    </p:spTree>
  </p:cSld>
  <p:clrMapOvr>
    <a:masterClrMapping/>
  </p:clrMapOvr>
  <p:transition xmlns:p14="http://schemas.microsoft.com/office/powerpoint/2010/mai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de-CH"/>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Date Placeholder 3"/>
          <p:cNvSpPr>
            <a:spLocks noGrp="1"/>
          </p:cNvSpPr>
          <p:nvPr>
            <p:ph type="dt" sz="half" idx="10"/>
          </p:nvPr>
        </p:nvSpPr>
        <p:spPr/>
        <p:txBody>
          <a:bodyPr/>
          <a:lstStyle>
            <a:lvl1pPr>
              <a:defRPr/>
            </a:lvl1pPr>
          </a:lstStyle>
          <a:p>
            <a:pPr>
              <a:defRPr/>
            </a:pPr>
            <a:endParaRPr lang="de-CH" altLang="en-US"/>
          </a:p>
        </p:txBody>
      </p:sp>
      <p:sp>
        <p:nvSpPr>
          <p:cNvPr id="5" name="Footer Placeholder 4"/>
          <p:cNvSpPr>
            <a:spLocks noGrp="1"/>
          </p:cNvSpPr>
          <p:nvPr>
            <p:ph type="ftr" sz="quarter" idx="11"/>
          </p:nvPr>
        </p:nvSpPr>
        <p:spPr/>
        <p:txBody>
          <a:bodyPr/>
          <a:lstStyle>
            <a:lvl1pPr>
              <a:defRPr/>
            </a:lvl1pPr>
          </a:lstStyle>
          <a:p>
            <a:pPr>
              <a:defRPr/>
            </a:pPr>
            <a:endParaRPr lang="de-CH"/>
          </a:p>
        </p:txBody>
      </p:sp>
      <p:sp>
        <p:nvSpPr>
          <p:cNvPr id="6" name="Slide Number Placeholder 5"/>
          <p:cNvSpPr>
            <a:spLocks noGrp="1"/>
          </p:cNvSpPr>
          <p:nvPr>
            <p:ph type="sldNum" sz="quarter" idx="12"/>
          </p:nvPr>
        </p:nvSpPr>
        <p:spPr/>
        <p:txBody>
          <a:bodyPr/>
          <a:lstStyle>
            <a:lvl1pPr>
              <a:defRPr/>
            </a:lvl1pPr>
          </a:lstStyle>
          <a:p>
            <a:pPr>
              <a:defRPr/>
            </a:pPr>
            <a:fld id="{3BA56CD8-71C0-448A-9FB0-7CB7C4F6D439}" type="slidenum">
              <a:rPr lang="en-US" altLang="en-US"/>
              <a:pPr>
                <a:defRPr/>
              </a:pPr>
              <a:t>‹#›</a:t>
            </a:fld>
            <a:endParaRPr lang="en-US" altLang="en-US"/>
          </a:p>
        </p:txBody>
      </p:sp>
    </p:spTree>
    <p:extLst>
      <p:ext uri="{BB962C8B-B14F-4D97-AF65-F5344CB8AC3E}">
        <p14:creationId xmlns:p14="http://schemas.microsoft.com/office/powerpoint/2010/main" val="109080869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fld id="{3A2536E1-4CB8-8D42-81F4-DE7233D71F1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5309067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03B20809-2C1A-2940-BD8F-BA4A3553412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5071051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fld id="{E607E5CA-CE7E-994D-830D-F0FDA13D82E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2431371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68463"/>
            <a:ext cx="3810000" cy="47164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68463"/>
            <a:ext cx="3810000" cy="47164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fld id="{CD7E4136-A04F-E84C-BC84-C7E6AAE2983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6202004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fld id="{421163AC-05F2-6D43-B0D2-06DCD49F973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7001864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fld id="{1EAA0351-6645-6C4F-BBF9-FC6F5177116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5133977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fld id="{A58D2037-375D-7445-81FA-7B360DD2B23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0336032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691392CF-0178-7E47-8BAC-DD69884598D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7178206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F782B55A-1230-B34C-84D7-62902C10473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6541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8477" y="131767"/>
            <a:ext cx="1960563" cy="62960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63613" y="131767"/>
            <a:ext cx="5732462" cy="62960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02"/>
          <p:cNvSpPr>
            <a:spLocks noGrp="1" noChangeArrowheads="1"/>
          </p:cNvSpPr>
          <p:nvPr>
            <p:ph type="sldNum" sz="quarter" idx="10"/>
          </p:nvPr>
        </p:nvSpPr>
        <p:spPr>
          <a:ln/>
        </p:spPr>
        <p:txBody>
          <a:bodyPr/>
          <a:lstStyle>
            <a:lvl1pPr>
              <a:defRPr/>
            </a:lvl1pPr>
          </a:lstStyle>
          <a:p>
            <a:pPr>
              <a:defRPr/>
            </a:pPr>
            <a:fld id="{9C6F614F-F85A-450A-992B-16DFF2F7EF00}" type="slidenum">
              <a:rPr lang="en-US"/>
              <a:pPr>
                <a:defRPr/>
              </a:pPr>
              <a:t>‹#›</a:t>
            </a:fld>
            <a:endParaRPr lang="en-US" dirty="0"/>
          </a:p>
        </p:txBody>
      </p:sp>
    </p:spTree>
  </p:cSld>
  <p:clrMapOvr>
    <a:masterClrMapping/>
  </p:clrMapOvr>
  <p:transition xmlns:p14="http://schemas.microsoft.com/office/powerpoint/2010/mai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CE4F5141-0F33-BA4A-8625-9491EDAD306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5462814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5300" y="304800"/>
            <a:ext cx="2052638" cy="60801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6007100" cy="60801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A5324498-CC27-8C46-A075-9F6EDFE394F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001750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63615" y="131767"/>
            <a:ext cx="7845425" cy="6296025"/>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Rectangle 202"/>
          <p:cNvSpPr>
            <a:spLocks noGrp="1" noChangeArrowheads="1"/>
          </p:cNvSpPr>
          <p:nvPr>
            <p:ph type="sldNum" sz="quarter" idx="10"/>
          </p:nvPr>
        </p:nvSpPr>
        <p:spPr>
          <a:ln/>
        </p:spPr>
        <p:txBody>
          <a:bodyPr/>
          <a:lstStyle>
            <a:lvl1pPr>
              <a:defRPr/>
            </a:lvl1pPr>
          </a:lstStyle>
          <a:p>
            <a:pPr>
              <a:defRPr/>
            </a:pPr>
            <a:fld id="{2D419FC9-835A-4CE5-887E-3DDB20C83584}" type="slidenum">
              <a:rPr lang="en-US"/>
              <a:pPr>
                <a:defRPr/>
              </a:pPr>
              <a:t>‹#›</a:t>
            </a:fld>
            <a:endParaRPr lang="en-US" dirty="0"/>
          </a:p>
        </p:txBody>
      </p:sp>
    </p:spTree>
  </p:cSld>
  <p:clrMapOvr>
    <a:masterClrMapping/>
  </p:clrMapOvr>
  <p:transition xmlns:p14="http://schemas.microsoft.com/office/powerpoint/2010/mai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Line 70"/>
          <p:cNvSpPr>
            <a:spLocks noChangeShapeType="1"/>
          </p:cNvSpPr>
          <p:nvPr userDrawn="1"/>
        </p:nvSpPr>
        <p:spPr bwMode="auto">
          <a:xfrm>
            <a:off x="0" y="3784600"/>
            <a:ext cx="9144000" cy="0"/>
          </a:xfrm>
          <a:prstGeom prst="line">
            <a:avLst/>
          </a:prstGeom>
          <a:noFill/>
          <a:ln w="9525">
            <a:solidFill>
              <a:schemeClr val="bg2"/>
            </a:solidFill>
            <a:round/>
            <a:headEnd/>
            <a:tailEnd/>
          </a:ln>
        </p:spPr>
        <p:txBody>
          <a:bodyPr wrap="none" anchor="ctr"/>
          <a:lstStyle/>
          <a:p>
            <a:endParaRPr lang="en-US" dirty="0"/>
          </a:p>
        </p:txBody>
      </p:sp>
      <p:sp>
        <p:nvSpPr>
          <p:cNvPr id="5" name="Line 71"/>
          <p:cNvSpPr>
            <a:spLocks noChangeShapeType="1"/>
          </p:cNvSpPr>
          <p:nvPr userDrawn="1"/>
        </p:nvSpPr>
        <p:spPr bwMode="auto">
          <a:xfrm>
            <a:off x="4572000" y="1143004"/>
            <a:ext cx="0" cy="5184775"/>
          </a:xfrm>
          <a:prstGeom prst="line">
            <a:avLst/>
          </a:prstGeom>
          <a:noFill/>
          <a:ln w="9525">
            <a:solidFill>
              <a:schemeClr val="bg2"/>
            </a:solidFill>
            <a:round/>
            <a:headEnd/>
            <a:tailEnd/>
          </a:ln>
        </p:spPr>
        <p:txBody>
          <a:bodyPr wrap="none" anchor="ctr"/>
          <a:lstStyle/>
          <a:p>
            <a:endParaRPr lang="en-US" dirty="0"/>
          </a:p>
        </p:txBody>
      </p:sp>
      <p:sp>
        <p:nvSpPr>
          <p:cNvPr id="6" name="Text Box 72"/>
          <p:cNvSpPr txBox="1">
            <a:spLocks noChangeArrowheads="1"/>
          </p:cNvSpPr>
          <p:nvPr userDrawn="1"/>
        </p:nvSpPr>
        <p:spPr bwMode="auto">
          <a:xfrm>
            <a:off x="76200" y="990600"/>
            <a:ext cx="34686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charset="0"/>
                <a:ea typeface="ＭＳ Ｐゴシック" charset="0"/>
                <a:cs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defRPr/>
            </a:pPr>
            <a:r>
              <a:rPr lang="en-US" sz="1400" b="1" u="sng" dirty="0" smtClean="0">
                <a:latin typeface="Calibri" charset="0"/>
                <a:cs typeface="Comic Sans MS" charset="0"/>
              </a:rPr>
              <a:t>Objective</a:t>
            </a:r>
          </a:p>
        </p:txBody>
      </p:sp>
      <p:sp>
        <p:nvSpPr>
          <p:cNvPr id="7" name="Text Box 73"/>
          <p:cNvSpPr txBox="1">
            <a:spLocks noChangeArrowheads="1"/>
          </p:cNvSpPr>
          <p:nvPr userDrawn="1"/>
        </p:nvSpPr>
        <p:spPr bwMode="auto">
          <a:xfrm>
            <a:off x="76202" y="3752854"/>
            <a:ext cx="14636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charset="0"/>
                <a:ea typeface="ＭＳ Ｐゴシック" charset="0"/>
                <a:cs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defRPr/>
            </a:pPr>
            <a:r>
              <a:rPr lang="en-US" sz="1400" b="1" u="sng" dirty="0" smtClean="0">
                <a:latin typeface="Calibri" charset="0"/>
                <a:cs typeface="Comic Sans MS" charset="0"/>
              </a:rPr>
              <a:t>Approach</a:t>
            </a:r>
          </a:p>
        </p:txBody>
      </p:sp>
      <p:sp>
        <p:nvSpPr>
          <p:cNvPr id="8" name="Text Box 74"/>
          <p:cNvSpPr txBox="1">
            <a:spLocks noChangeArrowheads="1"/>
          </p:cNvSpPr>
          <p:nvPr userDrawn="1"/>
        </p:nvSpPr>
        <p:spPr bwMode="auto">
          <a:xfrm>
            <a:off x="76200" y="5953129"/>
            <a:ext cx="44386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7475" indent="-117475" defTabSz="339725" eaLnBrk="0" hangingPunct="0">
              <a:defRPr sz="1000">
                <a:solidFill>
                  <a:schemeClr val="tx1"/>
                </a:solidFill>
                <a:latin typeface="Arial" charset="0"/>
                <a:ea typeface="ＭＳ Ｐゴシック" charset="0"/>
                <a:cs typeface="ＭＳ Ｐゴシック" charset="0"/>
              </a:defRPr>
            </a:lvl1pPr>
            <a:lvl2pPr marL="742950" indent="-285750" defTabSz="339725" eaLnBrk="0" hangingPunct="0">
              <a:defRPr sz="1000">
                <a:solidFill>
                  <a:schemeClr val="tx1"/>
                </a:solidFill>
                <a:latin typeface="Arial" charset="0"/>
                <a:ea typeface="ＭＳ Ｐゴシック" charset="0"/>
              </a:defRPr>
            </a:lvl2pPr>
            <a:lvl3pPr marL="1143000" indent="-228600" defTabSz="339725" eaLnBrk="0" hangingPunct="0">
              <a:defRPr sz="1000">
                <a:solidFill>
                  <a:schemeClr val="tx1"/>
                </a:solidFill>
                <a:latin typeface="Arial" charset="0"/>
                <a:ea typeface="ＭＳ Ｐゴシック" charset="0"/>
              </a:defRPr>
            </a:lvl3pPr>
            <a:lvl4pPr marL="1600200" indent="-228600" defTabSz="339725" eaLnBrk="0" hangingPunct="0">
              <a:defRPr sz="1000">
                <a:solidFill>
                  <a:schemeClr val="tx1"/>
                </a:solidFill>
                <a:latin typeface="Arial" charset="0"/>
                <a:ea typeface="ＭＳ Ｐゴシック" charset="0"/>
              </a:defRPr>
            </a:lvl4pPr>
            <a:lvl5pPr marL="2057400" indent="-228600" defTabSz="339725" eaLnBrk="0" hangingPunct="0">
              <a:defRPr sz="1000">
                <a:solidFill>
                  <a:schemeClr val="tx1"/>
                </a:solidFill>
                <a:latin typeface="Arial" charset="0"/>
                <a:ea typeface="ＭＳ Ｐゴシック" charset="0"/>
              </a:defRPr>
            </a:lvl5pPr>
            <a:lvl6pPr marL="2514600" indent="-228600" defTabSz="339725" eaLnBrk="0" fontAlgn="base" hangingPunct="0">
              <a:spcBef>
                <a:spcPct val="0"/>
              </a:spcBef>
              <a:spcAft>
                <a:spcPct val="0"/>
              </a:spcAft>
              <a:defRPr sz="1000">
                <a:solidFill>
                  <a:schemeClr val="tx1"/>
                </a:solidFill>
                <a:latin typeface="Arial" charset="0"/>
                <a:ea typeface="ＭＳ Ｐゴシック" charset="0"/>
              </a:defRPr>
            </a:lvl6pPr>
            <a:lvl7pPr marL="2971800" indent="-228600" defTabSz="339725" eaLnBrk="0" fontAlgn="base" hangingPunct="0">
              <a:spcBef>
                <a:spcPct val="0"/>
              </a:spcBef>
              <a:spcAft>
                <a:spcPct val="0"/>
              </a:spcAft>
              <a:defRPr sz="1000">
                <a:solidFill>
                  <a:schemeClr val="tx1"/>
                </a:solidFill>
                <a:latin typeface="Arial" charset="0"/>
                <a:ea typeface="ＭＳ Ｐゴシック" charset="0"/>
              </a:defRPr>
            </a:lvl7pPr>
            <a:lvl8pPr marL="3429000" indent="-228600" defTabSz="339725" eaLnBrk="0" fontAlgn="base" hangingPunct="0">
              <a:spcBef>
                <a:spcPct val="0"/>
              </a:spcBef>
              <a:spcAft>
                <a:spcPct val="0"/>
              </a:spcAft>
              <a:defRPr sz="1000">
                <a:solidFill>
                  <a:schemeClr val="tx1"/>
                </a:solidFill>
                <a:latin typeface="Arial" charset="0"/>
                <a:ea typeface="ＭＳ Ｐゴシック" charset="0"/>
              </a:defRPr>
            </a:lvl8pPr>
            <a:lvl9pPr marL="3886200" indent="-228600" defTabSz="339725" eaLnBrk="0" fontAlgn="base" hangingPunct="0">
              <a:spcBef>
                <a:spcPct val="0"/>
              </a:spcBef>
              <a:spcAft>
                <a:spcPct val="0"/>
              </a:spcAft>
              <a:defRPr sz="1000">
                <a:solidFill>
                  <a:schemeClr val="tx1"/>
                </a:solidFill>
                <a:latin typeface="Arial" charset="0"/>
                <a:ea typeface="ＭＳ Ｐゴシック" charset="0"/>
              </a:defRPr>
            </a:lvl9pPr>
          </a:lstStyle>
          <a:p>
            <a:pPr>
              <a:defRPr/>
            </a:pPr>
            <a:r>
              <a:rPr lang="en-US" sz="1400" b="1" u="sng" dirty="0" smtClean="0">
                <a:latin typeface="Calibri" charset="0"/>
                <a:cs typeface="Comic Sans MS" charset="0"/>
              </a:rPr>
              <a:t>Co-Is/Partners</a:t>
            </a:r>
          </a:p>
          <a:p>
            <a:pPr>
              <a:defRPr/>
            </a:pPr>
            <a:r>
              <a:rPr lang="en-US" sz="1400" dirty="0" smtClean="0">
                <a:latin typeface="Calibri" charset="0"/>
                <a:cs typeface="Arial" charset="0"/>
              </a:rPr>
              <a:t>Name1, Name2, OrgA; Name3, OrgB</a:t>
            </a:r>
          </a:p>
        </p:txBody>
      </p:sp>
      <p:sp>
        <p:nvSpPr>
          <p:cNvPr id="9" name="Text Box 73"/>
          <p:cNvSpPr txBox="1">
            <a:spLocks noChangeArrowheads="1"/>
          </p:cNvSpPr>
          <p:nvPr userDrawn="1"/>
        </p:nvSpPr>
        <p:spPr bwMode="auto">
          <a:xfrm>
            <a:off x="4573590" y="3748092"/>
            <a:ext cx="14636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charset="0"/>
                <a:ea typeface="ＭＳ Ｐゴシック" charset="0"/>
                <a:cs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defRPr/>
            </a:pPr>
            <a:r>
              <a:rPr lang="en-US" sz="1400" b="1" u="sng" dirty="0" smtClean="0">
                <a:latin typeface="Calibri" charset="0"/>
                <a:cs typeface="Comic Sans MS" charset="0"/>
              </a:rPr>
              <a:t>Key Milestones</a:t>
            </a:r>
          </a:p>
        </p:txBody>
      </p:sp>
      <p:sp>
        <p:nvSpPr>
          <p:cNvPr id="10" name="Rectangle 2"/>
          <p:cNvSpPr>
            <a:spLocks noGrp="1" noChangeArrowheads="1"/>
          </p:cNvSpPr>
          <p:nvPr>
            <p:ph type="ctrTitle"/>
          </p:nvPr>
        </p:nvSpPr>
        <p:spPr>
          <a:xfrm>
            <a:off x="779465" y="138064"/>
            <a:ext cx="7678737" cy="415925"/>
          </a:xfrm>
          <a:prstGeom prst="rect">
            <a:avLst/>
          </a:prstGeom>
        </p:spPr>
        <p:txBody>
          <a:bodyPr/>
          <a:lstStyle>
            <a:lvl1pPr>
              <a:defRPr sz="1600" b="1" i="0">
                <a:solidFill>
                  <a:schemeClr val="tx1"/>
                </a:solidFill>
                <a:latin typeface="+mj-lt"/>
                <a:cs typeface="Comic Sans MS"/>
              </a:defRPr>
            </a:lvl1pPr>
          </a:lstStyle>
          <a:p>
            <a:r>
              <a:rPr lang="en-US" dirty="0"/>
              <a:t>Project Title</a:t>
            </a:r>
          </a:p>
        </p:txBody>
      </p:sp>
      <p:sp>
        <p:nvSpPr>
          <p:cNvPr id="11" name="Rectangle 3"/>
          <p:cNvSpPr>
            <a:spLocks noGrp="1" noChangeArrowheads="1"/>
          </p:cNvSpPr>
          <p:nvPr>
            <p:ph type="subTitle" idx="1"/>
          </p:nvPr>
        </p:nvSpPr>
        <p:spPr>
          <a:xfrm>
            <a:off x="1371600" y="587327"/>
            <a:ext cx="6400800" cy="293687"/>
          </a:xfrm>
          <a:prstGeom prst="rect">
            <a:avLst/>
          </a:prstGeom>
        </p:spPr>
        <p:txBody>
          <a:bodyPr/>
          <a:lstStyle>
            <a:lvl1pPr marL="0" indent="0" algn="ctr">
              <a:buFontTx/>
              <a:buNone/>
              <a:defRPr sz="1400" b="0">
                <a:latin typeface="+mn-lt"/>
                <a:cs typeface="Comic Sans MS"/>
              </a:defRPr>
            </a:lvl1pPr>
          </a:lstStyle>
          <a:p>
            <a:r>
              <a:rPr lang="en-US" dirty="0" smtClean="0"/>
              <a:t>PI:  </a:t>
            </a:r>
            <a:r>
              <a:rPr lang="en-US" dirty="0" err="1" smtClean="0"/>
              <a:t>Firstname</a:t>
            </a:r>
            <a:r>
              <a:rPr lang="en-US" dirty="0" smtClean="0"/>
              <a:t> </a:t>
            </a:r>
            <a:r>
              <a:rPr lang="en-US" dirty="0" err="1" smtClean="0"/>
              <a:t>Lastname</a:t>
            </a:r>
            <a:r>
              <a:rPr lang="en-US" dirty="0" smtClean="0"/>
              <a:t>, Institution</a:t>
            </a:r>
            <a:endParaRPr lang="en-US" dirty="0"/>
          </a:p>
        </p:txBody>
      </p:sp>
    </p:spTree>
  </p:cSld>
  <p:clrMapOvr>
    <a:masterClrMapping/>
  </p:clrMapOvr>
  <p:transition xmlns:p14="http://schemas.microsoft.com/office/powerpoint/2010/mai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202"/>
          <p:cNvSpPr>
            <a:spLocks noGrp="1" noChangeArrowheads="1"/>
          </p:cNvSpPr>
          <p:nvPr>
            <p:ph type="sldNum" sz="quarter" idx="10"/>
          </p:nvPr>
        </p:nvSpPr>
        <p:spPr>
          <a:ln/>
        </p:spPr>
        <p:txBody>
          <a:bodyPr/>
          <a:lstStyle>
            <a:lvl1pPr>
              <a:defRPr/>
            </a:lvl1pPr>
          </a:lstStyle>
          <a:p>
            <a:pPr>
              <a:defRPr/>
            </a:pPr>
            <a:fld id="{251CE7CD-C77A-4195-BFCE-99A25B62B7DB}" type="slidenum">
              <a:rPr lang="en-US"/>
              <a:pPr>
                <a:defRPr/>
              </a:pPr>
              <a:t>‹#›</a:t>
            </a:fld>
            <a:endParaRPr lang="en-US" dirty="0"/>
          </a:p>
        </p:txBody>
      </p:sp>
    </p:spTree>
  </p:cSld>
  <p:clrMapOvr>
    <a:masterClrMapping/>
  </p:clrMapOvr>
  <p:transition xmlns:p14="http://schemas.microsoft.com/office/powerpoint/2010/mai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1631" y="131767"/>
            <a:ext cx="6851650" cy="530225"/>
          </a:xfrm>
          <a:prstGeom prst="rect">
            <a:avLst/>
          </a:prstGeom>
        </p:spPr>
        <p:txBody>
          <a:bodyPr/>
          <a:lstStyle>
            <a:lvl1pPr>
              <a:defRPr baseline="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149270" y="1117217"/>
            <a:ext cx="7845425" cy="513715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202"/>
          <p:cNvSpPr>
            <a:spLocks noGrp="1" noChangeArrowheads="1"/>
          </p:cNvSpPr>
          <p:nvPr>
            <p:ph type="sldNum" sz="quarter" idx="10"/>
          </p:nvPr>
        </p:nvSpPr>
        <p:spPr>
          <a:ln/>
        </p:spPr>
        <p:txBody>
          <a:bodyPr/>
          <a:lstStyle>
            <a:lvl1pPr>
              <a:defRPr/>
            </a:lvl1pPr>
          </a:lstStyle>
          <a:p>
            <a:pPr>
              <a:defRPr/>
            </a:pPr>
            <a:fld id="{CB69EB94-F5EB-46F5-BAB3-74E530CE2776}" type="slidenum">
              <a:rPr lang="en-US"/>
              <a:pPr>
                <a:defRPr/>
              </a:pPr>
              <a:t>‹#›</a:t>
            </a:fld>
            <a:endParaRPr lang="en-US" dirty="0"/>
          </a:p>
        </p:txBody>
      </p:sp>
    </p:spTree>
  </p:cSld>
  <p:clrMapOvr>
    <a:masterClrMapping/>
  </p:clrMapOvr>
  <p:transition xmlns:p14="http://schemas.microsoft.com/office/powerpoint/2010/mai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02"/>
          <p:cNvSpPr>
            <a:spLocks noGrp="1" noChangeArrowheads="1"/>
          </p:cNvSpPr>
          <p:nvPr>
            <p:ph type="sldNum" sz="quarter" idx="10"/>
          </p:nvPr>
        </p:nvSpPr>
        <p:spPr>
          <a:ln/>
        </p:spPr>
        <p:txBody>
          <a:bodyPr/>
          <a:lstStyle>
            <a:lvl1pPr>
              <a:defRPr/>
            </a:lvl1pPr>
          </a:lstStyle>
          <a:p>
            <a:pPr>
              <a:defRPr/>
            </a:pPr>
            <a:fld id="{E0AE00F8-7501-42BD-AB1A-C2C2859E2F67}" type="slidenum">
              <a:rPr lang="en-US"/>
              <a:pPr>
                <a:defRPr/>
              </a:pPr>
              <a:t>‹#›</a:t>
            </a:fld>
            <a:endParaRPr lang="en-US" dirty="0"/>
          </a:p>
        </p:txBody>
      </p:sp>
    </p:spTree>
  </p:cSld>
  <p:clrMapOvr>
    <a:masterClrMapping/>
  </p:clrMapOvr>
  <p:transition xmlns:p14="http://schemas.microsoft.com/office/powerpoint/2010/mai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758951" y="131767"/>
            <a:ext cx="6851650" cy="530225"/>
          </a:xfrm>
          <a:prstGeom prst="rect">
            <a:avLst/>
          </a:prstGeom>
        </p:spPr>
        <p:txBody>
          <a:bodyPr/>
          <a:lstStyle>
            <a:lvl1pPr>
              <a:defRPr baseline="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963613" y="1290638"/>
            <a:ext cx="3846512" cy="51371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62527" y="1290638"/>
            <a:ext cx="3846513" cy="51371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02"/>
          <p:cNvSpPr>
            <a:spLocks noGrp="1" noChangeArrowheads="1"/>
          </p:cNvSpPr>
          <p:nvPr>
            <p:ph type="sldNum" sz="quarter" idx="10"/>
          </p:nvPr>
        </p:nvSpPr>
        <p:spPr>
          <a:ln/>
        </p:spPr>
        <p:txBody>
          <a:bodyPr/>
          <a:lstStyle>
            <a:lvl1pPr>
              <a:defRPr/>
            </a:lvl1pPr>
          </a:lstStyle>
          <a:p>
            <a:pPr>
              <a:defRPr/>
            </a:pPr>
            <a:fld id="{3A934E05-AD9A-4B61-AE20-587C95D94958}" type="slidenum">
              <a:rPr lang="en-US"/>
              <a:pPr>
                <a:defRPr/>
              </a:pPr>
              <a:t>‹#›</a:t>
            </a:fld>
            <a:endParaRPr lang="en-US" dirty="0"/>
          </a:p>
        </p:txBody>
      </p:sp>
    </p:spTree>
  </p:cSld>
  <p:clrMapOvr>
    <a:masterClrMapping/>
  </p:clrMapOvr>
  <p:transition xmlns:p14="http://schemas.microsoft.com/office/powerpoint/2010/mai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02"/>
          <p:cNvSpPr>
            <a:spLocks noGrp="1" noChangeArrowheads="1"/>
          </p:cNvSpPr>
          <p:nvPr>
            <p:ph type="sldNum" sz="quarter" idx="10"/>
          </p:nvPr>
        </p:nvSpPr>
        <p:spPr>
          <a:ln/>
        </p:spPr>
        <p:txBody>
          <a:bodyPr/>
          <a:lstStyle>
            <a:lvl1pPr>
              <a:defRPr/>
            </a:lvl1pPr>
          </a:lstStyle>
          <a:p>
            <a:pPr>
              <a:defRPr/>
            </a:pPr>
            <a:fld id="{1A54C0E5-70C2-48DC-A87B-4839CBA46364}" type="slidenum">
              <a:rPr lang="en-US"/>
              <a:pPr>
                <a:defRPr/>
              </a:pPr>
              <a:t>‹#›</a:t>
            </a:fld>
            <a:endParaRPr lang="en-US" dirty="0"/>
          </a:p>
        </p:txBody>
      </p:sp>
    </p:spTree>
  </p:cSld>
  <p:clrMapOvr>
    <a:masterClrMapping/>
  </p:clrMapOvr>
  <p:transition xmlns:p14="http://schemas.microsoft.com/office/powerpoint/2010/mai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758951" y="131767"/>
            <a:ext cx="6851650" cy="530225"/>
          </a:xfrm>
          <a:prstGeom prst="rect">
            <a:avLst/>
          </a:prstGeom>
        </p:spPr>
        <p:txBody>
          <a:bodyPr/>
          <a:lstStyle>
            <a:lvl1pPr>
              <a:defRPr baseline="0">
                <a:solidFill>
                  <a:schemeClr val="bg1"/>
                </a:solidFill>
              </a:defRPr>
            </a:lvl1pPr>
          </a:lstStyle>
          <a:p>
            <a:r>
              <a:rPr lang="en-US" dirty="0" smtClean="0"/>
              <a:t>Click to edit Master title style</a:t>
            </a:r>
            <a:endParaRPr lang="en-US" dirty="0"/>
          </a:p>
        </p:txBody>
      </p:sp>
      <p:sp>
        <p:nvSpPr>
          <p:cNvPr id="3" name="Rectangle 202"/>
          <p:cNvSpPr>
            <a:spLocks noGrp="1" noChangeArrowheads="1"/>
          </p:cNvSpPr>
          <p:nvPr>
            <p:ph type="sldNum" sz="quarter" idx="10"/>
          </p:nvPr>
        </p:nvSpPr>
        <p:spPr>
          <a:ln/>
        </p:spPr>
        <p:txBody>
          <a:bodyPr/>
          <a:lstStyle>
            <a:lvl1pPr>
              <a:defRPr/>
            </a:lvl1pPr>
          </a:lstStyle>
          <a:p>
            <a:pPr>
              <a:defRPr/>
            </a:pPr>
            <a:fld id="{00326B1B-CA26-47A2-9FD5-206ABBFA3431}" type="slidenum">
              <a:rPr lang="en-US"/>
              <a:pPr>
                <a:defRPr/>
              </a:pPr>
              <a:t>‹#›</a:t>
            </a:fld>
            <a:endParaRPr lang="en-US" dirty="0"/>
          </a:p>
        </p:txBody>
      </p:sp>
    </p:spTree>
  </p:cSld>
  <p:clrMapOvr>
    <a:masterClrMapping/>
  </p:clrMapOvr>
  <p:transition xmlns:p14="http://schemas.microsoft.com/office/powerpoint/2010/mai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58951" y="131767"/>
            <a:ext cx="6851650" cy="530225"/>
          </a:xfrm>
          <a:prstGeom prst="rect">
            <a:avLst/>
          </a:prstGeom>
        </p:spPr>
        <p:txBody>
          <a:bodyPr/>
          <a:lstStyle>
            <a:lvl1pPr>
              <a:defRPr baseline="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1566590" y="1117217"/>
            <a:ext cx="7845425" cy="513715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202"/>
          <p:cNvSpPr>
            <a:spLocks noGrp="1" noChangeArrowheads="1"/>
          </p:cNvSpPr>
          <p:nvPr>
            <p:ph type="sldNum" sz="quarter" idx="10"/>
          </p:nvPr>
        </p:nvSpPr>
        <p:spPr>
          <a:ln/>
        </p:spPr>
        <p:txBody>
          <a:bodyPr/>
          <a:lstStyle>
            <a:lvl1pPr>
              <a:defRPr/>
            </a:lvl1pPr>
          </a:lstStyle>
          <a:p>
            <a:pPr>
              <a:defRPr/>
            </a:pPr>
            <a:fld id="{CB69EB94-F5EB-46F5-BAB3-74E530CE2776}" type="slidenum">
              <a:rPr lang="en-US"/>
              <a:pPr>
                <a:defRPr/>
              </a:pPr>
              <a:t>‹#›</a:t>
            </a:fld>
            <a:endParaRPr lang="en-US" dirty="0"/>
          </a:p>
        </p:txBody>
      </p:sp>
    </p:spTree>
  </p:cSld>
  <p:clrMapOvr>
    <a:masterClrMapping/>
  </p:clrMapOvr>
  <p:transition xmlns:p14="http://schemas.microsoft.com/office/powerpoint/2010/mai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02"/>
          <p:cNvSpPr>
            <a:spLocks noGrp="1" noChangeArrowheads="1"/>
          </p:cNvSpPr>
          <p:nvPr>
            <p:ph type="sldNum" sz="quarter" idx="10"/>
          </p:nvPr>
        </p:nvSpPr>
        <p:spPr>
          <a:ln/>
        </p:spPr>
        <p:txBody>
          <a:bodyPr/>
          <a:lstStyle>
            <a:lvl1pPr>
              <a:defRPr/>
            </a:lvl1pPr>
          </a:lstStyle>
          <a:p>
            <a:pPr>
              <a:defRPr/>
            </a:pPr>
            <a:fld id="{94F8DA14-3DD2-4903-87F0-0E7416242EA3}" type="slidenum">
              <a:rPr lang="en-US"/>
              <a:pPr>
                <a:defRPr/>
              </a:pPr>
              <a:t>‹#›</a:t>
            </a:fld>
            <a:endParaRPr lang="en-US" dirty="0"/>
          </a:p>
        </p:txBody>
      </p:sp>
    </p:spTree>
  </p:cSld>
  <p:clrMapOvr>
    <a:masterClrMapping/>
  </p:clrMapOvr>
  <p:transition xmlns:p14="http://schemas.microsoft.com/office/powerpoint/2010/mai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02"/>
          <p:cNvSpPr>
            <a:spLocks noGrp="1" noChangeArrowheads="1"/>
          </p:cNvSpPr>
          <p:nvPr>
            <p:ph type="sldNum" sz="quarter" idx="10"/>
          </p:nvPr>
        </p:nvSpPr>
        <p:spPr>
          <a:ln/>
        </p:spPr>
        <p:txBody>
          <a:bodyPr/>
          <a:lstStyle>
            <a:lvl1pPr>
              <a:defRPr/>
            </a:lvl1pPr>
          </a:lstStyle>
          <a:p>
            <a:pPr>
              <a:defRPr/>
            </a:pPr>
            <a:fld id="{5B517479-95D7-4890-8FB1-765F992CEB18}" type="slidenum">
              <a:rPr lang="en-US"/>
              <a:pPr>
                <a:defRPr/>
              </a:pPr>
              <a:t>‹#›</a:t>
            </a:fld>
            <a:endParaRPr lang="en-US" dirty="0"/>
          </a:p>
        </p:txBody>
      </p:sp>
    </p:spTree>
  </p:cSld>
  <p:clrMapOvr>
    <a:masterClrMapping/>
  </p:clrMapOvr>
  <p:transition xmlns:p14="http://schemas.microsoft.com/office/powerpoint/2010/mai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02"/>
          <p:cNvSpPr>
            <a:spLocks noGrp="1" noChangeArrowheads="1"/>
          </p:cNvSpPr>
          <p:nvPr>
            <p:ph type="sldNum" sz="quarter" idx="10"/>
          </p:nvPr>
        </p:nvSpPr>
        <p:spPr>
          <a:ln/>
        </p:spPr>
        <p:txBody>
          <a:bodyPr/>
          <a:lstStyle>
            <a:lvl1pPr>
              <a:defRPr/>
            </a:lvl1pPr>
          </a:lstStyle>
          <a:p>
            <a:pPr>
              <a:defRPr/>
            </a:pPr>
            <a:fld id="{68870521-26EA-4FF5-8CE2-B51D84A9E8FF}" type="slidenum">
              <a:rPr lang="en-US"/>
              <a:pPr>
                <a:defRPr/>
              </a:pPr>
              <a:t>‹#›</a:t>
            </a:fld>
            <a:endParaRPr lang="en-US" dirty="0"/>
          </a:p>
        </p:txBody>
      </p:sp>
    </p:spTree>
  </p:cSld>
  <p:clrMapOvr>
    <a:masterClrMapping/>
  </p:clrMapOvr>
  <p:transition xmlns:p14="http://schemas.microsoft.com/office/powerpoint/2010/mai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758951" y="131767"/>
            <a:ext cx="6851650" cy="530225"/>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566590" y="1117217"/>
            <a:ext cx="7845425" cy="513715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02"/>
          <p:cNvSpPr>
            <a:spLocks noGrp="1" noChangeArrowheads="1"/>
          </p:cNvSpPr>
          <p:nvPr>
            <p:ph type="sldNum" sz="quarter" idx="10"/>
          </p:nvPr>
        </p:nvSpPr>
        <p:spPr>
          <a:ln/>
        </p:spPr>
        <p:txBody>
          <a:bodyPr/>
          <a:lstStyle>
            <a:lvl1pPr>
              <a:defRPr/>
            </a:lvl1pPr>
          </a:lstStyle>
          <a:p>
            <a:pPr>
              <a:defRPr/>
            </a:pPr>
            <a:fld id="{AE90CD6E-9370-48D3-9968-4B4A654D218A}" type="slidenum">
              <a:rPr lang="en-US"/>
              <a:pPr>
                <a:defRPr/>
              </a:pPr>
              <a:t>‹#›</a:t>
            </a:fld>
            <a:endParaRPr lang="en-US" dirty="0"/>
          </a:p>
        </p:txBody>
      </p:sp>
    </p:spTree>
  </p:cSld>
  <p:clrMapOvr>
    <a:masterClrMapping/>
  </p:clrMapOvr>
  <p:transition xmlns:p14="http://schemas.microsoft.com/office/powerpoint/2010/mai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8477" y="131767"/>
            <a:ext cx="1960563" cy="62960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63613" y="131767"/>
            <a:ext cx="5732462" cy="62960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02"/>
          <p:cNvSpPr>
            <a:spLocks noGrp="1" noChangeArrowheads="1"/>
          </p:cNvSpPr>
          <p:nvPr>
            <p:ph type="sldNum" sz="quarter" idx="10"/>
          </p:nvPr>
        </p:nvSpPr>
        <p:spPr>
          <a:ln/>
        </p:spPr>
        <p:txBody>
          <a:bodyPr/>
          <a:lstStyle>
            <a:lvl1pPr>
              <a:defRPr/>
            </a:lvl1pPr>
          </a:lstStyle>
          <a:p>
            <a:pPr>
              <a:defRPr/>
            </a:pPr>
            <a:fld id="{9C6F614F-F85A-450A-992B-16DFF2F7EF00}" type="slidenum">
              <a:rPr lang="en-US"/>
              <a:pPr>
                <a:defRPr/>
              </a:pPr>
              <a:t>‹#›</a:t>
            </a:fld>
            <a:endParaRPr lang="en-US" dirty="0"/>
          </a:p>
        </p:txBody>
      </p:sp>
    </p:spTree>
  </p:cSld>
  <p:clrMapOvr>
    <a:masterClrMapping/>
  </p:clrMapOvr>
  <p:transition xmlns:p14="http://schemas.microsoft.com/office/powerpoint/2010/mai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63615" y="131767"/>
            <a:ext cx="7845425" cy="6296025"/>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Rectangle 202"/>
          <p:cNvSpPr>
            <a:spLocks noGrp="1" noChangeArrowheads="1"/>
          </p:cNvSpPr>
          <p:nvPr>
            <p:ph type="sldNum" sz="quarter" idx="10"/>
          </p:nvPr>
        </p:nvSpPr>
        <p:spPr>
          <a:ln/>
        </p:spPr>
        <p:txBody>
          <a:bodyPr/>
          <a:lstStyle>
            <a:lvl1pPr>
              <a:defRPr/>
            </a:lvl1pPr>
          </a:lstStyle>
          <a:p>
            <a:pPr>
              <a:defRPr/>
            </a:pPr>
            <a:fld id="{2D419FC9-835A-4CE5-887E-3DDB20C83584}" type="slidenum">
              <a:rPr lang="en-US"/>
              <a:pPr>
                <a:defRPr/>
              </a:pPr>
              <a:t>‹#›</a:t>
            </a:fld>
            <a:endParaRPr lang="en-US" dirty="0"/>
          </a:p>
        </p:txBody>
      </p:sp>
    </p:spTree>
  </p:cSld>
  <p:clrMapOvr>
    <a:masterClrMapping/>
  </p:clrMapOvr>
  <p:transition xmlns:p14="http://schemas.microsoft.com/office/powerpoint/2010/mai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Line 70"/>
          <p:cNvSpPr>
            <a:spLocks noChangeShapeType="1"/>
          </p:cNvSpPr>
          <p:nvPr userDrawn="1"/>
        </p:nvSpPr>
        <p:spPr bwMode="auto">
          <a:xfrm>
            <a:off x="0" y="3784600"/>
            <a:ext cx="9144000" cy="0"/>
          </a:xfrm>
          <a:prstGeom prst="line">
            <a:avLst/>
          </a:prstGeom>
          <a:noFill/>
          <a:ln w="9525">
            <a:solidFill>
              <a:schemeClr val="bg2"/>
            </a:solidFill>
            <a:round/>
            <a:headEnd/>
            <a:tailEnd/>
          </a:ln>
        </p:spPr>
        <p:txBody>
          <a:bodyPr wrap="none" anchor="ctr"/>
          <a:lstStyle/>
          <a:p>
            <a:endParaRPr lang="en-US" dirty="0">
              <a:solidFill>
                <a:srgbClr val="000000"/>
              </a:solidFill>
            </a:endParaRPr>
          </a:p>
        </p:txBody>
      </p:sp>
      <p:sp>
        <p:nvSpPr>
          <p:cNvPr id="5" name="Line 71"/>
          <p:cNvSpPr>
            <a:spLocks noChangeShapeType="1"/>
          </p:cNvSpPr>
          <p:nvPr userDrawn="1"/>
        </p:nvSpPr>
        <p:spPr bwMode="auto">
          <a:xfrm>
            <a:off x="4572000" y="1143004"/>
            <a:ext cx="0" cy="5184775"/>
          </a:xfrm>
          <a:prstGeom prst="line">
            <a:avLst/>
          </a:prstGeom>
          <a:noFill/>
          <a:ln w="9525">
            <a:solidFill>
              <a:schemeClr val="bg2"/>
            </a:solidFill>
            <a:round/>
            <a:headEnd/>
            <a:tailEnd/>
          </a:ln>
        </p:spPr>
        <p:txBody>
          <a:bodyPr wrap="none" anchor="ctr"/>
          <a:lstStyle/>
          <a:p>
            <a:endParaRPr lang="en-US" dirty="0">
              <a:solidFill>
                <a:srgbClr val="000000"/>
              </a:solidFill>
            </a:endParaRPr>
          </a:p>
        </p:txBody>
      </p:sp>
      <p:sp>
        <p:nvSpPr>
          <p:cNvPr id="6" name="Text Box 72"/>
          <p:cNvSpPr txBox="1">
            <a:spLocks noChangeArrowheads="1"/>
          </p:cNvSpPr>
          <p:nvPr userDrawn="1"/>
        </p:nvSpPr>
        <p:spPr bwMode="auto">
          <a:xfrm>
            <a:off x="76200" y="990600"/>
            <a:ext cx="34686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charset="0"/>
                <a:ea typeface="ＭＳ Ｐゴシック" charset="0"/>
                <a:cs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defRPr/>
            </a:pPr>
            <a:r>
              <a:rPr lang="en-US" sz="1400" b="1" u="sng" dirty="0" smtClean="0">
                <a:solidFill>
                  <a:srgbClr val="000000"/>
                </a:solidFill>
                <a:latin typeface="Calibri" charset="0"/>
                <a:cs typeface="Comic Sans MS" charset="0"/>
              </a:rPr>
              <a:t>Objective</a:t>
            </a:r>
          </a:p>
        </p:txBody>
      </p:sp>
      <p:sp>
        <p:nvSpPr>
          <p:cNvPr id="7" name="Text Box 73"/>
          <p:cNvSpPr txBox="1">
            <a:spLocks noChangeArrowheads="1"/>
          </p:cNvSpPr>
          <p:nvPr userDrawn="1"/>
        </p:nvSpPr>
        <p:spPr bwMode="auto">
          <a:xfrm>
            <a:off x="76202" y="3752854"/>
            <a:ext cx="14636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charset="0"/>
                <a:ea typeface="ＭＳ Ｐゴシック" charset="0"/>
                <a:cs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defRPr/>
            </a:pPr>
            <a:r>
              <a:rPr lang="en-US" sz="1400" b="1" u="sng" dirty="0" smtClean="0">
                <a:solidFill>
                  <a:srgbClr val="000000"/>
                </a:solidFill>
                <a:latin typeface="Calibri" charset="0"/>
                <a:cs typeface="Comic Sans MS" charset="0"/>
              </a:rPr>
              <a:t>Approach</a:t>
            </a:r>
          </a:p>
        </p:txBody>
      </p:sp>
      <p:sp>
        <p:nvSpPr>
          <p:cNvPr id="8" name="Text Box 74"/>
          <p:cNvSpPr txBox="1">
            <a:spLocks noChangeArrowheads="1"/>
          </p:cNvSpPr>
          <p:nvPr userDrawn="1"/>
        </p:nvSpPr>
        <p:spPr bwMode="auto">
          <a:xfrm>
            <a:off x="76200" y="5953129"/>
            <a:ext cx="44386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7475" indent="-117475" defTabSz="339725" eaLnBrk="0" hangingPunct="0">
              <a:defRPr sz="1000">
                <a:solidFill>
                  <a:schemeClr val="tx1"/>
                </a:solidFill>
                <a:latin typeface="Arial" charset="0"/>
                <a:ea typeface="ＭＳ Ｐゴシック" charset="0"/>
                <a:cs typeface="ＭＳ Ｐゴシック" charset="0"/>
              </a:defRPr>
            </a:lvl1pPr>
            <a:lvl2pPr marL="742950" indent="-285750" defTabSz="339725" eaLnBrk="0" hangingPunct="0">
              <a:defRPr sz="1000">
                <a:solidFill>
                  <a:schemeClr val="tx1"/>
                </a:solidFill>
                <a:latin typeface="Arial" charset="0"/>
                <a:ea typeface="ＭＳ Ｐゴシック" charset="0"/>
              </a:defRPr>
            </a:lvl2pPr>
            <a:lvl3pPr marL="1143000" indent="-228600" defTabSz="339725" eaLnBrk="0" hangingPunct="0">
              <a:defRPr sz="1000">
                <a:solidFill>
                  <a:schemeClr val="tx1"/>
                </a:solidFill>
                <a:latin typeface="Arial" charset="0"/>
                <a:ea typeface="ＭＳ Ｐゴシック" charset="0"/>
              </a:defRPr>
            </a:lvl3pPr>
            <a:lvl4pPr marL="1600200" indent="-228600" defTabSz="339725" eaLnBrk="0" hangingPunct="0">
              <a:defRPr sz="1000">
                <a:solidFill>
                  <a:schemeClr val="tx1"/>
                </a:solidFill>
                <a:latin typeface="Arial" charset="0"/>
                <a:ea typeface="ＭＳ Ｐゴシック" charset="0"/>
              </a:defRPr>
            </a:lvl4pPr>
            <a:lvl5pPr marL="2057400" indent="-228600" defTabSz="339725" eaLnBrk="0" hangingPunct="0">
              <a:defRPr sz="1000">
                <a:solidFill>
                  <a:schemeClr val="tx1"/>
                </a:solidFill>
                <a:latin typeface="Arial" charset="0"/>
                <a:ea typeface="ＭＳ Ｐゴシック" charset="0"/>
              </a:defRPr>
            </a:lvl5pPr>
            <a:lvl6pPr marL="2514600" indent="-228600" defTabSz="339725" eaLnBrk="0" fontAlgn="base" hangingPunct="0">
              <a:spcBef>
                <a:spcPct val="0"/>
              </a:spcBef>
              <a:spcAft>
                <a:spcPct val="0"/>
              </a:spcAft>
              <a:defRPr sz="1000">
                <a:solidFill>
                  <a:schemeClr val="tx1"/>
                </a:solidFill>
                <a:latin typeface="Arial" charset="0"/>
                <a:ea typeface="ＭＳ Ｐゴシック" charset="0"/>
              </a:defRPr>
            </a:lvl6pPr>
            <a:lvl7pPr marL="2971800" indent="-228600" defTabSz="339725" eaLnBrk="0" fontAlgn="base" hangingPunct="0">
              <a:spcBef>
                <a:spcPct val="0"/>
              </a:spcBef>
              <a:spcAft>
                <a:spcPct val="0"/>
              </a:spcAft>
              <a:defRPr sz="1000">
                <a:solidFill>
                  <a:schemeClr val="tx1"/>
                </a:solidFill>
                <a:latin typeface="Arial" charset="0"/>
                <a:ea typeface="ＭＳ Ｐゴシック" charset="0"/>
              </a:defRPr>
            </a:lvl7pPr>
            <a:lvl8pPr marL="3429000" indent="-228600" defTabSz="339725" eaLnBrk="0" fontAlgn="base" hangingPunct="0">
              <a:spcBef>
                <a:spcPct val="0"/>
              </a:spcBef>
              <a:spcAft>
                <a:spcPct val="0"/>
              </a:spcAft>
              <a:defRPr sz="1000">
                <a:solidFill>
                  <a:schemeClr val="tx1"/>
                </a:solidFill>
                <a:latin typeface="Arial" charset="0"/>
                <a:ea typeface="ＭＳ Ｐゴシック" charset="0"/>
              </a:defRPr>
            </a:lvl8pPr>
            <a:lvl9pPr marL="3886200" indent="-228600" defTabSz="339725" eaLnBrk="0" fontAlgn="base" hangingPunct="0">
              <a:spcBef>
                <a:spcPct val="0"/>
              </a:spcBef>
              <a:spcAft>
                <a:spcPct val="0"/>
              </a:spcAft>
              <a:defRPr sz="1000">
                <a:solidFill>
                  <a:schemeClr val="tx1"/>
                </a:solidFill>
                <a:latin typeface="Arial" charset="0"/>
                <a:ea typeface="ＭＳ Ｐゴシック" charset="0"/>
              </a:defRPr>
            </a:lvl9pPr>
          </a:lstStyle>
          <a:p>
            <a:pPr>
              <a:defRPr/>
            </a:pPr>
            <a:r>
              <a:rPr lang="en-US" sz="1400" b="1" u="sng" dirty="0" smtClean="0">
                <a:solidFill>
                  <a:srgbClr val="000000"/>
                </a:solidFill>
                <a:latin typeface="Calibri" charset="0"/>
                <a:cs typeface="Comic Sans MS" charset="0"/>
              </a:rPr>
              <a:t>Co-Is/Partners</a:t>
            </a:r>
          </a:p>
          <a:p>
            <a:pPr>
              <a:defRPr/>
            </a:pPr>
            <a:r>
              <a:rPr lang="en-US" sz="1400" dirty="0" smtClean="0">
                <a:solidFill>
                  <a:srgbClr val="000000"/>
                </a:solidFill>
                <a:latin typeface="Calibri" charset="0"/>
                <a:cs typeface="Arial" charset="0"/>
              </a:rPr>
              <a:t>Name1, Name2, OrgA; Name3, OrgB</a:t>
            </a:r>
          </a:p>
        </p:txBody>
      </p:sp>
      <p:sp>
        <p:nvSpPr>
          <p:cNvPr id="9" name="Text Box 73"/>
          <p:cNvSpPr txBox="1">
            <a:spLocks noChangeArrowheads="1"/>
          </p:cNvSpPr>
          <p:nvPr userDrawn="1"/>
        </p:nvSpPr>
        <p:spPr bwMode="auto">
          <a:xfrm>
            <a:off x="4573590" y="3748092"/>
            <a:ext cx="14636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charset="0"/>
                <a:ea typeface="ＭＳ Ｐゴシック" charset="0"/>
                <a:cs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defRPr/>
            </a:pPr>
            <a:r>
              <a:rPr lang="en-US" sz="1400" b="1" u="sng" dirty="0" smtClean="0">
                <a:solidFill>
                  <a:srgbClr val="000000"/>
                </a:solidFill>
                <a:latin typeface="Calibri" charset="0"/>
                <a:cs typeface="Comic Sans MS" charset="0"/>
              </a:rPr>
              <a:t>Key Milestones</a:t>
            </a:r>
          </a:p>
        </p:txBody>
      </p:sp>
      <p:sp>
        <p:nvSpPr>
          <p:cNvPr id="10" name="Rectangle 2"/>
          <p:cNvSpPr>
            <a:spLocks noGrp="1" noChangeArrowheads="1"/>
          </p:cNvSpPr>
          <p:nvPr>
            <p:ph type="ctrTitle"/>
          </p:nvPr>
        </p:nvSpPr>
        <p:spPr>
          <a:xfrm>
            <a:off x="779465" y="138064"/>
            <a:ext cx="7678737" cy="415925"/>
          </a:xfrm>
          <a:prstGeom prst="rect">
            <a:avLst/>
          </a:prstGeom>
        </p:spPr>
        <p:txBody>
          <a:bodyPr/>
          <a:lstStyle>
            <a:lvl1pPr>
              <a:defRPr sz="1600" b="1" i="0">
                <a:solidFill>
                  <a:schemeClr val="tx1"/>
                </a:solidFill>
                <a:latin typeface="+mj-lt"/>
                <a:cs typeface="Comic Sans MS"/>
              </a:defRPr>
            </a:lvl1pPr>
          </a:lstStyle>
          <a:p>
            <a:r>
              <a:rPr lang="en-US" dirty="0"/>
              <a:t>Project Title</a:t>
            </a:r>
          </a:p>
        </p:txBody>
      </p:sp>
      <p:sp>
        <p:nvSpPr>
          <p:cNvPr id="11" name="Rectangle 3"/>
          <p:cNvSpPr>
            <a:spLocks noGrp="1" noChangeArrowheads="1"/>
          </p:cNvSpPr>
          <p:nvPr>
            <p:ph type="subTitle" idx="1"/>
          </p:nvPr>
        </p:nvSpPr>
        <p:spPr>
          <a:xfrm>
            <a:off x="1371600" y="587327"/>
            <a:ext cx="6400800" cy="293687"/>
          </a:xfrm>
          <a:prstGeom prst="rect">
            <a:avLst/>
          </a:prstGeom>
        </p:spPr>
        <p:txBody>
          <a:bodyPr/>
          <a:lstStyle>
            <a:lvl1pPr marL="0" indent="0" algn="ctr">
              <a:buFontTx/>
              <a:buNone/>
              <a:defRPr sz="1400" b="0">
                <a:latin typeface="+mn-lt"/>
                <a:cs typeface="Comic Sans MS"/>
              </a:defRPr>
            </a:lvl1pPr>
          </a:lstStyle>
          <a:p>
            <a:r>
              <a:rPr lang="en-US" dirty="0" smtClean="0"/>
              <a:t>PI:  </a:t>
            </a:r>
            <a:r>
              <a:rPr lang="en-US" dirty="0" err="1" smtClean="0"/>
              <a:t>Firstname</a:t>
            </a:r>
            <a:r>
              <a:rPr lang="en-US" dirty="0" smtClean="0"/>
              <a:t> </a:t>
            </a:r>
            <a:r>
              <a:rPr lang="en-US" dirty="0" err="1" smtClean="0"/>
              <a:t>Lastname</a:t>
            </a:r>
            <a:r>
              <a:rPr lang="en-US" dirty="0" smtClean="0"/>
              <a:t>, Institution</a:t>
            </a:r>
            <a:endParaRPr lang="en-US" dirty="0"/>
          </a:p>
        </p:txBody>
      </p:sp>
    </p:spTree>
  </p:cSld>
  <p:clrMapOvr>
    <a:masterClrMapping/>
  </p:clrMapOvr>
  <p:transition xmlns:p14="http://schemas.microsoft.com/office/powerpoint/2010/mai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202"/>
          <p:cNvSpPr>
            <a:spLocks noGrp="1" noChangeArrowheads="1"/>
          </p:cNvSpPr>
          <p:nvPr>
            <p:ph type="sldNum" sz="quarter" idx="10"/>
          </p:nvPr>
        </p:nvSpPr>
        <p:spPr>
          <a:ln/>
        </p:spPr>
        <p:txBody>
          <a:bodyPr/>
          <a:lstStyle>
            <a:lvl1pPr>
              <a:defRPr/>
            </a:lvl1pPr>
          </a:lstStyle>
          <a:p>
            <a:pPr>
              <a:defRPr/>
            </a:pPr>
            <a:fld id="{251CE7CD-C77A-4195-BFCE-99A25B62B7DB}" type="slidenum">
              <a:rPr lang="en-US"/>
              <a:pPr>
                <a:defRPr/>
              </a:pPr>
              <a:t>‹#›</a:t>
            </a:fld>
            <a:endParaRPr lang="en-US" dirty="0"/>
          </a:p>
        </p:txBody>
      </p:sp>
    </p:spTree>
    <p:extLst>
      <p:ext uri="{BB962C8B-B14F-4D97-AF65-F5344CB8AC3E}">
        <p14:creationId xmlns:p14="http://schemas.microsoft.com/office/powerpoint/2010/main" val="804126693"/>
      </p:ext>
    </p:extLst>
  </p:cSld>
  <p:clrMapOvr>
    <a:masterClrMapping/>
  </p:clrMapOvr>
  <p:transition xmlns:p14="http://schemas.microsoft.com/office/powerpoint/2010/mai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58951" y="131767"/>
            <a:ext cx="6851650" cy="530225"/>
          </a:xfrm>
          <a:prstGeom prst="rect">
            <a:avLst/>
          </a:prstGeom>
        </p:spPr>
        <p:txBody>
          <a:bodyPr/>
          <a:lstStyle>
            <a:lvl1pPr>
              <a:defRPr baseline="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1566590" y="1117217"/>
            <a:ext cx="7845425" cy="513715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202"/>
          <p:cNvSpPr>
            <a:spLocks noGrp="1" noChangeArrowheads="1"/>
          </p:cNvSpPr>
          <p:nvPr>
            <p:ph type="sldNum" sz="quarter" idx="10"/>
          </p:nvPr>
        </p:nvSpPr>
        <p:spPr>
          <a:ln/>
        </p:spPr>
        <p:txBody>
          <a:bodyPr/>
          <a:lstStyle>
            <a:lvl1pPr>
              <a:defRPr/>
            </a:lvl1pPr>
          </a:lstStyle>
          <a:p>
            <a:pPr>
              <a:defRPr/>
            </a:pPr>
            <a:fld id="{CB69EB94-F5EB-46F5-BAB3-74E530CE2776}" type="slidenum">
              <a:rPr lang="en-US"/>
              <a:pPr>
                <a:defRPr/>
              </a:pPr>
              <a:t>‹#›</a:t>
            </a:fld>
            <a:endParaRPr lang="en-US" dirty="0"/>
          </a:p>
        </p:txBody>
      </p:sp>
    </p:spTree>
    <p:extLst>
      <p:ext uri="{BB962C8B-B14F-4D97-AF65-F5344CB8AC3E}">
        <p14:creationId xmlns:p14="http://schemas.microsoft.com/office/powerpoint/2010/main" val="3452100460"/>
      </p:ext>
    </p:extLst>
  </p:cSld>
  <p:clrMapOvr>
    <a:masterClrMapping/>
  </p:clrMapOvr>
  <p:transition xmlns:p14="http://schemas.microsoft.com/office/powerpoint/2010/mai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02"/>
          <p:cNvSpPr>
            <a:spLocks noGrp="1" noChangeArrowheads="1"/>
          </p:cNvSpPr>
          <p:nvPr>
            <p:ph type="sldNum" sz="quarter" idx="10"/>
          </p:nvPr>
        </p:nvSpPr>
        <p:spPr>
          <a:ln/>
        </p:spPr>
        <p:txBody>
          <a:bodyPr/>
          <a:lstStyle>
            <a:lvl1pPr>
              <a:defRPr/>
            </a:lvl1pPr>
          </a:lstStyle>
          <a:p>
            <a:pPr>
              <a:defRPr/>
            </a:pPr>
            <a:fld id="{E0AE00F8-7501-42BD-AB1A-C2C2859E2F67}" type="slidenum">
              <a:rPr lang="en-US"/>
              <a:pPr>
                <a:defRPr/>
              </a:pPr>
              <a:t>‹#›</a:t>
            </a:fld>
            <a:endParaRPr lang="en-US" dirty="0"/>
          </a:p>
        </p:txBody>
      </p:sp>
    </p:spTree>
    <p:extLst>
      <p:ext uri="{BB962C8B-B14F-4D97-AF65-F5344CB8AC3E}">
        <p14:creationId xmlns:p14="http://schemas.microsoft.com/office/powerpoint/2010/main" val="3867521457"/>
      </p:ext>
    </p:extLst>
  </p:cSld>
  <p:clrMapOvr>
    <a:masterClrMapping/>
  </p:clrMapOvr>
  <p:transition xmlns:p14="http://schemas.microsoft.com/office/powerpoint/2010/mai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02"/>
          <p:cNvSpPr>
            <a:spLocks noGrp="1" noChangeArrowheads="1"/>
          </p:cNvSpPr>
          <p:nvPr>
            <p:ph type="sldNum" sz="quarter" idx="10"/>
          </p:nvPr>
        </p:nvSpPr>
        <p:spPr>
          <a:ln/>
        </p:spPr>
        <p:txBody>
          <a:bodyPr/>
          <a:lstStyle>
            <a:lvl1pPr>
              <a:defRPr/>
            </a:lvl1pPr>
          </a:lstStyle>
          <a:p>
            <a:pPr>
              <a:defRPr/>
            </a:pPr>
            <a:fld id="{E0AE00F8-7501-42BD-AB1A-C2C2859E2F67}" type="slidenum">
              <a:rPr lang="en-US"/>
              <a:pPr>
                <a:defRPr/>
              </a:pPr>
              <a:t>‹#›</a:t>
            </a:fld>
            <a:endParaRPr lang="en-US" dirty="0"/>
          </a:p>
        </p:txBody>
      </p:sp>
    </p:spTree>
  </p:cSld>
  <p:clrMapOvr>
    <a:masterClrMapping/>
  </p:clrMapOvr>
  <p:transition xmlns:p14="http://schemas.microsoft.com/office/powerpoint/2010/mai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758951" y="131767"/>
            <a:ext cx="6851650" cy="530225"/>
          </a:xfrm>
          <a:prstGeom prst="rect">
            <a:avLst/>
          </a:prstGeom>
        </p:spPr>
        <p:txBody>
          <a:bodyPr/>
          <a:lstStyle>
            <a:lvl1pPr>
              <a:defRPr baseline="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963613" y="1290638"/>
            <a:ext cx="3846512" cy="51371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62527" y="1290638"/>
            <a:ext cx="3846513" cy="51371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02"/>
          <p:cNvSpPr>
            <a:spLocks noGrp="1" noChangeArrowheads="1"/>
          </p:cNvSpPr>
          <p:nvPr>
            <p:ph type="sldNum" sz="quarter" idx="10"/>
          </p:nvPr>
        </p:nvSpPr>
        <p:spPr>
          <a:ln/>
        </p:spPr>
        <p:txBody>
          <a:bodyPr/>
          <a:lstStyle>
            <a:lvl1pPr>
              <a:defRPr/>
            </a:lvl1pPr>
          </a:lstStyle>
          <a:p>
            <a:pPr>
              <a:defRPr/>
            </a:pPr>
            <a:fld id="{3A934E05-AD9A-4B61-AE20-587C95D94958}" type="slidenum">
              <a:rPr lang="en-US"/>
              <a:pPr>
                <a:defRPr/>
              </a:pPr>
              <a:t>‹#›</a:t>
            </a:fld>
            <a:endParaRPr lang="en-US" dirty="0"/>
          </a:p>
        </p:txBody>
      </p:sp>
    </p:spTree>
    <p:extLst>
      <p:ext uri="{BB962C8B-B14F-4D97-AF65-F5344CB8AC3E}">
        <p14:creationId xmlns:p14="http://schemas.microsoft.com/office/powerpoint/2010/main" val="1494292136"/>
      </p:ext>
    </p:extLst>
  </p:cSld>
  <p:clrMapOvr>
    <a:masterClrMapping/>
  </p:clrMapOvr>
  <p:transition xmlns:p14="http://schemas.microsoft.com/office/powerpoint/2010/mai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02"/>
          <p:cNvSpPr>
            <a:spLocks noGrp="1" noChangeArrowheads="1"/>
          </p:cNvSpPr>
          <p:nvPr>
            <p:ph type="sldNum" sz="quarter" idx="10"/>
          </p:nvPr>
        </p:nvSpPr>
        <p:spPr>
          <a:ln/>
        </p:spPr>
        <p:txBody>
          <a:bodyPr/>
          <a:lstStyle>
            <a:lvl1pPr>
              <a:defRPr/>
            </a:lvl1pPr>
          </a:lstStyle>
          <a:p>
            <a:pPr>
              <a:defRPr/>
            </a:pPr>
            <a:fld id="{1A54C0E5-70C2-48DC-A87B-4839CBA46364}" type="slidenum">
              <a:rPr lang="en-US"/>
              <a:pPr>
                <a:defRPr/>
              </a:pPr>
              <a:t>‹#›</a:t>
            </a:fld>
            <a:endParaRPr lang="en-US" dirty="0"/>
          </a:p>
        </p:txBody>
      </p:sp>
    </p:spTree>
    <p:extLst>
      <p:ext uri="{BB962C8B-B14F-4D97-AF65-F5344CB8AC3E}">
        <p14:creationId xmlns:p14="http://schemas.microsoft.com/office/powerpoint/2010/main" val="1246622446"/>
      </p:ext>
    </p:extLst>
  </p:cSld>
  <p:clrMapOvr>
    <a:masterClrMapping/>
  </p:clrMapOvr>
  <p:transition xmlns:p14="http://schemas.microsoft.com/office/powerpoint/2010/mai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758951" y="131767"/>
            <a:ext cx="6851650" cy="530225"/>
          </a:xfrm>
          <a:prstGeom prst="rect">
            <a:avLst/>
          </a:prstGeom>
        </p:spPr>
        <p:txBody>
          <a:bodyPr/>
          <a:lstStyle>
            <a:lvl1pPr>
              <a:defRPr baseline="0">
                <a:solidFill>
                  <a:schemeClr val="bg1"/>
                </a:solidFill>
              </a:defRPr>
            </a:lvl1pPr>
          </a:lstStyle>
          <a:p>
            <a:r>
              <a:rPr lang="en-US" dirty="0" smtClean="0"/>
              <a:t>Click to edit Master title style</a:t>
            </a:r>
            <a:endParaRPr lang="en-US" dirty="0"/>
          </a:p>
        </p:txBody>
      </p:sp>
      <p:sp>
        <p:nvSpPr>
          <p:cNvPr id="3" name="Rectangle 202"/>
          <p:cNvSpPr>
            <a:spLocks noGrp="1" noChangeArrowheads="1"/>
          </p:cNvSpPr>
          <p:nvPr>
            <p:ph type="sldNum" sz="quarter" idx="10"/>
          </p:nvPr>
        </p:nvSpPr>
        <p:spPr>
          <a:ln/>
        </p:spPr>
        <p:txBody>
          <a:bodyPr/>
          <a:lstStyle>
            <a:lvl1pPr>
              <a:defRPr/>
            </a:lvl1pPr>
          </a:lstStyle>
          <a:p>
            <a:pPr>
              <a:defRPr/>
            </a:pPr>
            <a:fld id="{00326B1B-CA26-47A2-9FD5-206ABBFA3431}" type="slidenum">
              <a:rPr lang="en-US"/>
              <a:pPr>
                <a:defRPr/>
              </a:pPr>
              <a:t>‹#›</a:t>
            </a:fld>
            <a:endParaRPr lang="en-US" dirty="0"/>
          </a:p>
        </p:txBody>
      </p:sp>
    </p:spTree>
    <p:extLst>
      <p:ext uri="{BB962C8B-B14F-4D97-AF65-F5344CB8AC3E}">
        <p14:creationId xmlns:p14="http://schemas.microsoft.com/office/powerpoint/2010/main" val="2397529808"/>
      </p:ext>
    </p:extLst>
  </p:cSld>
  <p:clrMapOvr>
    <a:masterClrMapping/>
  </p:clrMapOvr>
  <p:transition xmlns:p14="http://schemas.microsoft.com/office/powerpoint/2010/mai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02"/>
          <p:cNvSpPr>
            <a:spLocks noGrp="1" noChangeArrowheads="1"/>
          </p:cNvSpPr>
          <p:nvPr>
            <p:ph type="sldNum" sz="quarter" idx="10"/>
          </p:nvPr>
        </p:nvSpPr>
        <p:spPr>
          <a:ln/>
        </p:spPr>
        <p:txBody>
          <a:bodyPr/>
          <a:lstStyle>
            <a:lvl1pPr>
              <a:defRPr/>
            </a:lvl1pPr>
          </a:lstStyle>
          <a:p>
            <a:pPr>
              <a:defRPr/>
            </a:pPr>
            <a:fld id="{94F8DA14-3DD2-4903-87F0-0E7416242EA3}" type="slidenum">
              <a:rPr lang="en-US"/>
              <a:pPr>
                <a:defRPr/>
              </a:pPr>
              <a:t>‹#›</a:t>
            </a:fld>
            <a:endParaRPr lang="en-US" dirty="0"/>
          </a:p>
        </p:txBody>
      </p:sp>
    </p:spTree>
    <p:extLst>
      <p:ext uri="{BB962C8B-B14F-4D97-AF65-F5344CB8AC3E}">
        <p14:creationId xmlns:p14="http://schemas.microsoft.com/office/powerpoint/2010/main" val="1572488879"/>
      </p:ext>
    </p:extLst>
  </p:cSld>
  <p:clrMapOvr>
    <a:masterClrMapping/>
  </p:clrMapOvr>
  <p:transition xmlns:p14="http://schemas.microsoft.com/office/powerpoint/2010/mai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02"/>
          <p:cNvSpPr>
            <a:spLocks noGrp="1" noChangeArrowheads="1"/>
          </p:cNvSpPr>
          <p:nvPr>
            <p:ph type="sldNum" sz="quarter" idx="10"/>
          </p:nvPr>
        </p:nvSpPr>
        <p:spPr>
          <a:ln/>
        </p:spPr>
        <p:txBody>
          <a:bodyPr/>
          <a:lstStyle>
            <a:lvl1pPr>
              <a:defRPr/>
            </a:lvl1pPr>
          </a:lstStyle>
          <a:p>
            <a:pPr>
              <a:defRPr/>
            </a:pPr>
            <a:fld id="{5B517479-95D7-4890-8FB1-765F992CEB18}" type="slidenum">
              <a:rPr lang="en-US"/>
              <a:pPr>
                <a:defRPr/>
              </a:pPr>
              <a:t>‹#›</a:t>
            </a:fld>
            <a:endParaRPr lang="en-US" dirty="0"/>
          </a:p>
        </p:txBody>
      </p:sp>
    </p:spTree>
    <p:extLst>
      <p:ext uri="{BB962C8B-B14F-4D97-AF65-F5344CB8AC3E}">
        <p14:creationId xmlns:p14="http://schemas.microsoft.com/office/powerpoint/2010/main" val="2045777402"/>
      </p:ext>
    </p:extLst>
  </p:cSld>
  <p:clrMapOvr>
    <a:masterClrMapping/>
  </p:clrMapOvr>
  <p:transition xmlns:p14="http://schemas.microsoft.com/office/powerpoint/2010/mai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02"/>
          <p:cNvSpPr>
            <a:spLocks noGrp="1" noChangeArrowheads="1"/>
          </p:cNvSpPr>
          <p:nvPr>
            <p:ph type="sldNum" sz="quarter" idx="10"/>
          </p:nvPr>
        </p:nvSpPr>
        <p:spPr>
          <a:ln/>
        </p:spPr>
        <p:txBody>
          <a:bodyPr/>
          <a:lstStyle>
            <a:lvl1pPr>
              <a:defRPr/>
            </a:lvl1pPr>
          </a:lstStyle>
          <a:p>
            <a:pPr>
              <a:defRPr/>
            </a:pPr>
            <a:fld id="{68870521-26EA-4FF5-8CE2-B51D84A9E8FF}" type="slidenum">
              <a:rPr lang="en-US"/>
              <a:pPr>
                <a:defRPr/>
              </a:pPr>
              <a:t>‹#›</a:t>
            </a:fld>
            <a:endParaRPr lang="en-US" dirty="0"/>
          </a:p>
        </p:txBody>
      </p:sp>
    </p:spTree>
    <p:extLst>
      <p:ext uri="{BB962C8B-B14F-4D97-AF65-F5344CB8AC3E}">
        <p14:creationId xmlns:p14="http://schemas.microsoft.com/office/powerpoint/2010/main" val="2469446958"/>
      </p:ext>
    </p:extLst>
  </p:cSld>
  <p:clrMapOvr>
    <a:masterClrMapping/>
  </p:clrMapOvr>
  <p:transition xmlns:p14="http://schemas.microsoft.com/office/powerpoint/2010/mai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758951" y="131767"/>
            <a:ext cx="6851650" cy="530225"/>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566590" y="1117217"/>
            <a:ext cx="7845425" cy="513715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02"/>
          <p:cNvSpPr>
            <a:spLocks noGrp="1" noChangeArrowheads="1"/>
          </p:cNvSpPr>
          <p:nvPr>
            <p:ph type="sldNum" sz="quarter" idx="10"/>
          </p:nvPr>
        </p:nvSpPr>
        <p:spPr>
          <a:ln/>
        </p:spPr>
        <p:txBody>
          <a:bodyPr/>
          <a:lstStyle>
            <a:lvl1pPr>
              <a:defRPr/>
            </a:lvl1pPr>
          </a:lstStyle>
          <a:p>
            <a:pPr>
              <a:defRPr/>
            </a:pPr>
            <a:fld id="{AE90CD6E-9370-48D3-9968-4B4A654D218A}" type="slidenum">
              <a:rPr lang="en-US"/>
              <a:pPr>
                <a:defRPr/>
              </a:pPr>
              <a:t>‹#›</a:t>
            </a:fld>
            <a:endParaRPr lang="en-US" dirty="0"/>
          </a:p>
        </p:txBody>
      </p:sp>
    </p:spTree>
    <p:extLst>
      <p:ext uri="{BB962C8B-B14F-4D97-AF65-F5344CB8AC3E}">
        <p14:creationId xmlns:p14="http://schemas.microsoft.com/office/powerpoint/2010/main" val="420879117"/>
      </p:ext>
    </p:extLst>
  </p:cSld>
  <p:clrMapOvr>
    <a:masterClrMapping/>
  </p:clrMapOvr>
  <p:transition xmlns:p14="http://schemas.microsoft.com/office/powerpoint/2010/mai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8477" y="131767"/>
            <a:ext cx="1960563" cy="62960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63613" y="131767"/>
            <a:ext cx="5732462" cy="62960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02"/>
          <p:cNvSpPr>
            <a:spLocks noGrp="1" noChangeArrowheads="1"/>
          </p:cNvSpPr>
          <p:nvPr>
            <p:ph type="sldNum" sz="quarter" idx="10"/>
          </p:nvPr>
        </p:nvSpPr>
        <p:spPr>
          <a:ln/>
        </p:spPr>
        <p:txBody>
          <a:bodyPr/>
          <a:lstStyle>
            <a:lvl1pPr>
              <a:defRPr/>
            </a:lvl1pPr>
          </a:lstStyle>
          <a:p>
            <a:pPr>
              <a:defRPr/>
            </a:pPr>
            <a:fld id="{9C6F614F-F85A-450A-992B-16DFF2F7EF00}" type="slidenum">
              <a:rPr lang="en-US"/>
              <a:pPr>
                <a:defRPr/>
              </a:pPr>
              <a:t>‹#›</a:t>
            </a:fld>
            <a:endParaRPr lang="en-US" dirty="0"/>
          </a:p>
        </p:txBody>
      </p:sp>
    </p:spTree>
    <p:extLst>
      <p:ext uri="{BB962C8B-B14F-4D97-AF65-F5344CB8AC3E}">
        <p14:creationId xmlns:p14="http://schemas.microsoft.com/office/powerpoint/2010/main" val="3689979202"/>
      </p:ext>
    </p:extLst>
  </p:cSld>
  <p:clrMapOvr>
    <a:masterClrMapping/>
  </p:clrMapOvr>
  <p:transition xmlns:p14="http://schemas.microsoft.com/office/powerpoint/2010/mai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63615" y="131767"/>
            <a:ext cx="7845425" cy="6296025"/>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Rectangle 202"/>
          <p:cNvSpPr>
            <a:spLocks noGrp="1" noChangeArrowheads="1"/>
          </p:cNvSpPr>
          <p:nvPr>
            <p:ph type="sldNum" sz="quarter" idx="10"/>
          </p:nvPr>
        </p:nvSpPr>
        <p:spPr>
          <a:ln/>
        </p:spPr>
        <p:txBody>
          <a:bodyPr/>
          <a:lstStyle>
            <a:lvl1pPr>
              <a:defRPr/>
            </a:lvl1pPr>
          </a:lstStyle>
          <a:p>
            <a:pPr>
              <a:defRPr/>
            </a:pPr>
            <a:fld id="{2D419FC9-835A-4CE5-887E-3DDB20C83584}" type="slidenum">
              <a:rPr lang="en-US"/>
              <a:pPr>
                <a:defRPr/>
              </a:pPr>
              <a:t>‹#›</a:t>
            </a:fld>
            <a:endParaRPr lang="en-US" dirty="0"/>
          </a:p>
        </p:txBody>
      </p:sp>
    </p:spTree>
    <p:extLst>
      <p:ext uri="{BB962C8B-B14F-4D97-AF65-F5344CB8AC3E}">
        <p14:creationId xmlns:p14="http://schemas.microsoft.com/office/powerpoint/2010/main" val="1277382448"/>
      </p:ext>
    </p:extLst>
  </p:cSld>
  <p:clrMapOvr>
    <a:masterClrMapping/>
  </p:clrMapOvr>
  <p:transition xmlns:p14="http://schemas.microsoft.com/office/powerpoint/2010/mai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Line 70"/>
          <p:cNvSpPr>
            <a:spLocks noChangeShapeType="1"/>
          </p:cNvSpPr>
          <p:nvPr userDrawn="1"/>
        </p:nvSpPr>
        <p:spPr bwMode="auto">
          <a:xfrm>
            <a:off x="0" y="3784600"/>
            <a:ext cx="9144000" cy="0"/>
          </a:xfrm>
          <a:prstGeom prst="line">
            <a:avLst/>
          </a:prstGeom>
          <a:noFill/>
          <a:ln w="9525">
            <a:solidFill>
              <a:schemeClr val="bg2"/>
            </a:solidFill>
            <a:round/>
            <a:headEnd/>
            <a:tailEnd/>
          </a:ln>
        </p:spPr>
        <p:txBody>
          <a:bodyPr wrap="none" anchor="ctr"/>
          <a:lstStyle/>
          <a:p>
            <a:endParaRPr lang="en-US" dirty="0">
              <a:solidFill>
                <a:srgbClr val="000000"/>
              </a:solidFill>
            </a:endParaRPr>
          </a:p>
        </p:txBody>
      </p:sp>
      <p:sp>
        <p:nvSpPr>
          <p:cNvPr id="5" name="Line 71"/>
          <p:cNvSpPr>
            <a:spLocks noChangeShapeType="1"/>
          </p:cNvSpPr>
          <p:nvPr userDrawn="1"/>
        </p:nvSpPr>
        <p:spPr bwMode="auto">
          <a:xfrm>
            <a:off x="4572000" y="1143004"/>
            <a:ext cx="0" cy="5184775"/>
          </a:xfrm>
          <a:prstGeom prst="line">
            <a:avLst/>
          </a:prstGeom>
          <a:noFill/>
          <a:ln w="9525">
            <a:solidFill>
              <a:schemeClr val="bg2"/>
            </a:solidFill>
            <a:round/>
            <a:headEnd/>
            <a:tailEnd/>
          </a:ln>
        </p:spPr>
        <p:txBody>
          <a:bodyPr wrap="none" anchor="ctr"/>
          <a:lstStyle/>
          <a:p>
            <a:endParaRPr lang="en-US" dirty="0">
              <a:solidFill>
                <a:srgbClr val="000000"/>
              </a:solidFill>
            </a:endParaRPr>
          </a:p>
        </p:txBody>
      </p:sp>
      <p:sp>
        <p:nvSpPr>
          <p:cNvPr id="6" name="Text Box 72"/>
          <p:cNvSpPr txBox="1">
            <a:spLocks noChangeArrowheads="1"/>
          </p:cNvSpPr>
          <p:nvPr userDrawn="1"/>
        </p:nvSpPr>
        <p:spPr bwMode="auto">
          <a:xfrm>
            <a:off x="76200" y="990600"/>
            <a:ext cx="34686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charset="0"/>
                <a:ea typeface="ＭＳ Ｐゴシック" charset="0"/>
                <a:cs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defRPr/>
            </a:pPr>
            <a:r>
              <a:rPr lang="en-US" sz="1400" b="1" u="sng" dirty="0" smtClean="0">
                <a:solidFill>
                  <a:srgbClr val="000000"/>
                </a:solidFill>
                <a:latin typeface="Calibri" charset="0"/>
                <a:cs typeface="Comic Sans MS" charset="0"/>
              </a:rPr>
              <a:t>Objective</a:t>
            </a:r>
          </a:p>
        </p:txBody>
      </p:sp>
      <p:sp>
        <p:nvSpPr>
          <p:cNvPr id="7" name="Text Box 73"/>
          <p:cNvSpPr txBox="1">
            <a:spLocks noChangeArrowheads="1"/>
          </p:cNvSpPr>
          <p:nvPr userDrawn="1"/>
        </p:nvSpPr>
        <p:spPr bwMode="auto">
          <a:xfrm>
            <a:off x="76202" y="3752854"/>
            <a:ext cx="14636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charset="0"/>
                <a:ea typeface="ＭＳ Ｐゴシック" charset="0"/>
                <a:cs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defRPr/>
            </a:pPr>
            <a:r>
              <a:rPr lang="en-US" sz="1400" b="1" u="sng" dirty="0" smtClean="0">
                <a:solidFill>
                  <a:srgbClr val="000000"/>
                </a:solidFill>
                <a:latin typeface="Calibri" charset="0"/>
                <a:cs typeface="Comic Sans MS" charset="0"/>
              </a:rPr>
              <a:t>Approach</a:t>
            </a:r>
          </a:p>
        </p:txBody>
      </p:sp>
      <p:sp>
        <p:nvSpPr>
          <p:cNvPr id="8" name="Text Box 74"/>
          <p:cNvSpPr txBox="1">
            <a:spLocks noChangeArrowheads="1"/>
          </p:cNvSpPr>
          <p:nvPr userDrawn="1"/>
        </p:nvSpPr>
        <p:spPr bwMode="auto">
          <a:xfrm>
            <a:off x="76200" y="5953129"/>
            <a:ext cx="44386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7475" indent="-117475" defTabSz="339725" eaLnBrk="0" hangingPunct="0">
              <a:defRPr sz="1000">
                <a:solidFill>
                  <a:schemeClr val="tx1"/>
                </a:solidFill>
                <a:latin typeface="Arial" charset="0"/>
                <a:ea typeface="ＭＳ Ｐゴシック" charset="0"/>
                <a:cs typeface="ＭＳ Ｐゴシック" charset="0"/>
              </a:defRPr>
            </a:lvl1pPr>
            <a:lvl2pPr marL="742950" indent="-285750" defTabSz="339725" eaLnBrk="0" hangingPunct="0">
              <a:defRPr sz="1000">
                <a:solidFill>
                  <a:schemeClr val="tx1"/>
                </a:solidFill>
                <a:latin typeface="Arial" charset="0"/>
                <a:ea typeface="ＭＳ Ｐゴシック" charset="0"/>
              </a:defRPr>
            </a:lvl2pPr>
            <a:lvl3pPr marL="1143000" indent="-228600" defTabSz="339725" eaLnBrk="0" hangingPunct="0">
              <a:defRPr sz="1000">
                <a:solidFill>
                  <a:schemeClr val="tx1"/>
                </a:solidFill>
                <a:latin typeface="Arial" charset="0"/>
                <a:ea typeface="ＭＳ Ｐゴシック" charset="0"/>
              </a:defRPr>
            </a:lvl3pPr>
            <a:lvl4pPr marL="1600200" indent="-228600" defTabSz="339725" eaLnBrk="0" hangingPunct="0">
              <a:defRPr sz="1000">
                <a:solidFill>
                  <a:schemeClr val="tx1"/>
                </a:solidFill>
                <a:latin typeface="Arial" charset="0"/>
                <a:ea typeface="ＭＳ Ｐゴシック" charset="0"/>
              </a:defRPr>
            </a:lvl4pPr>
            <a:lvl5pPr marL="2057400" indent="-228600" defTabSz="339725" eaLnBrk="0" hangingPunct="0">
              <a:defRPr sz="1000">
                <a:solidFill>
                  <a:schemeClr val="tx1"/>
                </a:solidFill>
                <a:latin typeface="Arial" charset="0"/>
                <a:ea typeface="ＭＳ Ｐゴシック" charset="0"/>
              </a:defRPr>
            </a:lvl5pPr>
            <a:lvl6pPr marL="2514600" indent="-228600" defTabSz="339725" eaLnBrk="0" fontAlgn="base" hangingPunct="0">
              <a:spcBef>
                <a:spcPct val="0"/>
              </a:spcBef>
              <a:spcAft>
                <a:spcPct val="0"/>
              </a:spcAft>
              <a:defRPr sz="1000">
                <a:solidFill>
                  <a:schemeClr val="tx1"/>
                </a:solidFill>
                <a:latin typeface="Arial" charset="0"/>
                <a:ea typeface="ＭＳ Ｐゴシック" charset="0"/>
              </a:defRPr>
            </a:lvl6pPr>
            <a:lvl7pPr marL="2971800" indent="-228600" defTabSz="339725" eaLnBrk="0" fontAlgn="base" hangingPunct="0">
              <a:spcBef>
                <a:spcPct val="0"/>
              </a:spcBef>
              <a:spcAft>
                <a:spcPct val="0"/>
              </a:spcAft>
              <a:defRPr sz="1000">
                <a:solidFill>
                  <a:schemeClr val="tx1"/>
                </a:solidFill>
                <a:latin typeface="Arial" charset="0"/>
                <a:ea typeface="ＭＳ Ｐゴシック" charset="0"/>
              </a:defRPr>
            </a:lvl7pPr>
            <a:lvl8pPr marL="3429000" indent="-228600" defTabSz="339725" eaLnBrk="0" fontAlgn="base" hangingPunct="0">
              <a:spcBef>
                <a:spcPct val="0"/>
              </a:spcBef>
              <a:spcAft>
                <a:spcPct val="0"/>
              </a:spcAft>
              <a:defRPr sz="1000">
                <a:solidFill>
                  <a:schemeClr val="tx1"/>
                </a:solidFill>
                <a:latin typeface="Arial" charset="0"/>
                <a:ea typeface="ＭＳ Ｐゴシック" charset="0"/>
              </a:defRPr>
            </a:lvl8pPr>
            <a:lvl9pPr marL="3886200" indent="-228600" defTabSz="339725" eaLnBrk="0" fontAlgn="base" hangingPunct="0">
              <a:spcBef>
                <a:spcPct val="0"/>
              </a:spcBef>
              <a:spcAft>
                <a:spcPct val="0"/>
              </a:spcAft>
              <a:defRPr sz="1000">
                <a:solidFill>
                  <a:schemeClr val="tx1"/>
                </a:solidFill>
                <a:latin typeface="Arial" charset="0"/>
                <a:ea typeface="ＭＳ Ｐゴシック" charset="0"/>
              </a:defRPr>
            </a:lvl9pPr>
          </a:lstStyle>
          <a:p>
            <a:pPr>
              <a:defRPr/>
            </a:pPr>
            <a:r>
              <a:rPr lang="en-US" sz="1400" b="1" u="sng" dirty="0" smtClean="0">
                <a:solidFill>
                  <a:srgbClr val="000000"/>
                </a:solidFill>
                <a:latin typeface="Calibri" charset="0"/>
                <a:cs typeface="Comic Sans MS" charset="0"/>
              </a:rPr>
              <a:t>Co-Is/Partners</a:t>
            </a:r>
          </a:p>
          <a:p>
            <a:pPr>
              <a:defRPr/>
            </a:pPr>
            <a:r>
              <a:rPr lang="en-US" sz="1400" dirty="0" smtClean="0">
                <a:solidFill>
                  <a:srgbClr val="000000"/>
                </a:solidFill>
                <a:latin typeface="Calibri" charset="0"/>
                <a:cs typeface="Arial" charset="0"/>
              </a:rPr>
              <a:t>Name1, Name2, OrgA; Name3, OrgB</a:t>
            </a:r>
          </a:p>
        </p:txBody>
      </p:sp>
      <p:sp>
        <p:nvSpPr>
          <p:cNvPr id="9" name="Text Box 73"/>
          <p:cNvSpPr txBox="1">
            <a:spLocks noChangeArrowheads="1"/>
          </p:cNvSpPr>
          <p:nvPr userDrawn="1"/>
        </p:nvSpPr>
        <p:spPr bwMode="auto">
          <a:xfrm>
            <a:off x="4573590" y="3748092"/>
            <a:ext cx="14636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charset="0"/>
                <a:ea typeface="ＭＳ Ｐゴシック" charset="0"/>
                <a:cs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defRPr/>
            </a:pPr>
            <a:r>
              <a:rPr lang="en-US" sz="1400" b="1" u="sng" dirty="0" smtClean="0">
                <a:solidFill>
                  <a:srgbClr val="000000"/>
                </a:solidFill>
                <a:latin typeface="Calibri" charset="0"/>
                <a:cs typeface="Comic Sans MS" charset="0"/>
              </a:rPr>
              <a:t>Key Milestones</a:t>
            </a:r>
          </a:p>
        </p:txBody>
      </p:sp>
      <p:sp>
        <p:nvSpPr>
          <p:cNvPr id="10" name="Rectangle 2"/>
          <p:cNvSpPr>
            <a:spLocks noGrp="1" noChangeArrowheads="1"/>
          </p:cNvSpPr>
          <p:nvPr>
            <p:ph type="ctrTitle"/>
          </p:nvPr>
        </p:nvSpPr>
        <p:spPr>
          <a:xfrm>
            <a:off x="779465" y="138064"/>
            <a:ext cx="7678737" cy="415925"/>
          </a:xfrm>
          <a:prstGeom prst="rect">
            <a:avLst/>
          </a:prstGeom>
        </p:spPr>
        <p:txBody>
          <a:bodyPr/>
          <a:lstStyle>
            <a:lvl1pPr>
              <a:defRPr sz="1600" b="1" i="0">
                <a:solidFill>
                  <a:schemeClr val="tx1"/>
                </a:solidFill>
                <a:latin typeface="+mj-lt"/>
                <a:cs typeface="Comic Sans MS"/>
              </a:defRPr>
            </a:lvl1pPr>
          </a:lstStyle>
          <a:p>
            <a:r>
              <a:rPr lang="en-US" dirty="0"/>
              <a:t>Project Title</a:t>
            </a:r>
          </a:p>
        </p:txBody>
      </p:sp>
      <p:sp>
        <p:nvSpPr>
          <p:cNvPr id="11" name="Rectangle 3"/>
          <p:cNvSpPr>
            <a:spLocks noGrp="1" noChangeArrowheads="1"/>
          </p:cNvSpPr>
          <p:nvPr>
            <p:ph type="subTitle" idx="1"/>
          </p:nvPr>
        </p:nvSpPr>
        <p:spPr>
          <a:xfrm>
            <a:off x="1371600" y="587327"/>
            <a:ext cx="6400800" cy="293687"/>
          </a:xfrm>
          <a:prstGeom prst="rect">
            <a:avLst/>
          </a:prstGeom>
        </p:spPr>
        <p:txBody>
          <a:bodyPr/>
          <a:lstStyle>
            <a:lvl1pPr marL="0" indent="0" algn="ctr">
              <a:buFontTx/>
              <a:buNone/>
              <a:defRPr sz="1400" b="0">
                <a:latin typeface="+mn-lt"/>
                <a:cs typeface="Comic Sans MS"/>
              </a:defRPr>
            </a:lvl1pPr>
          </a:lstStyle>
          <a:p>
            <a:r>
              <a:rPr lang="en-US" dirty="0" smtClean="0"/>
              <a:t>PI:  </a:t>
            </a:r>
            <a:r>
              <a:rPr lang="en-US" dirty="0" err="1" smtClean="0"/>
              <a:t>Firstname</a:t>
            </a:r>
            <a:r>
              <a:rPr lang="en-US" dirty="0" smtClean="0"/>
              <a:t> </a:t>
            </a:r>
            <a:r>
              <a:rPr lang="en-US" dirty="0" err="1" smtClean="0"/>
              <a:t>Lastname</a:t>
            </a:r>
            <a:r>
              <a:rPr lang="en-US" dirty="0" smtClean="0"/>
              <a:t>, Institution</a:t>
            </a:r>
            <a:endParaRPr lang="en-US" dirty="0"/>
          </a:p>
        </p:txBody>
      </p:sp>
    </p:spTree>
    <p:extLst>
      <p:ext uri="{BB962C8B-B14F-4D97-AF65-F5344CB8AC3E}">
        <p14:creationId xmlns:p14="http://schemas.microsoft.com/office/powerpoint/2010/main" val="1121560226"/>
      </p:ext>
    </p:extLst>
  </p:cSld>
  <p:clrMapOvr>
    <a:masterClrMapping/>
  </p:clrMapOvr>
  <p:transition xmlns:p14="http://schemas.microsoft.com/office/powerpoint/2010/mai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758951" y="131767"/>
            <a:ext cx="6851650" cy="530225"/>
          </a:xfrm>
          <a:prstGeom prst="rect">
            <a:avLst/>
          </a:prstGeom>
        </p:spPr>
        <p:txBody>
          <a:bodyPr/>
          <a:lstStyle>
            <a:lvl1pPr>
              <a:defRPr baseline="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963613" y="1290638"/>
            <a:ext cx="3846512" cy="51371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62527" y="1290638"/>
            <a:ext cx="3846513" cy="51371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02"/>
          <p:cNvSpPr>
            <a:spLocks noGrp="1" noChangeArrowheads="1"/>
          </p:cNvSpPr>
          <p:nvPr>
            <p:ph type="sldNum" sz="quarter" idx="10"/>
          </p:nvPr>
        </p:nvSpPr>
        <p:spPr>
          <a:ln/>
        </p:spPr>
        <p:txBody>
          <a:bodyPr/>
          <a:lstStyle>
            <a:lvl1pPr>
              <a:defRPr/>
            </a:lvl1pPr>
          </a:lstStyle>
          <a:p>
            <a:pPr>
              <a:defRPr/>
            </a:pPr>
            <a:fld id="{3A934E05-AD9A-4B61-AE20-587C95D94958}" type="slidenum">
              <a:rPr lang="en-US"/>
              <a:pPr>
                <a:defRPr/>
              </a:pPr>
              <a:t>‹#›</a:t>
            </a:fld>
            <a:endParaRPr lang="en-US" dirty="0"/>
          </a:p>
        </p:txBody>
      </p:sp>
    </p:spTree>
  </p:cSld>
  <p:clrMapOvr>
    <a:masterClrMapping/>
  </p:clrMapOvr>
  <p:transition xmlns:p14="http://schemas.microsoft.com/office/powerpoint/2010/mai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de-CH"/>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de-CH"/>
          </a:p>
        </p:txBody>
      </p:sp>
      <p:sp>
        <p:nvSpPr>
          <p:cNvPr id="4" name="Date Placeholder 3"/>
          <p:cNvSpPr>
            <a:spLocks noGrp="1"/>
          </p:cNvSpPr>
          <p:nvPr>
            <p:ph type="dt" sz="half" idx="10"/>
          </p:nvPr>
        </p:nvSpPr>
        <p:spPr/>
        <p:txBody>
          <a:bodyPr/>
          <a:lstStyle>
            <a:lvl1pPr>
              <a:defRPr/>
            </a:lvl1pPr>
          </a:lstStyle>
          <a:p>
            <a:pPr>
              <a:defRPr/>
            </a:pPr>
            <a:endParaRPr lang="de-CH" altLang="en-US"/>
          </a:p>
        </p:txBody>
      </p:sp>
      <p:sp>
        <p:nvSpPr>
          <p:cNvPr id="5" name="Footer Placeholder 4"/>
          <p:cNvSpPr>
            <a:spLocks noGrp="1"/>
          </p:cNvSpPr>
          <p:nvPr>
            <p:ph type="ftr" sz="quarter" idx="11"/>
          </p:nvPr>
        </p:nvSpPr>
        <p:spPr/>
        <p:txBody>
          <a:bodyPr/>
          <a:lstStyle>
            <a:lvl1pPr>
              <a:defRPr/>
            </a:lvl1pPr>
          </a:lstStyle>
          <a:p>
            <a:pPr>
              <a:defRPr/>
            </a:pPr>
            <a:endParaRPr lang="de-CH"/>
          </a:p>
        </p:txBody>
      </p:sp>
      <p:sp>
        <p:nvSpPr>
          <p:cNvPr id="6" name="Slide Number Placeholder 5"/>
          <p:cNvSpPr>
            <a:spLocks noGrp="1"/>
          </p:cNvSpPr>
          <p:nvPr>
            <p:ph type="sldNum" sz="quarter" idx="12"/>
          </p:nvPr>
        </p:nvSpPr>
        <p:spPr/>
        <p:txBody>
          <a:bodyPr/>
          <a:lstStyle>
            <a:lvl1pPr>
              <a:defRPr/>
            </a:lvl1pPr>
          </a:lstStyle>
          <a:p>
            <a:pPr>
              <a:defRPr/>
            </a:pPr>
            <a:fld id="{541BF335-0D5C-40D0-A81C-F0E6C573DC2C}" type="slidenum">
              <a:rPr lang="en-US" altLang="en-US"/>
              <a:pPr>
                <a:defRPr/>
              </a:pPr>
              <a:t>‹#›</a:t>
            </a:fld>
            <a:endParaRPr lang="en-US" altLang="en-US"/>
          </a:p>
        </p:txBody>
      </p:sp>
    </p:spTree>
    <p:extLst>
      <p:ext uri="{BB962C8B-B14F-4D97-AF65-F5344CB8AC3E}">
        <p14:creationId xmlns:p14="http://schemas.microsoft.com/office/powerpoint/2010/main" val="3810982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cture 16" descr="top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438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0" y="76200"/>
            <a:ext cx="8229600" cy="609600"/>
          </a:xfrm>
        </p:spPr>
        <p:txBody>
          <a:bodyPr/>
          <a:lstStyle/>
          <a:p>
            <a:r>
              <a:rPr lang="en-US" dirty="0" smtClean="0"/>
              <a:t>Click to edit Master title style</a:t>
            </a:r>
            <a:endParaRPr lang="de-CH" dirty="0"/>
          </a:p>
        </p:txBody>
      </p:sp>
      <p:sp>
        <p:nvSpPr>
          <p:cNvPr id="3" name="Content Placeholder 2"/>
          <p:cNvSpPr>
            <a:spLocks noGrp="1"/>
          </p:cNvSpPr>
          <p:nvPr>
            <p:ph idx="1"/>
          </p:nvPr>
        </p:nvSpPr>
        <p:spPr>
          <a:xfrm>
            <a:off x="609600" y="914400"/>
            <a:ext cx="8229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6" name="Footer Placeholder 4"/>
          <p:cNvSpPr>
            <a:spLocks noGrp="1"/>
          </p:cNvSpPr>
          <p:nvPr>
            <p:ph type="ftr" sz="quarter" idx="10"/>
          </p:nvPr>
        </p:nvSpPr>
        <p:spPr>
          <a:xfrm>
            <a:off x="609600" y="6375400"/>
            <a:ext cx="2895600" cy="365125"/>
          </a:xfrm>
        </p:spPr>
        <p:txBody>
          <a:bodyPr/>
          <a:lstStyle>
            <a:lvl1pPr>
              <a:defRPr/>
            </a:lvl1pPr>
          </a:lstStyle>
          <a:p>
            <a:pPr>
              <a:defRPr/>
            </a:pPr>
            <a:endParaRPr lang="de-CH"/>
          </a:p>
        </p:txBody>
      </p:sp>
      <p:sp>
        <p:nvSpPr>
          <p:cNvPr id="7" name="Slide Number Placeholder 5"/>
          <p:cNvSpPr>
            <a:spLocks noGrp="1"/>
          </p:cNvSpPr>
          <p:nvPr>
            <p:ph type="sldNum" sz="quarter" idx="11"/>
          </p:nvPr>
        </p:nvSpPr>
        <p:spPr>
          <a:xfrm>
            <a:off x="6705600" y="6381750"/>
            <a:ext cx="2133600" cy="365125"/>
          </a:xfrm>
        </p:spPr>
        <p:txBody>
          <a:bodyPr/>
          <a:lstStyle>
            <a:lvl1pPr>
              <a:defRPr/>
            </a:lvl1pPr>
          </a:lstStyle>
          <a:p>
            <a:pPr>
              <a:defRPr/>
            </a:pPr>
            <a:fld id="{539973ED-3CA8-486F-9949-DD3997A21E33}" type="slidenum">
              <a:rPr lang="en-US" altLang="en-US"/>
              <a:pPr>
                <a:defRPr/>
              </a:pPr>
              <a:t>‹#›</a:t>
            </a:fld>
            <a:endParaRPr lang="en-US" altLang="en-US"/>
          </a:p>
        </p:txBody>
      </p:sp>
    </p:spTree>
    <p:extLst>
      <p:ext uri="{BB962C8B-B14F-4D97-AF65-F5344CB8AC3E}">
        <p14:creationId xmlns:p14="http://schemas.microsoft.com/office/powerpoint/2010/main" val="3127206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de-CH"/>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de-CH" altLang="en-US"/>
          </a:p>
        </p:txBody>
      </p:sp>
      <p:sp>
        <p:nvSpPr>
          <p:cNvPr id="5" name="Footer Placeholder 4"/>
          <p:cNvSpPr>
            <a:spLocks noGrp="1"/>
          </p:cNvSpPr>
          <p:nvPr>
            <p:ph type="ftr" sz="quarter" idx="11"/>
          </p:nvPr>
        </p:nvSpPr>
        <p:spPr/>
        <p:txBody>
          <a:bodyPr/>
          <a:lstStyle>
            <a:lvl1pPr>
              <a:defRPr/>
            </a:lvl1pPr>
          </a:lstStyle>
          <a:p>
            <a:pPr>
              <a:defRPr/>
            </a:pPr>
            <a:endParaRPr lang="de-CH"/>
          </a:p>
        </p:txBody>
      </p:sp>
      <p:sp>
        <p:nvSpPr>
          <p:cNvPr id="6" name="Slide Number Placeholder 5"/>
          <p:cNvSpPr>
            <a:spLocks noGrp="1"/>
          </p:cNvSpPr>
          <p:nvPr>
            <p:ph type="sldNum" sz="quarter" idx="12"/>
          </p:nvPr>
        </p:nvSpPr>
        <p:spPr/>
        <p:txBody>
          <a:bodyPr/>
          <a:lstStyle>
            <a:lvl1pPr>
              <a:defRPr/>
            </a:lvl1pPr>
          </a:lstStyle>
          <a:p>
            <a:pPr>
              <a:defRPr/>
            </a:pPr>
            <a:fld id="{C986BA8A-0601-43A9-B8B5-ED1A0EDD855D}" type="slidenum">
              <a:rPr lang="en-US" altLang="en-US"/>
              <a:pPr>
                <a:defRPr/>
              </a:pPr>
              <a:t>‹#›</a:t>
            </a:fld>
            <a:endParaRPr lang="en-US" altLang="en-US"/>
          </a:p>
        </p:txBody>
      </p:sp>
    </p:spTree>
    <p:extLst>
      <p:ext uri="{BB962C8B-B14F-4D97-AF65-F5344CB8AC3E}">
        <p14:creationId xmlns:p14="http://schemas.microsoft.com/office/powerpoint/2010/main" val="36860919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5" name="Date Placeholder 3"/>
          <p:cNvSpPr>
            <a:spLocks noGrp="1"/>
          </p:cNvSpPr>
          <p:nvPr>
            <p:ph type="dt" sz="half" idx="10"/>
          </p:nvPr>
        </p:nvSpPr>
        <p:spPr/>
        <p:txBody>
          <a:bodyPr/>
          <a:lstStyle>
            <a:lvl1pPr>
              <a:defRPr/>
            </a:lvl1pPr>
          </a:lstStyle>
          <a:p>
            <a:pPr>
              <a:defRPr/>
            </a:pPr>
            <a:endParaRPr lang="de-CH" altLang="en-US"/>
          </a:p>
        </p:txBody>
      </p:sp>
      <p:sp>
        <p:nvSpPr>
          <p:cNvPr id="6" name="Footer Placeholder 4"/>
          <p:cNvSpPr>
            <a:spLocks noGrp="1"/>
          </p:cNvSpPr>
          <p:nvPr>
            <p:ph type="ftr" sz="quarter" idx="11"/>
          </p:nvPr>
        </p:nvSpPr>
        <p:spPr/>
        <p:txBody>
          <a:bodyPr/>
          <a:lstStyle>
            <a:lvl1pPr>
              <a:defRPr/>
            </a:lvl1pPr>
          </a:lstStyle>
          <a:p>
            <a:pPr>
              <a:defRPr/>
            </a:pPr>
            <a:endParaRPr lang="de-CH"/>
          </a:p>
        </p:txBody>
      </p:sp>
      <p:sp>
        <p:nvSpPr>
          <p:cNvPr id="7" name="Slide Number Placeholder 5"/>
          <p:cNvSpPr>
            <a:spLocks noGrp="1"/>
          </p:cNvSpPr>
          <p:nvPr>
            <p:ph type="sldNum" sz="quarter" idx="12"/>
          </p:nvPr>
        </p:nvSpPr>
        <p:spPr/>
        <p:txBody>
          <a:bodyPr/>
          <a:lstStyle>
            <a:lvl1pPr>
              <a:defRPr/>
            </a:lvl1pPr>
          </a:lstStyle>
          <a:p>
            <a:pPr>
              <a:defRPr/>
            </a:pPr>
            <a:fld id="{06B1EB8C-AA48-40A1-93C5-45D84C0D97D3}" type="slidenum">
              <a:rPr lang="en-US" altLang="en-US"/>
              <a:pPr>
                <a:defRPr/>
              </a:pPr>
              <a:t>‹#›</a:t>
            </a:fld>
            <a:endParaRPr lang="en-US" altLang="en-US"/>
          </a:p>
        </p:txBody>
      </p:sp>
    </p:spTree>
    <p:extLst>
      <p:ext uri="{BB962C8B-B14F-4D97-AF65-F5344CB8AC3E}">
        <p14:creationId xmlns:p14="http://schemas.microsoft.com/office/powerpoint/2010/main" val="18582522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de-CH"/>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7" name="Date Placeholder 3"/>
          <p:cNvSpPr>
            <a:spLocks noGrp="1"/>
          </p:cNvSpPr>
          <p:nvPr>
            <p:ph type="dt" sz="half" idx="10"/>
          </p:nvPr>
        </p:nvSpPr>
        <p:spPr/>
        <p:txBody>
          <a:bodyPr/>
          <a:lstStyle>
            <a:lvl1pPr>
              <a:defRPr/>
            </a:lvl1pPr>
          </a:lstStyle>
          <a:p>
            <a:pPr>
              <a:defRPr/>
            </a:pPr>
            <a:endParaRPr lang="de-CH" altLang="en-US"/>
          </a:p>
        </p:txBody>
      </p:sp>
      <p:sp>
        <p:nvSpPr>
          <p:cNvPr id="8" name="Footer Placeholder 4"/>
          <p:cNvSpPr>
            <a:spLocks noGrp="1"/>
          </p:cNvSpPr>
          <p:nvPr>
            <p:ph type="ftr" sz="quarter" idx="11"/>
          </p:nvPr>
        </p:nvSpPr>
        <p:spPr/>
        <p:txBody>
          <a:bodyPr/>
          <a:lstStyle>
            <a:lvl1pPr>
              <a:defRPr/>
            </a:lvl1pPr>
          </a:lstStyle>
          <a:p>
            <a:pPr>
              <a:defRPr/>
            </a:pPr>
            <a:endParaRPr lang="de-CH"/>
          </a:p>
        </p:txBody>
      </p:sp>
      <p:sp>
        <p:nvSpPr>
          <p:cNvPr id="9" name="Slide Number Placeholder 5"/>
          <p:cNvSpPr>
            <a:spLocks noGrp="1"/>
          </p:cNvSpPr>
          <p:nvPr>
            <p:ph type="sldNum" sz="quarter" idx="12"/>
          </p:nvPr>
        </p:nvSpPr>
        <p:spPr/>
        <p:txBody>
          <a:bodyPr/>
          <a:lstStyle>
            <a:lvl1pPr>
              <a:defRPr/>
            </a:lvl1pPr>
          </a:lstStyle>
          <a:p>
            <a:pPr>
              <a:defRPr/>
            </a:pPr>
            <a:fld id="{16AAB25D-921A-4BF2-B813-46D0E92871DD}" type="slidenum">
              <a:rPr lang="en-US" altLang="en-US"/>
              <a:pPr>
                <a:defRPr/>
              </a:pPr>
              <a:t>‹#›</a:t>
            </a:fld>
            <a:endParaRPr lang="en-US" altLang="en-US"/>
          </a:p>
        </p:txBody>
      </p:sp>
    </p:spTree>
    <p:extLst>
      <p:ext uri="{BB962C8B-B14F-4D97-AF65-F5344CB8AC3E}">
        <p14:creationId xmlns:p14="http://schemas.microsoft.com/office/powerpoint/2010/main" val="1331031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3" name="Date Placeholder 3"/>
          <p:cNvSpPr>
            <a:spLocks noGrp="1"/>
          </p:cNvSpPr>
          <p:nvPr>
            <p:ph type="dt" sz="half" idx="10"/>
          </p:nvPr>
        </p:nvSpPr>
        <p:spPr/>
        <p:txBody>
          <a:bodyPr/>
          <a:lstStyle>
            <a:lvl1pPr>
              <a:defRPr/>
            </a:lvl1pPr>
          </a:lstStyle>
          <a:p>
            <a:pPr>
              <a:defRPr/>
            </a:pPr>
            <a:endParaRPr lang="de-CH" altLang="en-US"/>
          </a:p>
        </p:txBody>
      </p:sp>
      <p:sp>
        <p:nvSpPr>
          <p:cNvPr id="4" name="Footer Placeholder 4"/>
          <p:cNvSpPr>
            <a:spLocks noGrp="1"/>
          </p:cNvSpPr>
          <p:nvPr>
            <p:ph type="ftr" sz="quarter" idx="11"/>
          </p:nvPr>
        </p:nvSpPr>
        <p:spPr/>
        <p:txBody>
          <a:bodyPr/>
          <a:lstStyle>
            <a:lvl1pPr>
              <a:defRPr/>
            </a:lvl1pPr>
          </a:lstStyle>
          <a:p>
            <a:pPr>
              <a:defRPr/>
            </a:pPr>
            <a:endParaRPr lang="de-CH"/>
          </a:p>
        </p:txBody>
      </p:sp>
      <p:sp>
        <p:nvSpPr>
          <p:cNvPr id="5" name="Slide Number Placeholder 5"/>
          <p:cNvSpPr>
            <a:spLocks noGrp="1"/>
          </p:cNvSpPr>
          <p:nvPr>
            <p:ph type="sldNum" sz="quarter" idx="12"/>
          </p:nvPr>
        </p:nvSpPr>
        <p:spPr/>
        <p:txBody>
          <a:bodyPr/>
          <a:lstStyle>
            <a:lvl1pPr>
              <a:defRPr/>
            </a:lvl1pPr>
          </a:lstStyle>
          <a:p>
            <a:pPr>
              <a:defRPr/>
            </a:pPr>
            <a:fld id="{AA4F5A82-3698-4C51-BB5C-E620EAF6279E}" type="slidenum">
              <a:rPr lang="en-US" altLang="en-US"/>
              <a:pPr>
                <a:defRPr/>
              </a:pPr>
              <a:t>‹#›</a:t>
            </a:fld>
            <a:endParaRPr lang="en-US" altLang="en-US"/>
          </a:p>
        </p:txBody>
      </p:sp>
    </p:spTree>
    <p:extLst>
      <p:ext uri="{BB962C8B-B14F-4D97-AF65-F5344CB8AC3E}">
        <p14:creationId xmlns:p14="http://schemas.microsoft.com/office/powerpoint/2010/main" val="37168556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de-CH" altLang="en-US"/>
          </a:p>
        </p:txBody>
      </p:sp>
      <p:sp>
        <p:nvSpPr>
          <p:cNvPr id="3" name="Footer Placeholder 4"/>
          <p:cNvSpPr>
            <a:spLocks noGrp="1"/>
          </p:cNvSpPr>
          <p:nvPr>
            <p:ph type="ftr" sz="quarter" idx="11"/>
          </p:nvPr>
        </p:nvSpPr>
        <p:spPr/>
        <p:txBody>
          <a:bodyPr/>
          <a:lstStyle>
            <a:lvl1pPr>
              <a:defRPr/>
            </a:lvl1pPr>
          </a:lstStyle>
          <a:p>
            <a:pPr>
              <a:defRPr/>
            </a:pPr>
            <a:endParaRPr lang="de-CH"/>
          </a:p>
        </p:txBody>
      </p:sp>
      <p:sp>
        <p:nvSpPr>
          <p:cNvPr id="4" name="Slide Number Placeholder 5"/>
          <p:cNvSpPr>
            <a:spLocks noGrp="1"/>
          </p:cNvSpPr>
          <p:nvPr>
            <p:ph type="sldNum" sz="quarter" idx="12"/>
          </p:nvPr>
        </p:nvSpPr>
        <p:spPr/>
        <p:txBody>
          <a:bodyPr/>
          <a:lstStyle>
            <a:lvl1pPr>
              <a:defRPr/>
            </a:lvl1pPr>
          </a:lstStyle>
          <a:p>
            <a:pPr>
              <a:defRPr/>
            </a:pPr>
            <a:fld id="{7F192CF5-04B4-48DD-BF91-886DFA49BA87}" type="slidenum">
              <a:rPr lang="en-US" altLang="en-US"/>
              <a:pPr>
                <a:defRPr/>
              </a:pPr>
              <a:t>‹#›</a:t>
            </a:fld>
            <a:endParaRPr lang="en-US" altLang="en-US"/>
          </a:p>
        </p:txBody>
      </p:sp>
    </p:spTree>
    <p:extLst>
      <p:ext uri="{BB962C8B-B14F-4D97-AF65-F5344CB8AC3E}">
        <p14:creationId xmlns:p14="http://schemas.microsoft.com/office/powerpoint/2010/main" val="13303639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de-CH"/>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de-CH" altLang="en-US"/>
          </a:p>
        </p:txBody>
      </p:sp>
      <p:sp>
        <p:nvSpPr>
          <p:cNvPr id="6" name="Footer Placeholder 4"/>
          <p:cNvSpPr>
            <a:spLocks noGrp="1"/>
          </p:cNvSpPr>
          <p:nvPr>
            <p:ph type="ftr" sz="quarter" idx="11"/>
          </p:nvPr>
        </p:nvSpPr>
        <p:spPr/>
        <p:txBody>
          <a:bodyPr/>
          <a:lstStyle>
            <a:lvl1pPr>
              <a:defRPr/>
            </a:lvl1pPr>
          </a:lstStyle>
          <a:p>
            <a:pPr>
              <a:defRPr/>
            </a:pPr>
            <a:endParaRPr lang="de-CH"/>
          </a:p>
        </p:txBody>
      </p:sp>
      <p:sp>
        <p:nvSpPr>
          <p:cNvPr id="7" name="Slide Number Placeholder 5"/>
          <p:cNvSpPr>
            <a:spLocks noGrp="1"/>
          </p:cNvSpPr>
          <p:nvPr>
            <p:ph type="sldNum" sz="quarter" idx="12"/>
          </p:nvPr>
        </p:nvSpPr>
        <p:spPr/>
        <p:txBody>
          <a:bodyPr/>
          <a:lstStyle>
            <a:lvl1pPr>
              <a:defRPr/>
            </a:lvl1pPr>
          </a:lstStyle>
          <a:p>
            <a:pPr>
              <a:defRPr/>
            </a:pPr>
            <a:fld id="{ECC342D9-7451-4ED4-A7D3-AA01D44F7BEA}" type="slidenum">
              <a:rPr lang="en-US" altLang="en-US"/>
              <a:pPr>
                <a:defRPr/>
              </a:pPr>
              <a:t>‹#›</a:t>
            </a:fld>
            <a:endParaRPr lang="en-US" altLang="en-US"/>
          </a:p>
        </p:txBody>
      </p:sp>
    </p:spTree>
    <p:extLst>
      <p:ext uri="{BB962C8B-B14F-4D97-AF65-F5344CB8AC3E}">
        <p14:creationId xmlns:p14="http://schemas.microsoft.com/office/powerpoint/2010/main" val="37016214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de-CH"/>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de-CH" altLang="en-US"/>
          </a:p>
        </p:txBody>
      </p:sp>
      <p:sp>
        <p:nvSpPr>
          <p:cNvPr id="6" name="Footer Placeholder 4"/>
          <p:cNvSpPr>
            <a:spLocks noGrp="1"/>
          </p:cNvSpPr>
          <p:nvPr>
            <p:ph type="ftr" sz="quarter" idx="11"/>
          </p:nvPr>
        </p:nvSpPr>
        <p:spPr/>
        <p:txBody>
          <a:bodyPr/>
          <a:lstStyle>
            <a:lvl1pPr>
              <a:defRPr/>
            </a:lvl1pPr>
          </a:lstStyle>
          <a:p>
            <a:pPr>
              <a:defRPr/>
            </a:pPr>
            <a:endParaRPr lang="de-CH"/>
          </a:p>
        </p:txBody>
      </p:sp>
      <p:sp>
        <p:nvSpPr>
          <p:cNvPr id="7" name="Slide Number Placeholder 5"/>
          <p:cNvSpPr>
            <a:spLocks noGrp="1"/>
          </p:cNvSpPr>
          <p:nvPr>
            <p:ph type="sldNum" sz="quarter" idx="12"/>
          </p:nvPr>
        </p:nvSpPr>
        <p:spPr/>
        <p:txBody>
          <a:bodyPr/>
          <a:lstStyle>
            <a:lvl1pPr>
              <a:defRPr/>
            </a:lvl1pPr>
          </a:lstStyle>
          <a:p>
            <a:pPr>
              <a:defRPr/>
            </a:pPr>
            <a:fld id="{53928423-A651-4546-AD82-8911A111AEAB}" type="slidenum">
              <a:rPr lang="en-US" altLang="en-US"/>
              <a:pPr>
                <a:defRPr/>
              </a:pPr>
              <a:t>‹#›</a:t>
            </a:fld>
            <a:endParaRPr lang="en-US" altLang="en-US"/>
          </a:p>
        </p:txBody>
      </p:sp>
    </p:spTree>
    <p:extLst>
      <p:ext uri="{BB962C8B-B14F-4D97-AF65-F5344CB8AC3E}">
        <p14:creationId xmlns:p14="http://schemas.microsoft.com/office/powerpoint/2010/main" val="16280788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Date Placeholder 3"/>
          <p:cNvSpPr>
            <a:spLocks noGrp="1"/>
          </p:cNvSpPr>
          <p:nvPr>
            <p:ph type="dt" sz="half" idx="10"/>
          </p:nvPr>
        </p:nvSpPr>
        <p:spPr/>
        <p:txBody>
          <a:bodyPr/>
          <a:lstStyle>
            <a:lvl1pPr>
              <a:defRPr/>
            </a:lvl1pPr>
          </a:lstStyle>
          <a:p>
            <a:pPr>
              <a:defRPr/>
            </a:pPr>
            <a:endParaRPr lang="de-CH" altLang="en-US"/>
          </a:p>
        </p:txBody>
      </p:sp>
      <p:sp>
        <p:nvSpPr>
          <p:cNvPr id="5" name="Footer Placeholder 4"/>
          <p:cNvSpPr>
            <a:spLocks noGrp="1"/>
          </p:cNvSpPr>
          <p:nvPr>
            <p:ph type="ftr" sz="quarter" idx="11"/>
          </p:nvPr>
        </p:nvSpPr>
        <p:spPr/>
        <p:txBody>
          <a:bodyPr/>
          <a:lstStyle>
            <a:lvl1pPr>
              <a:defRPr/>
            </a:lvl1pPr>
          </a:lstStyle>
          <a:p>
            <a:pPr>
              <a:defRPr/>
            </a:pPr>
            <a:endParaRPr lang="de-CH"/>
          </a:p>
        </p:txBody>
      </p:sp>
      <p:sp>
        <p:nvSpPr>
          <p:cNvPr id="6" name="Slide Number Placeholder 5"/>
          <p:cNvSpPr>
            <a:spLocks noGrp="1"/>
          </p:cNvSpPr>
          <p:nvPr>
            <p:ph type="sldNum" sz="quarter" idx="12"/>
          </p:nvPr>
        </p:nvSpPr>
        <p:spPr/>
        <p:txBody>
          <a:bodyPr/>
          <a:lstStyle>
            <a:lvl1pPr>
              <a:defRPr/>
            </a:lvl1pPr>
          </a:lstStyle>
          <a:p>
            <a:pPr>
              <a:defRPr/>
            </a:pPr>
            <a:fld id="{09D6A057-3DC0-48D4-986F-07D652B065BD}" type="slidenum">
              <a:rPr lang="en-US" altLang="en-US"/>
              <a:pPr>
                <a:defRPr/>
              </a:pPr>
              <a:t>‹#›</a:t>
            </a:fld>
            <a:endParaRPr lang="en-US" altLang="en-US"/>
          </a:p>
        </p:txBody>
      </p:sp>
    </p:spTree>
    <p:extLst>
      <p:ext uri="{BB962C8B-B14F-4D97-AF65-F5344CB8AC3E}">
        <p14:creationId xmlns:p14="http://schemas.microsoft.com/office/powerpoint/2010/main" val="1602920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02"/>
          <p:cNvSpPr>
            <a:spLocks noGrp="1" noChangeArrowheads="1"/>
          </p:cNvSpPr>
          <p:nvPr>
            <p:ph type="sldNum" sz="quarter" idx="10"/>
          </p:nvPr>
        </p:nvSpPr>
        <p:spPr>
          <a:ln/>
        </p:spPr>
        <p:txBody>
          <a:bodyPr/>
          <a:lstStyle>
            <a:lvl1pPr>
              <a:defRPr/>
            </a:lvl1pPr>
          </a:lstStyle>
          <a:p>
            <a:pPr>
              <a:defRPr/>
            </a:pPr>
            <a:fld id="{1A54C0E5-70C2-48DC-A87B-4839CBA46364}" type="slidenum">
              <a:rPr lang="en-US"/>
              <a:pPr>
                <a:defRPr/>
              </a:pPr>
              <a:t>‹#›</a:t>
            </a:fld>
            <a:endParaRPr lang="en-US" dirty="0"/>
          </a:p>
        </p:txBody>
      </p:sp>
    </p:spTree>
  </p:cSld>
  <p:clrMapOvr>
    <a:masterClrMapping/>
  </p:clrMapOvr>
  <p:transition xmlns:p14="http://schemas.microsoft.com/office/powerpoint/2010/mai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de-CH"/>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Date Placeholder 3"/>
          <p:cNvSpPr>
            <a:spLocks noGrp="1"/>
          </p:cNvSpPr>
          <p:nvPr>
            <p:ph type="dt" sz="half" idx="10"/>
          </p:nvPr>
        </p:nvSpPr>
        <p:spPr/>
        <p:txBody>
          <a:bodyPr/>
          <a:lstStyle>
            <a:lvl1pPr>
              <a:defRPr/>
            </a:lvl1pPr>
          </a:lstStyle>
          <a:p>
            <a:pPr>
              <a:defRPr/>
            </a:pPr>
            <a:endParaRPr lang="de-CH" altLang="en-US"/>
          </a:p>
        </p:txBody>
      </p:sp>
      <p:sp>
        <p:nvSpPr>
          <p:cNvPr id="5" name="Footer Placeholder 4"/>
          <p:cNvSpPr>
            <a:spLocks noGrp="1"/>
          </p:cNvSpPr>
          <p:nvPr>
            <p:ph type="ftr" sz="quarter" idx="11"/>
          </p:nvPr>
        </p:nvSpPr>
        <p:spPr/>
        <p:txBody>
          <a:bodyPr/>
          <a:lstStyle>
            <a:lvl1pPr>
              <a:defRPr/>
            </a:lvl1pPr>
          </a:lstStyle>
          <a:p>
            <a:pPr>
              <a:defRPr/>
            </a:pPr>
            <a:endParaRPr lang="de-CH"/>
          </a:p>
        </p:txBody>
      </p:sp>
      <p:sp>
        <p:nvSpPr>
          <p:cNvPr id="6" name="Slide Number Placeholder 5"/>
          <p:cNvSpPr>
            <a:spLocks noGrp="1"/>
          </p:cNvSpPr>
          <p:nvPr>
            <p:ph type="sldNum" sz="quarter" idx="12"/>
          </p:nvPr>
        </p:nvSpPr>
        <p:spPr/>
        <p:txBody>
          <a:bodyPr/>
          <a:lstStyle>
            <a:lvl1pPr>
              <a:defRPr/>
            </a:lvl1pPr>
          </a:lstStyle>
          <a:p>
            <a:pPr>
              <a:defRPr/>
            </a:pPr>
            <a:fld id="{3BA56CD8-71C0-448A-9FB0-7CB7C4F6D439}" type="slidenum">
              <a:rPr lang="en-US" altLang="en-US"/>
              <a:pPr>
                <a:defRPr/>
              </a:pPr>
              <a:t>‹#›</a:t>
            </a:fld>
            <a:endParaRPr lang="en-US" altLang="en-US"/>
          </a:p>
        </p:txBody>
      </p:sp>
    </p:spTree>
    <p:extLst>
      <p:ext uri="{BB962C8B-B14F-4D97-AF65-F5344CB8AC3E}">
        <p14:creationId xmlns:p14="http://schemas.microsoft.com/office/powerpoint/2010/main" val="6133302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9E87C2C-2484-4A6E-8682-018D47A62EB4}" type="datetimeFigureOut">
              <a:rPr lang="en-US" smtClean="0">
                <a:solidFill>
                  <a:prstClr val="black">
                    <a:tint val="75000"/>
                  </a:prstClr>
                </a:solidFill>
              </a:rPr>
              <a:pPr/>
              <a:t>6/17/16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58B42AE-AFFD-4A3A-AB8C-907AC3ABFE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41965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E87C2C-2484-4A6E-8682-018D47A62EB4}" type="datetimeFigureOut">
              <a:rPr lang="en-US" smtClean="0">
                <a:solidFill>
                  <a:prstClr val="black">
                    <a:tint val="75000"/>
                  </a:prstClr>
                </a:solidFill>
              </a:rPr>
              <a:pPr/>
              <a:t>6/17/16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58B42AE-AFFD-4A3A-AB8C-907AC3ABFE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56181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9E87C2C-2484-4A6E-8682-018D47A62EB4}" type="datetimeFigureOut">
              <a:rPr lang="en-US" smtClean="0">
                <a:solidFill>
                  <a:prstClr val="black">
                    <a:tint val="75000"/>
                  </a:prstClr>
                </a:solidFill>
              </a:rPr>
              <a:pPr/>
              <a:t>6/17/16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58B42AE-AFFD-4A3A-AB8C-907AC3ABFE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14438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9E87C2C-2484-4A6E-8682-018D47A62EB4}" type="datetimeFigureOut">
              <a:rPr lang="en-US" smtClean="0">
                <a:solidFill>
                  <a:prstClr val="black">
                    <a:tint val="75000"/>
                  </a:prstClr>
                </a:solidFill>
              </a:rPr>
              <a:pPr/>
              <a:t>6/17/16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58B42AE-AFFD-4A3A-AB8C-907AC3ABFE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85333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9E87C2C-2484-4A6E-8682-018D47A62EB4}" type="datetimeFigureOut">
              <a:rPr lang="en-US" smtClean="0">
                <a:solidFill>
                  <a:prstClr val="black">
                    <a:tint val="75000"/>
                  </a:prstClr>
                </a:solidFill>
              </a:rPr>
              <a:pPr/>
              <a:t>6/17/16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58B42AE-AFFD-4A3A-AB8C-907AC3ABFE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44218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9E87C2C-2484-4A6E-8682-018D47A62EB4}" type="datetimeFigureOut">
              <a:rPr lang="en-US" smtClean="0">
                <a:solidFill>
                  <a:prstClr val="black">
                    <a:tint val="75000"/>
                  </a:prstClr>
                </a:solidFill>
              </a:rPr>
              <a:pPr/>
              <a:t>6/17/16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58B42AE-AFFD-4A3A-AB8C-907AC3ABFE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36974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E87C2C-2484-4A6E-8682-018D47A62EB4}" type="datetimeFigureOut">
              <a:rPr lang="en-US" smtClean="0">
                <a:solidFill>
                  <a:prstClr val="black">
                    <a:tint val="75000"/>
                  </a:prstClr>
                </a:solidFill>
              </a:rPr>
              <a:pPr/>
              <a:t>6/17/16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58B42AE-AFFD-4A3A-AB8C-907AC3ABFE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90526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E87C2C-2484-4A6E-8682-018D47A62EB4}" type="datetimeFigureOut">
              <a:rPr lang="en-US" smtClean="0">
                <a:solidFill>
                  <a:prstClr val="black">
                    <a:tint val="75000"/>
                  </a:prstClr>
                </a:solidFill>
              </a:rPr>
              <a:pPr/>
              <a:t>6/17/16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58B42AE-AFFD-4A3A-AB8C-907AC3ABFE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7714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E87C2C-2484-4A6E-8682-018D47A62EB4}" type="datetimeFigureOut">
              <a:rPr lang="en-US" smtClean="0">
                <a:solidFill>
                  <a:prstClr val="black">
                    <a:tint val="75000"/>
                  </a:prstClr>
                </a:solidFill>
              </a:rPr>
              <a:pPr/>
              <a:t>6/17/16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58B42AE-AFFD-4A3A-AB8C-907AC3ABFE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89002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758951" y="131767"/>
            <a:ext cx="6851650" cy="530225"/>
          </a:xfrm>
          <a:prstGeom prst="rect">
            <a:avLst/>
          </a:prstGeom>
        </p:spPr>
        <p:txBody>
          <a:bodyPr/>
          <a:lstStyle>
            <a:lvl1pPr>
              <a:defRPr baseline="0">
                <a:solidFill>
                  <a:schemeClr val="bg1"/>
                </a:solidFill>
              </a:defRPr>
            </a:lvl1pPr>
          </a:lstStyle>
          <a:p>
            <a:r>
              <a:rPr lang="en-US" dirty="0" smtClean="0"/>
              <a:t>Click to edit Master title style</a:t>
            </a:r>
            <a:endParaRPr lang="en-US" dirty="0"/>
          </a:p>
        </p:txBody>
      </p:sp>
      <p:sp>
        <p:nvSpPr>
          <p:cNvPr id="3" name="Rectangle 202"/>
          <p:cNvSpPr>
            <a:spLocks noGrp="1" noChangeArrowheads="1"/>
          </p:cNvSpPr>
          <p:nvPr>
            <p:ph type="sldNum" sz="quarter" idx="10"/>
          </p:nvPr>
        </p:nvSpPr>
        <p:spPr>
          <a:ln/>
        </p:spPr>
        <p:txBody>
          <a:bodyPr/>
          <a:lstStyle>
            <a:lvl1pPr>
              <a:defRPr/>
            </a:lvl1pPr>
          </a:lstStyle>
          <a:p>
            <a:pPr>
              <a:defRPr/>
            </a:pPr>
            <a:fld id="{00326B1B-CA26-47A2-9FD5-206ABBFA3431}" type="slidenum">
              <a:rPr lang="en-US"/>
              <a:pPr>
                <a:defRPr/>
              </a:pPr>
              <a:t>‹#›</a:t>
            </a:fld>
            <a:endParaRPr lang="en-US" dirty="0"/>
          </a:p>
        </p:txBody>
      </p:sp>
    </p:spTree>
  </p:cSld>
  <p:clrMapOvr>
    <a:masterClrMapping/>
  </p:clrMapOvr>
  <p:transition xmlns:p14="http://schemas.microsoft.com/office/powerpoint/2010/mai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E87C2C-2484-4A6E-8682-018D47A62EB4}" type="datetimeFigureOut">
              <a:rPr lang="en-US" smtClean="0">
                <a:solidFill>
                  <a:prstClr val="black">
                    <a:tint val="75000"/>
                  </a:prstClr>
                </a:solidFill>
              </a:rPr>
              <a:pPr/>
              <a:t>6/17/16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58B42AE-AFFD-4A3A-AB8C-907AC3ABFE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97501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E87C2C-2484-4A6E-8682-018D47A62EB4}" type="datetimeFigureOut">
              <a:rPr lang="en-US" smtClean="0">
                <a:solidFill>
                  <a:prstClr val="black">
                    <a:tint val="75000"/>
                  </a:prstClr>
                </a:solidFill>
              </a:rPr>
              <a:pPr/>
              <a:t>6/17/16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58B42AE-AFFD-4A3A-AB8C-907AC3ABFE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56079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fld id="{3A2536E1-4CB8-8D42-81F4-DE7233D71F1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114562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03B20809-2C1A-2940-BD8F-BA4A3553412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795761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fld id="{E607E5CA-CE7E-994D-830D-F0FDA13D82E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531894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68463"/>
            <a:ext cx="3810000" cy="47164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68463"/>
            <a:ext cx="3810000" cy="47164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fld id="{CD7E4136-A04F-E84C-BC84-C7E6AAE2983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67440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fld id="{421163AC-05F2-6D43-B0D2-06DCD49F973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410173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fld id="{1EAA0351-6645-6C4F-BBF9-FC6F5177116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8482094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fld id="{A58D2037-375D-7445-81FA-7B360DD2B23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5645310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691392CF-0178-7E47-8BAC-DD69884598D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40837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02"/>
          <p:cNvSpPr>
            <a:spLocks noGrp="1" noChangeArrowheads="1"/>
          </p:cNvSpPr>
          <p:nvPr>
            <p:ph type="sldNum" sz="quarter" idx="10"/>
          </p:nvPr>
        </p:nvSpPr>
        <p:spPr>
          <a:ln/>
        </p:spPr>
        <p:txBody>
          <a:bodyPr/>
          <a:lstStyle>
            <a:lvl1pPr>
              <a:defRPr/>
            </a:lvl1pPr>
          </a:lstStyle>
          <a:p>
            <a:pPr>
              <a:defRPr/>
            </a:pPr>
            <a:fld id="{94F8DA14-3DD2-4903-87F0-0E7416242EA3}" type="slidenum">
              <a:rPr lang="en-US"/>
              <a:pPr>
                <a:defRPr/>
              </a:pPr>
              <a:t>‹#›</a:t>
            </a:fld>
            <a:endParaRPr lang="en-US" dirty="0"/>
          </a:p>
        </p:txBody>
      </p:sp>
    </p:spTree>
  </p:cSld>
  <p:clrMapOvr>
    <a:masterClrMapping/>
  </p:clrMapOvr>
  <p:transition xmlns:p14="http://schemas.microsoft.com/office/powerpoint/2010/mai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F782B55A-1230-B34C-84D7-62902C10473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2081665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CE4F5141-0F33-BA4A-8625-9491EDAD306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7052952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5300" y="304800"/>
            <a:ext cx="2052638" cy="60801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6007100" cy="60801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A5324498-CC27-8C46-A075-9F6EDFE394F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3186591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33"/>
            <a:ext cx="7772400" cy="1470025"/>
          </a:xfrm>
        </p:spPr>
        <p:txBody>
          <a:bodyPr/>
          <a:lstStyle/>
          <a:p>
            <a:r>
              <a:rPr lang="en-US" dirty="0" smtClean="0"/>
              <a:t>Click to edit title</a:t>
            </a:r>
            <a:endParaRPr lang="en-US" dirty="0"/>
          </a:p>
        </p:txBody>
      </p:sp>
      <p:sp>
        <p:nvSpPr>
          <p:cNvPr id="3" name="Subtitle 2"/>
          <p:cNvSpPr>
            <a:spLocks noGrp="1"/>
          </p:cNvSpPr>
          <p:nvPr>
            <p:ph type="subTitle" idx="1" hasCustomPrompt="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subtitle</a:t>
            </a:r>
            <a:endParaRPr lang="en-US" dirty="0"/>
          </a:p>
        </p:txBody>
      </p:sp>
      <p:sp>
        <p:nvSpPr>
          <p:cNvPr id="4" name="Date Placeholder 3"/>
          <p:cNvSpPr>
            <a:spLocks noGrp="1"/>
          </p:cNvSpPr>
          <p:nvPr>
            <p:ph type="dt" sz="half" idx="10"/>
          </p:nvPr>
        </p:nvSpPr>
        <p:spPr/>
        <p:txBody>
          <a:bodyPr/>
          <a:lstStyle/>
          <a:p>
            <a:fld id="{15214396-6A8C-43E1-A732-3B5A866A08BD}" type="datetime1">
              <a:rPr lang="en-US" smtClean="0">
                <a:solidFill>
                  <a:prstClr val="black">
                    <a:tint val="75000"/>
                  </a:prstClr>
                </a:solidFill>
              </a:rPr>
              <a:pPr/>
              <a:t>6/17/16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E36F11-A39A-294D-A59D-6180D50ED29D}" type="slidenum">
              <a:rPr lang="en-US" smtClean="0">
                <a:solidFill>
                  <a:prstClr val="black">
                    <a:tint val="75000"/>
                  </a:prstClr>
                </a:solidFill>
              </a:rPr>
              <a:pPr/>
              <a:t>‹#›</a:t>
            </a:fld>
            <a:endParaRPr lang="en-US">
              <a:solidFill>
                <a:prstClr val="black">
                  <a:tint val="75000"/>
                </a:prstClr>
              </a:solidFill>
            </a:endParaRPr>
          </a:p>
        </p:txBody>
      </p:sp>
      <p:pic>
        <p:nvPicPr>
          <p:cNvPr id="7" name="Picture 7"/>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02295" y="5762178"/>
            <a:ext cx="1031425" cy="1012739"/>
          </a:xfrm>
          <a:prstGeom prst="rect">
            <a:avLst/>
          </a:prstGeom>
          <a:noFill/>
          <a:ln w="9525">
            <a:noFill/>
            <a:miter lim="800000"/>
            <a:headEnd/>
            <a:tailEnd/>
          </a:ln>
        </p:spPr>
      </p:pic>
      <p:pic>
        <p:nvPicPr>
          <p:cNvPr id="8" name="Picture 4" descr="JPSS Logo5.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37418" y="5776695"/>
            <a:ext cx="1134012" cy="1059815"/>
          </a:xfrm>
          <a:prstGeom prst="rect">
            <a:avLst/>
          </a:prstGeom>
          <a:noFill/>
          <a:ln w="9525">
            <a:noFill/>
            <a:miter lim="800000"/>
            <a:headEnd/>
            <a:tailEnd/>
          </a:ln>
        </p:spPr>
      </p:pic>
    </p:spTree>
    <p:extLst>
      <p:ext uri="{BB962C8B-B14F-4D97-AF65-F5344CB8AC3E}">
        <p14:creationId xmlns:p14="http://schemas.microsoft.com/office/powerpoint/2010/main" val="330443157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600"/>
            </a:lvl1pPr>
          </a:lstStyle>
          <a:p>
            <a:r>
              <a:rPr lang="en-US" dirty="0" smtClean="0"/>
              <a:t>Click to edit title</a:t>
            </a:r>
            <a:endParaRPr lang="en-US" dirty="0"/>
          </a:p>
        </p:txBody>
      </p:sp>
      <p:sp>
        <p:nvSpPr>
          <p:cNvPr id="3" name="Content Placeholder 2"/>
          <p:cNvSpPr>
            <a:spLocks noGrp="1"/>
          </p:cNvSpPr>
          <p:nvPr>
            <p:ph idx="1" hasCustomPrompt="1"/>
          </p:nvPr>
        </p:nvSpPr>
        <p:spPr/>
        <p:txBody>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F148E8C1-EBBB-4CA9-8861-2680BD3195B0}" type="datetime1">
              <a:rPr lang="en-US" smtClean="0">
                <a:solidFill>
                  <a:prstClr val="black">
                    <a:tint val="75000"/>
                  </a:prstClr>
                </a:solidFill>
              </a:rPr>
              <a:pPr/>
              <a:t>6/17/16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E36F11-A39A-294D-A59D-6180D50ED2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577941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8"/>
            <a:ext cx="7772400" cy="1362075"/>
          </a:xfrm>
        </p:spPr>
        <p:txBody>
          <a:bodyPr anchor="t"/>
          <a:lstStyle>
            <a:lvl1pPr algn="l">
              <a:defRPr sz="4000" b="1" cap="all"/>
            </a:lvl1pPr>
          </a:lstStyle>
          <a:p>
            <a:r>
              <a:rPr lang="en-US" dirty="0" smtClean="0"/>
              <a:t>Click to edit title</a:t>
            </a:r>
            <a:endParaRPr lang="en-US" dirty="0"/>
          </a:p>
        </p:txBody>
      </p:sp>
      <p:sp>
        <p:nvSpPr>
          <p:cNvPr id="3" name="Text Placeholder 2"/>
          <p:cNvSpPr>
            <a:spLocks noGrp="1"/>
          </p:cNvSpPr>
          <p:nvPr>
            <p:ph type="body" idx="1" hasCustomPrompt="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text</a:t>
            </a:r>
          </a:p>
        </p:txBody>
      </p:sp>
      <p:sp>
        <p:nvSpPr>
          <p:cNvPr id="4" name="Date Placeholder 3"/>
          <p:cNvSpPr>
            <a:spLocks noGrp="1"/>
          </p:cNvSpPr>
          <p:nvPr>
            <p:ph type="dt" sz="half" idx="10"/>
          </p:nvPr>
        </p:nvSpPr>
        <p:spPr/>
        <p:txBody>
          <a:bodyPr/>
          <a:lstStyle/>
          <a:p>
            <a:fld id="{160322A9-96B3-4CFF-A856-021A6B2E2743}" type="datetime1">
              <a:rPr lang="en-US" smtClean="0">
                <a:solidFill>
                  <a:prstClr val="black">
                    <a:tint val="75000"/>
                  </a:prstClr>
                </a:solidFill>
              </a:rPr>
              <a:pPr/>
              <a:t>6/17/16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E36F11-A39A-294D-A59D-6180D50ED2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444655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3" name="Content Placeholder 2"/>
          <p:cNvSpPr>
            <a:spLocks noGrp="1"/>
          </p:cNvSpPr>
          <p:nvPr>
            <p:ph sz="half" idx="1" hasCustomPrompt="1"/>
          </p:nvPr>
        </p:nvSpPr>
        <p:spPr>
          <a:xfrm>
            <a:off x="457200" y="1371600"/>
            <a:ext cx="4038600" cy="47548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hasCustomPrompt="1"/>
          </p:nvPr>
        </p:nvSpPr>
        <p:spPr>
          <a:xfrm>
            <a:off x="4648200" y="1371600"/>
            <a:ext cx="4038600" cy="47548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4EEC2AF2-F7C0-4D38-9C69-33FD3FAE5C3B}" type="datetime1">
              <a:rPr lang="en-US" smtClean="0">
                <a:solidFill>
                  <a:prstClr val="black">
                    <a:tint val="75000"/>
                  </a:prstClr>
                </a:solidFill>
              </a:rPr>
              <a:pPr/>
              <a:t>6/17/16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6E36F11-A39A-294D-A59D-6180D50ED2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753447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title</a:t>
            </a:r>
            <a:endParaRPr lang="en-US" dirty="0"/>
          </a:p>
        </p:txBody>
      </p:sp>
      <p:sp>
        <p:nvSpPr>
          <p:cNvPr id="3" name="Text Placeholder 2"/>
          <p:cNvSpPr>
            <a:spLocks noGrp="1"/>
          </p:cNvSpPr>
          <p:nvPr>
            <p:ph type="body" idx="1" hasCustomPrompt="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subtitle</a:t>
            </a:r>
          </a:p>
        </p:txBody>
      </p:sp>
      <p:sp>
        <p:nvSpPr>
          <p:cNvPr id="4" name="Content Placeholder 3"/>
          <p:cNvSpPr>
            <a:spLocks noGrp="1"/>
          </p:cNvSpPr>
          <p:nvPr>
            <p:ph sz="half" idx="2" hasCustomPrompt="1"/>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hasCustomPrompt="1"/>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subtitle</a:t>
            </a:r>
          </a:p>
        </p:txBody>
      </p:sp>
      <p:sp>
        <p:nvSpPr>
          <p:cNvPr id="6" name="Content Placeholder 5"/>
          <p:cNvSpPr>
            <a:spLocks noGrp="1"/>
          </p:cNvSpPr>
          <p:nvPr>
            <p:ph sz="quarter" idx="4" hasCustomPrompt="1"/>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D1F825B3-72AC-4AA5-A4DD-A7964CB22C71}" type="datetime1">
              <a:rPr lang="en-US" smtClean="0">
                <a:solidFill>
                  <a:prstClr val="black">
                    <a:tint val="75000"/>
                  </a:prstClr>
                </a:solidFill>
              </a:rPr>
              <a:pPr/>
              <a:t>6/17/16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6E36F11-A39A-294D-A59D-6180D50ED2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727599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3" name="Date Placeholder 2"/>
          <p:cNvSpPr>
            <a:spLocks noGrp="1"/>
          </p:cNvSpPr>
          <p:nvPr>
            <p:ph type="dt" sz="half" idx="10"/>
          </p:nvPr>
        </p:nvSpPr>
        <p:spPr/>
        <p:txBody>
          <a:bodyPr/>
          <a:lstStyle/>
          <a:p>
            <a:fld id="{0340879B-5370-4B3D-8DA7-4A90D14AF61D}" type="datetime1">
              <a:rPr lang="en-US" smtClean="0">
                <a:solidFill>
                  <a:prstClr val="black">
                    <a:tint val="75000"/>
                  </a:prstClr>
                </a:solidFill>
              </a:rPr>
              <a:pPr/>
              <a:t>6/17/16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6E36F11-A39A-294D-A59D-6180D50ED2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942370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86E228-661D-49B4-B51A-76DF58B5A183}" type="datetime1">
              <a:rPr lang="en-US" smtClean="0">
                <a:solidFill>
                  <a:prstClr val="black">
                    <a:tint val="75000"/>
                  </a:prstClr>
                </a:solidFill>
              </a:rPr>
              <a:pPr/>
              <a:t>6/17/16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6E36F11-A39A-294D-A59D-6180D50ED2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12364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02"/>
          <p:cNvSpPr>
            <a:spLocks noGrp="1" noChangeArrowheads="1"/>
          </p:cNvSpPr>
          <p:nvPr>
            <p:ph type="sldNum" sz="quarter" idx="10"/>
          </p:nvPr>
        </p:nvSpPr>
        <p:spPr>
          <a:ln/>
        </p:spPr>
        <p:txBody>
          <a:bodyPr/>
          <a:lstStyle>
            <a:lvl1pPr>
              <a:defRPr/>
            </a:lvl1pPr>
          </a:lstStyle>
          <a:p>
            <a:pPr>
              <a:defRPr/>
            </a:pPr>
            <a:fld id="{5B517479-95D7-4890-8FB1-765F992CEB18}" type="slidenum">
              <a:rPr lang="en-US"/>
              <a:pPr>
                <a:defRPr/>
              </a:pPr>
              <a:t>‹#›</a:t>
            </a:fld>
            <a:endParaRPr lang="en-US" dirty="0"/>
          </a:p>
        </p:txBody>
      </p:sp>
    </p:spTree>
  </p:cSld>
  <p:clrMapOvr>
    <a:masterClrMapping/>
  </p:clrMapOvr>
  <p:transition xmlns:p14="http://schemas.microsoft.com/office/powerpoint/2010/mai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2" y="273050"/>
            <a:ext cx="3008313" cy="1162050"/>
          </a:xfrm>
        </p:spPr>
        <p:txBody>
          <a:bodyPr anchor="b"/>
          <a:lstStyle>
            <a:lvl1pPr algn="l">
              <a:defRPr sz="2000" b="1"/>
            </a:lvl1pPr>
          </a:lstStyle>
          <a:p>
            <a:r>
              <a:rPr lang="en-US" dirty="0" smtClean="0"/>
              <a:t>Click to edit title</a:t>
            </a:r>
            <a:endParaRPr lang="en-US" dirty="0"/>
          </a:p>
        </p:txBody>
      </p:sp>
      <p:sp>
        <p:nvSpPr>
          <p:cNvPr id="3" name="Content Placeholder 2"/>
          <p:cNvSpPr>
            <a:spLocks noGrp="1"/>
          </p:cNvSpPr>
          <p:nvPr>
            <p:ph idx="1" hasCustomPrompt="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hasCustomPrompt="1"/>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text</a:t>
            </a:r>
          </a:p>
        </p:txBody>
      </p:sp>
      <p:sp>
        <p:nvSpPr>
          <p:cNvPr id="5" name="Date Placeholder 4"/>
          <p:cNvSpPr>
            <a:spLocks noGrp="1"/>
          </p:cNvSpPr>
          <p:nvPr>
            <p:ph type="dt" sz="half" idx="10"/>
          </p:nvPr>
        </p:nvSpPr>
        <p:spPr/>
        <p:txBody>
          <a:bodyPr/>
          <a:lstStyle/>
          <a:p>
            <a:fld id="{7442191E-3E9B-45E4-ABAC-F03D37C9F720}" type="datetime1">
              <a:rPr lang="en-US" smtClean="0">
                <a:solidFill>
                  <a:prstClr val="black">
                    <a:tint val="75000"/>
                  </a:prstClr>
                </a:solidFill>
              </a:rPr>
              <a:pPr/>
              <a:t>6/17/16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6E36F11-A39A-294D-A59D-6180D50ED2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670584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4800600"/>
            <a:ext cx="5486400" cy="566738"/>
          </a:xfrm>
        </p:spPr>
        <p:txBody>
          <a:bodyPr anchor="b"/>
          <a:lstStyle>
            <a:lvl1pPr algn="l">
              <a:defRPr sz="2000" b="1"/>
            </a:lvl1pPr>
          </a:lstStyle>
          <a:p>
            <a:r>
              <a:rPr lang="en-US" dirty="0" smtClean="0"/>
              <a:t>Click to edit title</a:t>
            </a:r>
            <a:endParaRPr lang="en-US" dirty="0"/>
          </a:p>
        </p:txBody>
      </p:sp>
      <p:sp>
        <p:nvSpPr>
          <p:cNvPr id="3" name="Picture Placeholder 2"/>
          <p:cNvSpPr>
            <a:spLocks noGrp="1"/>
          </p:cNvSpPr>
          <p:nvPr>
            <p:ph type="pic" idx="1"/>
          </p:nvPr>
        </p:nvSpPr>
        <p:spPr>
          <a:xfrm>
            <a:off x="1792288" y="1219207"/>
            <a:ext cx="5486400" cy="35083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hasCustomPrompt="1"/>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text</a:t>
            </a:r>
          </a:p>
        </p:txBody>
      </p:sp>
      <p:sp>
        <p:nvSpPr>
          <p:cNvPr id="5" name="Date Placeholder 4"/>
          <p:cNvSpPr>
            <a:spLocks noGrp="1"/>
          </p:cNvSpPr>
          <p:nvPr>
            <p:ph type="dt" sz="half" idx="10"/>
          </p:nvPr>
        </p:nvSpPr>
        <p:spPr/>
        <p:txBody>
          <a:bodyPr/>
          <a:lstStyle/>
          <a:p>
            <a:fld id="{5BD6A366-0FD2-46E7-91E6-75A79D70FE7D}" type="datetime1">
              <a:rPr lang="en-US" smtClean="0">
                <a:solidFill>
                  <a:prstClr val="black">
                    <a:tint val="75000"/>
                  </a:prstClr>
                </a:solidFill>
              </a:rPr>
              <a:pPr/>
              <a:t>6/17/16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6E36F11-A39A-294D-A59D-6180D50ED2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64310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3" name="Vertical Text Placeholder 2"/>
          <p:cNvSpPr>
            <a:spLocks noGrp="1"/>
          </p:cNvSpPr>
          <p:nvPr>
            <p:ph type="body" orient="vert" idx="1" hasCustomPrompt="1"/>
          </p:nvPr>
        </p:nvSpPr>
        <p:spPr/>
        <p:txBody>
          <a:bodyPr vert="eaVert"/>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C4A10FA0-08B8-4485-860A-7C447DF88989}" type="datetime1">
              <a:rPr lang="en-US" smtClean="0">
                <a:solidFill>
                  <a:prstClr val="black">
                    <a:tint val="75000"/>
                  </a:prstClr>
                </a:solidFill>
              </a:rPr>
              <a:pPr/>
              <a:t>6/17/16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E36F11-A39A-294D-A59D-6180D50ED2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24456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0" y="274646"/>
            <a:ext cx="2057400" cy="5851525"/>
          </a:xfrm>
        </p:spPr>
        <p:txBody>
          <a:bodyPr vert="eaVert"/>
          <a:lstStyle/>
          <a:p>
            <a:r>
              <a:rPr lang="en-US" dirty="0" smtClean="0"/>
              <a:t>Click to edit title</a:t>
            </a:r>
            <a:endParaRPr lang="en-US" dirty="0"/>
          </a:p>
        </p:txBody>
      </p:sp>
      <p:sp>
        <p:nvSpPr>
          <p:cNvPr id="3" name="Vertical Text Placeholder 2"/>
          <p:cNvSpPr>
            <a:spLocks noGrp="1"/>
          </p:cNvSpPr>
          <p:nvPr>
            <p:ph type="body" orient="vert" idx="1" hasCustomPrompt="1"/>
          </p:nvPr>
        </p:nvSpPr>
        <p:spPr>
          <a:xfrm>
            <a:off x="457200" y="274646"/>
            <a:ext cx="6019800" cy="5851525"/>
          </a:xfrm>
        </p:spPr>
        <p:txBody>
          <a:bodyPr vert="eaVert"/>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BA892C82-010E-4FAF-BD0D-5819506E0D48}" type="datetime1">
              <a:rPr lang="en-US" smtClean="0">
                <a:solidFill>
                  <a:prstClr val="black">
                    <a:tint val="75000"/>
                  </a:prstClr>
                </a:solidFill>
              </a:rPr>
              <a:pPr/>
              <a:t>6/17/16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E36F11-A39A-294D-A59D-6180D50ED2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91521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337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GCOS_new_logo.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6291263"/>
            <a:ext cx="1957388"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3356243"/>
            <a:ext cx="9144000" cy="1470025"/>
          </a:xfrm>
          <a:solidFill>
            <a:srgbClr val="0A3275"/>
          </a:solidFill>
        </p:spPr>
        <p:txBody>
          <a:bodyPr/>
          <a:lstStyle>
            <a:lvl1pPr algn="ctr">
              <a:defRPr b="1" i="0">
                <a:solidFill>
                  <a:schemeClr val="bg1"/>
                </a:solidFill>
                <a:latin typeface="Calibri"/>
                <a:cs typeface="Calibri"/>
              </a:defRPr>
            </a:lvl1pPr>
          </a:lstStyle>
          <a:p>
            <a:r>
              <a:rPr lang="en-GB" smtClean="0"/>
              <a:t>Click to edit Master title style</a:t>
            </a:r>
            <a:endParaRPr lang="en-GB" dirty="0"/>
          </a:p>
        </p:txBody>
      </p:sp>
      <p:sp>
        <p:nvSpPr>
          <p:cNvPr id="3" name="Subtitle 2"/>
          <p:cNvSpPr>
            <a:spLocks noGrp="1"/>
          </p:cNvSpPr>
          <p:nvPr>
            <p:ph type="subTitle" idx="1"/>
          </p:nvPr>
        </p:nvSpPr>
        <p:spPr>
          <a:xfrm>
            <a:off x="1371600" y="4821783"/>
            <a:ext cx="6400800" cy="1752600"/>
          </a:xfrm>
        </p:spPr>
        <p:txBody>
          <a:bodyPr/>
          <a:lstStyle>
            <a:lvl1pPr marL="0" indent="0" algn="ctr">
              <a:buNone/>
              <a:defRPr b="1" i="0">
                <a:latin typeface="Calibri"/>
                <a:cs typeface="Calibri"/>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GB"/>
          </a:p>
        </p:txBody>
      </p:sp>
    </p:spTree>
    <p:extLst>
      <p:ext uri="{BB962C8B-B14F-4D97-AF65-F5344CB8AC3E}">
        <p14:creationId xmlns:p14="http://schemas.microsoft.com/office/powerpoint/2010/main" val="380924132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cap="small" baseline="0">
                <a:effectLst/>
                <a:latin typeface="Arial Narrow" pitchFamily="34" charset="0"/>
              </a:defRPr>
            </a:lvl1pPr>
          </a:lstStyle>
          <a:p>
            <a:r>
              <a:rPr lang="en-GB" smtClean="0"/>
              <a:t>Click to edit Master title style</a:t>
            </a:r>
            <a:endParaRPr lang="en-GB" dirty="0"/>
          </a:p>
        </p:txBody>
      </p:sp>
      <p:sp>
        <p:nvSpPr>
          <p:cNvPr id="3" name="Content Placeholder 2"/>
          <p:cNvSpPr>
            <a:spLocks noGrp="1"/>
          </p:cNvSpPr>
          <p:nvPr>
            <p:ph idx="1"/>
          </p:nvPr>
        </p:nvSpPr>
        <p:spPr/>
        <p:txBody>
          <a:bodyPr/>
          <a:lstStyle>
            <a:lvl1pPr>
              <a:defRPr>
                <a:latin typeface="Calibri"/>
                <a:cs typeface="Calibri"/>
              </a:defRPr>
            </a:lvl1pPr>
            <a:lvl2pPr>
              <a:defRPr>
                <a:latin typeface="Calibri"/>
                <a:cs typeface="Calibri"/>
              </a:defRPr>
            </a:lvl2pPr>
            <a:lvl3pPr>
              <a:defRPr>
                <a:latin typeface="Calibri"/>
                <a:cs typeface="Calibri"/>
              </a:defRPr>
            </a:lvl3pPr>
            <a:lvl4pPr>
              <a:defRPr>
                <a:latin typeface="Calibri"/>
                <a:cs typeface="Calibri"/>
              </a:defRPr>
            </a:lvl4pPr>
            <a:lvl5pPr>
              <a:defRPr>
                <a:latin typeface="Calibri"/>
                <a:cs typeface="Calibri"/>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p14="http://schemas.microsoft.com/office/powerpoint/2010/main" val="259795797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cap="small" baseline="0">
                <a:effectLst/>
                <a:latin typeface="Arial Narrow" pitchFamily="34" charset="0"/>
              </a:defRPr>
            </a:lvl1pPr>
          </a:lstStyle>
          <a:p>
            <a:r>
              <a:rPr lang="en-GB" smtClean="0"/>
              <a:t>Click to edit Master title style</a:t>
            </a:r>
            <a:endParaRPr lang="en-GB" dirty="0"/>
          </a:p>
        </p:txBody>
      </p:sp>
      <p:sp>
        <p:nvSpPr>
          <p:cNvPr id="3" name="Content Placeholder 2"/>
          <p:cNvSpPr>
            <a:spLocks noGrp="1"/>
          </p:cNvSpPr>
          <p:nvPr>
            <p:ph idx="1"/>
          </p:nvPr>
        </p:nvSpPr>
        <p:spPr>
          <a:xfrm>
            <a:off x="4548255" y="1568450"/>
            <a:ext cx="4243320" cy="5029200"/>
          </a:xfrm>
        </p:spPr>
        <p:txBody>
          <a:bodyPr/>
          <a:lstStyle>
            <a:lvl1pPr>
              <a:defRPr>
                <a:latin typeface="Calibri"/>
                <a:cs typeface="Calibri"/>
              </a:defRPr>
            </a:lvl1pPr>
            <a:lvl2pPr>
              <a:defRPr>
                <a:latin typeface="Calibri"/>
                <a:cs typeface="Calibri"/>
              </a:defRPr>
            </a:lvl2pPr>
            <a:lvl3pPr>
              <a:defRPr>
                <a:latin typeface="Calibri"/>
                <a:cs typeface="Calibri"/>
              </a:defRPr>
            </a:lvl3pPr>
            <a:lvl4pPr>
              <a:defRPr>
                <a:latin typeface="Calibri"/>
                <a:cs typeface="Calibri"/>
              </a:defRPr>
            </a:lvl4pPr>
            <a:lvl5pPr>
              <a:defRPr>
                <a:latin typeface="Calibri"/>
                <a:cs typeface="Calibri"/>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p14="http://schemas.microsoft.com/office/powerpoint/2010/main" val="250863860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GB"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Tree>
    <p:extLst>
      <p:ext uri="{BB962C8B-B14F-4D97-AF65-F5344CB8AC3E}">
        <p14:creationId xmlns:p14="http://schemas.microsoft.com/office/powerpoint/2010/main" val="29383305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atin typeface="Arial Narrow" pitchFamily="34" charset="0"/>
              </a:defRPr>
            </a:lvl1pPr>
          </a:lstStyle>
          <a:p>
            <a:r>
              <a:rPr lang="en-GB" smtClean="0"/>
              <a:t>Click to edit Master title style</a:t>
            </a:r>
            <a:endParaRPr lang="en-GB" dirty="0"/>
          </a:p>
        </p:txBody>
      </p:sp>
    </p:spTree>
    <p:extLst>
      <p:ext uri="{BB962C8B-B14F-4D97-AF65-F5344CB8AC3E}">
        <p14:creationId xmlns:p14="http://schemas.microsoft.com/office/powerpoint/2010/main" val="217858336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800474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02"/>
          <p:cNvSpPr>
            <a:spLocks noGrp="1" noChangeArrowheads="1"/>
          </p:cNvSpPr>
          <p:nvPr>
            <p:ph type="sldNum" sz="quarter" idx="10"/>
          </p:nvPr>
        </p:nvSpPr>
        <p:spPr>
          <a:ln/>
        </p:spPr>
        <p:txBody>
          <a:bodyPr/>
          <a:lstStyle>
            <a:lvl1pPr>
              <a:defRPr/>
            </a:lvl1pPr>
          </a:lstStyle>
          <a:p>
            <a:pPr>
              <a:defRPr/>
            </a:pPr>
            <a:fld id="{68870521-26EA-4FF5-8CE2-B51D84A9E8FF}" type="slidenum">
              <a:rPr lang="en-US"/>
              <a:pPr>
                <a:defRPr/>
              </a:pPr>
              <a:t>‹#›</a:t>
            </a:fld>
            <a:endParaRPr lang="en-US" dirty="0"/>
          </a:p>
        </p:txBody>
      </p:sp>
    </p:spTree>
  </p:cSld>
  <p:clrMapOvr>
    <a:masterClrMapping/>
  </p:clrMapOvr>
  <p:transition xmlns:p14="http://schemas.microsoft.com/office/powerpoint/2010/mai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de-CH"/>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de-CH"/>
          </a:p>
        </p:txBody>
      </p:sp>
      <p:sp>
        <p:nvSpPr>
          <p:cNvPr id="4" name="Date Placeholder 3"/>
          <p:cNvSpPr>
            <a:spLocks noGrp="1"/>
          </p:cNvSpPr>
          <p:nvPr>
            <p:ph type="dt" sz="half" idx="10"/>
          </p:nvPr>
        </p:nvSpPr>
        <p:spPr/>
        <p:txBody>
          <a:bodyPr/>
          <a:lstStyle>
            <a:lvl1pPr>
              <a:defRPr/>
            </a:lvl1pPr>
          </a:lstStyle>
          <a:p>
            <a:pPr>
              <a:defRPr/>
            </a:pPr>
            <a:endParaRPr lang="de-CH" altLang="en-US"/>
          </a:p>
        </p:txBody>
      </p:sp>
      <p:sp>
        <p:nvSpPr>
          <p:cNvPr id="5" name="Footer Placeholder 4"/>
          <p:cNvSpPr>
            <a:spLocks noGrp="1"/>
          </p:cNvSpPr>
          <p:nvPr>
            <p:ph type="ftr" sz="quarter" idx="11"/>
          </p:nvPr>
        </p:nvSpPr>
        <p:spPr/>
        <p:txBody>
          <a:bodyPr/>
          <a:lstStyle>
            <a:lvl1pPr>
              <a:defRPr/>
            </a:lvl1pPr>
          </a:lstStyle>
          <a:p>
            <a:pPr>
              <a:defRPr/>
            </a:pPr>
            <a:endParaRPr lang="de-CH"/>
          </a:p>
        </p:txBody>
      </p:sp>
      <p:sp>
        <p:nvSpPr>
          <p:cNvPr id="6" name="Slide Number Placeholder 5"/>
          <p:cNvSpPr>
            <a:spLocks noGrp="1"/>
          </p:cNvSpPr>
          <p:nvPr>
            <p:ph type="sldNum" sz="quarter" idx="12"/>
          </p:nvPr>
        </p:nvSpPr>
        <p:spPr/>
        <p:txBody>
          <a:bodyPr/>
          <a:lstStyle>
            <a:lvl1pPr>
              <a:defRPr/>
            </a:lvl1pPr>
          </a:lstStyle>
          <a:p>
            <a:pPr>
              <a:defRPr/>
            </a:pPr>
            <a:fld id="{541BF335-0D5C-40D0-A81C-F0E6C573DC2C}" type="slidenum">
              <a:rPr lang="en-US" altLang="en-US"/>
              <a:pPr>
                <a:defRPr/>
              </a:pPr>
              <a:t>‹#›</a:t>
            </a:fld>
            <a:endParaRPr lang="en-US" altLang="en-US"/>
          </a:p>
        </p:txBody>
      </p:sp>
    </p:spTree>
    <p:extLst>
      <p:ext uri="{BB962C8B-B14F-4D97-AF65-F5344CB8AC3E}">
        <p14:creationId xmlns:p14="http://schemas.microsoft.com/office/powerpoint/2010/main" val="212207785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8"/>
          <p:cNvSpPr/>
          <p:nvPr userDrawn="1"/>
        </p:nvSpPr>
        <p:spPr>
          <a:xfrm>
            <a:off x="533400" y="76200"/>
            <a:ext cx="8458200" cy="609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pic>
        <p:nvPicPr>
          <p:cNvPr id="5" name="Picture 16" descr="top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438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0" y="76200"/>
            <a:ext cx="8229600" cy="609600"/>
          </a:xfrm>
        </p:spPr>
        <p:txBody>
          <a:bodyPr/>
          <a:lstStyle/>
          <a:p>
            <a:r>
              <a:rPr lang="en-US" smtClean="0"/>
              <a:t>Click to edit Master title style</a:t>
            </a:r>
            <a:endParaRPr lang="de-CH"/>
          </a:p>
        </p:txBody>
      </p:sp>
      <p:sp>
        <p:nvSpPr>
          <p:cNvPr id="3" name="Content Placeholder 2"/>
          <p:cNvSpPr>
            <a:spLocks noGrp="1"/>
          </p:cNvSpPr>
          <p:nvPr>
            <p:ph idx="1"/>
          </p:nvPr>
        </p:nvSpPr>
        <p:spPr>
          <a:xfrm>
            <a:off x="609600" y="914400"/>
            <a:ext cx="8229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6" name="Footer Placeholder 4"/>
          <p:cNvSpPr>
            <a:spLocks noGrp="1"/>
          </p:cNvSpPr>
          <p:nvPr>
            <p:ph type="ftr" sz="quarter" idx="10"/>
          </p:nvPr>
        </p:nvSpPr>
        <p:spPr>
          <a:xfrm>
            <a:off x="609600" y="6375400"/>
            <a:ext cx="2895600" cy="365125"/>
          </a:xfrm>
        </p:spPr>
        <p:txBody>
          <a:bodyPr/>
          <a:lstStyle>
            <a:lvl1pPr>
              <a:defRPr/>
            </a:lvl1pPr>
          </a:lstStyle>
          <a:p>
            <a:pPr>
              <a:defRPr/>
            </a:pPr>
            <a:endParaRPr lang="de-CH"/>
          </a:p>
        </p:txBody>
      </p:sp>
      <p:sp>
        <p:nvSpPr>
          <p:cNvPr id="7" name="Slide Number Placeholder 5"/>
          <p:cNvSpPr>
            <a:spLocks noGrp="1"/>
          </p:cNvSpPr>
          <p:nvPr>
            <p:ph type="sldNum" sz="quarter" idx="11"/>
          </p:nvPr>
        </p:nvSpPr>
        <p:spPr>
          <a:xfrm>
            <a:off x="6705600" y="6381750"/>
            <a:ext cx="2133600" cy="365125"/>
          </a:xfrm>
        </p:spPr>
        <p:txBody>
          <a:bodyPr/>
          <a:lstStyle>
            <a:lvl1pPr>
              <a:defRPr/>
            </a:lvl1pPr>
          </a:lstStyle>
          <a:p>
            <a:pPr>
              <a:defRPr/>
            </a:pPr>
            <a:fld id="{539973ED-3CA8-486F-9949-DD3997A21E33}" type="slidenum">
              <a:rPr lang="en-US" altLang="en-US"/>
              <a:pPr>
                <a:defRPr/>
              </a:pPr>
              <a:t>‹#›</a:t>
            </a:fld>
            <a:endParaRPr lang="en-US" altLang="en-US"/>
          </a:p>
        </p:txBody>
      </p:sp>
    </p:spTree>
    <p:extLst>
      <p:ext uri="{BB962C8B-B14F-4D97-AF65-F5344CB8AC3E}">
        <p14:creationId xmlns:p14="http://schemas.microsoft.com/office/powerpoint/2010/main" val="190466442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de-CH"/>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de-CH" altLang="en-US"/>
          </a:p>
        </p:txBody>
      </p:sp>
      <p:sp>
        <p:nvSpPr>
          <p:cNvPr id="5" name="Footer Placeholder 4"/>
          <p:cNvSpPr>
            <a:spLocks noGrp="1"/>
          </p:cNvSpPr>
          <p:nvPr>
            <p:ph type="ftr" sz="quarter" idx="11"/>
          </p:nvPr>
        </p:nvSpPr>
        <p:spPr/>
        <p:txBody>
          <a:bodyPr/>
          <a:lstStyle>
            <a:lvl1pPr>
              <a:defRPr/>
            </a:lvl1pPr>
          </a:lstStyle>
          <a:p>
            <a:pPr>
              <a:defRPr/>
            </a:pPr>
            <a:endParaRPr lang="de-CH"/>
          </a:p>
        </p:txBody>
      </p:sp>
      <p:sp>
        <p:nvSpPr>
          <p:cNvPr id="6" name="Slide Number Placeholder 5"/>
          <p:cNvSpPr>
            <a:spLocks noGrp="1"/>
          </p:cNvSpPr>
          <p:nvPr>
            <p:ph type="sldNum" sz="quarter" idx="12"/>
          </p:nvPr>
        </p:nvSpPr>
        <p:spPr/>
        <p:txBody>
          <a:bodyPr/>
          <a:lstStyle>
            <a:lvl1pPr>
              <a:defRPr/>
            </a:lvl1pPr>
          </a:lstStyle>
          <a:p>
            <a:pPr>
              <a:defRPr/>
            </a:pPr>
            <a:fld id="{C986BA8A-0601-43A9-B8B5-ED1A0EDD855D}" type="slidenum">
              <a:rPr lang="en-US" altLang="en-US"/>
              <a:pPr>
                <a:defRPr/>
              </a:pPr>
              <a:t>‹#›</a:t>
            </a:fld>
            <a:endParaRPr lang="en-US" altLang="en-US"/>
          </a:p>
        </p:txBody>
      </p:sp>
    </p:spTree>
    <p:extLst>
      <p:ext uri="{BB962C8B-B14F-4D97-AF65-F5344CB8AC3E}">
        <p14:creationId xmlns:p14="http://schemas.microsoft.com/office/powerpoint/2010/main" val="407361765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5" name="Date Placeholder 3"/>
          <p:cNvSpPr>
            <a:spLocks noGrp="1"/>
          </p:cNvSpPr>
          <p:nvPr>
            <p:ph type="dt" sz="half" idx="10"/>
          </p:nvPr>
        </p:nvSpPr>
        <p:spPr/>
        <p:txBody>
          <a:bodyPr/>
          <a:lstStyle>
            <a:lvl1pPr>
              <a:defRPr/>
            </a:lvl1pPr>
          </a:lstStyle>
          <a:p>
            <a:pPr>
              <a:defRPr/>
            </a:pPr>
            <a:endParaRPr lang="de-CH" altLang="en-US"/>
          </a:p>
        </p:txBody>
      </p:sp>
      <p:sp>
        <p:nvSpPr>
          <p:cNvPr id="6" name="Footer Placeholder 4"/>
          <p:cNvSpPr>
            <a:spLocks noGrp="1"/>
          </p:cNvSpPr>
          <p:nvPr>
            <p:ph type="ftr" sz="quarter" idx="11"/>
          </p:nvPr>
        </p:nvSpPr>
        <p:spPr/>
        <p:txBody>
          <a:bodyPr/>
          <a:lstStyle>
            <a:lvl1pPr>
              <a:defRPr/>
            </a:lvl1pPr>
          </a:lstStyle>
          <a:p>
            <a:pPr>
              <a:defRPr/>
            </a:pPr>
            <a:endParaRPr lang="de-CH"/>
          </a:p>
        </p:txBody>
      </p:sp>
      <p:sp>
        <p:nvSpPr>
          <p:cNvPr id="7" name="Slide Number Placeholder 5"/>
          <p:cNvSpPr>
            <a:spLocks noGrp="1"/>
          </p:cNvSpPr>
          <p:nvPr>
            <p:ph type="sldNum" sz="quarter" idx="12"/>
          </p:nvPr>
        </p:nvSpPr>
        <p:spPr/>
        <p:txBody>
          <a:bodyPr/>
          <a:lstStyle>
            <a:lvl1pPr>
              <a:defRPr/>
            </a:lvl1pPr>
          </a:lstStyle>
          <a:p>
            <a:pPr>
              <a:defRPr/>
            </a:pPr>
            <a:fld id="{06B1EB8C-AA48-40A1-93C5-45D84C0D97D3}" type="slidenum">
              <a:rPr lang="en-US" altLang="en-US"/>
              <a:pPr>
                <a:defRPr/>
              </a:pPr>
              <a:t>‹#›</a:t>
            </a:fld>
            <a:endParaRPr lang="en-US" altLang="en-US"/>
          </a:p>
        </p:txBody>
      </p:sp>
    </p:spTree>
    <p:extLst>
      <p:ext uri="{BB962C8B-B14F-4D97-AF65-F5344CB8AC3E}">
        <p14:creationId xmlns:p14="http://schemas.microsoft.com/office/powerpoint/2010/main" val="128182993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de-CH"/>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7" name="Date Placeholder 3"/>
          <p:cNvSpPr>
            <a:spLocks noGrp="1"/>
          </p:cNvSpPr>
          <p:nvPr>
            <p:ph type="dt" sz="half" idx="10"/>
          </p:nvPr>
        </p:nvSpPr>
        <p:spPr/>
        <p:txBody>
          <a:bodyPr/>
          <a:lstStyle>
            <a:lvl1pPr>
              <a:defRPr/>
            </a:lvl1pPr>
          </a:lstStyle>
          <a:p>
            <a:pPr>
              <a:defRPr/>
            </a:pPr>
            <a:endParaRPr lang="de-CH" altLang="en-US"/>
          </a:p>
        </p:txBody>
      </p:sp>
      <p:sp>
        <p:nvSpPr>
          <p:cNvPr id="8" name="Footer Placeholder 4"/>
          <p:cNvSpPr>
            <a:spLocks noGrp="1"/>
          </p:cNvSpPr>
          <p:nvPr>
            <p:ph type="ftr" sz="quarter" idx="11"/>
          </p:nvPr>
        </p:nvSpPr>
        <p:spPr/>
        <p:txBody>
          <a:bodyPr/>
          <a:lstStyle>
            <a:lvl1pPr>
              <a:defRPr/>
            </a:lvl1pPr>
          </a:lstStyle>
          <a:p>
            <a:pPr>
              <a:defRPr/>
            </a:pPr>
            <a:endParaRPr lang="de-CH"/>
          </a:p>
        </p:txBody>
      </p:sp>
      <p:sp>
        <p:nvSpPr>
          <p:cNvPr id="9" name="Slide Number Placeholder 5"/>
          <p:cNvSpPr>
            <a:spLocks noGrp="1"/>
          </p:cNvSpPr>
          <p:nvPr>
            <p:ph type="sldNum" sz="quarter" idx="12"/>
          </p:nvPr>
        </p:nvSpPr>
        <p:spPr/>
        <p:txBody>
          <a:bodyPr/>
          <a:lstStyle>
            <a:lvl1pPr>
              <a:defRPr/>
            </a:lvl1pPr>
          </a:lstStyle>
          <a:p>
            <a:pPr>
              <a:defRPr/>
            </a:pPr>
            <a:fld id="{16AAB25D-921A-4BF2-B813-46D0E92871DD}" type="slidenum">
              <a:rPr lang="en-US" altLang="en-US"/>
              <a:pPr>
                <a:defRPr/>
              </a:pPr>
              <a:t>‹#›</a:t>
            </a:fld>
            <a:endParaRPr lang="en-US" altLang="en-US"/>
          </a:p>
        </p:txBody>
      </p:sp>
    </p:spTree>
    <p:extLst>
      <p:ext uri="{BB962C8B-B14F-4D97-AF65-F5344CB8AC3E}">
        <p14:creationId xmlns:p14="http://schemas.microsoft.com/office/powerpoint/2010/main" val="371286356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3" name="Date Placeholder 3"/>
          <p:cNvSpPr>
            <a:spLocks noGrp="1"/>
          </p:cNvSpPr>
          <p:nvPr>
            <p:ph type="dt" sz="half" idx="10"/>
          </p:nvPr>
        </p:nvSpPr>
        <p:spPr/>
        <p:txBody>
          <a:bodyPr/>
          <a:lstStyle>
            <a:lvl1pPr>
              <a:defRPr/>
            </a:lvl1pPr>
          </a:lstStyle>
          <a:p>
            <a:pPr>
              <a:defRPr/>
            </a:pPr>
            <a:endParaRPr lang="de-CH" altLang="en-US"/>
          </a:p>
        </p:txBody>
      </p:sp>
      <p:sp>
        <p:nvSpPr>
          <p:cNvPr id="4" name="Footer Placeholder 4"/>
          <p:cNvSpPr>
            <a:spLocks noGrp="1"/>
          </p:cNvSpPr>
          <p:nvPr>
            <p:ph type="ftr" sz="quarter" idx="11"/>
          </p:nvPr>
        </p:nvSpPr>
        <p:spPr/>
        <p:txBody>
          <a:bodyPr/>
          <a:lstStyle>
            <a:lvl1pPr>
              <a:defRPr/>
            </a:lvl1pPr>
          </a:lstStyle>
          <a:p>
            <a:pPr>
              <a:defRPr/>
            </a:pPr>
            <a:endParaRPr lang="de-CH"/>
          </a:p>
        </p:txBody>
      </p:sp>
      <p:sp>
        <p:nvSpPr>
          <p:cNvPr id="5" name="Slide Number Placeholder 5"/>
          <p:cNvSpPr>
            <a:spLocks noGrp="1"/>
          </p:cNvSpPr>
          <p:nvPr>
            <p:ph type="sldNum" sz="quarter" idx="12"/>
          </p:nvPr>
        </p:nvSpPr>
        <p:spPr/>
        <p:txBody>
          <a:bodyPr/>
          <a:lstStyle>
            <a:lvl1pPr>
              <a:defRPr/>
            </a:lvl1pPr>
          </a:lstStyle>
          <a:p>
            <a:pPr>
              <a:defRPr/>
            </a:pPr>
            <a:fld id="{AA4F5A82-3698-4C51-BB5C-E620EAF6279E}" type="slidenum">
              <a:rPr lang="en-US" altLang="en-US"/>
              <a:pPr>
                <a:defRPr/>
              </a:pPr>
              <a:t>‹#›</a:t>
            </a:fld>
            <a:endParaRPr lang="en-US" altLang="en-US"/>
          </a:p>
        </p:txBody>
      </p:sp>
    </p:spTree>
    <p:extLst>
      <p:ext uri="{BB962C8B-B14F-4D97-AF65-F5344CB8AC3E}">
        <p14:creationId xmlns:p14="http://schemas.microsoft.com/office/powerpoint/2010/main" val="28940241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de-CH" altLang="en-US"/>
          </a:p>
        </p:txBody>
      </p:sp>
      <p:sp>
        <p:nvSpPr>
          <p:cNvPr id="3" name="Footer Placeholder 4"/>
          <p:cNvSpPr>
            <a:spLocks noGrp="1"/>
          </p:cNvSpPr>
          <p:nvPr>
            <p:ph type="ftr" sz="quarter" idx="11"/>
          </p:nvPr>
        </p:nvSpPr>
        <p:spPr/>
        <p:txBody>
          <a:bodyPr/>
          <a:lstStyle>
            <a:lvl1pPr>
              <a:defRPr/>
            </a:lvl1pPr>
          </a:lstStyle>
          <a:p>
            <a:pPr>
              <a:defRPr/>
            </a:pPr>
            <a:endParaRPr lang="de-CH"/>
          </a:p>
        </p:txBody>
      </p:sp>
      <p:sp>
        <p:nvSpPr>
          <p:cNvPr id="4" name="Slide Number Placeholder 5"/>
          <p:cNvSpPr>
            <a:spLocks noGrp="1"/>
          </p:cNvSpPr>
          <p:nvPr>
            <p:ph type="sldNum" sz="quarter" idx="12"/>
          </p:nvPr>
        </p:nvSpPr>
        <p:spPr/>
        <p:txBody>
          <a:bodyPr/>
          <a:lstStyle>
            <a:lvl1pPr>
              <a:defRPr/>
            </a:lvl1pPr>
          </a:lstStyle>
          <a:p>
            <a:pPr>
              <a:defRPr/>
            </a:pPr>
            <a:fld id="{7F192CF5-04B4-48DD-BF91-886DFA49BA87}" type="slidenum">
              <a:rPr lang="en-US" altLang="en-US"/>
              <a:pPr>
                <a:defRPr/>
              </a:pPr>
              <a:t>‹#›</a:t>
            </a:fld>
            <a:endParaRPr lang="en-US" altLang="en-US"/>
          </a:p>
        </p:txBody>
      </p:sp>
    </p:spTree>
    <p:extLst>
      <p:ext uri="{BB962C8B-B14F-4D97-AF65-F5344CB8AC3E}">
        <p14:creationId xmlns:p14="http://schemas.microsoft.com/office/powerpoint/2010/main" val="333368247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de-CH"/>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de-CH" altLang="en-US"/>
          </a:p>
        </p:txBody>
      </p:sp>
      <p:sp>
        <p:nvSpPr>
          <p:cNvPr id="6" name="Footer Placeholder 4"/>
          <p:cNvSpPr>
            <a:spLocks noGrp="1"/>
          </p:cNvSpPr>
          <p:nvPr>
            <p:ph type="ftr" sz="quarter" idx="11"/>
          </p:nvPr>
        </p:nvSpPr>
        <p:spPr/>
        <p:txBody>
          <a:bodyPr/>
          <a:lstStyle>
            <a:lvl1pPr>
              <a:defRPr/>
            </a:lvl1pPr>
          </a:lstStyle>
          <a:p>
            <a:pPr>
              <a:defRPr/>
            </a:pPr>
            <a:endParaRPr lang="de-CH"/>
          </a:p>
        </p:txBody>
      </p:sp>
      <p:sp>
        <p:nvSpPr>
          <p:cNvPr id="7" name="Slide Number Placeholder 5"/>
          <p:cNvSpPr>
            <a:spLocks noGrp="1"/>
          </p:cNvSpPr>
          <p:nvPr>
            <p:ph type="sldNum" sz="quarter" idx="12"/>
          </p:nvPr>
        </p:nvSpPr>
        <p:spPr/>
        <p:txBody>
          <a:bodyPr/>
          <a:lstStyle>
            <a:lvl1pPr>
              <a:defRPr/>
            </a:lvl1pPr>
          </a:lstStyle>
          <a:p>
            <a:pPr>
              <a:defRPr/>
            </a:pPr>
            <a:fld id="{ECC342D9-7451-4ED4-A7D3-AA01D44F7BEA}" type="slidenum">
              <a:rPr lang="en-US" altLang="en-US"/>
              <a:pPr>
                <a:defRPr/>
              </a:pPr>
              <a:t>‹#›</a:t>
            </a:fld>
            <a:endParaRPr lang="en-US" altLang="en-US"/>
          </a:p>
        </p:txBody>
      </p:sp>
    </p:spTree>
    <p:extLst>
      <p:ext uri="{BB962C8B-B14F-4D97-AF65-F5344CB8AC3E}">
        <p14:creationId xmlns:p14="http://schemas.microsoft.com/office/powerpoint/2010/main" val="398028071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de-CH"/>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de-CH" altLang="en-US"/>
          </a:p>
        </p:txBody>
      </p:sp>
      <p:sp>
        <p:nvSpPr>
          <p:cNvPr id="6" name="Footer Placeholder 4"/>
          <p:cNvSpPr>
            <a:spLocks noGrp="1"/>
          </p:cNvSpPr>
          <p:nvPr>
            <p:ph type="ftr" sz="quarter" idx="11"/>
          </p:nvPr>
        </p:nvSpPr>
        <p:spPr/>
        <p:txBody>
          <a:bodyPr/>
          <a:lstStyle>
            <a:lvl1pPr>
              <a:defRPr/>
            </a:lvl1pPr>
          </a:lstStyle>
          <a:p>
            <a:pPr>
              <a:defRPr/>
            </a:pPr>
            <a:endParaRPr lang="de-CH"/>
          </a:p>
        </p:txBody>
      </p:sp>
      <p:sp>
        <p:nvSpPr>
          <p:cNvPr id="7" name="Slide Number Placeholder 5"/>
          <p:cNvSpPr>
            <a:spLocks noGrp="1"/>
          </p:cNvSpPr>
          <p:nvPr>
            <p:ph type="sldNum" sz="quarter" idx="12"/>
          </p:nvPr>
        </p:nvSpPr>
        <p:spPr/>
        <p:txBody>
          <a:bodyPr/>
          <a:lstStyle>
            <a:lvl1pPr>
              <a:defRPr/>
            </a:lvl1pPr>
          </a:lstStyle>
          <a:p>
            <a:pPr>
              <a:defRPr/>
            </a:pPr>
            <a:fld id="{53928423-A651-4546-AD82-8911A111AEAB}" type="slidenum">
              <a:rPr lang="en-US" altLang="en-US"/>
              <a:pPr>
                <a:defRPr/>
              </a:pPr>
              <a:t>‹#›</a:t>
            </a:fld>
            <a:endParaRPr lang="en-US" altLang="en-US"/>
          </a:p>
        </p:txBody>
      </p:sp>
    </p:spTree>
    <p:extLst>
      <p:ext uri="{BB962C8B-B14F-4D97-AF65-F5344CB8AC3E}">
        <p14:creationId xmlns:p14="http://schemas.microsoft.com/office/powerpoint/2010/main" val="279501494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Date Placeholder 3"/>
          <p:cNvSpPr>
            <a:spLocks noGrp="1"/>
          </p:cNvSpPr>
          <p:nvPr>
            <p:ph type="dt" sz="half" idx="10"/>
          </p:nvPr>
        </p:nvSpPr>
        <p:spPr/>
        <p:txBody>
          <a:bodyPr/>
          <a:lstStyle>
            <a:lvl1pPr>
              <a:defRPr/>
            </a:lvl1pPr>
          </a:lstStyle>
          <a:p>
            <a:pPr>
              <a:defRPr/>
            </a:pPr>
            <a:endParaRPr lang="de-CH" altLang="en-US"/>
          </a:p>
        </p:txBody>
      </p:sp>
      <p:sp>
        <p:nvSpPr>
          <p:cNvPr id="5" name="Footer Placeholder 4"/>
          <p:cNvSpPr>
            <a:spLocks noGrp="1"/>
          </p:cNvSpPr>
          <p:nvPr>
            <p:ph type="ftr" sz="quarter" idx="11"/>
          </p:nvPr>
        </p:nvSpPr>
        <p:spPr/>
        <p:txBody>
          <a:bodyPr/>
          <a:lstStyle>
            <a:lvl1pPr>
              <a:defRPr/>
            </a:lvl1pPr>
          </a:lstStyle>
          <a:p>
            <a:pPr>
              <a:defRPr/>
            </a:pPr>
            <a:endParaRPr lang="de-CH"/>
          </a:p>
        </p:txBody>
      </p:sp>
      <p:sp>
        <p:nvSpPr>
          <p:cNvPr id="6" name="Slide Number Placeholder 5"/>
          <p:cNvSpPr>
            <a:spLocks noGrp="1"/>
          </p:cNvSpPr>
          <p:nvPr>
            <p:ph type="sldNum" sz="quarter" idx="12"/>
          </p:nvPr>
        </p:nvSpPr>
        <p:spPr/>
        <p:txBody>
          <a:bodyPr/>
          <a:lstStyle>
            <a:lvl1pPr>
              <a:defRPr/>
            </a:lvl1pPr>
          </a:lstStyle>
          <a:p>
            <a:pPr>
              <a:defRPr/>
            </a:pPr>
            <a:fld id="{09D6A057-3DC0-48D4-986F-07D652B065BD}" type="slidenum">
              <a:rPr lang="en-US" altLang="en-US"/>
              <a:pPr>
                <a:defRPr/>
              </a:pPr>
              <a:t>‹#›</a:t>
            </a:fld>
            <a:endParaRPr lang="en-US" altLang="en-US"/>
          </a:p>
        </p:txBody>
      </p:sp>
    </p:spTree>
    <p:extLst>
      <p:ext uri="{BB962C8B-B14F-4D97-AF65-F5344CB8AC3E}">
        <p14:creationId xmlns:p14="http://schemas.microsoft.com/office/powerpoint/2010/main" val="98051102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1.xml"/><Relationship Id="rId12" Type="http://schemas.openxmlformats.org/officeDocument/2006/relationships/theme" Target="../theme/theme10.xml"/><Relationship Id="rId13" Type="http://schemas.openxmlformats.org/officeDocument/2006/relationships/image" Target="../media/image4.png"/><Relationship Id="rId14" Type="http://schemas.openxmlformats.org/officeDocument/2006/relationships/image" Target="../media/image5.png"/><Relationship Id="rId1" Type="http://schemas.openxmlformats.org/officeDocument/2006/relationships/slideLayout" Target="../slideLayouts/slideLayout101.xml"/><Relationship Id="rId2" Type="http://schemas.openxmlformats.org/officeDocument/2006/relationships/slideLayout" Target="../slideLayouts/slideLayout102.xml"/><Relationship Id="rId3" Type="http://schemas.openxmlformats.org/officeDocument/2006/relationships/slideLayout" Target="../slideLayouts/slideLayout103.xml"/><Relationship Id="rId4" Type="http://schemas.openxmlformats.org/officeDocument/2006/relationships/slideLayout" Target="../slideLayouts/slideLayout104.xml"/><Relationship Id="rId5" Type="http://schemas.openxmlformats.org/officeDocument/2006/relationships/slideLayout" Target="../slideLayouts/slideLayout105.xml"/><Relationship Id="rId6" Type="http://schemas.openxmlformats.org/officeDocument/2006/relationships/slideLayout" Target="../slideLayouts/slideLayout106.xml"/><Relationship Id="rId7" Type="http://schemas.openxmlformats.org/officeDocument/2006/relationships/slideLayout" Target="../slideLayouts/slideLayout107.xml"/><Relationship Id="rId8" Type="http://schemas.openxmlformats.org/officeDocument/2006/relationships/slideLayout" Target="../slideLayouts/slideLayout108.xml"/><Relationship Id="rId9" Type="http://schemas.openxmlformats.org/officeDocument/2006/relationships/slideLayout" Target="../slideLayouts/slideLayout109.xml"/><Relationship Id="rId10" Type="http://schemas.openxmlformats.org/officeDocument/2006/relationships/slideLayout" Target="../slideLayouts/slideLayout1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slideLayout" Target="../slideLayouts/slideLayout26.xml"/><Relationship Id="rId14" Type="http://schemas.openxmlformats.org/officeDocument/2006/relationships/theme" Target="../theme/theme2.xml"/><Relationship Id="rId15" Type="http://schemas.openxmlformats.org/officeDocument/2006/relationships/image" Target="../media/image1.jpeg"/><Relationship Id="rId16" Type="http://schemas.openxmlformats.org/officeDocument/2006/relationships/image" Target="../media/image2.png"/><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7.xml"/><Relationship Id="rId12" Type="http://schemas.openxmlformats.org/officeDocument/2006/relationships/slideLayout" Target="../slideLayouts/slideLayout38.xml"/><Relationship Id="rId13" Type="http://schemas.openxmlformats.org/officeDocument/2006/relationships/slideLayout" Target="../slideLayouts/slideLayout39.xml"/><Relationship Id="rId14" Type="http://schemas.openxmlformats.org/officeDocument/2006/relationships/theme" Target="../theme/theme3.xml"/><Relationship Id="rId15" Type="http://schemas.openxmlformats.org/officeDocument/2006/relationships/image" Target="../media/image1.jpeg"/><Relationship Id="rId16" Type="http://schemas.openxmlformats.org/officeDocument/2006/relationships/image" Target="../media/image2.png"/><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9" Type="http://schemas.openxmlformats.org/officeDocument/2006/relationships/slideLayout" Target="../slideLayouts/slideLayout35.xml"/><Relationship Id="rId10"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0.xml"/><Relationship Id="rId12" Type="http://schemas.openxmlformats.org/officeDocument/2006/relationships/theme" Target="../theme/theme4.xml"/><Relationship Id="rId1" Type="http://schemas.openxmlformats.org/officeDocument/2006/relationships/slideLayout" Target="../slideLayouts/slideLayout40.xml"/><Relationship Id="rId2" Type="http://schemas.openxmlformats.org/officeDocument/2006/relationships/slideLayout" Target="../slideLayouts/slideLayout41.xml"/><Relationship Id="rId3" Type="http://schemas.openxmlformats.org/officeDocument/2006/relationships/slideLayout" Target="../slideLayouts/slideLayout42.xml"/><Relationship Id="rId4" Type="http://schemas.openxmlformats.org/officeDocument/2006/relationships/slideLayout" Target="../slideLayouts/slideLayout43.xml"/><Relationship Id="rId5" Type="http://schemas.openxmlformats.org/officeDocument/2006/relationships/slideLayout" Target="../slideLayouts/slideLayout44.xml"/><Relationship Id="rId6" Type="http://schemas.openxmlformats.org/officeDocument/2006/relationships/slideLayout" Target="../slideLayouts/slideLayout45.xml"/><Relationship Id="rId7" Type="http://schemas.openxmlformats.org/officeDocument/2006/relationships/slideLayout" Target="../slideLayouts/slideLayout46.xml"/><Relationship Id="rId8" Type="http://schemas.openxmlformats.org/officeDocument/2006/relationships/slideLayout" Target="../slideLayouts/slideLayout47.xml"/><Relationship Id="rId9" Type="http://schemas.openxmlformats.org/officeDocument/2006/relationships/slideLayout" Target="../slideLayouts/slideLayout48.xml"/><Relationship Id="rId10"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1.xml"/><Relationship Id="rId12" Type="http://schemas.openxmlformats.org/officeDocument/2006/relationships/theme" Target="../theme/theme5.xml"/><Relationship Id="rId1" Type="http://schemas.openxmlformats.org/officeDocument/2006/relationships/slideLayout" Target="../slideLayouts/slideLayout51.xml"/><Relationship Id="rId2" Type="http://schemas.openxmlformats.org/officeDocument/2006/relationships/slideLayout" Target="../slideLayouts/slideLayout52.xml"/><Relationship Id="rId3" Type="http://schemas.openxmlformats.org/officeDocument/2006/relationships/slideLayout" Target="../slideLayouts/slideLayout53.xml"/><Relationship Id="rId4" Type="http://schemas.openxmlformats.org/officeDocument/2006/relationships/slideLayout" Target="../slideLayouts/slideLayout54.xml"/><Relationship Id="rId5" Type="http://schemas.openxmlformats.org/officeDocument/2006/relationships/slideLayout" Target="../slideLayouts/slideLayout55.xml"/><Relationship Id="rId6" Type="http://schemas.openxmlformats.org/officeDocument/2006/relationships/slideLayout" Target="../slideLayouts/slideLayout56.xml"/><Relationship Id="rId7" Type="http://schemas.openxmlformats.org/officeDocument/2006/relationships/slideLayout" Target="../slideLayouts/slideLayout57.xml"/><Relationship Id="rId8" Type="http://schemas.openxmlformats.org/officeDocument/2006/relationships/slideLayout" Target="../slideLayouts/slideLayout58.xml"/><Relationship Id="rId9" Type="http://schemas.openxmlformats.org/officeDocument/2006/relationships/slideLayout" Target="../slideLayouts/slideLayout59.xml"/><Relationship Id="rId10"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2.xml"/><Relationship Id="rId12" Type="http://schemas.openxmlformats.org/officeDocument/2006/relationships/theme" Target="../theme/theme6.xml"/><Relationship Id="rId13" Type="http://schemas.openxmlformats.org/officeDocument/2006/relationships/image" Target="../media/image4.png"/><Relationship Id="rId14" Type="http://schemas.openxmlformats.org/officeDocument/2006/relationships/image" Target="../media/image5.png"/><Relationship Id="rId1" Type="http://schemas.openxmlformats.org/officeDocument/2006/relationships/slideLayout" Target="../slideLayouts/slideLayout62.xml"/><Relationship Id="rId2" Type="http://schemas.openxmlformats.org/officeDocument/2006/relationships/slideLayout" Target="../slideLayouts/slideLayout63.xml"/><Relationship Id="rId3" Type="http://schemas.openxmlformats.org/officeDocument/2006/relationships/slideLayout" Target="../slideLayouts/slideLayout64.xml"/><Relationship Id="rId4" Type="http://schemas.openxmlformats.org/officeDocument/2006/relationships/slideLayout" Target="../slideLayouts/slideLayout65.xml"/><Relationship Id="rId5" Type="http://schemas.openxmlformats.org/officeDocument/2006/relationships/slideLayout" Target="../slideLayouts/slideLayout66.xml"/><Relationship Id="rId6" Type="http://schemas.openxmlformats.org/officeDocument/2006/relationships/slideLayout" Target="../slideLayouts/slideLayout67.xml"/><Relationship Id="rId7" Type="http://schemas.openxmlformats.org/officeDocument/2006/relationships/slideLayout" Target="../slideLayouts/slideLayout68.xml"/><Relationship Id="rId8" Type="http://schemas.openxmlformats.org/officeDocument/2006/relationships/slideLayout" Target="../slideLayouts/slideLayout69.xml"/><Relationship Id="rId9" Type="http://schemas.openxmlformats.org/officeDocument/2006/relationships/slideLayout" Target="../slideLayouts/slideLayout70.xml"/><Relationship Id="rId10"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3.xml"/><Relationship Id="rId12" Type="http://schemas.openxmlformats.org/officeDocument/2006/relationships/theme" Target="../theme/theme7.xml"/><Relationship Id="rId13" Type="http://schemas.openxmlformats.org/officeDocument/2006/relationships/image" Target="../media/image6.png"/><Relationship Id="rId14" Type="http://schemas.openxmlformats.org/officeDocument/2006/relationships/image" Target="../media/image7.png"/><Relationship Id="rId1" Type="http://schemas.openxmlformats.org/officeDocument/2006/relationships/slideLayout" Target="../slideLayouts/slideLayout73.xml"/><Relationship Id="rId2" Type="http://schemas.openxmlformats.org/officeDocument/2006/relationships/slideLayout" Target="../slideLayouts/slideLayout74.xml"/><Relationship Id="rId3" Type="http://schemas.openxmlformats.org/officeDocument/2006/relationships/slideLayout" Target="../slideLayouts/slideLayout75.xml"/><Relationship Id="rId4" Type="http://schemas.openxmlformats.org/officeDocument/2006/relationships/slideLayout" Target="../slideLayouts/slideLayout76.xml"/><Relationship Id="rId5" Type="http://schemas.openxmlformats.org/officeDocument/2006/relationships/slideLayout" Target="../slideLayouts/slideLayout77.xml"/><Relationship Id="rId6" Type="http://schemas.openxmlformats.org/officeDocument/2006/relationships/slideLayout" Target="../slideLayouts/slideLayout78.xml"/><Relationship Id="rId7" Type="http://schemas.openxmlformats.org/officeDocument/2006/relationships/slideLayout" Target="../slideLayouts/slideLayout79.xml"/><Relationship Id="rId8" Type="http://schemas.openxmlformats.org/officeDocument/2006/relationships/slideLayout" Target="../slideLayouts/slideLayout80.xml"/><Relationship Id="rId9" Type="http://schemas.openxmlformats.org/officeDocument/2006/relationships/slideLayout" Target="../slideLayouts/slideLayout81.xml"/><Relationship Id="rId10"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86.xml"/><Relationship Id="rId4" Type="http://schemas.openxmlformats.org/officeDocument/2006/relationships/slideLayout" Target="../slideLayouts/slideLayout87.xml"/><Relationship Id="rId5" Type="http://schemas.openxmlformats.org/officeDocument/2006/relationships/slideLayout" Target="../slideLayouts/slideLayout88.xml"/><Relationship Id="rId6" Type="http://schemas.openxmlformats.org/officeDocument/2006/relationships/slideLayout" Target="../slideLayouts/slideLayout89.xml"/><Relationship Id="rId7" Type="http://schemas.openxmlformats.org/officeDocument/2006/relationships/theme" Target="../theme/theme8.xml"/><Relationship Id="rId8" Type="http://schemas.openxmlformats.org/officeDocument/2006/relationships/image" Target="../media/image10.png"/><Relationship Id="rId9" Type="http://schemas.openxmlformats.org/officeDocument/2006/relationships/image" Target="../media/image11.png"/><Relationship Id="rId10" Type="http://schemas.openxmlformats.org/officeDocument/2006/relationships/image" Target="../media/image12.png"/><Relationship Id="rId1" Type="http://schemas.openxmlformats.org/officeDocument/2006/relationships/slideLayout" Target="../slideLayouts/slideLayout84.xml"/><Relationship Id="rId2" Type="http://schemas.openxmlformats.org/officeDocument/2006/relationships/slideLayout" Target="../slideLayouts/slideLayout85.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0.xml"/><Relationship Id="rId12" Type="http://schemas.openxmlformats.org/officeDocument/2006/relationships/theme" Target="../theme/theme9.xml"/><Relationship Id="rId1" Type="http://schemas.openxmlformats.org/officeDocument/2006/relationships/slideLayout" Target="../slideLayouts/slideLayout90.xml"/><Relationship Id="rId2" Type="http://schemas.openxmlformats.org/officeDocument/2006/relationships/slideLayout" Target="../slideLayouts/slideLayout91.xml"/><Relationship Id="rId3" Type="http://schemas.openxmlformats.org/officeDocument/2006/relationships/slideLayout" Target="../slideLayouts/slideLayout92.xml"/><Relationship Id="rId4" Type="http://schemas.openxmlformats.org/officeDocument/2006/relationships/slideLayout" Target="../slideLayouts/slideLayout93.xml"/><Relationship Id="rId5" Type="http://schemas.openxmlformats.org/officeDocument/2006/relationships/slideLayout" Target="../slideLayouts/slideLayout94.xml"/><Relationship Id="rId6" Type="http://schemas.openxmlformats.org/officeDocument/2006/relationships/slideLayout" Target="../slideLayouts/slideLayout95.xml"/><Relationship Id="rId7" Type="http://schemas.openxmlformats.org/officeDocument/2006/relationships/slideLayout" Target="../slideLayouts/slideLayout96.xml"/><Relationship Id="rId8" Type="http://schemas.openxmlformats.org/officeDocument/2006/relationships/slideLayout" Target="../slideLayouts/slideLayout97.xml"/><Relationship Id="rId9" Type="http://schemas.openxmlformats.org/officeDocument/2006/relationships/slideLayout" Target="../slideLayouts/slideLayout98.xml"/><Relationship Id="rId10"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0" y="846138"/>
            <a:ext cx="9144000" cy="6011862"/>
          </a:xfrm>
          <a:prstGeom prst="rect">
            <a:avLst/>
          </a:prstGeom>
          <a:noFill/>
          <a:ln w="9525">
            <a:noFill/>
            <a:miter lim="800000"/>
            <a:headEnd/>
            <a:tailEnd/>
          </a:ln>
        </p:spPr>
      </p:pic>
      <p:sp>
        <p:nvSpPr>
          <p:cNvPr id="13320" name="Rectangle 8"/>
          <p:cNvSpPr>
            <a:spLocks noChangeArrowheads="1"/>
          </p:cNvSpPr>
          <p:nvPr userDrawn="1"/>
        </p:nvSpPr>
        <p:spPr bwMode="auto">
          <a:xfrm>
            <a:off x="0" y="0"/>
            <a:ext cx="9144000" cy="6858000"/>
          </a:xfrm>
          <a:prstGeom prst="rect">
            <a:avLst/>
          </a:prstGeom>
          <a:noFill/>
          <a:ln w="9525">
            <a:solidFill>
              <a:schemeClr val="tx1"/>
            </a:solidFill>
            <a:miter lim="800000"/>
            <a:headEnd/>
            <a:tailEnd/>
          </a:ln>
          <a:effectLst/>
        </p:spPr>
        <p:txBody>
          <a:bodyPr wrap="none" anchor="ctr"/>
          <a:lstStyle/>
          <a:p>
            <a:pPr>
              <a:defRPr/>
            </a:pPr>
            <a:endParaRPr lang="en-US" dirty="0">
              <a:solidFill>
                <a:srgbClr val="000000"/>
              </a:solidFill>
            </a:endParaRPr>
          </a:p>
        </p:txBody>
      </p:sp>
      <p:sp>
        <p:nvSpPr>
          <p:cNvPr id="8" name="Rectangle 7"/>
          <p:cNvSpPr/>
          <p:nvPr userDrawn="1"/>
        </p:nvSpPr>
        <p:spPr>
          <a:xfrm>
            <a:off x="0" y="7938"/>
            <a:ext cx="9144000" cy="68500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bg1"/>
              </a:solidFill>
            </a:endParaRPr>
          </a:p>
        </p:txBody>
      </p:sp>
      <p:sp>
        <p:nvSpPr>
          <p:cNvPr id="13514" name="Rectangle 202"/>
          <p:cNvSpPr>
            <a:spLocks noGrp="1" noChangeArrowheads="1"/>
          </p:cNvSpPr>
          <p:nvPr>
            <p:ph type="sldNum" sz="quarter" idx="4"/>
          </p:nvPr>
        </p:nvSpPr>
        <p:spPr bwMode="auto">
          <a:xfrm>
            <a:off x="6759575" y="614997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600">
                <a:solidFill>
                  <a:schemeClr val="bg1"/>
                </a:solidFill>
                <a:latin typeface="Arial" charset="0"/>
              </a:defRPr>
            </a:lvl1pPr>
          </a:lstStyle>
          <a:p>
            <a:pPr>
              <a:defRPr/>
            </a:pPr>
            <a:fld id="{77DED4F8-70B6-4FEC-8637-BB6DB85BD4F5}"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01" r:id="rId13"/>
  </p:sldLayoutIdLst>
  <p:transition xmlns:p14="http://schemas.microsoft.com/office/powerpoint/2010/main">
    <p:fade/>
  </p:transition>
  <p:hf hdr="0" ftr="0" dt="0"/>
  <p:txStyles>
    <p:titleStyle>
      <a:lvl1pPr algn="l" rtl="0" eaLnBrk="0" fontAlgn="base" hangingPunct="0">
        <a:lnSpc>
          <a:spcPct val="85000"/>
        </a:lnSpc>
        <a:spcBef>
          <a:spcPct val="0"/>
        </a:spcBef>
        <a:spcAft>
          <a:spcPct val="0"/>
        </a:spcAft>
        <a:defRPr sz="3200" b="1">
          <a:solidFill>
            <a:schemeClr val="accent2"/>
          </a:solidFill>
          <a:latin typeface="+mj-lt"/>
          <a:ea typeface="+mj-ea"/>
          <a:cs typeface="+mj-cs"/>
        </a:defRPr>
      </a:lvl1pPr>
      <a:lvl2pPr algn="l" rtl="0" eaLnBrk="0" fontAlgn="base" hangingPunct="0">
        <a:lnSpc>
          <a:spcPct val="85000"/>
        </a:lnSpc>
        <a:spcBef>
          <a:spcPct val="0"/>
        </a:spcBef>
        <a:spcAft>
          <a:spcPct val="0"/>
        </a:spcAft>
        <a:defRPr sz="3200" b="1">
          <a:solidFill>
            <a:schemeClr val="accent2"/>
          </a:solidFill>
          <a:latin typeface="Arial" charset="0"/>
        </a:defRPr>
      </a:lvl2pPr>
      <a:lvl3pPr algn="l" rtl="0" eaLnBrk="0" fontAlgn="base" hangingPunct="0">
        <a:lnSpc>
          <a:spcPct val="85000"/>
        </a:lnSpc>
        <a:spcBef>
          <a:spcPct val="0"/>
        </a:spcBef>
        <a:spcAft>
          <a:spcPct val="0"/>
        </a:spcAft>
        <a:defRPr sz="3200" b="1">
          <a:solidFill>
            <a:schemeClr val="accent2"/>
          </a:solidFill>
          <a:latin typeface="Arial" charset="0"/>
        </a:defRPr>
      </a:lvl3pPr>
      <a:lvl4pPr algn="l" rtl="0" eaLnBrk="0" fontAlgn="base" hangingPunct="0">
        <a:lnSpc>
          <a:spcPct val="85000"/>
        </a:lnSpc>
        <a:spcBef>
          <a:spcPct val="0"/>
        </a:spcBef>
        <a:spcAft>
          <a:spcPct val="0"/>
        </a:spcAft>
        <a:defRPr sz="3200" b="1">
          <a:solidFill>
            <a:schemeClr val="accent2"/>
          </a:solidFill>
          <a:latin typeface="Arial" charset="0"/>
        </a:defRPr>
      </a:lvl4pPr>
      <a:lvl5pPr algn="l" rtl="0" eaLnBrk="0" fontAlgn="base" hangingPunct="0">
        <a:lnSpc>
          <a:spcPct val="85000"/>
        </a:lnSpc>
        <a:spcBef>
          <a:spcPct val="0"/>
        </a:spcBef>
        <a:spcAft>
          <a:spcPct val="0"/>
        </a:spcAft>
        <a:defRPr sz="3200" b="1">
          <a:solidFill>
            <a:schemeClr val="accent2"/>
          </a:solidFill>
          <a:latin typeface="Arial" charset="0"/>
        </a:defRPr>
      </a:lvl5pPr>
      <a:lvl6pPr marL="457200" algn="l" rtl="0" fontAlgn="base">
        <a:lnSpc>
          <a:spcPct val="85000"/>
        </a:lnSpc>
        <a:spcBef>
          <a:spcPct val="0"/>
        </a:spcBef>
        <a:spcAft>
          <a:spcPct val="0"/>
        </a:spcAft>
        <a:defRPr sz="3200" b="1">
          <a:solidFill>
            <a:schemeClr val="accent2"/>
          </a:solidFill>
          <a:latin typeface="Arial" charset="0"/>
        </a:defRPr>
      </a:lvl6pPr>
      <a:lvl7pPr marL="914400" algn="l" rtl="0" fontAlgn="base">
        <a:lnSpc>
          <a:spcPct val="85000"/>
        </a:lnSpc>
        <a:spcBef>
          <a:spcPct val="0"/>
        </a:spcBef>
        <a:spcAft>
          <a:spcPct val="0"/>
        </a:spcAft>
        <a:defRPr sz="3200" b="1">
          <a:solidFill>
            <a:schemeClr val="accent2"/>
          </a:solidFill>
          <a:latin typeface="Arial" charset="0"/>
        </a:defRPr>
      </a:lvl7pPr>
      <a:lvl8pPr marL="1371600" algn="l" rtl="0" fontAlgn="base">
        <a:lnSpc>
          <a:spcPct val="85000"/>
        </a:lnSpc>
        <a:spcBef>
          <a:spcPct val="0"/>
        </a:spcBef>
        <a:spcAft>
          <a:spcPct val="0"/>
        </a:spcAft>
        <a:defRPr sz="3200" b="1">
          <a:solidFill>
            <a:schemeClr val="accent2"/>
          </a:solidFill>
          <a:latin typeface="Arial" charset="0"/>
        </a:defRPr>
      </a:lvl8pPr>
      <a:lvl9pPr marL="1828800" algn="l" rtl="0" fontAlgn="base">
        <a:lnSpc>
          <a:spcPct val="85000"/>
        </a:lnSpc>
        <a:spcBef>
          <a:spcPct val="0"/>
        </a:spcBef>
        <a:spcAft>
          <a:spcPct val="0"/>
        </a:spcAft>
        <a:defRPr sz="3200" b="1">
          <a:solidFill>
            <a:schemeClr val="accent2"/>
          </a:solidFill>
          <a:latin typeface="Arial" charset="0"/>
        </a:defRPr>
      </a:lvl9pPr>
    </p:titleStyle>
    <p:bodyStyle>
      <a:lvl1pPr marL="282575" indent="-282575" algn="l" rtl="0" eaLnBrk="0" fontAlgn="base" hangingPunct="0">
        <a:spcBef>
          <a:spcPct val="30000"/>
        </a:spcBef>
        <a:spcAft>
          <a:spcPct val="0"/>
        </a:spcAft>
        <a:buChar char="•"/>
        <a:defRPr sz="2000">
          <a:solidFill>
            <a:schemeClr val="tx1"/>
          </a:solidFill>
          <a:latin typeface="+mn-lt"/>
          <a:ea typeface="+mn-ea"/>
          <a:cs typeface="+mn-cs"/>
        </a:defRPr>
      </a:lvl1pPr>
      <a:lvl2pPr marL="636588" indent="-239713" algn="l" rtl="0" eaLnBrk="0" fontAlgn="base" hangingPunct="0">
        <a:spcBef>
          <a:spcPct val="30000"/>
        </a:spcBef>
        <a:spcAft>
          <a:spcPct val="0"/>
        </a:spcAft>
        <a:buFont typeface="Times" pitchFamily="18" charset="0"/>
        <a:buChar char="–"/>
        <a:defRPr sz="2000">
          <a:solidFill>
            <a:schemeClr val="tx1"/>
          </a:solidFill>
          <a:latin typeface="+mn-lt"/>
        </a:defRPr>
      </a:lvl2pPr>
      <a:lvl3pPr marL="917575" indent="-166688" algn="l" rtl="0" eaLnBrk="0" fontAlgn="base" hangingPunct="0">
        <a:spcBef>
          <a:spcPct val="30000"/>
        </a:spcBef>
        <a:spcAft>
          <a:spcPct val="0"/>
        </a:spcAft>
        <a:buChar char="•"/>
        <a:defRPr sz="2000">
          <a:solidFill>
            <a:schemeClr val="tx1"/>
          </a:solidFill>
          <a:latin typeface="+mn-lt"/>
        </a:defRPr>
      </a:lvl3pPr>
      <a:lvl4pPr marL="1255713" indent="-223838" algn="l" rtl="0" eaLnBrk="0" fontAlgn="base" hangingPunct="0">
        <a:spcBef>
          <a:spcPct val="30000"/>
        </a:spcBef>
        <a:spcAft>
          <a:spcPct val="0"/>
        </a:spcAft>
        <a:buChar char="–"/>
        <a:defRPr sz="2000">
          <a:solidFill>
            <a:schemeClr val="tx1"/>
          </a:solidFill>
          <a:latin typeface="+mn-lt"/>
        </a:defRPr>
      </a:lvl4pPr>
      <a:lvl5pPr marL="1593850" indent="-223838" algn="l" rtl="0" eaLnBrk="0" fontAlgn="base" hangingPunct="0">
        <a:spcBef>
          <a:spcPct val="30000"/>
        </a:spcBef>
        <a:spcAft>
          <a:spcPct val="0"/>
        </a:spcAft>
        <a:buChar char="»"/>
        <a:defRPr sz="2000">
          <a:solidFill>
            <a:schemeClr val="tx1"/>
          </a:solidFill>
          <a:latin typeface="+mn-lt"/>
        </a:defRPr>
      </a:lvl5pPr>
      <a:lvl6pPr marL="2051050" indent="-223838" algn="l" rtl="0" fontAlgn="base">
        <a:spcBef>
          <a:spcPct val="30000"/>
        </a:spcBef>
        <a:spcAft>
          <a:spcPct val="0"/>
        </a:spcAft>
        <a:buChar char="»"/>
        <a:defRPr sz="2000">
          <a:solidFill>
            <a:schemeClr val="tx1"/>
          </a:solidFill>
          <a:latin typeface="+mn-lt"/>
        </a:defRPr>
      </a:lvl6pPr>
      <a:lvl7pPr marL="2508250" indent="-223838" algn="l" rtl="0" fontAlgn="base">
        <a:spcBef>
          <a:spcPct val="30000"/>
        </a:spcBef>
        <a:spcAft>
          <a:spcPct val="0"/>
        </a:spcAft>
        <a:buChar char="»"/>
        <a:defRPr sz="2000">
          <a:solidFill>
            <a:schemeClr val="tx1"/>
          </a:solidFill>
          <a:latin typeface="+mn-lt"/>
        </a:defRPr>
      </a:lvl7pPr>
      <a:lvl8pPr marL="2965450" indent="-223838" algn="l" rtl="0" fontAlgn="base">
        <a:spcBef>
          <a:spcPct val="30000"/>
        </a:spcBef>
        <a:spcAft>
          <a:spcPct val="0"/>
        </a:spcAft>
        <a:buChar char="»"/>
        <a:defRPr sz="2000">
          <a:solidFill>
            <a:schemeClr val="tx1"/>
          </a:solidFill>
          <a:latin typeface="+mn-lt"/>
        </a:defRPr>
      </a:lvl8pPr>
      <a:lvl9pPr marL="3422650" indent="-223838" algn="l" rtl="0" fontAlgn="base">
        <a:spcBef>
          <a:spcPct val="3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BE8FF"/>
            </a:gs>
            <a:gs pos="100000">
              <a:srgbClr val="FFFFFF"/>
            </a:gs>
          </a:gsLst>
          <a:lin ang="2700000" scaled="1"/>
        </a:gradFill>
        <a:effectLst/>
      </p:bgPr>
    </p:bg>
    <p:spTree>
      <p:nvGrpSpPr>
        <p:cNvPr id="1" name=""/>
        <p:cNvGrpSpPr/>
        <p:nvPr/>
      </p:nvGrpSpPr>
      <p:grpSpPr>
        <a:xfrm>
          <a:off x="0" y="0"/>
          <a:ext cx="0" cy="0"/>
          <a:chOff x="0" y="0"/>
          <a:chExt cx="0" cy="0"/>
        </a:xfrm>
      </p:grpSpPr>
      <p:sp>
        <p:nvSpPr>
          <p:cNvPr id="1039" name="Rectangle 15"/>
          <p:cNvSpPr>
            <a:spLocks noChangeArrowheads="1"/>
          </p:cNvSpPr>
          <p:nvPr userDrawn="1"/>
        </p:nvSpPr>
        <p:spPr bwMode="auto">
          <a:xfrm>
            <a:off x="373063" y="1520825"/>
            <a:ext cx="8770937" cy="4867275"/>
          </a:xfrm>
          <a:prstGeom prst="rect">
            <a:avLst/>
          </a:prstGeom>
          <a:gradFill rotWithShape="0">
            <a:gsLst>
              <a:gs pos="0">
                <a:srgbClr val="CBE8FF">
                  <a:gamma/>
                  <a:tint val="0"/>
                  <a:invGamma/>
                </a:srgbClr>
              </a:gs>
              <a:gs pos="100000">
                <a:srgbClr val="CBE8FF"/>
              </a:gs>
            </a:gsLst>
            <a:lin ang="0" scaled="1"/>
          </a:gradFill>
          <a:ln w="9525">
            <a:noFill/>
            <a:miter lim="800000"/>
            <a:headEnd/>
            <a:tailEnd/>
          </a:ln>
          <a:effectLst/>
        </p:spPr>
        <p:txBody>
          <a:bodyPr wrap="none" anchor="ctr">
            <a:prstTxWarp prst="textNoShape">
              <a:avLst/>
            </a:prstTxWarp>
          </a:bodyPr>
          <a:lstStyle/>
          <a:p>
            <a:pPr eaLnBrk="0" hangingPunct="0"/>
            <a:endParaRPr lang="en-US" sz="1600">
              <a:solidFill>
                <a:srgbClr val="000000"/>
              </a:solidFill>
              <a:latin typeface="Book Antiqua" charset="0"/>
              <a:ea typeface="+mn-ea"/>
            </a:endParaRPr>
          </a:p>
        </p:txBody>
      </p:sp>
      <p:sp>
        <p:nvSpPr>
          <p:cNvPr id="1036" name="Rectangle 12"/>
          <p:cNvSpPr>
            <a:spLocks noChangeArrowheads="1"/>
          </p:cNvSpPr>
          <p:nvPr userDrawn="1"/>
        </p:nvSpPr>
        <p:spPr bwMode="auto">
          <a:xfrm>
            <a:off x="728663" y="286546"/>
            <a:ext cx="8415337" cy="879475"/>
          </a:xfrm>
          <a:prstGeom prst="rect">
            <a:avLst/>
          </a:prstGeom>
          <a:gradFill rotWithShape="0">
            <a:gsLst>
              <a:gs pos="0">
                <a:srgbClr val="CBE8FF">
                  <a:gamma/>
                  <a:tint val="0"/>
                  <a:invGamma/>
                </a:srgbClr>
              </a:gs>
              <a:gs pos="100000">
                <a:srgbClr val="CBE8FF"/>
              </a:gs>
            </a:gsLst>
            <a:lin ang="0" scaled="1"/>
          </a:gradFill>
          <a:ln w="9525">
            <a:noFill/>
            <a:miter lim="800000"/>
            <a:headEnd/>
            <a:tailEnd/>
          </a:ln>
          <a:effectLst/>
        </p:spPr>
        <p:txBody>
          <a:bodyPr wrap="none" anchor="ctr">
            <a:prstTxWarp prst="textNoShape">
              <a:avLst/>
            </a:prstTxWarp>
          </a:bodyPr>
          <a:lstStyle/>
          <a:p>
            <a:pPr eaLnBrk="0" hangingPunct="0"/>
            <a:endParaRPr lang="en-US" sz="1600">
              <a:solidFill>
                <a:srgbClr val="000000"/>
              </a:solidFill>
              <a:latin typeface="Book Antiqua" charset="0"/>
              <a:ea typeface="+mn-ea"/>
            </a:endParaRPr>
          </a:p>
        </p:txBody>
      </p:sp>
      <p:sp>
        <p:nvSpPr>
          <p:cNvPr id="1033" name="Oval 9"/>
          <p:cNvSpPr>
            <a:spLocks noChangeArrowheads="1"/>
          </p:cNvSpPr>
          <p:nvPr userDrawn="1"/>
        </p:nvSpPr>
        <p:spPr bwMode="auto">
          <a:xfrm>
            <a:off x="312738" y="282687"/>
            <a:ext cx="889000" cy="889000"/>
          </a:xfrm>
          <a:prstGeom prst="ellipse">
            <a:avLst/>
          </a:prstGeom>
          <a:gradFill rotWithShape="0">
            <a:gsLst>
              <a:gs pos="0">
                <a:srgbClr val="67A3FF">
                  <a:gamma/>
                  <a:tint val="0"/>
                  <a:invGamma/>
                </a:srgbClr>
              </a:gs>
              <a:gs pos="100000">
                <a:srgbClr val="67A3FF"/>
              </a:gs>
            </a:gsLst>
            <a:lin ang="2700000" scaled="1"/>
          </a:gradFill>
          <a:ln w="22225">
            <a:noFill/>
            <a:round/>
            <a:headEnd/>
            <a:tailEnd/>
          </a:ln>
          <a:effectLst/>
        </p:spPr>
        <p:txBody>
          <a:bodyPr wrap="none" anchor="ctr">
            <a:prstTxWarp prst="textNoShape">
              <a:avLst/>
            </a:prstTxWarp>
          </a:bodyPr>
          <a:lstStyle/>
          <a:p>
            <a:pPr eaLnBrk="0" hangingPunct="0"/>
            <a:endParaRPr lang="en-US" sz="1600">
              <a:solidFill>
                <a:srgbClr val="000000"/>
              </a:solidFill>
              <a:latin typeface="Book Antiqua" charset="0"/>
              <a:ea typeface="+mn-ea"/>
            </a:endParaRPr>
          </a:p>
        </p:txBody>
      </p:sp>
      <p:sp>
        <p:nvSpPr>
          <p:cNvPr id="1026" name="Rectangle 2"/>
          <p:cNvSpPr>
            <a:spLocks noGrp="1" noChangeArrowheads="1"/>
          </p:cNvSpPr>
          <p:nvPr>
            <p:ph type="title"/>
          </p:nvPr>
        </p:nvSpPr>
        <p:spPr bwMode="auto">
          <a:xfrm>
            <a:off x="1362075" y="304800"/>
            <a:ext cx="7535863" cy="1143000"/>
          </a:xfrm>
          <a:prstGeom prst="rect">
            <a:avLst/>
          </a:prstGeom>
          <a:noFill/>
          <a:ln w="9525">
            <a:noFill/>
            <a:miter lim="800000"/>
            <a:headEnd/>
            <a:tailEnd/>
          </a:ln>
          <a:effectLst>
            <a:outerShdw blurRad="63500" dist="38099" dir="2700000" algn="ctr" rotWithShape="0">
              <a:srgbClr val="B3DCFF">
                <a:alpha val="50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0" name="Rectangle 3"/>
          <p:cNvSpPr>
            <a:spLocks noGrp="1" noChangeArrowheads="1"/>
          </p:cNvSpPr>
          <p:nvPr>
            <p:ph type="body" idx="1"/>
          </p:nvPr>
        </p:nvSpPr>
        <p:spPr bwMode="auto">
          <a:xfrm>
            <a:off x="685800" y="1668463"/>
            <a:ext cx="7772400" cy="47164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6"/>
          <p:cNvSpPr>
            <a:spLocks noGrp="1" noChangeArrowheads="1"/>
          </p:cNvSpPr>
          <p:nvPr>
            <p:ph type="sldNum" sz="quarter" idx="4"/>
          </p:nvPr>
        </p:nvSpPr>
        <p:spPr bwMode="auto">
          <a:xfrm>
            <a:off x="6645275" y="6494463"/>
            <a:ext cx="1905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pPr eaLnBrk="0" hangingPunct="0"/>
            <a:fld id="{46C50B4D-2CFB-9946-B51D-E8DAF1B64DE2}" type="slidenum">
              <a:rPr lang="en-US">
                <a:solidFill>
                  <a:srgbClr val="000000"/>
                </a:solidFill>
                <a:latin typeface="Book Antiqua" charset="0"/>
                <a:ea typeface="+mn-ea"/>
              </a:rPr>
              <a:pPr eaLnBrk="0" hangingPunct="0"/>
              <a:t>‹#›</a:t>
            </a:fld>
            <a:endParaRPr lang="en-US">
              <a:solidFill>
                <a:srgbClr val="000000"/>
              </a:solidFill>
              <a:latin typeface="Book Antiqua" charset="0"/>
              <a:ea typeface="+mn-ea"/>
            </a:endParaRPr>
          </a:p>
        </p:txBody>
      </p:sp>
      <p:pic>
        <p:nvPicPr>
          <p:cNvPr id="1032" name="Picture 14"/>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425450" y="52500"/>
            <a:ext cx="709613" cy="1068387"/>
          </a:xfrm>
          <a:prstGeom prst="rect">
            <a:avLst/>
          </a:prstGeom>
          <a:noFill/>
          <a:ln w="9525">
            <a:noFill/>
            <a:miter lim="800000"/>
            <a:headEnd/>
            <a:tailEnd/>
          </a:ln>
        </p:spPr>
      </p:pic>
      <p:pic>
        <p:nvPicPr>
          <p:cNvPr id="3" name="Picture 16"/>
          <p:cNvPicPr>
            <a:picLocks noChangeAspect="1" noChangeArrowheads="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400050" y="6253163"/>
            <a:ext cx="581025" cy="487362"/>
          </a:xfrm>
          <a:prstGeom prst="rect">
            <a:avLst/>
          </a:prstGeom>
          <a:noFill/>
          <a:ln w="9525">
            <a:noFill/>
            <a:miter lim="800000"/>
            <a:headEnd/>
            <a:tailEnd/>
          </a:ln>
        </p:spPr>
      </p:pic>
      <p:sp>
        <p:nvSpPr>
          <p:cNvPr id="1041" name="Text Box 17"/>
          <p:cNvSpPr txBox="1">
            <a:spLocks noChangeArrowheads="1"/>
          </p:cNvSpPr>
          <p:nvPr userDrawn="1"/>
        </p:nvSpPr>
        <p:spPr bwMode="auto">
          <a:xfrm>
            <a:off x="865188" y="6394450"/>
            <a:ext cx="2876550" cy="228600"/>
          </a:xfrm>
          <a:prstGeom prst="rect">
            <a:avLst/>
          </a:prstGeom>
          <a:noFill/>
          <a:ln w="9525">
            <a:noFill/>
            <a:miter lim="800000"/>
            <a:headEnd/>
            <a:tailEnd/>
          </a:ln>
          <a:effectLst/>
        </p:spPr>
        <p:txBody>
          <a:bodyPr wrap="none">
            <a:prstTxWarp prst="textNoShape">
              <a:avLst/>
            </a:prstTxWarp>
            <a:spAutoFit/>
          </a:bodyPr>
          <a:lstStyle/>
          <a:p>
            <a:pPr eaLnBrk="0" hangingPunct="0"/>
            <a:r>
              <a:rPr lang="en-US" sz="900">
                <a:solidFill>
                  <a:srgbClr val="000000"/>
                </a:solidFill>
                <a:latin typeface="Book Antiqua" charset="0"/>
                <a:ea typeface="+mn-ea"/>
              </a:rPr>
              <a:t>G O D D A R D   S P A C E   F L I G H T   C E N T E R</a:t>
            </a:r>
          </a:p>
        </p:txBody>
      </p:sp>
    </p:spTree>
    <p:extLst>
      <p:ext uri="{BB962C8B-B14F-4D97-AF65-F5344CB8AC3E}">
        <p14:creationId xmlns:p14="http://schemas.microsoft.com/office/powerpoint/2010/main" val="2503754936"/>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Lst>
  <p:hf hdr="0" ftr="0" dt="0"/>
  <p:txStyles>
    <p:titleStyle>
      <a:lvl1pPr algn="l" rtl="0" eaLnBrk="0" fontAlgn="base" hangingPunct="0">
        <a:lnSpc>
          <a:spcPct val="75000"/>
        </a:lnSpc>
        <a:spcBef>
          <a:spcPct val="0"/>
        </a:spcBef>
        <a:spcAft>
          <a:spcPct val="0"/>
        </a:spcAft>
        <a:defRPr sz="3400" b="1">
          <a:solidFill>
            <a:srgbClr val="3F73DA"/>
          </a:solidFill>
          <a:latin typeface="+mj-lt"/>
          <a:ea typeface="ＭＳ Ｐゴシック" charset="-128"/>
          <a:cs typeface="ＭＳ Ｐゴシック" charset="-128"/>
        </a:defRPr>
      </a:lvl1pPr>
      <a:lvl2pPr algn="l" rtl="0" eaLnBrk="0" fontAlgn="base" hangingPunct="0">
        <a:lnSpc>
          <a:spcPct val="75000"/>
        </a:lnSpc>
        <a:spcBef>
          <a:spcPct val="0"/>
        </a:spcBef>
        <a:spcAft>
          <a:spcPct val="0"/>
        </a:spcAft>
        <a:defRPr sz="3400" b="1">
          <a:solidFill>
            <a:srgbClr val="3F73DA"/>
          </a:solidFill>
          <a:latin typeface="Book Antiqua" pitchFamily="-106" charset="0"/>
          <a:ea typeface="ＭＳ Ｐゴシック" charset="-128"/>
          <a:cs typeface="ＭＳ Ｐゴシック" charset="-128"/>
        </a:defRPr>
      </a:lvl2pPr>
      <a:lvl3pPr algn="l" rtl="0" eaLnBrk="0" fontAlgn="base" hangingPunct="0">
        <a:lnSpc>
          <a:spcPct val="75000"/>
        </a:lnSpc>
        <a:spcBef>
          <a:spcPct val="0"/>
        </a:spcBef>
        <a:spcAft>
          <a:spcPct val="0"/>
        </a:spcAft>
        <a:defRPr sz="3400" b="1">
          <a:solidFill>
            <a:srgbClr val="3F73DA"/>
          </a:solidFill>
          <a:latin typeface="Book Antiqua" pitchFamily="-106" charset="0"/>
          <a:ea typeface="ＭＳ Ｐゴシック" charset="-128"/>
          <a:cs typeface="ＭＳ Ｐゴシック" charset="-128"/>
        </a:defRPr>
      </a:lvl3pPr>
      <a:lvl4pPr algn="l" rtl="0" eaLnBrk="0" fontAlgn="base" hangingPunct="0">
        <a:lnSpc>
          <a:spcPct val="75000"/>
        </a:lnSpc>
        <a:spcBef>
          <a:spcPct val="0"/>
        </a:spcBef>
        <a:spcAft>
          <a:spcPct val="0"/>
        </a:spcAft>
        <a:defRPr sz="3400" b="1">
          <a:solidFill>
            <a:srgbClr val="3F73DA"/>
          </a:solidFill>
          <a:latin typeface="Book Antiqua" pitchFamily="-106" charset="0"/>
          <a:ea typeface="ＭＳ Ｐゴシック" charset="-128"/>
          <a:cs typeface="ＭＳ Ｐゴシック" charset="-128"/>
        </a:defRPr>
      </a:lvl4pPr>
      <a:lvl5pPr algn="l" rtl="0" eaLnBrk="0" fontAlgn="base" hangingPunct="0">
        <a:lnSpc>
          <a:spcPct val="75000"/>
        </a:lnSpc>
        <a:spcBef>
          <a:spcPct val="0"/>
        </a:spcBef>
        <a:spcAft>
          <a:spcPct val="0"/>
        </a:spcAft>
        <a:defRPr sz="3400" b="1">
          <a:solidFill>
            <a:srgbClr val="3F73DA"/>
          </a:solidFill>
          <a:latin typeface="Book Antiqua" pitchFamily="-106" charset="0"/>
          <a:ea typeface="ＭＳ Ｐゴシック" charset="-128"/>
          <a:cs typeface="ＭＳ Ｐゴシック" charset="-128"/>
        </a:defRPr>
      </a:lvl5pPr>
      <a:lvl6pPr marL="457200" algn="l" rtl="0" eaLnBrk="0" fontAlgn="base" hangingPunct="0">
        <a:lnSpc>
          <a:spcPct val="75000"/>
        </a:lnSpc>
        <a:spcBef>
          <a:spcPct val="0"/>
        </a:spcBef>
        <a:spcAft>
          <a:spcPct val="0"/>
        </a:spcAft>
        <a:defRPr sz="3400" b="1">
          <a:solidFill>
            <a:srgbClr val="3F73DA"/>
          </a:solidFill>
          <a:latin typeface="Book Antiqua" pitchFamily="-106" charset="0"/>
        </a:defRPr>
      </a:lvl6pPr>
      <a:lvl7pPr marL="914400" algn="l" rtl="0" eaLnBrk="0" fontAlgn="base" hangingPunct="0">
        <a:lnSpc>
          <a:spcPct val="75000"/>
        </a:lnSpc>
        <a:spcBef>
          <a:spcPct val="0"/>
        </a:spcBef>
        <a:spcAft>
          <a:spcPct val="0"/>
        </a:spcAft>
        <a:defRPr sz="3400" b="1">
          <a:solidFill>
            <a:srgbClr val="3F73DA"/>
          </a:solidFill>
          <a:latin typeface="Book Antiqua" pitchFamily="-106" charset="0"/>
        </a:defRPr>
      </a:lvl7pPr>
      <a:lvl8pPr marL="1371600" algn="l" rtl="0" eaLnBrk="0" fontAlgn="base" hangingPunct="0">
        <a:lnSpc>
          <a:spcPct val="75000"/>
        </a:lnSpc>
        <a:spcBef>
          <a:spcPct val="0"/>
        </a:spcBef>
        <a:spcAft>
          <a:spcPct val="0"/>
        </a:spcAft>
        <a:defRPr sz="3400" b="1">
          <a:solidFill>
            <a:srgbClr val="3F73DA"/>
          </a:solidFill>
          <a:latin typeface="Book Antiqua" pitchFamily="-106" charset="0"/>
        </a:defRPr>
      </a:lvl8pPr>
      <a:lvl9pPr marL="1828800" algn="l" rtl="0" eaLnBrk="0" fontAlgn="base" hangingPunct="0">
        <a:lnSpc>
          <a:spcPct val="75000"/>
        </a:lnSpc>
        <a:spcBef>
          <a:spcPct val="0"/>
        </a:spcBef>
        <a:spcAft>
          <a:spcPct val="0"/>
        </a:spcAft>
        <a:defRPr sz="3400" b="1">
          <a:solidFill>
            <a:srgbClr val="3F73DA"/>
          </a:solidFill>
          <a:latin typeface="Book Antiqua" pitchFamily="-106" charset="0"/>
        </a:defRPr>
      </a:lvl9pPr>
    </p:titleStyle>
    <p:bodyStyle>
      <a:lvl1pPr marL="228600" indent="-228600" algn="l" rtl="0" eaLnBrk="0" fontAlgn="base" hangingPunct="0">
        <a:lnSpc>
          <a:spcPct val="85000"/>
        </a:lnSpc>
        <a:spcBef>
          <a:spcPct val="20000"/>
        </a:spcBef>
        <a:spcAft>
          <a:spcPct val="0"/>
        </a:spcAft>
        <a:buClr>
          <a:srgbClr val="DA0202"/>
        </a:buClr>
        <a:buChar char="•"/>
        <a:tabLst>
          <a:tab pos="914400" algn="l"/>
        </a:tabLst>
        <a:defRPr sz="2200" b="1">
          <a:solidFill>
            <a:schemeClr val="tx1"/>
          </a:solidFill>
          <a:latin typeface="+mn-lt"/>
          <a:ea typeface="ＭＳ Ｐゴシック" charset="-128"/>
          <a:cs typeface="ＭＳ Ｐゴシック" charset="-128"/>
        </a:defRPr>
      </a:lvl1pPr>
      <a:lvl2pPr marL="576263" indent="-233363" algn="l" rtl="0" eaLnBrk="0" fontAlgn="base" hangingPunct="0">
        <a:lnSpc>
          <a:spcPct val="85000"/>
        </a:lnSpc>
        <a:spcBef>
          <a:spcPct val="20000"/>
        </a:spcBef>
        <a:spcAft>
          <a:spcPct val="0"/>
        </a:spcAft>
        <a:buClr>
          <a:srgbClr val="DA0202"/>
        </a:buClr>
        <a:buChar char="–"/>
        <a:tabLst>
          <a:tab pos="914400" algn="l"/>
        </a:tabLst>
        <a:defRPr sz="2200" b="1">
          <a:solidFill>
            <a:schemeClr val="tx1"/>
          </a:solidFill>
          <a:latin typeface="+mn-lt"/>
          <a:ea typeface="ＭＳ Ｐゴシック" pitchFamily="-106" charset="-128"/>
        </a:defRPr>
      </a:lvl2pPr>
      <a:lvl3pPr marL="914400" indent="-223838" algn="l" rtl="0" eaLnBrk="0" fontAlgn="base" hangingPunct="0">
        <a:lnSpc>
          <a:spcPct val="85000"/>
        </a:lnSpc>
        <a:spcBef>
          <a:spcPct val="20000"/>
        </a:spcBef>
        <a:spcAft>
          <a:spcPct val="0"/>
        </a:spcAft>
        <a:buClr>
          <a:srgbClr val="DA0202"/>
        </a:buClr>
        <a:buChar char="•"/>
        <a:tabLst>
          <a:tab pos="914400" algn="l"/>
        </a:tabLst>
        <a:defRPr sz="2200" b="1">
          <a:solidFill>
            <a:schemeClr val="tx1"/>
          </a:solidFill>
          <a:latin typeface="+mn-lt"/>
          <a:ea typeface="ＭＳ Ｐゴシック" pitchFamily="-106" charset="-128"/>
        </a:defRPr>
      </a:lvl3pPr>
      <a:lvl4pPr marL="1262063" indent="-233363" algn="l" rtl="0" eaLnBrk="0" fontAlgn="base" hangingPunct="0">
        <a:lnSpc>
          <a:spcPct val="85000"/>
        </a:lnSpc>
        <a:spcBef>
          <a:spcPct val="20000"/>
        </a:spcBef>
        <a:spcAft>
          <a:spcPct val="0"/>
        </a:spcAft>
        <a:buClr>
          <a:srgbClr val="DA0202"/>
        </a:buClr>
        <a:buChar char="–"/>
        <a:tabLst>
          <a:tab pos="914400" algn="l"/>
        </a:tabLst>
        <a:defRPr sz="2200" b="1">
          <a:solidFill>
            <a:schemeClr val="tx1"/>
          </a:solidFill>
          <a:latin typeface="+mn-lt"/>
          <a:ea typeface="ＭＳ Ｐゴシック" pitchFamily="-106" charset="-128"/>
        </a:defRPr>
      </a:lvl4pPr>
      <a:lvl5pPr marL="1600200" indent="-223838" algn="l" rtl="0" eaLnBrk="0" fontAlgn="base" hangingPunct="0">
        <a:lnSpc>
          <a:spcPct val="85000"/>
        </a:lnSpc>
        <a:spcBef>
          <a:spcPct val="20000"/>
        </a:spcBef>
        <a:spcAft>
          <a:spcPct val="0"/>
        </a:spcAft>
        <a:buClr>
          <a:srgbClr val="DA0202"/>
        </a:buClr>
        <a:buChar char="»"/>
        <a:tabLst>
          <a:tab pos="914400" algn="l"/>
        </a:tabLst>
        <a:defRPr sz="2200" b="1">
          <a:solidFill>
            <a:schemeClr val="tx1"/>
          </a:solidFill>
          <a:latin typeface="+mn-lt"/>
          <a:ea typeface="ＭＳ Ｐゴシック" pitchFamily="-106" charset="-128"/>
        </a:defRPr>
      </a:lvl5pPr>
      <a:lvl6pPr marL="2057400" indent="-223838" algn="l" rtl="0" eaLnBrk="0" fontAlgn="base" hangingPunct="0">
        <a:lnSpc>
          <a:spcPct val="85000"/>
        </a:lnSpc>
        <a:spcBef>
          <a:spcPct val="20000"/>
        </a:spcBef>
        <a:spcAft>
          <a:spcPct val="0"/>
        </a:spcAft>
        <a:buClr>
          <a:srgbClr val="DA0202"/>
        </a:buClr>
        <a:buChar char="»"/>
        <a:tabLst>
          <a:tab pos="914400" algn="l"/>
        </a:tabLst>
        <a:defRPr sz="2200" b="1">
          <a:solidFill>
            <a:schemeClr val="tx1"/>
          </a:solidFill>
          <a:latin typeface="+mn-lt"/>
          <a:ea typeface="ＭＳ Ｐゴシック" pitchFamily="-106" charset="-128"/>
        </a:defRPr>
      </a:lvl6pPr>
      <a:lvl7pPr marL="2514600" indent="-223838" algn="l" rtl="0" eaLnBrk="0" fontAlgn="base" hangingPunct="0">
        <a:lnSpc>
          <a:spcPct val="85000"/>
        </a:lnSpc>
        <a:spcBef>
          <a:spcPct val="20000"/>
        </a:spcBef>
        <a:spcAft>
          <a:spcPct val="0"/>
        </a:spcAft>
        <a:buClr>
          <a:srgbClr val="DA0202"/>
        </a:buClr>
        <a:buChar char="»"/>
        <a:tabLst>
          <a:tab pos="914400" algn="l"/>
        </a:tabLst>
        <a:defRPr sz="2200" b="1">
          <a:solidFill>
            <a:schemeClr val="tx1"/>
          </a:solidFill>
          <a:latin typeface="+mn-lt"/>
          <a:ea typeface="ＭＳ Ｐゴシック" pitchFamily="-106" charset="-128"/>
        </a:defRPr>
      </a:lvl7pPr>
      <a:lvl8pPr marL="2971800" indent="-223838" algn="l" rtl="0" eaLnBrk="0" fontAlgn="base" hangingPunct="0">
        <a:lnSpc>
          <a:spcPct val="85000"/>
        </a:lnSpc>
        <a:spcBef>
          <a:spcPct val="20000"/>
        </a:spcBef>
        <a:spcAft>
          <a:spcPct val="0"/>
        </a:spcAft>
        <a:buClr>
          <a:srgbClr val="DA0202"/>
        </a:buClr>
        <a:buChar char="»"/>
        <a:tabLst>
          <a:tab pos="914400" algn="l"/>
        </a:tabLst>
        <a:defRPr sz="2200" b="1">
          <a:solidFill>
            <a:schemeClr val="tx1"/>
          </a:solidFill>
          <a:latin typeface="+mn-lt"/>
          <a:ea typeface="ＭＳ Ｐゴシック" pitchFamily="-106" charset="-128"/>
        </a:defRPr>
      </a:lvl8pPr>
      <a:lvl9pPr marL="3429000" indent="-223838" algn="l" rtl="0" eaLnBrk="0" fontAlgn="base" hangingPunct="0">
        <a:lnSpc>
          <a:spcPct val="85000"/>
        </a:lnSpc>
        <a:spcBef>
          <a:spcPct val="20000"/>
        </a:spcBef>
        <a:spcAft>
          <a:spcPct val="0"/>
        </a:spcAft>
        <a:buClr>
          <a:srgbClr val="DA0202"/>
        </a:buClr>
        <a:buChar char="»"/>
        <a:tabLst>
          <a:tab pos="914400" algn="l"/>
        </a:tabLst>
        <a:defRPr sz="2200" b="1">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0" y="846138"/>
            <a:ext cx="9144000" cy="6011862"/>
          </a:xfrm>
          <a:prstGeom prst="rect">
            <a:avLst/>
          </a:prstGeom>
          <a:noFill/>
          <a:ln w="9525">
            <a:noFill/>
            <a:miter lim="800000"/>
            <a:headEnd/>
            <a:tailEnd/>
          </a:ln>
        </p:spPr>
      </p:pic>
      <p:sp>
        <p:nvSpPr>
          <p:cNvPr id="13320" name="Rectangle 8"/>
          <p:cNvSpPr>
            <a:spLocks noChangeArrowheads="1"/>
          </p:cNvSpPr>
          <p:nvPr userDrawn="1"/>
        </p:nvSpPr>
        <p:spPr bwMode="auto">
          <a:xfrm>
            <a:off x="0" y="0"/>
            <a:ext cx="9144000" cy="6858000"/>
          </a:xfrm>
          <a:prstGeom prst="rect">
            <a:avLst/>
          </a:prstGeom>
          <a:noFill/>
          <a:ln w="9525">
            <a:solidFill>
              <a:schemeClr val="tx1"/>
            </a:solidFill>
            <a:miter lim="800000"/>
            <a:headEnd/>
            <a:tailEnd/>
          </a:ln>
          <a:effectLst/>
        </p:spPr>
        <p:txBody>
          <a:bodyPr wrap="none" anchor="ctr"/>
          <a:lstStyle/>
          <a:p>
            <a:pPr>
              <a:defRPr/>
            </a:pPr>
            <a:endParaRPr lang="en-US" dirty="0">
              <a:solidFill>
                <a:srgbClr val="000000"/>
              </a:solidFill>
            </a:endParaRPr>
          </a:p>
        </p:txBody>
      </p:sp>
      <p:sp>
        <p:nvSpPr>
          <p:cNvPr id="13514" name="Rectangle 202"/>
          <p:cNvSpPr>
            <a:spLocks noGrp="1" noChangeArrowheads="1"/>
          </p:cNvSpPr>
          <p:nvPr>
            <p:ph type="sldNum" sz="quarter" idx="4"/>
          </p:nvPr>
        </p:nvSpPr>
        <p:spPr bwMode="auto">
          <a:xfrm>
            <a:off x="6759575" y="614997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600">
                <a:solidFill>
                  <a:srgbClr val="000000"/>
                </a:solidFill>
                <a:latin typeface="Arial" charset="0"/>
              </a:defRPr>
            </a:lvl1pPr>
          </a:lstStyle>
          <a:p>
            <a:pPr>
              <a:defRPr/>
            </a:pPr>
            <a:fld id="{77DED4F8-70B6-4FEC-8637-BB6DB85BD4F5}" type="slidenum">
              <a:rPr lang="en-US"/>
              <a:pPr>
                <a:defRPr/>
              </a:pPr>
              <a:t>‹#›</a:t>
            </a:fld>
            <a:endParaRPr lang="en-US" dirty="0"/>
          </a:p>
        </p:txBody>
      </p:sp>
      <p:sp>
        <p:nvSpPr>
          <p:cNvPr id="8" name="Rectangle 7"/>
          <p:cNvSpPr/>
          <p:nvPr userDrawn="1"/>
        </p:nvSpPr>
        <p:spPr>
          <a:xfrm>
            <a:off x="0" y="7942"/>
            <a:ext cx="9144000" cy="8223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pic>
        <p:nvPicPr>
          <p:cNvPr id="1030" name="Picture 202"/>
          <p:cNvPicPr>
            <a:picLocks noChangeAspect="1" noChangeArrowheads="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8289927" y="98429"/>
            <a:ext cx="774700" cy="6397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Lst>
  <p:transition xmlns:p14="http://schemas.microsoft.com/office/powerpoint/2010/main">
    <p:fade/>
  </p:transition>
  <p:hf hdr="0" ftr="0" dt="0"/>
  <p:txStyles>
    <p:titleStyle>
      <a:lvl1pPr algn="l" rtl="0" eaLnBrk="0" fontAlgn="base" hangingPunct="0">
        <a:lnSpc>
          <a:spcPct val="85000"/>
        </a:lnSpc>
        <a:spcBef>
          <a:spcPct val="0"/>
        </a:spcBef>
        <a:spcAft>
          <a:spcPct val="0"/>
        </a:spcAft>
        <a:defRPr sz="3200" b="1">
          <a:solidFill>
            <a:schemeClr val="accent2"/>
          </a:solidFill>
          <a:latin typeface="+mj-lt"/>
          <a:ea typeface="+mj-ea"/>
          <a:cs typeface="+mj-cs"/>
        </a:defRPr>
      </a:lvl1pPr>
      <a:lvl2pPr algn="l" rtl="0" eaLnBrk="0" fontAlgn="base" hangingPunct="0">
        <a:lnSpc>
          <a:spcPct val="85000"/>
        </a:lnSpc>
        <a:spcBef>
          <a:spcPct val="0"/>
        </a:spcBef>
        <a:spcAft>
          <a:spcPct val="0"/>
        </a:spcAft>
        <a:defRPr sz="3200" b="1">
          <a:solidFill>
            <a:schemeClr val="accent2"/>
          </a:solidFill>
          <a:latin typeface="Arial" charset="0"/>
        </a:defRPr>
      </a:lvl2pPr>
      <a:lvl3pPr algn="l" rtl="0" eaLnBrk="0" fontAlgn="base" hangingPunct="0">
        <a:lnSpc>
          <a:spcPct val="85000"/>
        </a:lnSpc>
        <a:spcBef>
          <a:spcPct val="0"/>
        </a:spcBef>
        <a:spcAft>
          <a:spcPct val="0"/>
        </a:spcAft>
        <a:defRPr sz="3200" b="1">
          <a:solidFill>
            <a:schemeClr val="accent2"/>
          </a:solidFill>
          <a:latin typeface="Arial" charset="0"/>
        </a:defRPr>
      </a:lvl3pPr>
      <a:lvl4pPr algn="l" rtl="0" eaLnBrk="0" fontAlgn="base" hangingPunct="0">
        <a:lnSpc>
          <a:spcPct val="85000"/>
        </a:lnSpc>
        <a:spcBef>
          <a:spcPct val="0"/>
        </a:spcBef>
        <a:spcAft>
          <a:spcPct val="0"/>
        </a:spcAft>
        <a:defRPr sz="3200" b="1">
          <a:solidFill>
            <a:schemeClr val="accent2"/>
          </a:solidFill>
          <a:latin typeface="Arial" charset="0"/>
        </a:defRPr>
      </a:lvl4pPr>
      <a:lvl5pPr algn="l" rtl="0" eaLnBrk="0" fontAlgn="base" hangingPunct="0">
        <a:lnSpc>
          <a:spcPct val="85000"/>
        </a:lnSpc>
        <a:spcBef>
          <a:spcPct val="0"/>
        </a:spcBef>
        <a:spcAft>
          <a:spcPct val="0"/>
        </a:spcAft>
        <a:defRPr sz="3200" b="1">
          <a:solidFill>
            <a:schemeClr val="accent2"/>
          </a:solidFill>
          <a:latin typeface="Arial" charset="0"/>
        </a:defRPr>
      </a:lvl5pPr>
      <a:lvl6pPr marL="457200" algn="l" rtl="0" fontAlgn="base">
        <a:lnSpc>
          <a:spcPct val="85000"/>
        </a:lnSpc>
        <a:spcBef>
          <a:spcPct val="0"/>
        </a:spcBef>
        <a:spcAft>
          <a:spcPct val="0"/>
        </a:spcAft>
        <a:defRPr sz="3200" b="1">
          <a:solidFill>
            <a:schemeClr val="accent2"/>
          </a:solidFill>
          <a:latin typeface="Arial" charset="0"/>
        </a:defRPr>
      </a:lvl6pPr>
      <a:lvl7pPr marL="914400" algn="l" rtl="0" fontAlgn="base">
        <a:lnSpc>
          <a:spcPct val="85000"/>
        </a:lnSpc>
        <a:spcBef>
          <a:spcPct val="0"/>
        </a:spcBef>
        <a:spcAft>
          <a:spcPct val="0"/>
        </a:spcAft>
        <a:defRPr sz="3200" b="1">
          <a:solidFill>
            <a:schemeClr val="accent2"/>
          </a:solidFill>
          <a:latin typeface="Arial" charset="0"/>
        </a:defRPr>
      </a:lvl7pPr>
      <a:lvl8pPr marL="1371600" algn="l" rtl="0" fontAlgn="base">
        <a:lnSpc>
          <a:spcPct val="85000"/>
        </a:lnSpc>
        <a:spcBef>
          <a:spcPct val="0"/>
        </a:spcBef>
        <a:spcAft>
          <a:spcPct val="0"/>
        </a:spcAft>
        <a:defRPr sz="3200" b="1">
          <a:solidFill>
            <a:schemeClr val="accent2"/>
          </a:solidFill>
          <a:latin typeface="Arial" charset="0"/>
        </a:defRPr>
      </a:lvl8pPr>
      <a:lvl9pPr marL="1828800" algn="l" rtl="0" fontAlgn="base">
        <a:lnSpc>
          <a:spcPct val="85000"/>
        </a:lnSpc>
        <a:spcBef>
          <a:spcPct val="0"/>
        </a:spcBef>
        <a:spcAft>
          <a:spcPct val="0"/>
        </a:spcAft>
        <a:defRPr sz="3200" b="1">
          <a:solidFill>
            <a:schemeClr val="accent2"/>
          </a:solidFill>
          <a:latin typeface="Arial" charset="0"/>
        </a:defRPr>
      </a:lvl9pPr>
    </p:titleStyle>
    <p:bodyStyle>
      <a:lvl1pPr marL="282575" indent="-282575" algn="l" rtl="0" eaLnBrk="0" fontAlgn="base" hangingPunct="0">
        <a:spcBef>
          <a:spcPct val="30000"/>
        </a:spcBef>
        <a:spcAft>
          <a:spcPct val="0"/>
        </a:spcAft>
        <a:buChar char="•"/>
        <a:defRPr sz="2000">
          <a:solidFill>
            <a:schemeClr val="tx1"/>
          </a:solidFill>
          <a:latin typeface="+mn-lt"/>
          <a:ea typeface="+mn-ea"/>
          <a:cs typeface="+mn-cs"/>
        </a:defRPr>
      </a:lvl1pPr>
      <a:lvl2pPr marL="636588" indent="-239713" algn="l" rtl="0" eaLnBrk="0" fontAlgn="base" hangingPunct="0">
        <a:spcBef>
          <a:spcPct val="30000"/>
        </a:spcBef>
        <a:spcAft>
          <a:spcPct val="0"/>
        </a:spcAft>
        <a:buFont typeface="Times" pitchFamily="18" charset="0"/>
        <a:buChar char="–"/>
        <a:defRPr sz="2000">
          <a:solidFill>
            <a:schemeClr val="tx1"/>
          </a:solidFill>
          <a:latin typeface="+mn-lt"/>
        </a:defRPr>
      </a:lvl2pPr>
      <a:lvl3pPr marL="917575" indent="-166688" algn="l" rtl="0" eaLnBrk="0" fontAlgn="base" hangingPunct="0">
        <a:spcBef>
          <a:spcPct val="30000"/>
        </a:spcBef>
        <a:spcAft>
          <a:spcPct val="0"/>
        </a:spcAft>
        <a:buChar char="•"/>
        <a:defRPr sz="2000">
          <a:solidFill>
            <a:schemeClr val="tx1"/>
          </a:solidFill>
          <a:latin typeface="+mn-lt"/>
        </a:defRPr>
      </a:lvl3pPr>
      <a:lvl4pPr marL="1255713" indent="-223838" algn="l" rtl="0" eaLnBrk="0" fontAlgn="base" hangingPunct="0">
        <a:spcBef>
          <a:spcPct val="30000"/>
        </a:spcBef>
        <a:spcAft>
          <a:spcPct val="0"/>
        </a:spcAft>
        <a:buChar char="–"/>
        <a:defRPr sz="2000">
          <a:solidFill>
            <a:schemeClr val="tx1"/>
          </a:solidFill>
          <a:latin typeface="+mn-lt"/>
        </a:defRPr>
      </a:lvl4pPr>
      <a:lvl5pPr marL="1593850" indent="-223838" algn="l" rtl="0" eaLnBrk="0" fontAlgn="base" hangingPunct="0">
        <a:spcBef>
          <a:spcPct val="30000"/>
        </a:spcBef>
        <a:spcAft>
          <a:spcPct val="0"/>
        </a:spcAft>
        <a:buChar char="»"/>
        <a:defRPr sz="2000">
          <a:solidFill>
            <a:schemeClr val="tx1"/>
          </a:solidFill>
          <a:latin typeface="+mn-lt"/>
        </a:defRPr>
      </a:lvl5pPr>
      <a:lvl6pPr marL="2051050" indent="-223838" algn="l" rtl="0" fontAlgn="base">
        <a:spcBef>
          <a:spcPct val="30000"/>
        </a:spcBef>
        <a:spcAft>
          <a:spcPct val="0"/>
        </a:spcAft>
        <a:buChar char="»"/>
        <a:defRPr sz="2000">
          <a:solidFill>
            <a:schemeClr val="tx1"/>
          </a:solidFill>
          <a:latin typeface="+mn-lt"/>
        </a:defRPr>
      </a:lvl6pPr>
      <a:lvl7pPr marL="2508250" indent="-223838" algn="l" rtl="0" fontAlgn="base">
        <a:spcBef>
          <a:spcPct val="30000"/>
        </a:spcBef>
        <a:spcAft>
          <a:spcPct val="0"/>
        </a:spcAft>
        <a:buChar char="»"/>
        <a:defRPr sz="2000">
          <a:solidFill>
            <a:schemeClr val="tx1"/>
          </a:solidFill>
          <a:latin typeface="+mn-lt"/>
        </a:defRPr>
      </a:lvl7pPr>
      <a:lvl8pPr marL="2965450" indent="-223838" algn="l" rtl="0" fontAlgn="base">
        <a:spcBef>
          <a:spcPct val="30000"/>
        </a:spcBef>
        <a:spcAft>
          <a:spcPct val="0"/>
        </a:spcAft>
        <a:buChar char="»"/>
        <a:defRPr sz="2000">
          <a:solidFill>
            <a:schemeClr val="tx1"/>
          </a:solidFill>
          <a:latin typeface="+mn-lt"/>
        </a:defRPr>
      </a:lvl8pPr>
      <a:lvl9pPr marL="3422650" indent="-223838" algn="l" rtl="0" fontAlgn="base">
        <a:spcBef>
          <a:spcPct val="3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0" y="846138"/>
            <a:ext cx="9144000" cy="6011862"/>
          </a:xfrm>
          <a:prstGeom prst="rect">
            <a:avLst/>
          </a:prstGeom>
          <a:noFill/>
          <a:ln w="9525">
            <a:noFill/>
            <a:miter lim="800000"/>
            <a:headEnd/>
            <a:tailEnd/>
          </a:ln>
        </p:spPr>
      </p:pic>
      <p:sp>
        <p:nvSpPr>
          <p:cNvPr id="13320" name="Rectangle 8"/>
          <p:cNvSpPr>
            <a:spLocks noChangeArrowheads="1"/>
          </p:cNvSpPr>
          <p:nvPr userDrawn="1"/>
        </p:nvSpPr>
        <p:spPr bwMode="auto">
          <a:xfrm>
            <a:off x="0" y="0"/>
            <a:ext cx="9144000" cy="6858000"/>
          </a:xfrm>
          <a:prstGeom prst="rect">
            <a:avLst/>
          </a:prstGeom>
          <a:noFill/>
          <a:ln w="9525">
            <a:solidFill>
              <a:schemeClr val="tx1"/>
            </a:solidFill>
            <a:miter lim="800000"/>
            <a:headEnd/>
            <a:tailEnd/>
          </a:ln>
          <a:effectLst/>
        </p:spPr>
        <p:txBody>
          <a:bodyPr wrap="none" anchor="ctr"/>
          <a:lstStyle/>
          <a:p>
            <a:pPr>
              <a:defRPr/>
            </a:pPr>
            <a:endParaRPr lang="en-US" dirty="0">
              <a:solidFill>
                <a:srgbClr val="000000"/>
              </a:solidFill>
            </a:endParaRPr>
          </a:p>
        </p:txBody>
      </p:sp>
      <p:sp>
        <p:nvSpPr>
          <p:cNvPr id="13514" name="Rectangle 202"/>
          <p:cNvSpPr>
            <a:spLocks noGrp="1" noChangeArrowheads="1"/>
          </p:cNvSpPr>
          <p:nvPr>
            <p:ph type="sldNum" sz="quarter" idx="4"/>
          </p:nvPr>
        </p:nvSpPr>
        <p:spPr bwMode="auto">
          <a:xfrm>
            <a:off x="6759575" y="614997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600">
                <a:solidFill>
                  <a:srgbClr val="000000"/>
                </a:solidFill>
                <a:latin typeface="Arial" charset="0"/>
              </a:defRPr>
            </a:lvl1pPr>
          </a:lstStyle>
          <a:p>
            <a:pPr>
              <a:defRPr/>
            </a:pPr>
            <a:fld id="{77DED4F8-70B6-4FEC-8637-BB6DB85BD4F5}" type="slidenum">
              <a:rPr lang="en-US"/>
              <a:pPr>
                <a:defRPr/>
              </a:pPr>
              <a:t>‹#›</a:t>
            </a:fld>
            <a:endParaRPr lang="en-US" dirty="0"/>
          </a:p>
        </p:txBody>
      </p:sp>
      <p:sp>
        <p:nvSpPr>
          <p:cNvPr id="8" name="Rectangle 7"/>
          <p:cNvSpPr/>
          <p:nvPr userDrawn="1"/>
        </p:nvSpPr>
        <p:spPr>
          <a:xfrm>
            <a:off x="0" y="7942"/>
            <a:ext cx="9144000" cy="8223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pic>
        <p:nvPicPr>
          <p:cNvPr id="1030" name="Picture 202"/>
          <p:cNvPicPr>
            <a:picLocks noChangeAspect="1" noChangeArrowheads="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8289927" y="98429"/>
            <a:ext cx="774700" cy="639763"/>
          </a:xfrm>
          <a:prstGeom prst="rect">
            <a:avLst/>
          </a:prstGeom>
          <a:noFill/>
          <a:ln w="9525">
            <a:noFill/>
            <a:miter lim="800000"/>
            <a:headEnd/>
            <a:tailEnd/>
          </a:ln>
        </p:spPr>
      </p:pic>
    </p:spTree>
    <p:extLst>
      <p:ext uri="{BB962C8B-B14F-4D97-AF65-F5344CB8AC3E}">
        <p14:creationId xmlns:p14="http://schemas.microsoft.com/office/powerpoint/2010/main" val="2867277507"/>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 id="2147483877" r:id="rId12"/>
    <p:sldLayoutId id="2147483878" r:id="rId13"/>
  </p:sldLayoutIdLst>
  <p:transition xmlns:p14="http://schemas.microsoft.com/office/powerpoint/2010/main">
    <p:fade/>
  </p:transition>
  <p:hf hdr="0" ftr="0" dt="0"/>
  <p:txStyles>
    <p:titleStyle>
      <a:lvl1pPr algn="l" rtl="0" eaLnBrk="0" fontAlgn="base" hangingPunct="0">
        <a:lnSpc>
          <a:spcPct val="85000"/>
        </a:lnSpc>
        <a:spcBef>
          <a:spcPct val="0"/>
        </a:spcBef>
        <a:spcAft>
          <a:spcPct val="0"/>
        </a:spcAft>
        <a:defRPr sz="3200" b="1">
          <a:solidFill>
            <a:schemeClr val="accent2"/>
          </a:solidFill>
          <a:latin typeface="+mj-lt"/>
          <a:ea typeface="+mj-ea"/>
          <a:cs typeface="+mj-cs"/>
        </a:defRPr>
      </a:lvl1pPr>
      <a:lvl2pPr algn="l" rtl="0" eaLnBrk="0" fontAlgn="base" hangingPunct="0">
        <a:lnSpc>
          <a:spcPct val="85000"/>
        </a:lnSpc>
        <a:spcBef>
          <a:spcPct val="0"/>
        </a:spcBef>
        <a:spcAft>
          <a:spcPct val="0"/>
        </a:spcAft>
        <a:defRPr sz="3200" b="1">
          <a:solidFill>
            <a:schemeClr val="accent2"/>
          </a:solidFill>
          <a:latin typeface="Arial" charset="0"/>
        </a:defRPr>
      </a:lvl2pPr>
      <a:lvl3pPr algn="l" rtl="0" eaLnBrk="0" fontAlgn="base" hangingPunct="0">
        <a:lnSpc>
          <a:spcPct val="85000"/>
        </a:lnSpc>
        <a:spcBef>
          <a:spcPct val="0"/>
        </a:spcBef>
        <a:spcAft>
          <a:spcPct val="0"/>
        </a:spcAft>
        <a:defRPr sz="3200" b="1">
          <a:solidFill>
            <a:schemeClr val="accent2"/>
          </a:solidFill>
          <a:latin typeface="Arial" charset="0"/>
        </a:defRPr>
      </a:lvl3pPr>
      <a:lvl4pPr algn="l" rtl="0" eaLnBrk="0" fontAlgn="base" hangingPunct="0">
        <a:lnSpc>
          <a:spcPct val="85000"/>
        </a:lnSpc>
        <a:spcBef>
          <a:spcPct val="0"/>
        </a:spcBef>
        <a:spcAft>
          <a:spcPct val="0"/>
        </a:spcAft>
        <a:defRPr sz="3200" b="1">
          <a:solidFill>
            <a:schemeClr val="accent2"/>
          </a:solidFill>
          <a:latin typeface="Arial" charset="0"/>
        </a:defRPr>
      </a:lvl4pPr>
      <a:lvl5pPr algn="l" rtl="0" eaLnBrk="0" fontAlgn="base" hangingPunct="0">
        <a:lnSpc>
          <a:spcPct val="85000"/>
        </a:lnSpc>
        <a:spcBef>
          <a:spcPct val="0"/>
        </a:spcBef>
        <a:spcAft>
          <a:spcPct val="0"/>
        </a:spcAft>
        <a:defRPr sz="3200" b="1">
          <a:solidFill>
            <a:schemeClr val="accent2"/>
          </a:solidFill>
          <a:latin typeface="Arial" charset="0"/>
        </a:defRPr>
      </a:lvl5pPr>
      <a:lvl6pPr marL="457200" algn="l" rtl="0" fontAlgn="base">
        <a:lnSpc>
          <a:spcPct val="85000"/>
        </a:lnSpc>
        <a:spcBef>
          <a:spcPct val="0"/>
        </a:spcBef>
        <a:spcAft>
          <a:spcPct val="0"/>
        </a:spcAft>
        <a:defRPr sz="3200" b="1">
          <a:solidFill>
            <a:schemeClr val="accent2"/>
          </a:solidFill>
          <a:latin typeface="Arial" charset="0"/>
        </a:defRPr>
      </a:lvl6pPr>
      <a:lvl7pPr marL="914400" algn="l" rtl="0" fontAlgn="base">
        <a:lnSpc>
          <a:spcPct val="85000"/>
        </a:lnSpc>
        <a:spcBef>
          <a:spcPct val="0"/>
        </a:spcBef>
        <a:spcAft>
          <a:spcPct val="0"/>
        </a:spcAft>
        <a:defRPr sz="3200" b="1">
          <a:solidFill>
            <a:schemeClr val="accent2"/>
          </a:solidFill>
          <a:latin typeface="Arial" charset="0"/>
        </a:defRPr>
      </a:lvl7pPr>
      <a:lvl8pPr marL="1371600" algn="l" rtl="0" fontAlgn="base">
        <a:lnSpc>
          <a:spcPct val="85000"/>
        </a:lnSpc>
        <a:spcBef>
          <a:spcPct val="0"/>
        </a:spcBef>
        <a:spcAft>
          <a:spcPct val="0"/>
        </a:spcAft>
        <a:defRPr sz="3200" b="1">
          <a:solidFill>
            <a:schemeClr val="accent2"/>
          </a:solidFill>
          <a:latin typeface="Arial" charset="0"/>
        </a:defRPr>
      </a:lvl8pPr>
      <a:lvl9pPr marL="1828800" algn="l" rtl="0" fontAlgn="base">
        <a:lnSpc>
          <a:spcPct val="85000"/>
        </a:lnSpc>
        <a:spcBef>
          <a:spcPct val="0"/>
        </a:spcBef>
        <a:spcAft>
          <a:spcPct val="0"/>
        </a:spcAft>
        <a:defRPr sz="3200" b="1">
          <a:solidFill>
            <a:schemeClr val="accent2"/>
          </a:solidFill>
          <a:latin typeface="Arial" charset="0"/>
        </a:defRPr>
      </a:lvl9pPr>
    </p:titleStyle>
    <p:bodyStyle>
      <a:lvl1pPr marL="282575" indent="-282575" algn="l" rtl="0" eaLnBrk="0" fontAlgn="base" hangingPunct="0">
        <a:spcBef>
          <a:spcPct val="30000"/>
        </a:spcBef>
        <a:spcAft>
          <a:spcPct val="0"/>
        </a:spcAft>
        <a:buChar char="•"/>
        <a:defRPr sz="2000">
          <a:solidFill>
            <a:schemeClr val="tx1"/>
          </a:solidFill>
          <a:latin typeface="+mn-lt"/>
          <a:ea typeface="+mn-ea"/>
          <a:cs typeface="+mn-cs"/>
        </a:defRPr>
      </a:lvl1pPr>
      <a:lvl2pPr marL="636588" indent="-239713" algn="l" rtl="0" eaLnBrk="0" fontAlgn="base" hangingPunct="0">
        <a:spcBef>
          <a:spcPct val="30000"/>
        </a:spcBef>
        <a:spcAft>
          <a:spcPct val="0"/>
        </a:spcAft>
        <a:buFont typeface="Times" pitchFamily="18" charset="0"/>
        <a:buChar char="–"/>
        <a:defRPr sz="2000">
          <a:solidFill>
            <a:schemeClr val="tx1"/>
          </a:solidFill>
          <a:latin typeface="+mn-lt"/>
        </a:defRPr>
      </a:lvl2pPr>
      <a:lvl3pPr marL="917575" indent="-166688" algn="l" rtl="0" eaLnBrk="0" fontAlgn="base" hangingPunct="0">
        <a:spcBef>
          <a:spcPct val="30000"/>
        </a:spcBef>
        <a:spcAft>
          <a:spcPct val="0"/>
        </a:spcAft>
        <a:buChar char="•"/>
        <a:defRPr sz="2000">
          <a:solidFill>
            <a:schemeClr val="tx1"/>
          </a:solidFill>
          <a:latin typeface="+mn-lt"/>
        </a:defRPr>
      </a:lvl3pPr>
      <a:lvl4pPr marL="1255713" indent="-223838" algn="l" rtl="0" eaLnBrk="0" fontAlgn="base" hangingPunct="0">
        <a:spcBef>
          <a:spcPct val="30000"/>
        </a:spcBef>
        <a:spcAft>
          <a:spcPct val="0"/>
        </a:spcAft>
        <a:buChar char="–"/>
        <a:defRPr sz="2000">
          <a:solidFill>
            <a:schemeClr val="tx1"/>
          </a:solidFill>
          <a:latin typeface="+mn-lt"/>
        </a:defRPr>
      </a:lvl4pPr>
      <a:lvl5pPr marL="1593850" indent="-223838" algn="l" rtl="0" eaLnBrk="0" fontAlgn="base" hangingPunct="0">
        <a:spcBef>
          <a:spcPct val="30000"/>
        </a:spcBef>
        <a:spcAft>
          <a:spcPct val="0"/>
        </a:spcAft>
        <a:buChar char="»"/>
        <a:defRPr sz="2000">
          <a:solidFill>
            <a:schemeClr val="tx1"/>
          </a:solidFill>
          <a:latin typeface="+mn-lt"/>
        </a:defRPr>
      </a:lvl5pPr>
      <a:lvl6pPr marL="2051050" indent="-223838" algn="l" rtl="0" fontAlgn="base">
        <a:spcBef>
          <a:spcPct val="30000"/>
        </a:spcBef>
        <a:spcAft>
          <a:spcPct val="0"/>
        </a:spcAft>
        <a:buChar char="»"/>
        <a:defRPr sz="2000">
          <a:solidFill>
            <a:schemeClr val="tx1"/>
          </a:solidFill>
          <a:latin typeface="+mn-lt"/>
        </a:defRPr>
      </a:lvl6pPr>
      <a:lvl7pPr marL="2508250" indent="-223838" algn="l" rtl="0" fontAlgn="base">
        <a:spcBef>
          <a:spcPct val="30000"/>
        </a:spcBef>
        <a:spcAft>
          <a:spcPct val="0"/>
        </a:spcAft>
        <a:buChar char="»"/>
        <a:defRPr sz="2000">
          <a:solidFill>
            <a:schemeClr val="tx1"/>
          </a:solidFill>
          <a:latin typeface="+mn-lt"/>
        </a:defRPr>
      </a:lvl7pPr>
      <a:lvl8pPr marL="2965450" indent="-223838" algn="l" rtl="0" fontAlgn="base">
        <a:spcBef>
          <a:spcPct val="30000"/>
        </a:spcBef>
        <a:spcAft>
          <a:spcPct val="0"/>
        </a:spcAft>
        <a:buChar char="»"/>
        <a:defRPr sz="2000">
          <a:solidFill>
            <a:schemeClr val="tx1"/>
          </a:solidFill>
          <a:latin typeface="+mn-lt"/>
        </a:defRPr>
      </a:lvl8pPr>
      <a:lvl9pPr marL="3422650" indent="-223838" algn="l" rtl="0" fontAlgn="base">
        <a:spcBef>
          <a:spcPct val="3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de-CH" altLang="en-US" smtClean="0"/>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de-CH" alt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Arial" pitchFamily="34" charset="0"/>
                <a:cs typeface="Arial" pitchFamily="34" charset="0"/>
              </a:defRPr>
            </a:lvl1pPr>
          </a:lstStyle>
          <a:p>
            <a:pPr>
              <a:defRPr/>
            </a:pPr>
            <a:endParaRPr lang="de-CH" altLang="en-US">
              <a:ea typeface="ＭＳ Ｐゴシック"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prstClr val="black">
                    <a:tint val="75000"/>
                  </a:prstClr>
                </a:solidFill>
                <a:latin typeface="Arial" pitchFamily="34" charset="0"/>
                <a:ea typeface="+mn-ea"/>
                <a:cs typeface="Arial" pitchFamily="34" charset="0"/>
              </a:defRPr>
            </a:lvl1pPr>
          </a:lstStyle>
          <a:p>
            <a:pPr>
              <a:defRPr/>
            </a:pPr>
            <a:endParaRPr lang="de-CH"/>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Arial" pitchFamily="34" charset="0"/>
                <a:cs typeface="Arial" pitchFamily="34" charset="0"/>
              </a:defRPr>
            </a:lvl1pPr>
          </a:lstStyle>
          <a:p>
            <a:pPr>
              <a:defRPr/>
            </a:pPr>
            <a:fld id="{59DC67A6-4AEC-4B68-94DB-B051B95E650E}" type="slidenum">
              <a:rPr lang="en-US" altLang="en-US">
                <a:ea typeface="ＭＳ Ｐゴシック" pitchFamily="34" charset="-128"/>
              </a:rPr>
              <a:pPr>
                <a:defRPr/>
              </a:pPr>
              <a:t>‹#›</a:t>
            </a:fld>
            <a:endParaRPr lang="en-US" altLang="en-US">
              <a:ea typeface="ＭＳ Ｐゴシック" pitchFamily="34" charset="-128"/>
            </a:endParaRPr>
          </a:p>
        </p:txBody>
      </p:sp>
    </p:spTree>
    <p:extLst>
      <p:ext uri="{BB962C8B-B14F-4D97-AF65-F5344CB8AC3E}">
        <p14:creationId xmlns:p14="http://schemas.microsoft.com/office/powerpoint/2010/main" val="371386727"/>
      </p:ext>
    </p:extLst>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Lst>
  <p:hf hdr="0" ftr="0" dt="0"/>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E9E87C2C-2484-4A6E-8682-018D47A62EB4}" type="datetimeFigureOut">
              <a:rPr lang="en-US" smtClean="0">
                <a:solidFill>
                  <a:prstClr val="black">
                    <a:tint val="75000"/>
                  </a:prstClr>
                </a:solidFill>
                <a:latin typeface="Calibri"/>
              </a:rPr>
              <a:pPr fontAlgn="auto">
                <a:spcBef>
                  <a:spcPts val="0"/>
                </a:spcBef>
                <a:spcAft>
                  <a:spcPts val="0"/>
                </a:spcAft>
              </a:pPr>
              <a:t>6/17/16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358B42AE-AFFD-4A3A-AB8C-907AC3ABFE41}"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89209359"/>
      </p:ext>
    </p:extLst>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39" name="Rectangle 15"/>
          <p:cNvSpPr>
            <a:spLocks noChangeArrowheads="1"/>
          </p:cNvSpPr>
          <p:nvPr userDrawn="1"/>
        </p:nvSpPr>
        <p:spPr bwMode="auto">
          <a:xfrm>
            <a:off x="373063" y="1520825"/>
            <a:ext cx="8770937" cy="4867275"/>
          </a:xfrm>
          <a:prstGeom prst="rect">
            <a:avLst/>
          </a:prstGeom>
          <a:gradFill rotWithShape="0">
            <a:gsLst>
              <a:gs pos="0">
                <a:srgbClr val="CBE8FF">
                  <a:gamma/>
                  <a:tint val="0"/>
                  <a:invGamma/>
                </a:srgbClr>
              </a:gs>
              <a:gs pos="100000">
                <a:srgbClr val="CBE8FF"/>
              </a:gs>
            </a:gsLst>
            <a:lin ang="0" scaled="1"/>
          </a:gradFill>
          <a:ln w="9525">
            <a:noFill/>
            <a:miter lim="800000"/>
            <a:headEnd/>
            <a:tailEnd/>
          </a:ln>
          <a:effectLst/>
        </p:spPr>
        <p:txBody>
          <a:bodyPr wrap="none" anchor="ctr">
            <a:prstTxWarp prst="textNoShape">
              <a:avLst/>
            </a:prstTxWarp>
          </a:bodyPr>
          <a:lstStyle/>
          <a:p>
            <a:pPr eaLnBrk="0" hangingPunct="0"/>
            <a:endParaRPr lang="en-US" sz="1600">
              <a:solidFill>
                <a:srgbClr val="000000"/>
              </a:solidFill>
              <a:latin typeface="Book Antiqua"/>
            </a:endParaRPr>
          </a:p>
        </p:txBody>
      </p:sp>
      <p:sp>
        <p:nvSpPr>
          <p:cNvPr id="1036" name="Rectangle 12"/>
          <p:cNvSpPr>
            <a:spLocks noChangeArrowheads="1"/>
          </p:cNvSpPr>
          <p:nvPr userDrawn="1"/>
        </p:nvSpPr>
        <p:spPr bwMode="auto">
          <a:xfrm>
            <a:off x="728663" y="286546"/>
            <a:ext cx="8415337" cy="879475"/>
          </a:xfrm>
          <a:prstGeom prst="rect">
            <a:avLst/>
          </a:prstGeom>
          <a:gradFill rotWithShape="0">
            <a:gsLst>
              <a:gs pos="0">
                <a:srgbClr val="CBE8FF">
                  <a:gamma/>
                  <a:tint val="0"/>
                  <a:invGamma/>
                </a:srgbClr>
              </a:gs>
              <a:gs pos="100000">
                <a:srgbClr val="CBE8FF"/>
              </a:gs>
            </a:gsLst>
            <a:lin ang="0" scaled="1"/>
          </a:gradFill>
          <a:ln w="9525">
            <a:noFill/>
            <a:miter lim="800000"/>
            <a:headEnd/>
            <a:tailEnd/>
          </a:ln>
          <a:effectLst/>
        </p:spPr>
        <p:txBody>
          <a:bodyPr wrap="none" anchor="ctr">
            <a:prstTxWarp prst="textNoShape">
              <a:avLst/>
            </a:prstTxWarp>
          </a:bodyPr>
          <a:lstStyle/>
          <a:p>
            <a:pPr eaLnBrk="0" hangingPunct="0"/>
            <a:endParaRPr lang="en-US" sz="1600">
              <a:solidFill>
                <a:srgbClr val="000000"/>
              </a:solidFill>
              <a:latin typeface="Book Antiqua"/>
            </a:endParaRPr>
          </a:p>
        </p:txBody>
      </p:sp>
      <p:sp>
        <p:nvSpPr>
          <p:cNvPr id="1033" name="Oval 9"/>
          <p:cNvSpPr>
            <a:spLocks noChangeArrowheads="1"/>
          </p:cNvSpPr>
          <p:nvPr userDrawn="1"/>
        </p:nvSpPr>
        <p:spPr bwMode="auto">
          <a:xfrm>
            <a:off x="312738" y="282687"/>
            <a:ext cx="889000" cy="889000"/>
          </a:xfrm>
          <a:prstGeom prst="ellipse">
            <a:avLst/>
          </a:prstGeom>
          <a:gradFill rotWithShape="0">
            <a:gsLst>
              <a:gs pos="0">
                <a:srgbClr val="67A3FF">
                  <a:gamma/>
                  <a:tint val="0"/>
                  <a:invGamma/>
                </a:srgbClr>
              </a:gs>
              <a:gs pos="100000">
                <a:srgbClr val="67A3FF"/>
              </a:gs>
            </a:gsLst>
            <a:lin ang="2700000" scaled="1"/>
          </a:gradFill>
          <a:ln w="22225">
            <a:noFill/>
            <a:round/>
            <a:headEnd/>
            <a:tailEnd/>
          </a:ln>
          <a:effectLst/>
        </p:spPr>
        <p:txBody>
          <a:bodyPr wrap="none" anchor="ctr">
            <a:prstTxWarp prst="textNoShape">
              <a:avLst/>
            </a:prstTxWarp>
          </a:bodyPr>
          <a:lstStyle/>
          <a:p>
            <a:pPr eaLnBrk="0" hangingPunct="0"/>
            <a:endParaRPr lang="en-US" sz="1600">
              <a:solidFill>
                <a:srgbClr val="000000"/>
              </a:solidFill>
              <a:latin typeface="Book Antiqua"/>
            </a:endParaRPr>
          </a:p>
        </p:txBody>
      </p:sp>
      <p:sp>
        <p:nvSpPr>
          <p:cNvPr id="1026" name="Rectangle 2"/>
          <p:cNvSpPr>
            <a:spLocks noGrp="1" noChangeArrowheads="1"/>
          </p:cNvSpPr>
          <p:nvPr>
            <p:ph type="title"/>
          </p:nvPr>
        </p:nvSpPr>
        <p:spPr bwMode="auto">
          <a:xfrm>
            <a:off x="1362075" y="304800"/>
            <a:ext cx="7535863" cy="1143000"/>
          </a:xfrm>
          <a:prstGeom prst="rect">
            <a:avLst/>
          </a:prstGeom>
          <a:noFill/>
          <a:ln w="9525">
            <a:noFill/>
            <a:miter lim="800000"/>
            <a:headEnd/>
            <a:tailEnd/>
          </a:ln>
          <a:effectLst>
            <a:outerShdw blurRad="63500" dist="38099" dir="2700000" algn="ctr" rotWithShape="0">
              <a:srgbClr val="B3DCFF">
                <a:alpha val="50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0" name="Rectangle 3"/>
          <p:cNvSpPr>
            <a:spLocks noGrp="1" noChangeArrowheads="1"/>
          </p:cNvSpPr>
          <p:nvPr>
            <p:ph type="body" idx="1"/>
          </p:nvPr>
        </p:nvSpPr>
        <p:spPr bwMode="auto">
          <a:xfrm>
            <a:off x="685800" y="1668463"/>
            <a:ext cx="7772400" cy="47164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6"/>
          <p:cNvSpPr>
            <a:spLocks noGrp="1" noChangeArrowheads="1"/>
          </p:cNvSpPr>
          <p:nvPr>
            <p:ph type="sldNum" sz="quarter" idx="4"/>
          </p:nvPr>
        </p:nvSpPr>
        <p:spPr bwMode="auto">
          <a:xfrm>
            <a:off x="6645275" y="6494463"/>
            <a:ext cx="1905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pPr eaLnBrk="0" hangingPunct="0"/>
            <a:fld id="{46C50B4D-2CFB-9946-B51D-E8DAF1B64DE2}" type="slidenum">
              <a:rPr lang="en-US">
                <a:solidFill>
                  <a:srgbClr val="000000"/>
                </a:solidFill>
                <a:latin typeface="Book Antiqua"/>
              </a:rPr>
              <a:pPr eaLnBrk="0" hangingPunct="0"/>
              <a:t>‹#›</a:t>
            </a:fld>
            <a:endParaRPr lang="en-US">
              <a:solidFill>
                <a:srgbClr val="000000"/>
              </a:solidFill>
              <a:latin typeface="Book Antiqua"/>
            </a:endParaRPr>
          </a:p>
        </p:txBody>
      </p:sp>
      <p:pic>
        <p:nvPicPr>
          <p:cNvPr id="1032" name="Picture 14"/>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425450" y="52500"/>
            <a:ext cx="709613" cy="1068387"/>
          </a:xfrm>
          <a:prstGeom prst="rect">
            <a:avLst/>
          </a:prstGeom>
          <a:noFill/>
          <a:ln w="9525">
            <a:noFill/>
            <a:miter lim="800000"/>
            <a:headEnd/>
            <a:tailEnd/>
          </a:ln>
        </p:spPr>
      </p:pic>
      <p:pic>
        <p:nvPicPr>
          <p:cNvPr id="3" name="Picture 16"/>
          <p:cNvPicPr>
            <a:picLocks noChangeAspect="1" noChangeArrowheads="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400050" y="6253163"/>
            <a:ext cx="581025" cy="487362"/>
          </a:xfrm>
          <a:prstGeom prst="rect">
            <a:avLst/>
          </a:prstGeom>
          <a:noFill/>
          <a:ln w="9525">
            <a:noFill/>
            <a:miter lim="800000"/>
            <a:headEnd/>
            <a:tailEnd/>
          </a:ln>
        </p:spPr>
      </p:pic>
      <p:sp>
        <p:nvSpPr>
          <p:cNvPr id="1041" name="Text Box 17"/>
          <p:cNvSpPr txBox="1">
            <a:spLocks noChangeArrowheads="1"/>
          </p:cNvSpPr>
          <p:nvPr userDrawn="1"/>
        </p:nvSpPr>
        <p:spPr bwMode="auto">
          <a:xfrm>
            <a:off x="865188" y="6394450"/>
            <a:ext cx="2876550" cy="228600"/>
          </a:xfrm>
          <a:prstGeom prst="rect">
            <a:avLst/>
          </a:prstGeom>
          <a:noFill/>
          <a:ln w="9525">
            <a:noFill/>
            <a:miter lim="800000"/>
            <a:headEnd/>
            <a:tailEnd/>
          </a:ln>
          <a:effectLst/>
        </p:spPr>
        <p:txBody>
          <a:bodyPr wrap="none">
            <a:prstTxWarp prst="textNoShape">
              <a:avLst/>
            </a:prstTxWarp>
            <a:spAutoFit/>
          </a:bodyPr>
          <a:lstStyle/>
          <a:p>
            <a:pPr eaLnBrk="0" hangingPunct="0"/>
            <a:r>
              <a:rPr lang="en-US" sz="900">
                <a:solidFill>
                  <a:srgbClr val="000000"/>
                </a:solidFill>
                <a:latin typeface="Book Antiqua"/>
              </a:rPr>
              <a:t>G O D D A R D   S P A C E   F L I G H T   C E N T E R</a:t>
            </a:r>
          </a:p>
        </p:txBody>
      </p:sp>
    </p:spTree>
    <p:extLst>
      <p:ext uri="{BB962C8B-B14F-4D97-AF65-F5344CB8AC3E}">
        <p14:creationId xmlns:p14="http://schemas.microsoft.com/office/powerpoint/2010/main" val="2211056545"/>
      </p:ext>
    </p:extLst>
  </p:cSld>
  <p:clrMap bg1="lt1" tx1="dk1" bg2="lt2" tx2="dk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5" r:id="rId10"/>
    <p:sldLayoutId id="2147483986" r:id="rId11"/>
  </p:sldLayoutIdLst>
  <p:hf hdr="0" ftr="0" dt="0"/>
  <p:txStyles>
    <p:titleStyle>
      <a:lvl1pPr algn="l" rtl="0" eaLnBrk="0" fontAlgn="base" hangingPunct="0">
        <a:lnSpc>
          <a:spcPct val="75000"/>
        </a:lnSpc>
        <a:spcBef>
          <a:spcPct val="0"/>
        </a:spcBef>
        <a:spcAft>
          <a:spcPct val="0"/>
        </a:spcAft>
        <a:defRPr sz="3400" b="1">
          <a:solidFill>
            <a:srgbClr val="3F73DA"/>
          </a:solidFill>
          <a:latin typeface="+mj-lt"/>
          <a:ea typeface="ＭＳ Ｐゴシック" charset="-128"/>
          <a:cs typeface="ＭＳ Ｐゴシック" charset="-128"/>
        </a:defRPr>
      </a:lvl1pPr>
      <a:lvl2pPr algn="l" rtl="0" eaLnBrk="0" fontAlgn="base" hangingPunct="0">
        <a:lnSpc>
          <a:spcPct val="75000"/>
        </a:lnSpc>
        <a:spcBef>
          <a:spcPct val="0"/>
        </a:spcBef>
        <a:spcAft>
          <a:spcPct val="0"/>
        </a:spcAft>
        <a:defRPr sz="3400" b="1">
          <a:solidFill>
            <a:srgbClr val="3F73DA"/>
          </a:solidFill>
          <a:latin typeface="Book Antiqua" pitchFamily="-106" charset="0"/>
          <a:ea typeface="ＭＳ Ｐゴシック" charset="-128"/>
          <a:cs typeface="ＭＳ Ｐゴシック" charset="-128"/>
        </a:defRPr>
      </a:lvl2pPr>
      <a:lvl3pPr algn="l" rtl="0" eaLnBrk="0" fontAlgn="base" hangingPunct="0">
        <a:lnSpc>
          <a:spcPct val="75000"/>
        </a:lnSpc>
        <a:spcBef>
          <a:spcPct val="0"/>
        </a:spcBef>
        <a:spcAft>
          <a:spcPct val="0"/>
        </a:spcAft>
        <a:defRPr sz="3400" b="1">
          <a:solidFill>
            <a:srgbClr val="3F73DA"/>
          </a:solidFill>
          <a:latin typeface="Book Antiqua" pitchFamily="-106" charset="0"/>
          <a:ea typeface="ＭＳ Ｐゴシック" charset="-128"/>
          <a:cs typeface="ＭＳ Ｐゴシック" charset="-128"/>
        </a:defRPr>
      </a:lvl3pPr>
      <a:lvl4pPr algn="l" rtl="0" eaLnBrk="0" fontAlgn="base" hangingPunct="0">
        <a:lnSpc>
          <a:spcPct val="75000"/>
        </a:lnSpc>
        <a:spcBef>
          <a:spcPct val="0"/>
        </a:spcBef>
        <a:spcAft>
          <a:spcPct val="0"/>
        </a:spcAft>
        <a:defRPr sz="3400" b="1">
          <a:solidFill>
            <a:srgbClr val="3F73DA"/>
          </a:solidFill>
          <a:latin typeface="Book Antiqua" pitchFamily="-106" charset="0"/>
          <a:ea typeface="ＭＳ Ｐゴシック" charset="-128"/>
          <a:cs typeface="ＭＳ Ｐゴシック" charset="-128"/>
        </a:defRPr>
      </a:lvl4pPr>
      <a:lvl5pPr algn="l" rtl="0" eaLnBrk="0" fontAlgn="base" hangingPunct="0">
        <a:lnSpc>
          <a:spcPct val="75000"/>
        </a:lnSpc>
        <a:spcBef>
          <a:spcPct val="0"/>
        </a:spcBef>
        <a:spcAft>
          <a:spcPct val="0"/>
        </a:spcAft>
        <a:defRPr sz="3400" b="1">
          <a:solidFill>
            <a:srgbClr val="3F73DA"/>
          </a:solidFill>
          <a:latin typeface="Book Antiqua" pitchFamily="-106" charset="0"/>
          <a:ea typeface="ＭＳ Ｐゴシック" charset="-128"/>
          <a:cs typeface="ＭＳ Ｐゴシック" charset="-128"/>
        </a:defRPr>
      </a:lvl5pPr>
      <a:lvl6pPr marL="457200" algn="l" rtl="0" eaLnBrk="0" fontAlgn="base" hangingPunct="0">
        <a:lnSpc>
          <a:spcPct val="75000"/>
        </a:lnSpc>
        <a:spcBef>
          <a:spcPct val="0"/>
        </a:spcBef>
        <a:spcAft>
          <a:spcPct val="0"/>
        </a:spcAft>
        <a:defRPr sz="3400" b="1">
          <a:solidFill>
            <a:srgbClr val="3F73DA"/>
          </a:solidFill>
          <a:latin typeface="Book Antiqua" pitchFamily="-106" charset="0"/>
        </a:defRPr>
      </a:lvl6pPr>
      <a:lvl7pPr marL="914400" algn="l" rtl="0" eaLnBrk="0" fontAlgn="base" hangingPunct="0">
        <a:lnSpc>
          <a:spcPct val="75000"/>
        </a:lnSpc>
        <a:spcBef>
          <a:spcPct val="0"/>
        </a:spcBef>
        <a:spcAft>
          <a:spcPct val="0"/>
        </a:spcAft>
        <a:defRPr sz="3400" b="1">
          <a:solidFill>
            <a:srgbClr val="3F73DA"/>
          </a:solidFill>
          <a:latin typeface="Book Antiqua" pitchFamily="-106" charset="0"/>
        </a:defRPr>
      </a:lvl7pPr>
      <a:lvl8pPr marL="1371600" algn="l" rtl="0" eaLnBrk="0" fontAlgn="base" hangingPunct="0">
        <a:lnSpc>
          <a:spcPct val="75000"/>
        </a:lnSpc>
        <a:spcBef>
          <a:spcPct val="0"/>
        </a:spcBef>
        <a:spcAft>
          <a:spcPct val="0"/>
        </a:spcAft>
        <a:defRPr sz="3400" b="1">
          <a:solidFill>
            <a:srgbClr val="3F73DA"/>
          </a:solidFill>
          <a:latin typeface="Book Antiqua" pitchFamily="-106" charset="0"/>
        </a:defRPr>
      </a:lvl8pPr>
      <a:lvl9pPr marL="1828800" algn="l" rtl="0" eaLnBrk="0" fontAlgn="base" hangingPunct="0">
        <a:lnSpc>
          <a:spcPct val="75000"/>
        </a:lnSpc>
        <a:spcBef>
          <a:spcPct val="0"/>
        </a:spcBef>
        <a:spcAft>
          <a:spcPct val="0"/>
        </a:spcAft>
        <a:defRPr sz="3400" b="1">
          <a:solidFill>
            <a:srgbClr val="3F73DA"/>
          </a:solidFill>
          <a:latin typeface="Book Antiqua" pitchFamily="-106" charset="0"/>
        </a:defRPr>
      </a:lvl9pPr>
    </p:titleStyle>
    <p:bodyStyle>
      <a:lvl1pPr marL="228600" indent="-228600" algn="l" rtl="0" eaLnBrk="0" fontAlgn="base" hangingPunct="0">
        <a:lnSpc>
          <a:spcPct val="85000"/>
        </a:lnSpc>
        <a:spcBef>
          <a:spcPct val="20000"/>
        </a:spcBef>
        <a:spcAft>
          <a:spcPct val="0"/>
        </a:spcAft>
        <a:buClr>
          <a:srgbClr val="DA0202"/>
        </a:buClr>
        <a:buChar char="•"/>
        <a:tabLst>
          <a:tab pos="914400" algn="l"/>
        </a:tabLst>
        <a:defRPr sz="2200" b="1">
          <a:solidFill>
            <a:schemeClr val="tx1"/>
          </a:solidFill>
          <a:latin typeface="+mn-lt"/>
          <a:ea typeface="ＭＳ Ｐゴシック" charset="-128"/>
          <a:cs typeface="ＭＳ Ｐゴシック" charset="-128"/>
        </a:defRPr>
      </a:lvl1pPr>
      <a:lvl2pPr marL="576263" indent="-233363" algn="l" rtl="0" eaLnBrk="0" fontAlgn="base" hangingPunct="0">
        <a:lnSpc>
          <a:spcPct val="85000"/>
        </a:lnSpc>
        <a:spcBef>
          <a:spcPct val="20000"/>
        </a:spcBef>
        <a:spcAft>
          <a:spcPct val="0"/>
        </a:spcAft>
        <a:buClr>
          <a:srgbClr val="DA0202"/>
        </a:buClr>
        <a:buChar char="–"/>
        <a:tabLst>
          <a:tab pos="914400" algn="l"/>
        </a:tabLst>
        <a:defRPr sz="2200" b="1">
          <a:solidFill>
            <a:schemeClr val="tx1"/>
          </a:solidFill>
          <a:latin typeface="+mn-lt"/>
          <a:ea typeface="ＭＳ Ｐゴシック" pitchFamily="-106" charset="-128"/>
        </a:defRPr>
      </a:lvl2pPr>
      <a:lvl3pPr marL="914400" indent="-223838" algn="l" rtl="0" eaLnBrk="0" fontAlgn="base" hangingPunct="0">
        <a:lnSpc>
          <a:spcPct val="85000"/>
        </a:lnSpc>
        <a:spcBef>
          <a:spcPct val="20000"/>
        </a:spcBef>
        <a:spcAft>
          <a:spcPct val="0"/>
        </a:spcAft>
        <a:buClr>
          <a:srgbClr val="DA0202"/>
        </a:buClr>
        <a:buChar char="•"/>
        <a:tabLst>
          <a:tab pos="914400" algn="l"/>
        </a:tabLst>
        <a:defRPr sz="2200" b="1">
          <a:solidFill>
            <a:schemeClr val="tx1"/>
          </a:solidFill>
          <a:latin typeface="+mn-lt"/>
          <a:ea typeface="ＭＳ Ｐゴシック" pitchFamily="-106" charset="-128"/>
        </a:defRPr>
      </a:lvl3pPr>
      <a:lvl4pPr marL="1262063" indent="-233363" algn="l" rtl="0" eaLnBrk="0" fontAlgn="base" hangingPunct="0">
        <a:lnSpc>
          <a:spcPct val="85000"/>
        </a:lnSpc>
        <a:spcBef>
          <a:spcPct val="20000"/>
        </a:spcBef>
        <a:spcAft>
          <a:spcPct val="0"/>
        </a:spcAft>
        <a:buClr>
          <a:srgbClr val="DA0202"/>
        </a:buClr>
        <a:buChar char="–"/>
        <a:tabLst>
          <a:tab pos="914400" algn="l"/>
        </a:tabLst>
        <a:defRPr sz="2200" b="1">
          <a:solidFill>
            <a:schemeClr val="tx1"/>
          </a:solidFill>
          <a:latin typeface="+mn-lt"/>
          <a:ea typeface="ＭＳ Ｐゴシック" pitchFamily="-106" charset="-128"/>
        </a:defRPr>
      </a:lvl4pPr>
      <a:lvl5pPr marL="1600200" indent="-223838" algn="l" rtl="0" eaLnBrk="0" fontAlgn="base" hangingPunct="0">
        <a:lnSpc>
          <a:spcPct val="85000"/>
        </a:lnSpc>
        <a:spcBef>
          <a:spcPct val="20000"/>
        </a:spcBef>
        <a:spcAft>
          <a:spcPct val="0"/>
        </a:spcAft>
        <a:buClr>
          <a:srgbClr val="DA0202"/>
        </a:buClr>
        <a:buChar char="»"/>
        <a:tabLst>
          <a:tab pos="914400" algn="l"/>
        </a:tabLst>
        <a:defRPr sz="2200" b="1">
          <a:solidFill>
            <a:schemeClr val="tx1"/>
          </a:solidFill>
          <a:latin typeface="+mn-lt"/>
          <a:ea typeface="ＭＳ Ｐゴシック" pitchFamily="-106" charset="-128"/>
        </a:defRPr>
      </a:lvl5pPr>
      <a:lvl6pPr marL="2057400" indent="-223838" algn="l" rtl="0" eaLnBrk="0" fontAlgn="base" hangingPunct="0">
        <a:lnSpc>
          <a:spcPct val="85000"/>
        </a:lnSpc>
        <a:spcBef>
          <a:spcPct val="20000"/>
        </a:spcBef>
        <a:spcAft>
          <a:spcPct val="0"/>
        </a:spcAft>
        <a:buClr>
          <a:srgbClr val="DA0202"/>
        </a:buClr>
        <a:buChar char="»"/>
        <a:tabLst>
          <a:tab pos="914400" algn="l"/>
        </a:tabLst>
        <a:defRPr sz="2200" b="1">
          <a:solidFill>
            <a:schemeClr val="tx1"/>
          </a:solidFill>
          <a:latin typeface="+mn-lt"/>
          <a:ea typeface="ＭＳ Ｐゴシック" pitchFamily="-106" charset="-128"/>
        </a:defRPr>
      </a:lvl6pPr>
      <a:lvl7pPr marL="2514600" indent="-223838" algn="l" rtl="0" eaLnBrk="0" fontAlgn="base" hangingPunct="0">
        <a:lnSpc>
          <a:spcPct val="85000"/>
        </a:lnSpc>
        <a:spcBef>
          <a:spcPct val="20000"/>
        </a:spcBef>
        <a:spcAft>
          <a:spcPct val="0"/>
        </a:spcAft>
        <a:buClr>
          <a:srgbClr val="DA0202"/>
        </a:buClr>
        <a:buChar char="»"/>
        <a:tabLst>
          <a:tab pos="914400" algn="l"/>
        </a:tabLst>
        <a:defRPr sz="2200" b="1">
          <a:solidFill>
            <a:schemeClr val="tx1"/>
          </a:solidFill>
          <a:latin typeface="+mn-lt"/>
          <a:ea typeface="ＭＳ Ｐゴシック" pitchFamily="-106" charset="-128"/>
        </a:defRPr>
      </a:lvl7pPr>
      <a:lvl8pPr marL="2971800" indent="-223838" algn="l" rtl="0" eaLnBrk="0" fontAlgn="base" hangingPunct="0">
        <a:lnSpc>
          <a:spcPct val="85000"/>
        </a:lnSpc>
        <a:spcBef>
          <a:spcPct val="20000"/>
        </a:spcBef>
        <a:spcAft>
          <a:spcPct val="0"/>
        </a:spcAft>
        <a:buClr>
          <a:srgbClr val="DA0202"/>
        </a:buClr>
        <a:buChar char="»"/>
        <a:tabLst>
          <a:tab pos="914400" algn="l"/>
        </a:tabLst>
        <a:defRPr sz="2200" b="1">
          <a:solidFill>
            <a:schemeClr val="tx1"/>
          </a:solidFill>
          <a:latin typeface="+mn-lt"/>
          <a:ea typeface="ＭＳ Ｐゴシック" pitchFamily="-106" charset="-128"/>
        </a:defRPr>
      </a:lvl8pPr>
      <a:lvl9pPr marL="3429000" indent="-223838" algn="l" rtl="0" eaLnBrk="0" fontAlgn="base" hangingPunct="0">
        <a:lnSpc>
          <a:spcPct val="85000"/>
        </a:lnSpc>
        <a:spcBef>
          <a:spcPct val="20000"/>
        </a:spcBef>
        <a:spcAft>
          <a:spcPct val="0"/>
        </a:spcAft>
        <a:buClr>
          <a:srgbClr val="DA0202"/>
        </a:buClr>
        <a:buChar char="»"/>
        <a:tabLst>
          <a:tab pos="914400" algn="l"/>
        </a:tabLst>
        <a:defRPr sz="2200" b="1">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371601"/>
            <a:ext cx="8229600" cy="4754563"/>
          </a:xfrm>
          <a:prstGeom prst="rect">
            <a:avLst/>
          </a:prstGeom>
        </p:spPr>
        <p:txBody>
          <a:bodyPr vert="horz" lIns="91440" tIns="45720" rIns="91440" bIns="45720" rtlCol="0">
            <a:normAutofit/>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F87E92B7-F082-49FA-BE23-25841E129A1D}" type="datetime1">
              <a:rPr lang="en-US" smtClean="0">
                <a:solidFill>
                  <a:prstClr val="black">
                    <a:tint val="75000"/>
                  </a:prstClr>
                </a:solidFill>
                <a:latin typeface="Calibri"/>
                <a:ea typeface="+mn-ea"/>
              </a:rPr>
              <a:pPr defTabSz="457200" fontAlgn="auto">
                <a:spcBef>
                  <a:spcPts val="0"/>
                </a:spcBef>
                <a:spcAft>
                  <a:spcPts val="0"/>
                </a:spcAft>
              </a:pPr>
              <a:t>6/17/16</a:t>
            </a:fld>
            <a:endParaRPr lang="en-US">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96E36F11-A39A-294D-A59D-6180D50ED29D}" type="slidenum">
              <a:rPr lang="en-US" smtClean="0">
                <a:solidFill>
                  <a:prstClr val="black">
                    <a:tint val="75000"/>
                  </a:prstClr>
                </a:solidFill>
                <a:latin typeface="Calibri"/>
                <a:ea typeface="+mn-ea"/>
              </a:rPr>
              <a:pPr defTabSz="457200" fontAlgn="auto">
                <a:spcBef>
                  <a:spcPts val="0"/>
                </a:spcBef>
                <a:spcAft>
                  <a:spcPts val="0"/>
                </a:spcAft>
              </a:pPr>
              <a:t>‹#›</a:t>
            </a:fld>
            <a:endParaRPr lang="en-US">
              <a:solidFill>
                <a:prstClr val="black">
                  <a:tint val="75000"/>
                </a:prstClr>
              </a:solidFill>
              <a:latin typeface="Calibri"/>
              <a:ea typeface="+mn-ea"/>
            </a:endParaRPr>
          </a:p>
        </p:txBody>
      </p:sp>
      <p:sp>
        <p:nvSpPr>
          <p:cNvPr id="9" name="Rectangle 22"/>
          <p:cNvSpPr>
            <a:spLocks noChangeArrowheads="1"/>
          </p:cNvSpPr>
          <p:nvPr/>
        </p:nvSpPr>
        <p:spPr bwMode="auto">
          <a:xfrm>
            <a:off x="0" y="-7938"/>
            <a:ext cx="9144000" cy="887413"/>
          </a:xfrm>
          <a:prstGeom prst="rect">
            <a:avLst/>
          </a:prstGeom>
          <a:gradFill rotWithShape="0">
            <a:gsLst>
              <a:gs pos="0">
                <a:srgbClr val="5487BD"/>
              </a:gs>
              <a:gs pos="100000">
                <a:schemeClr val="bg1"/>
              </a:gs>
            </a:gsLst>
            <a:lin ang="0" scaled="1"/>
          </a:gradFill>
          <a:ln w="9525">
            <a:noFill/>
            <a:miter lim="800000"/>
            <a:headEnd/>
            <a:tailEnd/>
          </a:ln>
        </p:spPr>
        <p:txBody>
          <a:bodyPr wrap="none" anchor="ctr"/>
          <a:lstStyle/>
          <a:p>
            <a:pPr defTabSz="457200" fontAlgn="auto">
              <a:spcBef>
                <a:spcPts val="0"/>
              </a:spcBef>
              <a:spcAft>
                <a:spcPts val="0"/>
              </a:spcAft>
              <a:defRPr/>
            </a:pPr>
            <a:endParaRPr lang="en-US" sz="1800">
              <a:solidFill>
                <a:prstClr val="black"/>
              </a:solidFill>
              <a:latin typeface="Calibri"/>
              <a:ea typeface="ＭＳ Ｐゴシック" pitchFamily="-108" charset="-128"/>
            </a:endParaRPr>
          </a:p>
        </p:txBody>
      </p:sp>
      <p:pic>
        <p:nvPicPr>
          <p:cNvPr id="11" name="Picture 8" descr="Macintosh HD:Users:gtiona:Documents:GI_info:GI - NPP:Instruments:CERES:CERES LaRC F2F 012808:"/>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2" y="0"/>
            <a:ext cx="981075" cy="862012"/>
          </a:xfrm>
          <a:prstGeom prst="rect">
            <a:avLst/>
          </a:prstGeom>
          <a:noFill/>
          <a:ln w="9525">
            <a:noFill/>
            <a:miter lim="800000"/>
            <a:headEnd/>
            <a:tailEnd/>
          </a:ln>
        </p:spPr>
      </p:pic>
      <p:sp>
        <p:nvSpPr>
          <p:cNvPr id="12" name="Line 6"/>
          <p:cNvSpPr>
            <a:spLocks noChangeShapeType="1"/>
          </p:cNvSpPr>
          <p:nvPr/>
        </p:nvSpPr>
        <p:spPr bwMode="auto">
          <a:xfrm>
            <a:off x="0" y="885825"/>
            <a:ext cx="9144000" cy="0"/>
          </a:xfrm>
          <a:prstGeom prst="line">
            <a:avLst/>
          </a:prstGeom>
          <a:noFill/>
          <a:ln w="15875">
            <a:solidFill>
              <a:srgbClr val="FF0000"/>
            </a:solidFill>
            <a:round/>
            <a:headEnd/>
            <a:tailEnd/>
          </a:ln>
          <a:effectLst/>
        </p:spPr>
        <p:txBody>
          <a:bodyPr wrap="none" anchor="ctr"/>
          <a:lstStyle/>
          <a:p>
            <a:pPr defTabSz="457200" eaLnBrk="0" fontAlgn="auto" hangingPunct="0">
              <a:spcBef>
                <a:spcPts val="0"/>
              </a:spcBef>
              <a:spcAft>
                <a:spcPts val="0"/>
              </a:spcAft>
              <a:defRPr/>
            </a:pPr>
            <a:endParaRPr lang="en-US" sz="1800" dirty="0">
              <a:solidFill>
                <a:prstClr val="black"/>
              </a:solidFill>
              <a:latin typeface="Calibri"/>
              <a:ea typeface="+mn-ea"/>
              <a:cs typeface="ＭＳ Ｐゴシック"/>
            </a:endParaRPr>
          </a:p>
        </p:txBody>
      </p:sp>
      <p:pic>
        <p:nvPicPr>
          <p:cNvPr id="13" name="Picture 3"/>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8253186" y="0"/>
            <a:ext cx="876300" cy="876300"/>
          </a:xfrm>
          <a:prstGeom prst="rect">
            <a:avLst/>
          </a:prstGeom>
          <a:noFill/>
          <a:ln w="9525">
            <a:noFill/>
            <a:miter lim="800000"/>
            <a:headEnd/>
            <a:tailEnd/>
          </a:ln>
        </p:spPr>
      </p:pic>
      <p:sp>
        <p:nvSpPr>
          <p:cNvPr id="2" name="Title Placeholder 1"/>
          <p:cNvSpPr>
            <a:spLocks noGrp="1"/>
          </p:cNvSpPr>
          <p:nvPr>
            <p:ph type="title"/>
          </p:nvPr>
        </p:nvSpPr>
        <p:spPr>
          <a:xfrm>
            <a:off x="457200" y="0"/>
            <a:ext cx="8229600" cy="822960"/>
          </a:xfrm>
          <a:prstGeom prst="rect">
            <a:avLst/>
          </a:prstGeom>
        </p:spPr>
        <p:txBody>
          <a:bodyPr vert="horz" lIns="91440" tIns="45720" rIns="91440" bIns="45720" rtlCol="0" anchor="ctr" anchorCtr="1">
            <a:normAutofit/>
          </a:bodyPr>
          <a:lstStyle/>
          <a:p>
            <a:r>
              <a:rPr lang="en-US" dirty="0" smtClean="0"/>
              <a:t>Click to edit title</a:t>
            </a:r>
            <a:endParaRPr lang="en-US" dirty="0"/>
          </a:p>
        </p:txBody>
      </p:sp>
    </p:spTree>
    <p:extLst>
      <p:ext uri="{BB962C8B-B14F-4D97-AF65-F5344CB8AC3E}">
        <p14:creationId xmlns:p14="http://schemas.microsoft.com/office/powerpoint/2010/main" val="2061413038"/>
      </p:ext>
    </p:extLst>
  </p:cSld>
  <p:clrMap bg1="lt1" tx1="dk1" bg2="lt2" tx2="dk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 id="2147483993" r:id="rId6"/>
    <p:sldLayoutId id="2147483994" r:id="rId7"/>
    <p:sldLayoutId id="2147483995" r:id="rId8"/>
    <p:sldLayoutId id="2147483996" r:id="rId9"/>
    <p:sldLayoutId id="2147483997" r:id="rId10"/>
    <p:sldLayoutId id="2147483998" r:id="rId11"/>
  </p:sldLayoutIdLst>
  <p:hf hdr="0" ftr="0" dt="0"/>
  <p:txStyles>
    <p:titleStyle>
      <a:lvl1pPr algn="ctr" defTabSz="914400" rtl="0" eaLnBrk="1" latinLnBrk="0" hangingPunct="1">
        <a:spcBef>
          <a:spcPct val="0"/>
        </a:spcBef>
        <a:buNone/>
        <a:defRPr sz="3200" kern="1200" baseline="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101850" y="317500"/>
            <a:ext cx="689768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7" tIns="44450" rIns="90487" bIns="44450" numCol="1" anchor="ctr" anchorCtr="0" compatLnSpc="1">
            <a:prstTxWarp prst="textNoShape">
              <a:avLst/>
            </a:prstTxWarp>
          </a:bodyPr>
          <a:lstStyle/>
          <a:p>
            <a:pPr lvl="0"/>
            <a:r>
              <a:rPr lang="en-GB" smtClean="0"/>
              <a:t>Click to edit Master title style</a:t>
            </a:r>
            <a:endParaRPr lang="en-GB" dirty="0" smtClean="0"/>
          </a:p>
        </p:txBody>
      </p:sp>
      <p:sp>
        <p:nvSpPr>
          <p:cNvPr id="4099" name="Rectangle 3"/>
          <p:cNvSpPr>
            <a:spLocks noGrp="1" noChangeArrowheads="1"/>
          </p:cNvSpPr>
          <p:nvPr>
            <p:ph type="body" idx="1"/>
          </p:nvPr>
        </p:nvSpPr>
        <p:spPr bwMode="auto">
          <a:xfrm>
            <a:off x="352425" y="1568450"/>
            <a:ext cx="843915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7" tIns="44450" rIns="90487" bIns="4445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1039" name="Text Box 15"/>
          <p:cNvSpPr txBox="1">
            <a:spLocks noChangeArrowheads="1"/>
          </p:cNvSpPr>
          <p:nvPr/>
        </p:nvSpPr>
        <p:spPr bwMode="auto">
          <a:xfrm>
            <a:off x="0" y="6583363"/>
            <a:ext cx="9144000" cy="274637"/>
          </a:xfrm>
          <a:prstGeom prst="rect">
            <a:avLst/>
          </a:prstGeom>
          <a:noFill/>
          <a:ln w="12700">
            <a:noFill/>
            <a:miter lim="800000"/>
            <a:headEnd/>
            <a:tailEnd/>
          </a:ln>
          <a:effectLst/>
        </p:spPr>
        <p:txBody>
          <a:bodyPr>
            <a:spAutoFit/>
          </a:bodyPr>
          <a:lstStyle>
            <a:lvl1pPr>
              <a:defRPr sz="2200" b="1">
                <a:solidFill>
                  <a:schemeClr val="tx1"/>
                </a:solidFill>
                <a:latin typeface="Arial" pitchFamily="34" charset="0"/>
                <a:ea typeface="MS PGothic" pitchFamily="34" charset="-128"/>
              </a:defRPr>
            </a:lvl1pPr>
            <a:lvl2pPr marL="742950" indent="-285750">
              <a:defRPr sz="2200" b="1">
                <a:solidFill>
                  <a:schemeClr val="tx1"/>
                </a:solidFill>
                <a:latin typeface="Arial" pitchFamily="34" charset="0"/>
                <a:ea typeface="MS PGothic" pitchFamily="34" charset="-128"/>
              </a:defRPr>
            </a:lvl2pPr>
            <a:lvl3pPr marL="1143000" indent="-228600">
              <a:defRPr sz="2200" b="1">
                <a:solidFill>
                  <a:schemeClr val="tx1"/>
                </a:solidFill>
                <a:latin typeface="Arial" pitchFamily="34" charset="0"/>
                <a:ea typeface="MS PGothic" pitchFamily="34" charset="-128"/>
              </a:defRPr>
            </a:lvl3pPr>
            <a:lvl4pPr marL="1600200" indent="-228600">
              <a:defRPr sz="2200" b="1">
                <a:solidFill>
                  <a:schemeClr val="tx1"/>
                </a:solidFill>
                <a:latin typeface="Arial" pitchFamily="34" charset="0"/>
                <a:ea typeface="MS PGothic" pitchFamily="34" charset="-128"/>
              </a:defRPr>
            </a:lvl4pPr>
            <a:lvl5pPr marL="2057400" indent="-228600">
              <a:defRPr sz="2200" b="1">
                <a:solidFill>
                  <a:schemeClr val="tx1"/>
                </a:solidFill>
                <a:latin typeface="Arial" pitchFamily="34" charset="0"/>
                <a:ea typeface="MS PGothic" pitchFamily="34" charset="-128"/>
              </a:defRPr>
            </a:lvl5pPr>
            <a:lvl6pPr marL="2514600" indent="-228600" eaLnBrk="0" fontAlgn="base" hangingPunct="0">
              <a:spcBef>
                <a:spcPct val="230000"/>
              </a:spcBef>
              <a:spcAft>
                <a:spcPct val="0"/>
              </a:spcAft>
              <a:buClr>
                <a:schemeClr val="tx1"/>
              </a:buClr>
              <a:defRPr sz="2200" b="1">
                <a:solidFill>
                  <a:schemeClr val="tx1"/>
                </a:solidFill>
                <a:latin typeface="Arial" pitchFamily="34" charset="0"/>
                <a:ea typeface="MS PGothic" pitchFamily="34" charset="-128"/>
              </a:defRPr>
            </a:lvl6pPr>
            <a:lvl7pPr marL="2971800" indent="-228600" eaLnBrk="0" fontAlgn="base" hangingPunct="0">
              <a:spcBef>
                <a:spcPct val="230000"/>
              </a:spcBef>
              <a:spcAft>
                <a:spcPct val="0"/>
              </a:spcAft>
              <a:buClr>
                <a:schemeClr val="tx1"/>
              </a:buClr>
              <a:defRPr sz="2200" b="1">
                <a:solidFill>
                  <a:schemeClr val="tx1"/>
                </a:solidFill>
                <a:latin typeface="Arial" pitchFamily="34" charset="0"/>
                <a:ea typeface="MS PGothic" pitchFamily="34" charset="-128"/>
              </a:defRPr>
            </a:lvl7pPr>
            <a:lvl8pPr marL="3429000" indent="-228600" eaLnBrk="0" fontAlgn="base" hangingPunct="0">
              <a:spcBef>
                <a:spcPct val="230000"/>
              </a:spcBef>
              <a:spcAft>
                <a:spcPct val="0"/>
              </a:spcAft>
              <a:buClr>
                <a:schemeClr val="tx1"/>
              </a:buClr>
              <a:defRPr sz="2200" b="1">
                <a:solidFill>
                  <a:schemeClr val="tx1"/>
                </a:solidFill>
                <a:latin typeface="Arial" pitchFamily="34" charset="0"/>
                <a:ea typeface="MS PGothic" pitchFamily="34" charset="-128"/>
              </a:defRPr>
            </a:lvl8pPr>
            <a:lvl9pPr marL="3886200" indent="-228600" eaLnBrk="0" fontAlgn="base" hangingPunct="0">
              <a:spcBef>
                <a:spcPct val="230000"/>
              </a:spcBef>
              <a:spcAft>
                <a:spcPct val="0"/>
              </a:spcAft>
              <a:buClr>
                <a:schemeClr val="tx1"/>
              </a:buClr>
              <a:defRPr sz="2200" b="1">
                <a:solidFill>
                  <a:schemeClr val="tx1"/>
                </a:solidFill>
                <a:latin typeface="Arial" pitchFamily="34" charset="0"/>
                <a:ea typeface="MS PGothic" pitchFamily="34" charset="-128"/>
              </a:defRPr>
            </a:lvl9pPr>
          </a:lstStyle>
          <a:p>
            <a:pPr eaLnBrk="0" hangingPunct="0">
              <a:spcBef>
                <a:spcPct val="20000"/>
              </a:spcBef>
              <a:buClr>
                <a:srgbClr val="1F497D"/>
              </a:buClr>
            </a:pPr>
            <a:r>
              <a:rPr lang="en-GB" altLang="en-US" sz="1200" b="0">
                <a:solidFill>
                  <a:srgbClr val="99CCFF"/>
                </a:solidFill>
                <a:cs typeface="Arial" pitchFamily="34" charset="0"/>
              </a:rPr>
              <a:t>                                                                                                                                                                                                           </a:t>
            </a:r>
            <a:endParaRPr lang="en-GB" altLang="en-US" sz="1400" b="0">
              <a:solidFill>
                <a:srgbClr val="000000"/>
              </a:solidFill>
              <a:cs typeface="Arial" pitchFamily="34" charset="0"/>
            </a:endParaRPr>
          </a:p>
        </p:txBody>
      </p:sp>
      <p:sp>
        <p:nvSpPr>
          <p:cNvPr id="4101" name="Line 9"/>
          <p:cNvSpPr>
            <a:spLocks noChangeShapeType="1"/>
          </p:cNvSpPr>
          <p:nvPr/>
        </p:nvSpPr>
        <p:spPr bwMode="auto">
          <a:xfrm>
            <a:off x="144463" y="1196975"/>
            <a:ext cx="8855075" cy="0"/>
          </a:xfrm>
          <a:prstGeom prst="line">
            <a:avLst/>
          </a:prstGeom>
          <a:noFill/>
          <a:ln w="76200">
            <a:solidFill>
              <a:srgbClr val="78A7DA"/>
            </a:solidFill>
            <a:round/>
            <a:headEnd/>
            <a:tailEnd/>
          </a:ln>
          <a:extLst>
            <a:ext uri="{909E8E84-426E-40dd-AFC4-6F175D3DCCD1}">
              <a14:hiddenFill xmlns:a14="http://schemas.microsoft.com/office/drawing/2010/main">
                <a:noFill/>
              </a14:hiddenFill>
            </a:ext>
          </a:extLst>
        </p:spPr>
        <p:txBody>
          <a:bodyPr/>
          <a:lstStyle/>
          <a:p>
            <a:pPr eaLnBrk="0" hangingPunct="0">
              <a:spcBef>
                <a:spcPct val="230000"/>
              </a:spcBef>
              <a:buClr>
                <a:prstClr val="black"/>
              </a:buClr>
            </a:pPr>
            <a:endParaRPr lang="en-US" sz="2200" b="1">
              <a:solidFill>
                <a:prstClr val="black"/>
              </a:solidFill>
              <a:ea typeface="MS PGothic" pitchFamily="34" charset="-128"/>
            </a:endParaRPr>
          </a:p>
        </p:txBody>
      </p:sp>
      <p:pic>
        <p:nvPicPr>
          <p:cNvPr id="4102" name="Picture 1" descr="GCOS_new_logo.PNG"/>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144463" y="249238"/>
            <a:ext cx="1957387"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2" descr="all_sponsors_in_line.png"/>
          <p:cNvPicPr>
            <a:picLocks noChangeAspect="1"/>
          </p:cNvPicPr>
          <p:nvPr userDrawn="1"/>
        </p:nvPicPr>
        <p:blipFill>
          <a:blip r:embed="rId9">
            <a:extLst>
              <a:ext uri="{28A0092B-C50C-407E-A947-70E740481C1C}">
                <a14:useLocalDpi xmlns:a14="http://schemas.microsoft.com/office/drawing/2010/main"/>
              </a:ext>
            </a:extLst>
          </a:blip>
          <a:srcRect/>
          <a:stretch>
            <a:fillRect/>
          </a:stretch>
        </p:blipFill>
        <p:spPr bwMode="auto">
          <a:xfrm>
            <a:off x="6178550" y="6389688"/>
            <a:ext cx="2840038"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6440155"/>
      </p:ext>
    </p:extLst>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Lst>
  <p:hf sldNum="0" hdr="0" dt="0"/>
  <p:txStyles>
    <p:titleStyle>
      <a:lvl1pPr algn="r" defTabSz="762000" rtl="0" eaLnBrk="0" fontAlgn="base" hangingPunct="0">
        <a:spcBef>
          <a:spcPct val="0"/>
        </a:spcBef>
        <a:spcAft>
          <a:spcPct val="0"/>
        </a:spcAft>
        <a:defRPr lang="en-GB" sz="3600" b="1" kern="1200" cap="small" dirty="0">
          <a:solidFill>
            <a:srgbClr val="0050A0"/>
          </a:solidFill>
          <a:latin typeface="Calibri"/>
          <a:ea typeface="Arial Narrow" pitchFamily="34" charset="0"/>
          <a:cs typeface="Calibri"/>
        </a:defRPr>
      </a:lvl1pPr>
      <a:lvl2pPr algn="r" defTabSz="762000" rtl="0" eaLnBrk="0" fontAlgn="base" hangingPunct="0">
        <a:spcBef>
          <a:spcPct val="0"/>
        </a:spcBef>
        <a:spcAft>
          <a:spcPct val="0"/>
        </a:spcAft>
        <a:defRPr sz="3600" b="1">
          <a:solidFill>
            <a:srgbClr val="0050A0"/>
          </a:solidFill>
          <a:latin typeface="Calibri" pitchFamily="34" charset="0"/>
          <a:ea typeface="Arial Narrow" pitchFamily="34" charset="0"/>
          <a:cs typeface="Calibri" pitchFamily="34" charset="0"/>
        </a:defRPr>
      </a:lvl2pPr>
      <a:lvl3pPr algn="r" defTabSz="762000" rtl="0" eaLnBrk="0" fontAlgn="base" hangingPunct="0">
        <a:spcBef>
          <a:spcPct val="0"/>
        </a:spcBef>
        <a:spcAft>
          <a:spcPct val="0"/>
        </a:spcAft>
        <a:defRPr sz="3600" b="1">
          <a:solidFill>
            <a:srgbClr val="0050A0"/>
          </a:solidFill>
          <a:latin typeface="Calibri" pitchFamily="34" charset="0"/>
          <a:ea typeface="Arial Narrow" pitchFamily="34" charset="0"/>
          <a:cs typeface="Calibri" pitchFamily="34" charset="0"/>
        </a:defRPr>
      </a:lvl3pPr>
      <a:lvl4pPr algn="r" defTabSz="762000" rtl="0" eaLnBrk="0" fontAlgn="base" hangingPunct="0">
        <a:spcBef>
          <a:spcPct val="0"/>
        </a:spcBef>
        <a:spcAft>
          <a:spcPct val="0"/>
        </a:spcAft>
        <a:defRPr sz="3600" b="1">
          <a:solidFill>
            <a:srgbClr val="0050A0"/>
          </a:solidFill>
          <a:latin typeface="Calibri" pitchFamily="34" charset="0"/>
          <a:ea typeface="Arial Narrow" pitchFamily="34" charset="0"/>
          <a:cs typeface="Calibri" pitchFamily="34" charset="0"/>
        </a:defRPr>
      </a:lvl4pPr>
      <a:lvl5pPr algn="r" defTabSz="762000" rtl="0" eaLnBrk="0" fontAlgn="base" hangingPunct="0">
        <a:spcBef>
          <a:spcPct val="0"/>
        </a:spcBef>
        <a:spcAft>
          <a:spcPct val="0"/>
        </a:spcAft>
        <a:defRPr sz="3600" b="1">
          <a:solidFill>
            <a:srgbClr val="0050A0"/>
          </a:solidFill>
          <a:latin typeface="Calibri" pitchFamily="34" charset="0"/>
          <a:ea typeface="Arial Narrow" pitchFamily="34" charset="0"/>
          <a:cs typeface="Calibri" pitchFamily="34" charset="0"/>
        </a:defRPr>
      </a:lvl5pPr>
      <a:lvl6pPr marL="457200" algn="l" defTabSz="762000" rtl="0" eaLnBrk="1" fontAlgn="base" hangingPunct="1">
        <a:spcBef>
          <a:spcPct val="0"/>
        </a:spcBef>
        <a:spcAft>
          <a:spcPct val="0"/>
        </a:spcAft>
        <a:defRPr sz="2800" b="1">
          <a:solidFill>
            <a:srgbClr val="CC0000"/>
          </a:solidFill>
          <a:latin typeface="Arial" charset="0"/>
        </a:defRPr>
      </a:lvl6pPr>
      <a:lvl7pPr marL="914400" algn="l" defTabSz="762000" rtl="0" eaLnBrk="1" fontAlgn="base" hangingPunct="1">
        <a:spcBef>
          <a:spcPct val="0"/>
        </a:spcBef>
        <a:spcAft>
          <a:spcPct val="0"/>
        </a:spcAft>
        <a:defRPr sz="2800" b="1">
          <a:solidFill>
            <a:srgbClr val="CC0000"/>
          </a:solidFill>
          <a:latin typeface="Arial" charset="0"/>
        </a:defRPr>
      </a:lvl7pPr>
      <a:lvl8pPr marL="1371600" algn="l" defTabSz="762000" rtl="0" eaLnBrk="1" fontAlgn="base" hangingPunct="1">
        <a:spcBef>
          <a:spcPct val="0"/>
        </a:spcBef>
        <a:spcAft>
          <a:spcPct val="0"/>
        </a:spcAft>
        <a:defRPr sz="2800" b="1">
          <a:solidFill>
            <a:srgbClr val="CC0000"/>
          </a:solidFill>
          <a:latin typeface="Arial" charset="0"/>
        </a:defRPr>
      </a:lvl8pPr>
      <a:lvl9pPr marL="1828800" algn="l" defTabSz="762000" rtl="0" eaLnBrk="1" fontAlgn="base" hangingPunct="1">
        <a:spcBef>
          <a:spcPct val="0"/>
        </a:spcBef>
        <a:spcAft>
          <a:spcPct val="0"/>
        </a:spcAft>
        <a:defRPr sz="2800" b="1">
          <a:solidFill>
            <a:srgbClr val="CC0000"/>
          </a:solidFill>
          <a:latin typeface="Arial" charset="0"/>
        </a:defRPr>
      </a:lvl9pPr>
    </p:titleStyle>
    <p:bodyStyle>
      <a:lvl1pPr marL="290513" indent="-290513" algn="l" defTabSz="762000" rtl="0" eaLnBrk="0" fontAlgn="base" hangingPunct="0">
        <a:spcBef>
          <a:spcPct val="0"/>
        </a:spcBef>
        <a:spcAft>
          <a:spcPts val="600"/>
        </a:spcAft>
        <a:buClr>
          <a:schemeClr val="tx1"/>
        </a:buClr>
        <a:buSzPct val="100000"/>
        <a:buBlip>
          <a:blip r:embed="rId10"/>
        </a:buBlip>
        <a:defRPr sz="2400">
          <a:solidFill>
            <a:schemeClr val="tx1"/>
          </a:solidFill>
          <a:latin typeface="Calibri"/>
          <a:ea typeface="MS PGothic" pitchFamily="34" charset="-128"/>
          <a:cs typeface="Calibri"/>
        </a:defRPr>
      </a:lvl1pPr>
      <a:lvl2pPr marL="766763" indent="-285750" algn="l" defTabSz="762000" rtl="0" eaLnBrk="0" fontAlgn="base" hangingPunct="0">
        <a:spcBef>
          <a:spcPct val="0"/>
        </a:spcBef>
        <a:spcAft>
          <a:spcPts val="600"/>
        </a:spcAft>
        <a:buClr>
          <a:schemeClr val="tx1"/>
        </a:buClr>
        <a:buFont typeface="Wingdings" pitchFamily="2" charset="2"/>
        <a:buChar char="§"/>
        <a:defRPr sz="2200">
          <a:solidFill>
            <a:schemeClr val="tx1"/>
          </a:solidFill>
          <a:latin typeface="Calibri"/>
          <a:ea typeface="MS PGothic" pitchFamily="34" charset="-128"/>
          <a:cs typeface="Calibri"/>
        </a:defRPr>
      </a:lvl2pPr>
      <a:lvl3pPr marL="1300163" indent="-342900" algn="l" defTabSz="762000" rtl="0" eaLnBrk="0" fontAlgn="base" hangingPunct="0">
        <a:spcBef>
          <a:spcPct val="0"/>
        </a:spcBef>
        <a:spcAft>
          <a:spcPts val="600"/>
        </a:spcAft>
        <a:buClr>
          <a:schemeClr val="tx1"/>
        </a:buClr>
        <a:buFont typeface="Courier New" pitchFamily="49" charset="0"/>
        <a:buChar char="o"/>
        <a:defRPr sz="2200">
          <a:solidFill>
            <a:schemeClr val="tx1"/>
          </a:solidFill>
          <a:latin typeface="Calibri"/>
          <a:ea typeface="MS PGothic" pitchFamily="34" charset="-128"/>
          <a:cs typeface="Calibri"/>
        </a:defRPr>
      </a:lvl3pPr>
      <a:lvl4pPr marL="1719263" indent="-228600" algn="l" defTabSz="762000" rtl="0" eaLnBrk="0" fontAlgn="base" hangingPunct="0">
        <a:spcBef>
          <a:spcPct val="0"/>
        </a:spcBef>
        <a:spcAft>
          <a:spcPts val="600"/>
        </a:spcAft>
        <a:buClr>
          <a:schemeClr val="tx1"/>
        </a:buClr>
        <a:buFont typeface="Arial" pitchFamily="34" charset="0"/>
        <a:buChar char="•"/>
        <a:defRPr sz="2200">
          <a:solidFill>
            <a:schemeClr val="tx1"/>
          </a:solidFill>
          <a:latin typeface="Calibri"/>
          <a:ea typeface="MS PGothic" pitchFamily="34" charset="-128"/>
          <a:cs typeface="Calibri"/>
        </a:defRPr>
      </a:lvl4pPr>
      <a:lvl5pPr marL="2138363" indent="-228600" algn="l" defTabSz="762000" rtl="0" eaLnBrk="0" fontAlgn="base" hangingPunct="0">
        <a:spcBef>
          <a:spcPct val="0"/>
        </a:spcBef>
        <a:spcAft>
          <a:spcPts val="600"/>
        </a:spcAft>
        <a:buClr>
          <a:schemeClr val="tx1"/>
        </a:buClr>
        <a:buFont typeface="Arial" pitchFamily="34" charset="0"/>
        <a:buChar char="-"/>
        <a:defRPr sz="2200">
          <a:solidFill>
            <a:schemeClr val="tx1"/>
          </a:solidFill>
          <a:latin typeface="Calibri"/>
          <a:ea typeface="MS PGothic" pitchFamily="34" charset="-128"/>
          <a:cs typeface="Calibri"/>
        </a:defRPr>
      </a:lvl5pPr>
      <a:lvl6pPr marL="2595563" indent="-228600" algn="l" defTabSz="762000" rtl="0" eaLnBrk="1" fontAlgn="base" hangingPunct="1">
        <a:lnSpc>
          <a:spcPts val="2600"/>
        </a:lnSpc>
        <a:spcBef>
          <a:spcPct val="0"/>
        </a:spcBef>
        <a:spcAft>
          <a:spcPts val="800"/>
        </a:spcAft>
        <a:buClr>
          <a:schemeClr val="tx1"/>
        </a:buClr>
        <a:buFont typeface="Arial" charset="0"/>
        <a:buChar char="-"/>
        <a:defRPr sz="2200" b="1">
          <a:solidFill>
            <a:schemeClr val="tx1"/>
          </a:solidFill>
          <a:latin typeface="+mn-lt"/>
        </a:defRPr>
      </a:lvl6pPr>
      <a:lvl7pPr marL="3052763" indent="-228600" algn="l" defTabSz="762000" rtl="0" eaLnBrk="1" fontAlgn="base" hangingPunct="1">
        <a:lnSpc>
          <a:spcPts val="2600"/>
        </a:lnSpc>
        <a:spcBef>
          <a:spcPct val="0"/>
        </a:spcBef>
        <a:spcAft>
          <a:spcPts val="800"/>
        </a:spcAft>
        <a:buClr>
          <a:schemeClr val="tx1"/>
        </a:buClr>
        <a:buFont typeface="Arial" charset="0"/>
        <a:buChar char="-"/>
        <a:defRPr sz="2200" b="1">
          <a:solidFill>
            <a:schemeClr val="tx1"/>
          </a:solidFill>
          <a:latin typeface="+mn-lt"/>
        </a:defRPr>
      </a:lvl7pPr>
      <a:lvl8pPr marL="3509963" indent="-228600" algn="l" defTabSz="762000" rtl="0" eaLnBrk="1" fontAlgn="base" hangingPunct="1">
        <a:lnSpc>
          <a:spcPts val="2600"/>
        </a:lnSpc>
        <a:spcBef>
          <a:spcPct val="0"/>
        </a:spcBef>
        <a:spcAft>
          <a:spcPts val="800"/>
        </a:spcAft>
        <a:buClr>
          <a:schemeClr val="tx1"/>
        </a:buClr>
        <a:buFont typeface="Arial" charset="0"/>
        <a:buChar char="-"/>
        <a:defRPr sz="2200" b="1">
          <a:solidFill>
            <a:schemeClr val="tx1"/>
          </a:solidFill>
          <a:latin typeface="+mn-lt"/>
        </a:defRPr>
      </a:lvl8pPr>
      <a:lvl9pPr marL="3967163" indent="-228600" algn="l" defTabSz="762000" rtl="0" eaLnBrk="1" fontAlgn="base" hangingPunct="1">
        <a:lnSpc>
          <a:spcPts val="2600"/>
        </a:lnSpc>
        <a:spcBef>
          <a:spcPct val="0"/>
        </a:spcBef>
        <a:spcAft>
          <a:spcPts val="800"/>
        </a:spcAft>
        <a:buClr>
          <a:schemeClr val="tx1"/>
        </a:buClr>
        <a:buFont typeface="Arial" charset="0"/>
        <a:buChar char="-"/>
        <a:defRPr sz="22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de-CH" altLang="en-US" smtClean="0"/>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de-CH" alt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Arial" pitchFamily="34" charset="0"/>
                <a:cs typeface="Arial" pitchFamily="34" charset="0"/>
              </a:defRPr>
            </a:lvl1pPr>
          </a:lstStyle>
          <a:p>
            <a:pPr>
              <a:defRPr/>
            </a:pPr>
            <a:endParaRPr lang="de-CH" altLang="en-US">
              <a:ea typeface="ＭＳ Ｐゴシック"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prstClr val="black">
                    <a:tint val="75000"/>
                  </a:prstClr>
                </a:solidFill>
                <a:latin typeface="Arial" pitchFamily="34" charset="0"/>
                <a:ea typeface="+mn-ea"/>
                <a:cs typeface="Arial" pitchFamily="34" charset="0"/>
              </a:defRPr>
            </a:lvl1pPr>
          </a:lstStyle>
          <a:p>
            <a:pPr>
              <a:defRPr/>
            </a:pPr>
            <a:endParaRPr lang="de-CH"/>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Arial" pitchFamily="34" charset="0"/>
                <a:cs typeface="Arial" pitchFamily="34" charset="0"/>
              </a:defRPr>
            </a:lvl1pPr>
          </a:lstStyle>
          <a:p>
            <a:pPr>
              <a:defRPr/>
            </a:pPr>
            <a:fld id="{59DC67A6-4AEC-4B68-94DB-B051B95E650E}" type="slidenum">
              <a:rPr lang="en-US" altLang="en-US">
                <a:ea typeface="ＭＳ Ｐゴシック" pitchFamily="34" charset="-128"/>
              </a:rPr>
              <a:pPr>
                <a:defRPr/>
              </a:pPr>
              <a:t>‹#›</a:t>
            </a:fld>
            <a:endParaRPr lang="en-US" altLang="en-US">
              <a:ea typeface="ＭＳ Ｐゴシック" pitchFamily="34" charset="-128"/>
            </a:endParaRPr>
          </a:p>
        </p:txBody>
      </p:sp>
    </p:spTree>
    <p:extLst>
      <p:ext uri="{BB962C8B-B14F-4D97-AF65-F5344CB8AC3E}">
        <p14:creationId xmlns:p14="http://schemas.microsoft.com/office/powerpoint/2010/main" val="2657261143"/>
      </p:ext>
    </p:extLst>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Lst>
  <p:hf hdr="0" ftr="0" dt="0"/>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9" Type="http://schemas.openxmlformats.org/officeDocument/2006/relationships/image" Target="../media/image37.gif"/><Relationship Id="rId20" Type="http://schemas.openxmlformats.org/officeDocument/2006/relationships/image" Target="../media/image48.png"/><Relationship Id="rId21" Type="http://schemas.openxmlformats.org/officeDocument/2006/relationships/image" Target="../media/image49.png"/><Relationship Id="rId22" Type="http://schemas.openxmlformats.org/officeDocument/2006/relationships/image" Target="../media/image50.png"/><Relationship Id="rId23" Type="http://schemas.openxmlformats.org/officeDocument/2006/relationships/image" Target="../media/image51.png"/><Relationship Id="rId24" Type="http://schemas.openxmlformats.org/officeDocument/2006/relationships/image" Target="../media/image52.png"/><Relationship Id="rId25" Type="http://schemas.openxmlformats.org/officeDocument/2006/relationships/image" Target="../media/image53.png"/><Relationship Id="rId10" Type="http://schemas.openxmlformats.org/officeDocument/2006/relationships/image" Target="../media/image38.png"/><Relationship Id="rId11" Type="http://schemas.openxmlformats.org/officeDocument/2006/relationships/image" Target="../media/image39.png"/><Relationship Id="rId12" Type="http://schemas.openxmlformats.org/officeDocument/2006/relationships/image" Target="../media/image40.png"/><Relationship Id="rId13" Type="http://schemas.openxmlformats.org/officeDocument/2006/relationships/image" Target="../media/image41.png"/><Relationship Id="rId14" Type="http://schemas.openxmlformats.org/officeDocument/2006/relationships/image" Target="../media/image42.png"/><Relationship Id="rId15" Type="http://schemas.openxmlformats.org/officeDocument/2006/relationships/image" Target="../media/image43.jpeg"/><Relationship Id="rId16" Type="http://schemas.openxmlformats.org/officeDocument/2006/relationships/image" Target="../media/image44.png"/><Relationship Id="rId17" Type="http://schemas.openxmlformats.org/officeDocument/2006/relationships/image" Target="../media/image45.jpeg"/><Relationship Id="rId18" Type="http://schemas.openxmlformats.org/officeDocument/2006/relationships/image" Target="../media/image46.jpeg"/><Relationship Id="rId19" Type="http://schemas.openxmlformats.org/officeDocument/2006/relationships/image" Target="../media/image47.jpeg"/><Relationship Id="rId1" Type="http://schemas.openxmlformats.org/officeDocument/2006/relationships/slideLayout" Target="../slideLayouts/slideLayout41.xml"/><Relationship Id="rId2" Type="http://schemas.openxmlformats.org/officeDocument/2006/relationships/notesSlide" Target="../notesSlides/notesSlide5.xml"/><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jpeg"/><Relationship Id="rId7" Type="http://schemas.openxmlformats.org/officeDocument/2006/relationships/image" Target="../media/image35.png"/><Relationship Id="rId8"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1" Type="http://schemas.openxmlformats.org/officeDocument/2006/relationships/slideLayout" Target="../slideLayouts/slideLayout41.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59.png"/><Relationship Id="rId7" Type="http://schemas.openxmlformats.org/officeDocument/2006/relationships/image" Target="../media/image60.png"/><Relationship Id="rId8" Type="http://schemas.openxmlformats.org/officeDocument/2006/relationships/image" Target="../media/image61.png"/><Relationship Id="rId9" Type="http://schemas.openxmlformats.org/officeDocument/2006/relationships/image" Target="../media/image62.png"/><Relationship Id="rId10" Type="http://schemas.openxmlformats.org/officeDocument/2006/relationships/image" Target="../media/image63.png"/><Relationship Id="rId1" Type="http://schemas.openxmlformats.org/officeDocument/2006/relationships/slideLayout" Target="../slideLayouts/slideLayout41.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jpeg"/><Relationship Id="rId5" Type="http://schemas.openxmlformats.org/officeDocument/2006/relationships/image" Target="../media/image67.jpeg"/><Relationship Id="rId6" Type="http://schemas.openxmlformats.org/officeDocument/2006/relationships/image" Target="../media/image68.png"/><Relationship Id="rId7" Type="http://schemas.openxmlformats.org/officeDocument/2006/relationships/image" Target="../media/image69.png"/><Relationship Id="rId8" Type="http://schemas.openxmlformats.org/officeDocument/2006/relationships/image" Target="../media/image70.jpeg"/><Relationship Id="rId9" Type="http://schemas.openxmlformats.org/officeDocument/2006/relationships/image" Target="../media/image71.jpeg"/><Relationship Id="rId1" Type="http://schemas.openxmlformats.org/officeDocument/2006/relationships/slideLayout" Target="../slideLayouts/slideLayout52.xml"/><Relationship Id="rId2" Type="http://schemas.openxmlformats.org/officeDocument/2006/relationships/image" Target="../media/image64.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73.png"/><Relationship Id="rId5" Type="http://schemas.openxmlformats.org/officeDocument/2006/relationships/image" Target="../media/image74.jpeg"/><Relationship Id="rId1" Type="http://schemas.openxmlformats.org/officeDocument/2006/relationships/slideLayout" Target="../slideLayouts/slideLayout51.xml"/><Relationship Id="rId2" Type="http://schemas.openxmlformats.org/officeDocument/2006/relationships/image" Target="../media/image7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image" Target="../media/image75.emf"/><Relationship Id="rId3" Type="http://schemas.openxmlformats.org/officeDocument/2006/relationships/hyperlink" Target="http://www.tetracam.com/Products-Mini_MCA.htm"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image" Target="../media/image7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image" Target="../media/image7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image" Target="../media/image78.jpeg"/></Relationships>
</file>

<file path=ppt/slides/_rels/slide19.xml.rels><?xml version="1.0" encoding="UTF-8" standalone="yes"?>
<Relationships xmlns="http://schemas.openxmlformats.org/package/2006/relationships"><Relationship Id="rId3" Type="http://schemas.openxmlformats.org/officeDocument/2006/relationships/image" Target="../media/image80.jpeg"/><Relationship Id="rId4" Type="http://schemas.openxmlformats.org/officeDocument/2006/relationships/image" Target="../media/image81.png"/><Relationship Id="rId5" Type="http://schemas.openxmlformats.org/officeDocument/2006/relationships/image" Target="../media/image82.jpeg"/><Relationship Id="rId6" Type="http://schemas.openxmlformats.org/officeDocument/2006/relationships/image" Target="../media/image83.jpeg"/><Relationship Id="rId7" Type="http://schemas.openxmlformats.org/officeDocument/2006/relationships/image" Target="../media/image84.jpeg"/><Relationship Id="rId8" Type="http://schemas.openxmlformats.org/officeDocument/2006/relationships/image" Target="../media/image85.jpeg"/><Relationship Id="rId1" Type="http://schemas.openxmlformats.org/officeDocument/2006/relationships/slideLayout" Target="../slideLayouts/slideLayout102.xml"/><Relationship Id="rId2" Type="http://schemas.openxmlformats.org/officeDocument/2006/relationships/image" Target="../media/image7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image" Target="../media/image8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image" Target="../media/image87.png"/><Relationship Id="rId3" Type="http://schemas.openxmlformats.org/officeDocument/2006/relationships/image" Target="../media/image88.png"/></Relationships>
</file>

<file path=ppt/slides/_rels/slide22.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jpeg"/><Relationship Id="rId1" Type="http://schemas.openxmlformats.org/officeDocument/2006/relationships/slideLayout" Target="../slideLayouts/slideLayout63.xml"/><Relationship Id="rId2" Type="http://schemas.openxmlformats.org/officeDocument/2006/relationships/image" Target="../media/image89.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image" Target="../media/image92.png"/></Relationships>
</file>

<file path=ppt/slides/_rels/slide24.xml.rels><?xml version="1.0" encoding="UTF-8" standalone="yes"?>
<Relationships xmlns="http://schemas.openxmlformats.org/package/2006/relationships"><Relationship Id="rId11" Type="http://schemas.openxmlformats.org/officeDocument/2006/relationships/image" Target="../media/image18.jpeg"/><Relationship Id="rId12" Type="http://schemas.openxmlformats.org/officeDocument/2006/relationships/image" Target="../media/image19.png"/><Relationship Id="rId13" Type="http://schemas.openxmlformats.org/officeDocument/2006/relationships/image" Target="../media/image20.png"/><Relationship Id="rId14" Type="http://schemas.openxmlformats.org/officeDocument/2006/relationships/image" Target="../media/image21.png"/><Relationship Id="rId15" Type="http://schemas.openxmlformats.org/officeDocument/2006/relationships/image" Target="../media/image22.png"/><Relationship Id="rId1" Type="http://schemas.openxmlformats.org/officeDocument/2006/relationships/slideLayout" Target="../slideLayouts/slideLayout14.xml"/><Relationship Id="rId2" Type="http://schemas.openxmlformats.org/officeDocument/2006/relationships/image" Target="../media/image14.png"/><Relationship Id="rId3" Type="http://schemas.openxmlformats.org/officeDocument/2006/relationships/image" Target="../media/image15.png"/><Relationship Id="rId4" Type="http://schemas.openxmlformats.org/officeDocument/2006/relationships/diagramData" Target="../diagrams/data3.xml"/><Relationship Id="rId5" Type="http://schemas.openxmlformats.org/officeDocument/2006/relationships/diagramLayout" Target="../diagrams/layout3.xml"/><Relationship Id="rId6" Type="http://schemas.openxmlformats.org/officeDocument/2006/relationships/diagramQuickStyle" Target="../diagrams/quickStyle3.xml"/><Relationship Id="rId7" Type="http://schemas.openxmlformats.org/officeDocument/2006/relationships/diagramColors" Target="../diagrams/colors3.xml"/><Relationship Id="rId8" Type="http://schemas.microsoft.com/office/2007/relationships/diagramDrawing" Target="../diagrams/drawing3.xml"/><Relationship Id="rId9" Type="http://schemas.openxmlformats.org/officeDocument/2006/relationships/image" Target="../media/image16.png"/><Relationship Id="rId10" Type="http://schemas.openxmlformats.org/officeDocument/2006/relationships/image" Target="../media/image1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xml"/><Relationship Id="rId3" Type="http://schemas.openxmlformats.org/officeDocument/2006/relationships/image" Target="../media/image93.png"/></Relationships>
</file>

<file path=ppt/slides/_rels/slide26.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hyperlink" Target="mailto:mark.dowell@jrc.ec.europa.eu" TargetMode="External"/><Relationship Id="rId5" Type="http://schemas.openxmlformats.org/officeDocument/2006/relationships/hyperlink" Target="mailto:stephen.plummer@esa.int" TargetMode="External"/><Relationship Id="rId1" Type="http://schemas.openxmlformats.org/officeDocument/2006/relationships/slideLayout" Target="../slideLayouts/slideLayout41.xml"/><Relationship Id="rId2" Type="http://schemas.openxmlformats.org/officeDocument/2006/relationships/image" Target="../media/image94.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9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xml"/><Relationship Id="rId3" Type="http://schemas.openxmlformats.org/officeDocument/2006/relationships/image" Target="../media/image9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7.jpeg"/><Relationship Id="rId3" Type="http://schemas.openxmlformats.org/officeDocument/2006/relationships/image" Target="../media/image9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notesSlide" Target="../notesSlides/notesSlide10.xml"/></Relationships>
</file>

<file path=ppt/slides/_rels/slide31.xml.rels><?xml version="1.0" encoding="UTF-8" standalone="yes"?>
<Relationships xmlns="http://schemas.openxmlformats.org/package/2006/relationships"><Relationship Id="rId11" Type="http://schemas.openxmlformats.org/officeDocument/2006/relationships/image" Target="../media/image103.png"/><Relationship Id="rId12" Type="http://schemas.openxmlformats.org/officeDocument/2006/relationships/image" Target="../media/image12.png"/><Relationship Id="rId13" Type="http://schemas.openxmlformats.org/officeDocument/2006/relationships/image" Target="../media/image104.png"/><Relationship Id="rId14" Type="http://schemas.openxmlformats.org/officeDocument/2006/relationships/image" Target="../media/image105.png"/><Relationship Id="rId15" Type="http://schemas.openxmlformats.org/officeDocument/2006/relationships/image" Target="../media/image106.png"/><Relationship Id="rId1" Type="http://schemas.openxmlformats.org/officeDocument/2006/relationships/slideLayout" Target="../slideLayouts/slideLayout85.xml"/><Relationship Id="rId2" Type="http://schemas.openxmlformats.org/officeDocument/2006/relationships/diagramData" Target="../diagrams/data4.xml"/><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7" Type="http://schemas.openxmlformats.org/officeDocument/2006/relationships/image" Target="../media/image99.png"/><Relationship Id="rId8" Type="http://schemas.openxmlformats.org/officeDocument/2006/relationships/image" Target="../media/image100.png"/><Relationship Id="rId9" Type="http://schemas.openxmlformats.org/officeDocument/2006/relationships/image" Target="../media/image101.png"/><Relationship Id="rId10" Type="http://schemas.openxmlformats.org/officeDocument/2006/relationships/image" Target="../media/image102.png"/></Relationships>
</file>

<file path=ppt/slides/_rels/slide32.xml.rels><?xml version="1.0" encoding="UTF-8" standalone="yes"?>
<Relationships xmlns="http://schemas.openxmlformats.org/package/2006/relationships"><Relationship Id="rId3" Type="http://schemas.openxmlformats.org/officeDocument/2006/relationships/image" Target="../media/image107.png"/><Relationship Id="rId4" Type="http://schemas.openxmlformats.org/officeDocument/2006/relationships/image" Target="../media/image108.png"/><Relationship Id="rId5" Type="http://schemas.openxmlformats.org/officeDocument/2006/relationships/image" Target="../media/image109.png"/><Relationship Id="rId6" Type="http://schemas.openxmlformats.org/officeDocument/2006/relationships/image" Target="../media/image110.png"/><Relationship Id="rId7" Type="http://schemas.openxmlformats.org/officeDocument/2006/relationships/image" Target="../media/image111.png"/><Relationship Id="rId8" Type="http://schemas.openxmlformats.org/officeDocument/2006/relationships/image" Target="../media/image112.png"/><Relationship Id="rId9" Type="http://schemas.openxmlformats.org/officeDocument/2006/relationships/image" Target="../media/image113.png"/><Relationship Id="rId1" Type="http://schemas.openxmlformats.org/officeDocument/2006/relationships/slideLayout" Target="../slideLayouts/slideLayout91.xml"/><Relationship Id="rId2" Type="http://schemas.openxmlformats.org/officeDocument/2006/relationships/notesSlide" Target="../notesSlides/notesSlide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114.png"/></Relationships>
</file>

<file path=ppt/slides/_rels/slide4.xml.rels><?xml version="1.0" encoding="UTF-8" standalone="yes"?>
<Relationships xmlns="http://schemas.openxmlformats.org/package/2006/relationships"><Relationship Id="rId11" Type="http://schemas.openxmlformats.org/officeDocument/2006/relationships/image" Target="../media/image18.jpeg"/><Relationship Id="rId12" Type="http://schemas.openxmlformats.org/officeDocument/2006/relationships/image" Target="../media/image19.png"/><Relationship Id="rId13" Type="http://schemas.openxmlformats.org/officeDocument/2006/relationships/image" Target="../media/image20.png"/><Relationship Id="rId14" Type="http://schemas.openxmlformats.org/officeDocument/2006/relationships/image" Target="../media/image21.png"/><Relationship Id="rId15" Type="http://schemas.openxmlformats.org/officeDocument/2006/relationships/image" Target="../media/image22.png"/><Relationship Id="rId1" Type="http://schemas.openxmlformats.org/officeDocument/2006/relationships/slideLayout" Target="../slideLayouts/slideLayout14.xml"/><Relationship Id="rId2" Type="http://schemas.openxmlformats.org/officeDocument/2006/relationships/image" Target="../media/image14.png"/><Relationship Id="rId3" Type="http://schemas.openxmlformats.org/officeDocument/2006/relationships/image" Target="../media/image15.png"/><Relationship Id="rId4" Type="http://schemas.openxmlformats.org/officeDocument/2006/relationships/diagramData" Target="../diagrams/data1.xml"/><Relationship Id="rId5" Type="http://schemas.openxmlformats.org/officeDocument/2006/relationships/diagramLayout" Target="../diagrams/layout1.xml"/><Relationship Id="rId6" Type="http://schemas.openxmlformats.org/officeDocument/2006/relationships/diagramQuickStyle" Target="../diagrams/quickStyle1.xml"/><Relationship Id="rId7" Type="http://schemas.openxmlformats.org/officeDocument/2006/relationships/diagramColors" Target="../diagrams/colors1.xml"/><Relationship Id="rId8" Type="http://schemas.microsoft.com/office/2007/relationships/diagramDrawing" Target="../diagrams/drawing1.xml"/><Relationship Id="rId9" Type="http://schemas.openxmlformats.org/officeDocument/2006/relationships/image" Target="../media/image16.png"/><Relationship Id="rId10"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1" Type="http://schemas.openxmlformats.org/officeDocument/2006/relationships/slideLayout" Target="../slideLayouts/slideLayout74.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11" Type="http://schemas.openxmlformats.org/officeDocument/2006/relationships/image" Target="../media/image18.jpeg"/><Relationship Id="rId12" Type="http://schemas.openxmlformats.org/officeDocument/2006/relationships/image" Target="../media/image19.png"/><Relationship Id="rId13" Type="http://schemas.openxmlformats.org/officeDocument/2006/relationships/image" Target="../media/image20.png"/><Relationship Id="rId14" Type="http://schemas.openxmlformats.org/officeDocument/2006/relationships/image" Target="../media/image21.png"/><Relationship Id="rId15" Type="http://schemas.openxmlformats.org/officeDocument/2006/relationships/image" Target="../media/image22.png"/><Relationship Id="rId16" Type="http://schemas.openxmlformats.org/officeDocument/2006/relationships/hyperlink" Target="http://ceos.org/about-ceos/agencies/" TargetMode="External"/><Relationship Id="rId1" Type="http://schemas.openxmlformats.org/officeDocument/2006/relationships/slideLayout" Target="../slideLayouts/slideLayout14.xml"/><Relationship Id="rId2" Type="http://schemas.openxmlformats.org/officeDocument/2006/relationships/image" Target="../media/image14.png"/><Relationship Id="rId3" Type="http://schemas.openxmlformats.org/officeDocument/2006/relationships/image" Target="../media/image15.png"/><Relationship Id="rId4" Type="http://schemas.openxmlformats.org/officeDocument/2006/relationships/diagramData" Target="../diagrams/data2.xml"/><Relationship Id="rId5" Type="http://schemas.openxmlformats.org/officeDocument/2006/relationships/diagramLayout" Target="../diagrams/layout2.xml"/><Relationship Id="rId6" Type="http://schemas.openxmlformats.org/officeDocument/2006/relationships/diagramQuickStyle" Target="../diagrams/quickStyle2.xml"/><Relationship Id="rId7" Type="http://schemas.openxmlformats.org/officeDocument/2006/relationships/diagramColors" Target="../diagrams/colors2.xml"/><Relationship Id="rId8" Type="http://schemas.microsoft.com/office/2007/relationships/diagramDrawing" Target="../diagrams/drawing2.xml"/><Relationship Id="rId9" Type="http://schemas.openxmlformats.org/officeDocument/2006/relationships/image" Target="../media/image16.png"/><Relationship Id="rId10"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41.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8150" y="2412882"/>
            <a:ext cx="8267700" cy="1009708"/>
          </a:xfrm>
        </p:spPr>
        <p:txBody>
          <a:bodyPr/>
          <a:lstStyle/>
          <a:p>
            <a:pPr algn="ctr"/>
            <a:r>
              <a:rPr lang="en-US" dirty="0" smtClean="0"/>
              <a:t>CEOS Land Product Validation Update</a:t>
            </a:r>
            <a:br>
              <a:rPr lang="en-US" dirty="0" smtClean="0"/>
            </a:br>
            <a:r>
              <a:rPr lang="en-US" dirty="0" smtClean="0"/>
              <a:t>(and other housekeeping items…)</a:t>
            </a:r>
            <a:endParaRPr lang="en-US" dirty="0"/>
          </a:p>
        </p:txBody>
      </p:sp>
      <p:sp>
        <p:nvSpPr>
          <p:cNvPr id="3" name="Subtitle 2"/>
          <p:cNvSpPr>
            <a:spLocks noGrp="1"/>
          </p:cNvSpPr>
          <p:nvPr>
            <p:ph type="subTitle" idx="1"/>
          </p:nvPr>
        </p:nvSpPr>
        <p:spPr>
          <a:xfrm>
            <a:off x="2" y="5268445"/>
            <a:ext cx="9143999" cy="769620"/>
          </a:xfrm>
        </p:spPr>
        <p:txBody>
          <a:bodyPr/>
          <a:lstStyle/>
          <a:p>
            <a:pPr>
              <a:spcBef>
                <a:spcPts val="0"/>
              </a:spcBef>
            </a:pPr>
            <a:r>
              <a:rPr lang="en-US" sz="1900" b="1" dirty="0" smtClean="0">
                <a:latin typeface="+mj-lt"/>
              </a:rPr>
              <a:t>Miguel Román, </a:t>
            </a:r>
            <a:r>
              <a:rPr lang="fr-FR" sz="1900" b="1" dirty="0">
                <a:latin typeface="+mj-lt"/>
              </a:rPr>
              <a:t>Pierre </a:t>
            </a:r>
            <a:r>
              <a:rPr lang="fr-FR" sz="1900" b="1" dirty="0" smtClean="0">
                <a:latin typeface="+mj-lt"/>
              </a:rPr>
              <a:t>Guillevic, Jaime </a:t>
            </a:r>
            <a:r>
              <a:rPr lang="fr-FR" sz="1900" b="1" dirty="0">
                <a:latin typeface="+mj-lt"/>
              </a:rPr>
              <a:t>Nickeson</a:t>
            </a:r>
            <a:r>
              <a:rPr lang="fr-FR" sz="1900" b="1" dirty="0" smtClean="0">
                <a:latin typeface="+mj-lt"/>
              </a:rPr>
              <a:t>, Zhuosen Wang</a:t>
            </a:r>
            <a:endParaRPr lang="en-US" sz="1900" b="1" dirty="0" smtClean="0">
              <a:latin typeface="+mj-lt"/>
            </a:endParaRPr>
          </a:p>
          <a:p>
            <a:pPr>
              <a:spcBef>
                <a:spcPts val="0"/>
              </a:spcBef>
            </a:pPr>
            <a:r>
              <a:rPr lang="en-US" sz="1900" b="1" dirty="0" smtClean="0">
                <a:latin typeface="+mj-lt"/>
              </a:rPr>
              <a:t>with contributions from the CEOS-LPV Focus Area Leads</a:t>
            </a:r>
          </a:p>
        </p:txBody>
      </p:sp>
      <p:sp>
        <p:nvSpPr>
          <p:cNvPr id="4" name="Rectangle 3"/>
          <p:cNvSpPr/>
          <p:nvPr/>
        </p:nvSpPr>
        <p:spPr>
          <a:xfrm>
            <a:off x="1201540" y="6544758"/>
            <a:ext cx="6740918" cy="240066"/>
          </a:xfrm>
          <a:prstGeom prst="rect">
            <a:avLst/>
          </a:prstGeom>
        </p:spPr>
        <p:txBody>
          <a:bodyPr wrap="square">
            <a:spAutoFit/>
          </a:bodyPr>
          <a:lstStyle/>
          <a:p>
            <a:pPr algn="ctr" eaLnBrk="1" hangingPunct="1">
              <a:lnSpc>
                <a:spcPct val="80000"/>
              </a:lnSpc>
              <a:spcBef>
                <a:spcPct val="20000"/>
              </a:spcBef>
              <a:defRPr/>
            </a:pPr>
            <a:r>
              <a:rPr lang="en-US" altLang="de-DE" sz="1200" dirty="0" smtClean="0">
                <a:solidFill>
                  <a:prstClr val="black"/>
                </a:solidFill>
                <a:latin typeface="Avenir Light" charset="0"/>
                <a:ea typeface="Avenir Light" charset="0"/>
                <a:cs typeface="Avenir Light" charset="0"/>
              </a:rPr>
              <a:t>MODIS/VIIRS Science Team Meeting</a:t>
            </a:r>
            <a:r>
              <a:rPr lang="en-US" altLang="de-DE" sz="1200" dirty="0">
                <a:solidFill>
                  <a:prstClr val="black"/>
                </a:solidFill>
                <a:latin typeface="Avenir Light" charset="0"/>
                <a:ea typeface="Avenir Light" charset="0"/>
                <a:cs typeface="Avenir Light" charset="0"/>
              </a:rPr>
              <a:t>:  June 6-10, 2016 </a:t>
            </a:r>
          </a:p>
        </p:txBody>
      </p:sp>
    </p:spTree>
    <p:extLst>
      <p:ext uri="{BB962C8B-B14F-4D97-AF65-F5344CB8AC3E}">
        <p14:creationId xmlns:p14="http://schemas.microsoft.com/office/powerpoint/2010/main" val="227511335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a:spLocks noGrp="1"/>
          </p:cNvSpPr>
          <p:nvPr>
            <p:ph type="title"/>
          </p:nvPr>
        </p:nvSpPr>
        <p:spPr>
          <a:xfrm>
            <a:off x="666172" y="44624"/>
            <a:ext cx="8229600" cy="648072"/>
          </a:xfrm>
        </p:spPr>
        <p:txBody>
          <a:bodyPr/>
          <a:lstStyle/>
          <a:p>
            <a:r>
              <a:rPr lang="en-US" sz="3600" b="1" dirty="0">
                <a:latin typeface="Avenir Heavy" charset="0"/>
                <a:ea typeface="Avenir Heavy" charset="0"/>
                <a:cs typeface="Avenir Heavy" charset="0"/>
              </a:rPr>
              <a:t>CEOS-LPV </a:t>
            </a:r>
            <a:r>
              <a:rPr lang="en-US" sz="3600" b="1" dirty="0" smtClean="0">
                <a:latin typeface="Avenir Heavy" charset="0"/>
                <a:ea typeface="Avenir Heavy" charset="0"/>
                <a:cs typeface="Avenir Heavy" charset="0"/>
              </a:rPr>
              <a:t>5-Year Roadmap</a:t>
            </a:r>
            <a:endParaRPr lang="en-US" sz="3600" b="1" dirty="0">
              <a:latin typeface="Avenir Heavy" charset="0"/>
              <a:ea typeface="Avenir Heavy" charset="0"/>
              <a:cs typeface="Avenir Heavy" charset="0"/>
            </a:endParaRPr>
          </a:p>
        </p:txBody>
      </p:sp>
      <p:sp>
        <p:nvSpPr>
          <p:cNvPr id="74" name="Slide Number Placeholder 4"/>
          <p:cNvSpPr>
            <a:spLocks noGrp="1"/>
          </p:cNvSpPr>
          <p:nvPr>
            <p:ph type="sldNum" sz="quarter" idx="11"/>
          </p:nvPr>
        </p:nvSpPr>
        <p:spPr>
          <a:xfrm>
            <a:off x="6902896" y="6381750"/>
            <a:ext cx="2133600" cy="365125"/>
          </a:xfrm>
        </p:spPr>
        <p:txBody>
          <a:bodyPr/>
          <a:lstStyle/>
          <a:p>
            <a:pPr>
              <a:defRPr/>
            </a:pPr>
            <a:fld id="{539973ED-3CA8-486F-9949-DD3997A21E33}" type="slidenum">
              <a:rPr lang="en-US" altLang="en-US" smtClean="0"/>
              <a:pPr>
                <a:defRPr/>
              </a:pPr>
              <a:t>10</a:t>
            </a:fld>
            <a:endParaRPr lang="en-US" altLang="en-US"/>
          </a:p>
        </p:txBody>
      </p:sp>
      <p:sp>
        <p:nvSpPr>
          <p:cNvPr id="88" name="Rectangle 2"/>
          <p:cNvSpPr>
            <a:spLocks noChangeArrowheads="1"/>
          </p:cNvSpPr>
          <p:nvPr/>
        </p:nvSpPr>
        <p:spPr bwMode="auto">
          <a:xfrm>
            <a:off x="601089" y="980728"/>
            <a:ext cx="8037635" cy="5760640"/>
          </a:xfrm>
          <a:prstGeom prst="rect">
            <a:avLst/>
          </a:prstGeom>
          <a:solidFill>
            <a:srgbClr val="EFFFE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1700" b="1" dirty="0">
              <a:solidFill>
                <a:prstClr val="black"/>
              </a:solidFill>
              <a:latin typeface="Times New Roman" pitchFamily="18" charset="0"/>
              <a:ea typeface="ＭＳ Ｐゴシック" pitchFamily="34" charset="-128"/>
            </a:endParaRPr>
          </a:p>
        </p:txBody>
      </p:sp>
      <p:sp>
        <p:nvSpPr>
          <p:cNvPr id="89" name="Rectangle 3"/>
          <p:cNvSpPr>
            <a:spLocks noChangeArrowheads="1"/>
          </p:cNvSpPr>
          <p:nvPr/>
        </p:nvSpPr>
        <p:spPr bwMode="auto">
          <a:xfrm>
            <a:off x="611560" y="980728"/>
            <a:ext cx="8037635" cy="5760640"/>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1700">
              <a:solidFill>
                <a:prstClr val="black"/>
              </a:solidFill>
              <a:latin typeface="Arial" charset="0"/>
              <a:ea typeface="ＭＳ Ｐゴシック" pitchFamily="34" charset="-128"/>
            </a:endParaRPr>
          </a:p>
        </p:txBody>
      </p:sp>
      <p:sp>
        <p:nvSpPr>
          <p:cNvPr id="90" name="Text Box 28"/>
          <p:cNvSpPr txBox="1">
            <a:spLocks noChangeArrowheads="1"/>
          </p:cNvSpPr>
          <p:nvPr/>
        </p:nvSpPr>
        <p:spPr bwMode="auto">
          <a:xfrm>
            <a:off x="476697" y="652626"/>
            <a:ext cx="733566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2000" b="1" dirty="0">
                <a:solidFill>
                  <a:prstClr val="black"/>
                </a:solidFill>
                <a:latin typeface="Arial Narrow" pitchFamily="34" charset="0"/>
                <a:ea typeface="ＭＳ Ｐゴシック" pitchFamily="34" charset="-128"/>
              </a:rPr>
              <a:t>&lt;</a:t>
            </a:r>
            <a:r>
              <a:rPr lang="en-GB" altLang="en-US" sz="2000" b="1" dirty="0" smtClean="0">
                <a:solidFill>
                  <a:prstClr val="black"/>
                </a:solidFill>
                <a:latin typeface="Arial Narrow" pitchFamily="34" charset="0"/>
                <a:ea typeface="ＭＳ Ｐゴシック" pitchFamily="34" charset="-128"/>
              </a:rPr>
              <a:t>2016                   2017                    2018                   2019                     &gt;2020</a:t>
            </a:r>
            <a:endParaRPr lang="en-US" altLang="en-US" sz="2000" b="1" dirty="0">
              <a:solidFill>
                <a:prstClr val="black"/>
              </a:solidFill>
              <a:latin typeface="Arial Narrow" pitchFamily="34" charset="0"/>
              <a:ea typeface="ＭＳ Ｐゴシック" pitchFamily="34" charset="-128"/>
            </a:endParaRPr>
          </a:p>
        </p:txBody>
      </p:sp>
      <p:pic>
        <p:nvPicPr>
          <p:cNvPr id="91" name="Picture 90" descr="http://eospso.nasa.gov/sites/default/files/thumbs/ECOSTRESS.pn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9010" t="18838" r="8010"/>
          <a:stretch/>
        </p:blipFill>
        <p:spPr bwMode="auto">
          <a:xfrm>
            <a:off x="4427984" y="4885595"/>
            <a:ext cx="648072" cy="477846"/>
          </a:xfrm>
          <a:prstGeom prst="rect">
            <a:avLst/>
          </a:prstGeom>
          <a:solidFill>
            <a:schemeClr val="bg1">
              <a:alpha val="91000"/>
            </a:schemeClr>
          </a:solidFill>
        </p:spPr>
      </p:pic>
      <p:pic>
        <p:nvPicPr>
          <p:cNvPr id="93" name="Picture 6" descr="http://eospso.nasa.gov/sites/default/files/thumbs/NISAR.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180578" y="4733031"/>
            <a:ext cx="456397" cy="676530"/>
          </a:xfrm>
          <a:prstGeom prst="rect">
            <a:avLst/>
          </a:prstGeom>
          <a:solidFill>
            <a:schemeClr val="bg1">
              <a:alpha val="91000"/>
            </a:schemeClr>
          </a:solidFill>
        </p:spPr>
      </p:pic>
      <p:pic>
        <p:nvPicPr>
          <p:cNvPr id="94" name="Picture 12" descr="http://eospso.nasa.gov/sites/default/files/thumbs/ICESat-2_0.pn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848182" y="4747888"/>
            <a:ext cx="786748" cy="680931"/>
          </a:xfrm>
          <a:prstGeom prst="rect">
            <a:avLst/>
          </a:prstGeom>
          <a:solidFill>
            <a:schemeClr val="bg1">
              <a:alpha val="91000"/>
            </a:schemeClr>
          </a:solidFill>
        </p:spPr>
      </p:pic>
      <p:grpSp>
        <p:nvGrpSpPr>
          <p:cNvPr id="95" name="Group 6"/>
          <p:cNvGrpSpPr>
            <a:grpSpLocks/>
          </p:cNvGrpSpPr>
          <p:nvPr/>
        </p:nvGrpSpPr>
        <p:grpSpPr bwMode="auto">
          <a:xfrm>
            <a:off x="827584" y="980728"/>
            <a:ext cx="6273311" cy="5760640"/>
            <a:chOff x="432" y="528"/>
            <a:chExt cx="3072" cy="5472"/>
          </a:xfrm>
        </p:grpSpPr>
        <p:sp>
          <p:nvSpPr>
            <p:cNvPr id="96" name="Line 8"/>
            <p:cNvSpPr>
              <a:spLocks noChangeShapeType="1"/>
            </p:cNvSpPr>
            <p:nvPr/>
          </p:nvSpPr>
          <p:spPr bwMode="auto">
            <a:xfrm>
              <a:off x="2727" y="528"/>
              <a:ext cx="0" cy="5472"/>
            </a:xfrm>
            <a:prstGeom prst="line">
              <a:avLst/>
            </a:prstGeom>
            <a:noFill/>
            <a:ln w="6350">
              <a:solidFill>
                <a:srgbClr val="969696"/>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sz="1700">
                <a:solidFill>
                  <a:prstClr val="black"/>
                </a:solidFill>
                <a:latin typeface="Arial" charset="0"/>
                <a:ea typeface="ＭＳ Ｐゴシック" pitchFamily="34" charset="-128"/>
              </a:endParaRPr>
            </a:p>
          </p:txBody>
        </p:sp>
        <p:sp>
          <p:nvSpPr>
            <p:cNvPr id="97" name="Line 9"/>
            <p:cNvSpPr>
              <a:spLocks noChangeShapeType="1"/>
            </p:cNvSpPr>
            <p:nvPr/>
          </p:nvSpPr>
          <p:spPr bwMode="auto">
            <a:xfrm>
              <a:off x="1968" y="528"/>
              <a:ext cx="0" cy="5472"/>
            </a:xfrm>
            <a:prstGeom prst="line">
              <a:avLst/>
            </a:prstGeom>
            <a:noFill/>
            <a:ln w="6350">
              <a:solidFill>
                <a:srgbClr val="969696"/>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sz="1700">
                <a:solidFill>
                  <a:prstClr val="black"/>
                </a:solidFill>
                <a:latin typeface="Arial" charset="0"/>
                <a:ea typeface="ＭＳ Ｐゴシック" pitchFamily="34" charset="-128"/>
              </a:endParaRPr>
            </a:p>
          </p:txBody>
        </p:sp>
        <p:sp>
          <p:nvSpPr>
            <p:cNvPr id="98" name="Line 10"/>
            <p:cNvSpPr>
              <a:spLocks noChangeShapeType="1"/>
            </p:cNvSpPr>
            <p:nvPr/>
          </p:nvSpPr>
          <p:spPr bwMode="auto">
            <a:xfrm>
              <a:off x="1200" y="528"/>
              <a:ext cx="0" cy="5472"/>
            </a:xfrm>
            <a:prstGeom prst="line">
              <a:avLst/>
            </a:prstGeom>
            <a:noFill/>
            <a:ln w="6350">
              <a:solidFill>
                <a:srgbClr val="969696"/>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sz="1700">
                <a:solidFill>
                  <a:prstClr val="black"/>
                </a:solidFill>
                <a:latin typeface="Arial" charset="0"/>
                <a:ea typeface="ＭＳ Ｐゴシック" pitchFamily="34" charset="-128"/>
              </a:endParaRPr>
            </a:p>
          </p:txBody>
        </p:sp>
        <p:sp>
          <p:nvSpPr>
            <p:cNvPr id="99" name="Line 11"/>
            <p:cNvSpPr>
              <a:spLocks noChangeShapeType="1"/>
            </p:cNvSpPr>
            <p:nvPr/>
          </p:nvSpPr>
          <p:spPr bwMode="auto">
            <a:xfrm>
              <a:off x="432" y="528"/>
              <a:ext cx="0" cy="5472"/>
            </a:xfrm>
            <a:prstGeom prst="line">
              <a:avLst/>
            </a:prstGeom>
            <a:noFill/>
            <a:ln w="6350">
              <a:solidFill>
                <a:srgbClr val="969696"/>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sz="1700">
                <a:solidFill>
                  <a:prstClr val="black"/>
                </a:solidFill>
                <a:latin typeface="Arial" charset="0"/>
                <a:ea typeface="ＭＳ Ｐゴシック" pitchFamily="34" charset="-128"/>
              </a:endParaRPr>
            </a:p>
          </p:txBody>
        </p:sp>
        <p:sp>
          <p:nvSpPr>
            <p:cNvPr id="100" name="Line 7"/>
            <p:cNvSpPr>
              <a:spLocks noChangeShapeType="1"/>
            </p:cNvSpPr>
            <p:nvPr/>
          </p:nvSpPr>
          <p:spPr bwMode="auto">
            <a:xfrm>
              <a:off x="3504" y="528"/>
              <a:ext cx="0" cy="5472"/>
            </a:xfrm>
            <a:prstGeom prst="line">
              <a:avLst/>
            </a:prstGeom>
            <a:noFill/>
            <a:ln w="6350">
              <a:solidFill>
                <a:srgbClr val="969696"/>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sz="1700">
                <a:solidFill>
                  <a:prstClr val="black"/>
                </a:solidFill>
                <a:latin typeface="Arial" charset="0"/>
                <a:ea typeface="ＭＳ Ｐゴシック" pitchFamily="34" charset="-128"/>
              </a:endParaRPr>
            </a:p>
          </p:txBody>
        </p:sp>
      </p:grpSp>
      <p:sp>
        <p:nvSpPr>
          <p:cNvPr id="101" name="AutoShape 14"/>
          <p:cNvSpPr>
            <a:spLocks noChangeArrowheads="1"/>
          </p:cNvSpPr>
          <p:nvPr/>
        </p:nvSpPr>
        <p:spPr bwMode="auto">
          <a:xfrm>
            <a:off x="3779912" y="2141096"/>
            <a:ext cx="1368152" cy="317500"/>
          </a:xfrm>
          <a:prstGeom prst="chevron">
            <a:avLst>
              <a:gd name="adj" fmla="val 29685"/>
            </a:avLst>
          </a:prstGeom>
          <a:solidFill>
            <a:srgbClr val="FF0000">
              <a:alpha val="60000"/>
            </a:srgbClr>
          </a:solidFill>
          <a:ln w="6350">
            <a:solidFill>
              <a:schemeClr val="tx1"/>
            </a:solidFill>
            <a:miter lim="800000"/>
            <a:headEnd/>
            <a:tailEnd/>
          </a:ln>
          <a:effectLst/>
          <a:extLst/>
        </p:spPr>
        <p:txBody>
          <a:bodyPr wrap="none" anchor="ctr"/>
          <a:lstStyle/>
          <a:p>
            <a:r>
              <a:rPr lang="en-GB" altLang="en-US" sz="1200" b="1" dirty="0">
                <a:solidFill>
                  <a:prstClr val="black"/>
                </a:solidFill>
                <a:latin typeface="Arial Narrow" pitchFamily="34" charset="0"/>
                <a:ea typeface="ＭＳ Ｐゴシック" pitchFamily="34" charset="-128"/>
              </a:rPr>
              <a:t>Biomass Protocol </a:t>
            </a:r>
            <a:r>
              <a:rPr lang="en-GB" altLang="en-US" sz="1200" b="1" dirty="0" smtClean="0">
                <a:solidFill>
                  <a:prstClr val="black"/>
                </a:solidFill>
                <a:latin typeface="Arial Narrow" pitchFamily="34" charset="0"/>
                <a:ea typeface="ＭＳ Ｐゴシック" pitchFamily="34" charset="-128"/>
              </a:rPr>
              <a:t>    (</a:t>
            </a:r>
            <a:r>
              <a:rPr lang="en-GB" altLang="en-US" sz="1200" b="1" dirty="0">
                <a:solidFill>
                  <a:prstClr val="black"/>
                </a:solidFill>
                <a:latin typeface="Arial Narrow" pitchFamily="34" charset="0"/>
                <a:ea typeface="ＭＳ Ｐゴシック" pitchFamily="34" charset="-128"/>
              </a:rPr>
              <a:t>Lead </a:t>
            </a:r>
            <a:r>
              <a:rPr lang="en-GB" altLang="en-US" sz="1200" b="1" dirty="0" smtClean="0">
                <a:solidFill>
                  <a:prstClr val="black"/>
                </a:solidFill>
                <a:latin typeface="Arial Narrow" pitchFamily="34" charset="0"/>
                <a:ea typeface="ＭＳ Ｐゴシック" pitchFamily="34" charset="-128"/>
              </a:rPr>
              <a:t>Agencies: NASA/ESA)</a:t>
            </a:r>
            <a:endParaRPr lang="en-US" altLang="en-US" sz="1200" b="1" dirty="0">
              <a:solidFill>
                <a:prstClr val="black"/>
              </a:solidFill>
              <a:latin typeface="Arial Narrow" pitchFamily="34" charset="0"/>
              <a:ea typeface="ＭＳ Ｐゴシック" pitchFamily="34" charset="-128"/>
            </a:endParaRPr>
          </a:p>
        </p:txBody>
      </p:sp>
      <p:sp>
        <p:nvSpPr>
          <p:cNvPr id="102" name="AutoShape 17"/>
          <p:cNvSpPr>
            <a:spLocks noChangeArrowheads="1"/>
          </p:cNvSpPr>
          <p:nvPr/>
        </p:nvSpPr>
        <p:spPr bwMode="auto">
          <a:xfrm>
            <a:off x="2617068" y="3429000"/>
            <a:ext cx="2897120" cy="317500"/>
          </a:xfrm>
          <a:prstGeom prst="chevron">
            <a:avLst>
              <a:gd name="adj" fmla="val 36748"/>
            </a:avLst>
          </a:prstGeom>
          <a:solidFill>
            <a:schemeClr val="bg1"/>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GB" altLang="en-US" sz="1200" b="1" dirty="0" smtClean="0">
                <a:solidFill>
                  <a:prstClr val="black"/>
                </a:solidFill>
                <a:latin typeface="Arial Narrow" pitchFamily="34" charset="0"/>
                <a:ea typeface="ＭＳ Ｐゴシック" pitchFamily="34" charset="-128"/>
              </a:rPr>
              <a:t>Atmospheric Correction and VI Protocols        (Lead Agencies: ESA/NOAA)</a:t>
            </a:r>
            <a:endParaRPr lang="en-GB" altLang="en-US" sz="1200" b="1" dirty="0">
              <a:solidFill>
                <a:prstClr val="black"/>
              </a:solidFill>
              <a:latin typeface="Arial Narrow" pitchFamily="34" charset="0"/>
              <a:ea typeface="ＭＳ Ｐゴシック" pitchFamily="34" charset="-128"/>
            </a:endParaRPr>
          </a:p>
        </p:txBody>
      </p:sp>
      <p:sp>
        <p:nvSpPr>
          <p:cNvPr id="103" name="AutoShape 17"/>
          <p:cNvSpPr>
            <a:spLocks noChangeArrowheads="1"/>
          </p:cNvSpPr>
          <p:nvPr/>
        </p:nvSpPr>
        <p:spPr bwMode="auto">
          <a:xfrm>
            <a:off x="3347864" y="1731007"/>
            <a:ext cx="3024336" cy="317500"/>
          </a:xfrm>
          <a:prstGeom prst="chevron">
            <a:avLst>
              <a:gd name="adj" fmla="val 36748"/>
            </a:avLst>
          </a:prstGeom>
          <a:solidFill>
            <a:srgbClr val="FF0000">
              <a:alpha val="60000"/>
            </a:srgbClr>
          </a:solidFill>
          <a:ln w="6350">
            <a:solidFill>
              <a:schemeClr val="tx1"/>
            </a:solidFill>
            <a:miter lim="800000"/>
            <a:headEnd/>
            <a:tailEnd/>
          </a:ln>
          <a:effectLst/>
          <a:extLst/>
        </p:spPr>
        <p:txBody>
          <a:bodyPr wrap="none" anchor="ctr"/>
          <a:lstStyle/>
          <a:p>
            <a:r>
              <a:rPr lang="en-GB" altLang="en-US" sz="1200" b="1" dirty="0" smtClean="0">
                <a:solidFill>
                  <a:prstClr val="black"/>
                </a:solidFill>
                <a:latin typeface="Arial Narrow" pitchFamily="34" charset="0"/>
                <a:ea typeface="ＭＳ Ｐゴシック" pitchFamily="34" charset="-128"/>
              </a:rPr>
              <a:t>Phenology, ET, &amp; Soil Moisture Protocols            (Lead Agency: NASA)</a:t>
            </a:r>
            <a:endParaRPr lang="en-US" altLang="en-US" sz="1200" b="1" dirty="0">
              <a:solidFill>
                <a:prstClr val="black"/>
              </a:solidFill>
              <a:latin typeface="Arial Narrow" pitchFamily="34" charset="0"/>
              <a:ea typeface="ＭＳ Ｐゴシック" pitchFamily="34" charset="-128"/>
            </a:endParaRPr>
          </a:p>
        </p:txBody>
      </p:sp>
      <p:pic>
        <p:nvPicPr>
          <p:cNvPr id="104" name="Picture 27" descr="http://www.ozemle.net/wp-content/uploads/2013/05/esa-biomass-1.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b="-28991"/>
          <a:stretch/>
        </p:blipFill>
        <p:spPr bwMode="auto">
          <a:xfrm>
            <a:off x="7984013" y="4869160"/>
            <a:ext cx="548427" cy="573696"/>
          </a:xfrm>
          <a:prstGeom prst="rect">
            <a:avLst/>
          </a:prstGeom>
          <a:solidFill>
            <a:schemeClr val="bg1"/>
          </a:solidFill>
        </p:spPr>
      </p:pic>
      <p:sp>
        <p:nvSpPr>
          <p:cNvPr id="105" name="TextBox 104"/>
          <p:cNvSpPr txBox="1"/>
          <p:nvPr/>
        </p:nvSpPr>
        <p:spPr>
          <a:xfrm>
            <a:off x="7984013" y="5301208"/>
            <a:ext cx="527709" cy="200055"/>
          </a:xfrm>
          <a:prstGeom prst="rect">
            <a:avLst/>
          </a:prstGeom>
          <a:noFill/>
        </p:spPr>
        <p:txBody>
          <a:bodyPr wrap="none" rtlCol="0">
            <a:spAutoFit/>
          </a:bodyPr>
          <a:lstStyle/>
          <a:p>
            <a:pPr eaLnBrk="0" hangingPunct="0"/>
            <a:r>
              <a:rPr lang="en-US" sz="700" dirty="0" smtClean="0">
                <a:solidFill>
                  <a:prstClr val="black"/>
                </a:solidFill>
                <a:latin typeface="Arial" charset="0"/>
                <a:ea typeface="ＭＳ Ｐゴシック" pitchFamily="34" charset="-128"/>
              </a:rPr>
              <a:t>Biomass</a:t>
            </a:r>
            <a:endParaRPr lang="en-US" sz="700" dirty="0">
              <a:solidFill>
                <a:prstClr val="black"/>
              </a:solidFill>
              <a:latin typeface="Arial" charset="0"/>
              <a:ea typeface="ＭＳ Ｐゴシック" pitchFamily="34" charset="-128"/>
            </a:endParaRPr>
          </a:p>
        </p:txBody>
      </p:sp>
      <p:sp>
        <p:nvSpPr>
          <p:cNvPr id="106" name="AutoShape 19"/>
          <p:cNvSpPr>
            <a:spLocks noChangeArrowheads="1"/>
          </p:cNvSpPr>
          <p:nvPr/>
        </p:nvSpPr>
        <p:spPr bwMode="auto">
          <a:xfrm>
            <a:off x="699641" y="4005064"/>
            <a:ext cx="7040709" cy="389989"/>
          </a:xfrm>
          <a:prstGeom prst="chevron">
            <a:avLst>
              <a:gd name="adj" fmla="val 46643"/>
            </a:avLst>
          </a:prstGeom>
          <a:solidFill>
            <a:schemeClr val="bg1"/>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en-US" sz="1200" b="1" dirty="0" smtClean="0">
                <a:solidFill>
                  <a:prstClr val="black"/>
                </a:solidFill>
                <a:latin typeface="Arial Narrow" pitchFamily="34" charset="0"/>
                <a:ea typeface="ＭＳ Ｐゴシック" pitchFamily="34" charset="-128"/>
              </a:rPr>
              <a:t>Field Campaigns and IOPs</a:t>
            </a:r>
          </a:p>
        </p:txBody>
      </p:sp>
      <p:pic>
        <p:nvPicPr>
          <p:cNvPr id="107" name="Picture 29" descr="NEON"/>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283968" y="4093041"/>
            <a:ext cx="694944" cy="193783"/>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31" descr="http://www.emast.org.au/wp-content/uploads/2014/08/TERN-Logo-250pix.pn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5069186" y="4034648"/>
            <a:ext cx="436880" cy="330820"/>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33" descr="http://blogs.helsinki.fi/atmscience/files/2013/06/logotransparent-ICOS.gif"/>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651648" y="4037892"/>
            <a:ext cx="1029502" cy="324332"/>
          </a:xfrm>
          <a:prstGeom prst="rect">
            <a:avLst/>
          </a:prstGeom>
          <a:noFill/>
          <a:extLst>
            <a:ext uri="{909E8E84-426E-40dd-AFC4-6F175D3DCCD1}">
              <a14:hiddenFill xmlns:a14="http://schemas.microsoft.com/office/drawing/2010/main">
                <a:solidFill>
                  <a:srgbClr val="FFFFFF"/>
                </a:solidFill>
              </a14:hiddenFill>
            </a:ext>
          </a:extLst>
        </p:spPr>
      </p:pic>
      <p:sp>
        <p:nvSpPr>
          <p:cNvPr id="110" name="AutoShape 17"/>
          <p:cNvSpPr>
            <a:spLocks noChangeArrowheads="1"/>
          </p:cNvSpPr>
          <p:nvPr/>
        </p:nvSpPr>
        <p:spPr bwMode="auto">
          <a:xfrm>
            <a:off x="715602" y="1731007"/>
            <a:ext cx="2704270" cy="317500"/>
          </a:xfrm>
          <a:prstGeom prst="chevron">
            <a:avLst>
              <a:gd name="adj" fmla="val 36748"/>
            </a:avLst>
          </a:prstGeom>
          <a:solidFill>
            <a:srgbClr val="FF0000">
              <a:alpha val="60000"/>
            </a:srgbClr>
          </a:solidFill>
          <a:ln w="6350">
            <a:solidFill>
              <a:schemeClr val="tx1"/>
            </a:solidFill>
            <a:miter lim="800000"/>
            <a:headEnd/>
            <a:tailEnd/>
          </a:ln>
          <a:effectLst/>
          <a:extLst/>
        </p:spPr>
        <p:txBody>
          <a:bodyPr wrap="none" anchor="ctr"/>
          <a:lstStyle/>
          <a:p>
            <a:r>
              <a:rPr lang="en-GB" altLang="en-US" sz="1200" b="1" dirty="0" smtClean="0">
                <a:solidFill>
                  <a:prstClr val="black"/>
                </a:solidFill>
                <a:latin typeface="Arial Narrow" pitchFamily="34" charset="0"/>
                <a:ea typeface="ＭＳ Ｐゴシック" pitchFamily="34" charset="-128"/>
              </a:rPr>
              <a:t>Albedo, Burned Area, &amp; LST Protocols</a:t>
            </a:r>
            <a:endParaRPr lang="en-US" altLang="en-US" sz="1200" b="1" dirty="0">
              <a:solidFill>
                <a:prstClr val="black"/>
              </a:solidFill>
              <a:latin typeface="Arial Narrow" pitchFamily="34" charset="0"/>
              <a:ea typeface="ＭＳ Ｐゴシック" pitchFamily="34" charset="-128"/>
            </a:endParaRPr>
          </a:p>
        </p:txBody>
      </p:sp>
      <p:cxnSp>
        <p:nvCxnSpPr>
          <p:cNvPr id="111" name="Straight Connector 110"/>
          <p:cNvCxnSpPr/>
          <p:nvPr/>
        </p:nvCxnSpPr>
        <p:spPr>
          <a:xfrm>
            <a:off x="611560" y="1628800"/>
            <a:ext cx="8037635"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112" name="AutoShape 17"/>
          <p:cNvSpPr>
            <a:spLocks noChangeArrowheads="1"/>
          </p:cNvSpPr>
          <p:nvPr/>
        </p:nvSpPr>
        <p:spPr bwMode="auto">
          <a:xfrm>
            <a:off x="715602" y="3068960"/>
            <a:ext cx="2488246" cy="317500"/>
          </a:xfrm>
          <a:prstGeom prst="chevron">
            <a:avLst>
              <a:gd name="adj" fmla="val 36748"/>
            </a:avLst>
          </a:prstGeom>
          <a:solidFill>
            <a:schemeClr val="bg1"/>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GB" altLang="en-US" sz="1200" b="1" dirty="0" smtClean="0">
                <a:solidFill>
                  <a:prstClr val="black"/>
                </a:solidFill>
                <a:latin typeface="Arial Narrow" pitchFamily="34" charset="0"/>
                <a:ea typeface="ＭＳ Ｐゴシック" pitchFamily="34" charset="-128"/>
              </a:rPr>
              <a:t>WGCV Atmospheric Correction </a:t>
            </a:r>
            <a:r>
              <a:rPr lang="en-GB" altLang="en-US" sz="1200" b="1" dirty="0">
                <a:solidFill>
                  <a:prstClr val="black"/>
                </a:solidFill>
                <a:latin typeface="Arial Narrow" pitchFamily="34" charset="0"/>
                <a:ea typeface="ＭＳ Ｐゴシック" pitchFamily="34" charset="-128"/>
              </a:rPr>
              <a:t>Intercomparison </a:t>
            </a:r>
            <a:r>
              <a:rPr lang="en-GB" altLang="en-US" sz="1200" b="1" dirty="0" smtClean="0">
                <a:solidFill>
                  <a:prstClr val="black"/>
                </a:solidFill>
                <a:latin typeface="Arial Narrow" pitchFamily="34" charset="0"/>
                <a:ea typeface="ＭＳ Ｐゴシック" pitchFamily="34" charset="-128"/>
              </a:rPr>
              <a:t>Exercise (Lead Agency: ESA)</a:t>
            </a:r>
            <a:endParaRPr lang="en-GB" altLang="en-US" sz="1200" b="1" dirty="0">
              <a:solidFill>
                <a:prstClr val="black"/>
              </a:solidFill>
              <a:latin typeface="Arial Narrow" pitchFamily="34" charset="0"/>
              <a:ea typeface="ＭＳ Ｐゴシック" pitchFamily="34" charset="-128"/>
            </a:endParaRPr>
          </a:p>
        </p:txBody>
      </p:sp>
      <p:cxnSp>
        <p:nvCxnSpPr>
          <p:cNvPr id="113" name="Straight Connector 112"/>
          <p:cNvCxnSpPr/>
          <p:nvPr/>
        </p:nvCxnSpPr>
        <p:spPr>
          <a:xfrm>
            <a:off x="611560" y="2996952"/>
            <a:ext cx="8037635"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611560" y="3845079"/>
            <a:ext cx="8037635"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611560" y="4653136"/>
            <a:ext cx="803763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6" name="Group 115"/>
          <p:cNvGrpSpPr/>
          <p:nvPr/>
        </p:nvGrpSpPr>
        <p:grpSpPr>
          <a:xfrm>
            <a:off x="7812360" y="764705"/>
            <a:ext cx="1176704" cy="3960440"/>
            <a:chOff x="7740352" y="1284288"/>
            <a:chExt cx="1176704" cy="4289425"/>
          </a:xfrm>
        </p:grpSpPr>
        <p:sp>
          <p:nvSpPr>
            <p:cNvPr id="117" name="AutoShape 5"/>
            <p:cNvSpPr>
              <a:spLocks noChangeArrowheads="1"/>
            </p:cNvSpPr>
            <p:nvPr/>
          </p:nvSpPr>
          <p:spPr bwMode="auto">
            <a:xfrm>
              <a:off x="7740352" y="1284288"/>
              <a:ext cx="1176704" cy="4289425"/>
            </a:xfrm>
            <a:prstGeom prst="roundRect">
              <a:avLst>
                <a:gd name="adj" fmla="val 16667"/>
              </a:avLst>
            </a:prstGeom>
            <a:solidFill>
              <a:srgbClr val="C5FFC5"/>
            </a:solidFill>
            <a:ln w="19050">
              <a:solidFill>
                <a:schemeClr val="tx1"/>
              </a:solidFill>
              <a:round/>
              <a:headEnd/>
              <a:tailEnd/>
            </a:ln>
            <a:effectLst>
              <a:outerShdw dist="107763" dir="2700000" algn="ctr" rotWithShape="0">
                <a:schemeClr val="bg2"/>
              </a:outerShdw>
            </a:effectLst>
          </p:spPr>
          <p:txBody>
            <a:bodyPr wrap="none" anchor="ctr"/>
            <a:lstStyle/>
            <a:p>
              <a:pPr algn="ctr"/>
              <a:endParaRPr lang="en-US" altLang="en-US" sz="4800">
                <a:solidFill>
                  <a:prstClr val="black"/>
                </a:solidFill>
                <a:latin typeface="Times New Roman" pitchFamily="18" charset="0"/>
                <a:ea typeface="ＭＳ Ｐゴシック" pitchFamily="34" charset="-128"/>
              </a:endParaRPr>
            </a:p>
          </p:txBody>
        </p:sp>
        <p:sp>
          <p:nvSpPr>
            <p:cNvPr id="118" name="WordArt 26"/>
            <p:cNvSpPr>
              <a:spLocks noChangeArrowheads="1" noChangeShapeType="1" noTextEdit="1"/>
            </p:cNvSpPr>
            <p:nvPr/>
          </p:nvSpPr>
          <p:spPr bwMode="auto">
            <a:xfrm>
              <a:off x="7957019" y="1417639"/>
              <a:ext cx="747346" cy="2968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eaLnBrk="0" hangingPunct="0"/>
              <a:r>
                <a:rPr lang="en-US" sz="3600" b="1" kern="10" dirty="0">
                  <a:ln w="6350">
                    <a:solidFill>
                      <a:srgbClr val="000000"/>
                    </a:solidFill>
                    <a:round/>
                    <a:headEnd/>
                    <a:tailEnd/>
                  </a:ln>
                  <a:solidFill>
                    <a:srgbClr val="FFFFFF"/>
                  </a:solidFill>
                  <a:latin typeface="Calibri"/>
                  <a:ea typeface="ＭＳ Ｐゴシック" pitchFamily="34" charset="-128"/>
                </a:rPr>
                <a:t>Vision</a:t>
              </a:r>
            </a:p>
          </p:txBody>
        </p:sp>
        <p:sp>
          <p:nvSpPr>
            <p:cNvPr id="123" name="Rectangle 122"/>
            <p:cNvSpPr/>
            <p:nvPr/>
          </p:nvSpPr>
          <p:spPr>
            <a:xfrm>
              <a:off x="7809068" y="1988840"/>
              <a:ext cx="1083412" cy="3139321"/>
            </a:xfrm>
            <a:prstGeom prst="rect">
              <a:avLst/>
            </a:prstGeom>
          </p:spPr>
          <p:txBody>
            <a:bodyPr wrap="square">
              <a:spAutoFit/>
            </a:bodyPr>
            <a:lstStyle/>
            <a:p>
              <a:pPr marL="0" lvl="1" eaLnBrk="0" hangingPunct="0">
                <a:lnSpc>
                  <a:spcPct val="90000"/>
                </a:lnSpc>
              </a:pPr>
              <a:r>
                <a:rPr lang="en-US" altLang="en-US" sz="1100" b="1" dirty="0" smtClean="0">
                  <a:solidFill>
                    <a:srgbClr val="0000FF"/>
                  </a:solidFill>
                  <a:latin typeface="Arial" charset="0"/>
                  <a:ea typeface="ＭＳ Ｐゴシック" pitchFamily="34" charset="-128"/>
                </a:rPr>
                <a:t>All missions</a:t>
              </a:r>
              <a:r>
                <a:rPr lang="en-US" altLang="en-US" sz="1100" b="1" dirty="0" smtClean="0">
                  <a:solidFill>
                    <a:prstClr val="black"/>
                  </a:solidFill>
                  <a:latin typeface="Arial" charset="0"/>
                  <a:ea typeface="ＭＳ Ｐゴシック" pitchFamily="34" charset="-128"/>
                </a:rPr>
                <a:t> </a:t>
              </a:r>
              <a:r>
                <a:rPr lang="en-US" altLang="en-US" sz="1100" b="1" dirty="0">
                  <a:solidFill>
                    <a:prstClr val="black"/>
                  </a:solidFill>
                  <a:latin typeface="Arial" charset="0"/>
                  <a:ea typeface="ＭＳ Ｐゴシック" pitchFamily="34" charset="-128"/>
                </a:rPr>
                <a:t>support </a:t>
              </a:r>
              <a:r>
                <a:rPr lang="en-US" altLang="en-US" sz="1100" b="1" dirty="0" smtClean="0">
                  <a:solidFill>
                    <a:prstClr val="black"/>
                  </a:solidFill>
                  <a:latin typeface="Arial" charset="0"/>
                  <a:ea typeface="ＭＳ Ｐゴシック" pitchFamily="34" charset="-128"/>
                </a:rPr>
                <a:t>validation &amp; </a:t>
              </a:r>
              <a:r>
                <a:rPr lang="en-US" altLang="en-US" sz="1100" b="1" dirty="0" smtClean="0">
                  <a:solidFill>
                    <a:srgbClr val="0000FF"/>
                  </a:solidFill>
                  <a:latin typeface="Arial" charset="0"/>
                  <a:ea typeface="ＭＳ Ｐゴシック" pitchFamily="34" charset="-128"/>
                </a:rPr>
                <a:t>validation </a:t>
              </a:r>
              <a:r>
                <a:rPr lang="en-US" altLang="en-US" sz="1100" b="1" dirty="0">
                  <a:solidFill>
                    <a:srgbClr val="0000FF"/>
                  </a:solidFill>
                  <a:latin typeface="Arial" charset="0"/>
                  <a:ea typeface="ＭＳ Ｐゴシック" pitchFamily="34" charset="-128"/>
                </a:rPr>
                <a:t>is on-going</a:t>
              </a:r>
              <a:endParaRPr lang="en-US" altLang="en-US" sz="1100" b="1" dirty="0">
                <a:solidFill>
                  <a:prstClr val="black"/>
                </a:solidFill>
                <a:latin typeface="Arial" charset="0"/>
                <a:ea typeface="ＭＳ Ｐゴシック" pitchFamily="34" charset="-128"/>
              </a:endParaRPr>
            </a:p>
            <a:p>
              <a:pPr marL="0" lvl="1" eaLnBrk="0" hangingPunct="0">
                <a:lnSpc>
                  <a:spcPct val="90000"/>
                </a:lnSpc>
              </a:pPr>
              <a:endParaRPr lang="en-US" altLang="en-US" sz="1100" b="1" dirty="0" smtClean="0">
                <a:solidFill>
                  <a:prstClr val="black"/>
                </a:solidFill>
                <a:latin typeface="Arial" charset="0"/>
                <a:ea typeface="ＭＳ Ｐゴシック" pitchFamily="34" charset="-128"/>
              </a:endParaRPr>
            </a:p>
            <a:p>
              <a:pPr marL="0" lvl="1" eaLnBrk="0" hangingPunct="0">
                <a:lnSpc>
                  <a:spcPct val="90000"/>
                </a:lnSpc>
              </a:pPr>
              <a:r>
                <a:rPr lang="en-US" altLang="en-US" sz="1100" b="1" dirty="0" smtClean="0">
                  <a:solidFill>
                    <a:prstClr val="black"/>
                  </a:solidFill>
                  <a:latin typeface="Arial" charset="0"/>
                  <a:ea typeface="ＭＳ Ｐゴシック" pitchFamily="34" charset="-128"/>
                </a:rPr>
                <a:t>Uncertainty </a:t>
              </a:r>
              <a:r>
                <a:rPr lang="en-US" altLang="en-US" sz="1100" b="1" dirty="0">
                  <a:solidFill>
                    <a:prstClr val="black"/>
                  </a:solidFill>
                  <a:latin typeface="Arial" charset="0"/>
                  <a:ea typeface="ＭＳ Ｐゴシック" pitchFamily="34" charset="-128"/>
                </a:rPr>
                <a:t>information determined through </a:t>
              </a:r>
              <a:r>
                <a:rPr lang="en-US" altLang="en-US" sz="1100" b="1" dirty="0">
                  <a:solidFill>
                    <a:srgbClr val="0000FF"/>
                  </a:solidFill>
                  <a:latin typeface="Arial" charset="0"/>
                  <a:ea typeface="ＭＳ Ｐゴシック" pitchFamily="34" charset="-128"/>
                </a:rPr>
                <a:t>standard </a:t>
              </a:r>
              <a:r>
                <a:rPr lang="en-US" altLang="en-US" sz="1100" b="1" dirty="0" smtClean="0">
                  <a:solidFill>
                    <a:srgbClr val="0000FF"/>
                  </a:solidFill>
                  <a:latin typeface="Arial" charset="0"/>
                  <a:ea typeface="ＭＳ Ｐゴシック" pitchFamily="34" charset="-128"/>
                </a:rPr>
                <a:t>practices &amp; protocols</a:t>
              </a:r>
              <a:endParaRPr lang="en-US" altLang="en-US" sz="1100" b="1" dirty="0">
                <a:solidFill>
                  <a:prstClr val="black"/>
                </a:solidFill>
                <a:latin typeface="Arial" charset="0"/>
                <a:ea typeface="ＭＳ Ｐゴシック" pitchFamily="34" charset="-128"/>
              </a:endParaRPr>
            </a:p>
            <a:p>
              <a:pPr marL="0" lvl="1" eaLnBrk="0" hangingPunct="0">
                <a:lnSpc>
                  <a:spcPct val="90000"/>
                </a:lnSpc>
              </a:pPr>
              <a:endParaRPr lang="en-US" altLang="en-US" sz="1100" b="1" dirty="0" smtClean="0">
                <a:solidFill>
                  <a:srgbClr val="0000FF"/>
                </a:solidFill>
                <a:latin typeface="Arial" charset="0"/>
                <a:ea typeface="ＭＳ Ｐゴシック" pitchFamily="34" charset="-128"/>
              </a:endParaRPr>
            </a:p>
            <a:p>
              <a:pPr marL="0" lvl="1" eaLnBrk="0" hangingPunct="0">
                <a:lnSpc>
                  <a:spcPct val="90000"/>
                </a:lnSpc>
              </a:pPr>
              <a:r>
                <a:rPr lang="en-US" altLang="en-US" sz="1100" b="1" dirty="0" smtClean="0">
                  <a:solidFill>
                    <a:srgbClr val="0000FF"/>
                  </a:solidFill>
                  <a:latin typeface="Arial" charset="0"/>
                  <a:ea typeface="ＭＳ Ｐゴシック" pitchFamily="34" charset="-128"/>
                </a:rPr>
                <a:t>Algorithms </a:t>
              </a:r>
              <a:r>
                <a:rPr lang="en-US" altLang="en-US" sz="1100" b="1" dirty="0">
                  <a:solidFill>
                    <a:srgbClr val="0000FF"/>
                  </a:solidFill>
                  <a:latin typeface="Arial" charset="0"/>
                  <a:ea typeface="ＭＳ Ｐゴシック" pitchFamily="34" charset="-128"/>
                </a:rPr>
                <a:t>are iteratively improved</a:t>
              </a:r>
              <a:r>
                <a:rPr lang="en-US" altLang="en-US" sz="1100" b="1" dirty="0">
                  <a:solidFill>
                    <a:prstClr val="black"/>
                  </a:solidFill>
                  <a:latin typeface="Arial" charset="0"/>
                  <a:ea typeface="ＭＳ Ｐゴシック" pitchFamily="34" charset="-128"/>
                </a:rPr>
                <a:t> based on validation </a:t>
              </a:r>
              <a:r>
                <a:rPr lang="en-US" altLang="en-US" sz="1100" b="1" dirty="0" smtClean="0">
                  <a:solidFill>
                    <a:prstClr val="black"/>
                  </a:solidFill>
                  <a:latin typeface="Arial" charset="0"/>
                  <a:ea typeface="ＭＳ Ｐゴシック" pitchFamily="34" charset="-128"/>
                </a:rPr>
                <a:t>results</a:t>
              </a:r>
              <a:endParaRPr lang="en-US" altLang="en-US" sz="1100" b="1" dirty="0">
                <a:solidFill>
                  <a:prstClr val="black"/>
                </a:solidFill>
                <a:latin typeface="Arial" charset="0"/>
                <a:ea typeface="ＭＳ Ｐゴシック" pitchFamily="34" charset="-128"/>
              </a:endParaRPr>
            </a:p>
          </p:txBody>
        </p:sp>
      </p:grpSp>
      <p:sp>
        <p:nvSpPr>
          <p:cNvPr id="124" name="AutoShape 15"/>
          <p:cNvSpPr>
            <a:spLocks noChangeArrowheads="1"/>
          </p:cNvSpPr>
          <p:nvPr/>
        </p:nvSpPr>
        <p:spPr bwMode="auto">
          <a:xfrm>
            <a:off x="715602" y="1165696"/>
            <a:ext cx="4798586" cy="319088"/>
          </a:xfrm>
          <a:prstGeom prst="chevron">
            <a:avLst>
              <a:gd name="adj" fmla="val 35403"/>
            </a:avLst>
          </a:prstGeom>
          <a:solidFill>
            <a:schemeClr val="bg1"/>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GB" altLang="en-US" sz="1200" b="1" dirty="0" smtClean="0">
                <a:solidFill>
                  <a:prstClr val="black"/>
                </a:solidFill>
                <a:latin typeface="Arial Narrow" pitchFamily="34" charset="0"/>
                <a:ea typeface="ＭＳ Ｐゴシック" pitchFamily="34" charset="-128"/>
              </a:rPr>
              <a:t>Operational Validation Framework: Land Product Characterization System        (Lead Agencies: USGS/NOAA)</a:t>
            </a:r>
            <a:endParaRPr lang="en-US" altLang="en-US" sz="1200" b="1" dirty="0">
              <a:solidFill>
                <a:prstClr val="black"/>
              </a:solidFill>
              <a:latin typeface="Arial Narrow" pitchFamily="34" charset="0"/>
              <a:ea typeface="ＭＳ Ｐゴシック" pitchFamily="34" charset="-128"/>
            </a:endParaRPr>
          </a:p>
        </p:txBody>
      </p:sp>
      <p:sp>
        <p:nvSpPr>
          <p:cNvPr id="126" name="AutoShape 14"/>
          <p:cNvSpPr>
            <a:spLocks noChangeArrowheads="1"/>
          </p:cNvSpPr>
          <p:nvPr/>
        </p:nvSpPr>
        <p:spPr bwMode="auto">
          <a:xfrm>
            <a:off x="709742" y="2132856"/>
            <a:ext cx="3106436" cy="317500"/>
          </a:xfrm>
          <a:prstGeom prst="chevron">
            <a:avLst>
              <a:gd name="adj" fmla="val 29685"/>
            </a:avLst>
          </a:prstGeom>
          <a:solidFill>
            <a:srgbClr val="FF0000">
              <a:alpha val="60000"/>
            </a:srgbClr>
          </a:solidFill>
          <a:ln w="6350">
            <a:solidFill>
              <a:schemeClr val="tx1"/>
            </a:solidFill>
            <a:miter lim="800000"/>
            <a:headEnd/>
            <a:tailEnd/>
          </a:ln>
          <a:effectLst/>
          <a:extLst/>
        </p:spPr>
        <p:txBody>
          <a:bodyPr wrap="none" anchor="ctr"/>
          <a:lstStyle/>
          <a:p>
            <a:r>
              <a:rPr lang="en-GB" altLang="en-US" sz="1200" b="1" dirty="0" smtClean="0">
                <a:solidFill>
                  <a:prstClr val="black"/>
                </a:solidFill>
                <a:latin typeface="Arial Narrow" pitchFamily="34" charset="0"/>
                <a:ea typeface="ＭＳ Ｐゴシック" pitchFamily="34" charset="-128"/>
              </a:rPr>
              <a:t>CEOS Carbon Actions 7/8 (NASA CMS Program)</a:t>
            </a:r>
            <a:endParaRPr lang="en-US" altLang="en-US" sz="1200" b="1" dirty="0">
              <a:solidFill>
                <a:prstClr val="black"/>
              </a:solidFill>
              <a:latin typeface="Arial Narrow" pitchFamily="34" charset="0"/>
              <a:ea typeface="ＭＳ Ｐゴシック" pitchFamily="34" charset="-128"/>
            </a:endParaRPr>
          </a:p>
        </p:txBody>
      </p:sp>
      <p:pic>
        <p:nvPicPr>
          <p:cNvPr id="127" name="Picture 4" descr="http://eospso.nasa.gov/sites/default/files/thumbs/SMAP.png"/>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1974171" y="4757316"/>
            <a:ext cx="365581" cy="651614"/>
          </a:xfrm>
          <a:prstGeom prst="rect">
            <a:avLst/>
          </a:prstGeom>
          <a:solidFill>
            <a:schemeClr val="bg1"/>
          </a:solidFill>
        </p:spPr>
      </p:pic>
      <p:cxnSp>
        <p:nvCxnSpPr>
          <p:cNvPr id="128" name="Straight Arrow Connector 127"/>
          <p:cNvCxnSpPr/>
          <p:nvPr/>
        </p:nvCxnSpPr>
        <p:spPr>
          <a:xfrm>
            <a:off x="1392383" y="6579205"/>
            <a:ext cx="2065197" cy="12033"/>
          </a:xfrm>
          <a:prstGeom prst="straightConnector1">
            <a:avLst/>
          </a:prstGeom>
          <a:ln>
            <a:solidFill>
              <a:srgbClr val="0000FF"/>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1" name="Straight Arrow Connector 130"/>
          <p:cNvCxnSpPr/>
          <p:nvPr/>
        </p:nvCxnSpPr>
        <p:spPr>
          <a:xfrm>
            <a:off x="4224034" y="5915583"/>
            <a:ext cx="2012896" cy="6999"/>
          </a:xfrm>
          <a:prstGeom prst="straightConnector1">
            <a:avLst/>
          </a:prstGeom>
          <a:ln>
            <a:solidFill>
              <a:srgbClr val="0000FF"/>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3" name="Straight Arrow Connector 132"/>
          <p:cNvCxnSpPr/>
          <p:nvPr/>
        </p:nvCxnSpPr>
        <p:spPr>
          <a:xfrm>
            <a:off x="6444208" y="4885595"/>
            <a:ext cx="792088" cy="1"/>
          </a:xfrm>
          <a:prstGeom prst="straightConnector1">
            <a:avLst/>
          </a:prstGeom>
          <a:ln>
            <a:solidFill>
              <a:srgbClr val="0000FF"/>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5" name="Straight Arrow Connector 134"/>
          <p:cNvCxnSpPr/>
          <p:nvPr/>
        </p:nvCxnSpPr>
        <p:spPr>
          <a:xfrm flipV="1">
            <a:off x="7636975" y="5011312"/>
            <a:ext cx="319401" cy="1864"/>
          </a:xfrm>
          <a:prstGeom prst="straightConnector1">
            <a:avLst/>
          </a:prstGeom>
          <a:ln>
            <a:solidFill>
              <a:srgbClr val="0000FF"/>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37" name="Picture 8" descr="JECAM Intl logo"/>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6723804" y="4037892"/>
            <a:ext cx="800524" cy="330965"/>
          </a:xfrm>
          <a:prstGeom prst="rect">
            <a:avLst/>
          </a:prstGeom>
          <a:noFill/>
          <a:extLst>
            <a:ext uri="{909E8E84-426E-40dd-AFC4-6F175D3DCCD1}">
              <a14:hiddenFill xmlns:a14="http://schemas.microsoft.com/office/drawing/2010/main">
                <a:solidFill>
                  <a:srgbClr val="FFFFFF"/>
                </a:solidFill>
              </a14:hiddenFill>
            </a:ext>
          </a:extLst>
        </p:spPr>
      </p:pic>
      <p:pic>
        <p:nvPicPr>
          <p:cNvPr id="140" name="Picture 10" descr="http://eospso.nasa.gov/sites/default/files/thumbs/JPSS-2.png"/>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l="7771" t="6027" r="6970" b="-1"/>
          <a:stretch/>
        </p:blipFill>
        <p:spPr bwMode="auto">
          <a:xfrm>
            <a:off x="7364390" y="6189893"/>
            <a:ext cx="591984" cy="491877"/>
          </a:xfrm>
          <a:prstGeom prst="rect">
            <a:avLst/>
          </a:prstGeom>
          <a:solidFill>
            <a:schemeClr val="bg1"/>
          </a:solidFill>
        </p:spPr>
      </p:pic>
      <p:cxnSp>
        <p:nvCxnSpPr>
          <p:cNvPr id="141" name="Straight Arrow Connector 140"/>
          <p:cNvCxnSpPr/>
          <p:nvPr/>
        </p:nvCxnSpPr>
        <p:spPr>
          <a:xfrm>
            <a:off x="4108256" y="6429716"/>
            <a:ext cx="3272056" cy="18015"/>
          </a:xfrm>
          <a:prstGeom prst="straightConnector1">
            <a:avLst/>
          </a:prstGeom>
          <a:ln>
            <a:solidFill>
              <a:srgbClr val="0000FF"/>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42" name="Picture 8" descr="http://eospso.nasa.gov/sites/default/files/thumbs/JPSS-1.png"/>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auto">
          <a:xfrm>
            <a:off x="3491880" y="6181781"/>
            <a:ext cx="616376" cy="499989"/>
          </a:xfrm>
          <a:prstGeom prst="rect">
            <a:avLst/>
          </a:prstGeom>
          <a:solidFill>
            <a:schemeClr val="bg1">
              <a:alpha val="91000"/>
            </a:schemeClr>
          </a:solidFill>
        </p:spPr>
      </p:pic>
      <p:cxnSp>
        <p:nvCxnSpPr>
          <p:cNvPr id="143" name="Straight Arrow Connector 142"/>
          <p:cNvCxnSpPr/>
          <p:nvPr/>
        </p:nvCxnSpPr>
        <p:spPr>
          <a:xfrm>
            <a:off x="3644642" y="4813587"/>
            <a:ext cx="2112109" cy="1"/>
          </a:xfrm>
          <a:prstGeom prst="straightConnector1">
            <a:avLst/>
          </a:prstGeom>
          <a:ln>
            <a:solidFill>
              <a:srgbClr val="0000FF"/>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44" name="Picture 2" descr="http://eospso.nasa.gov/sites/default/files/thumbs/GEDI.png"/>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a:stretch/>
        </p:blipFill>
        <p:spPr bwMode="auto">
          <a:xfrm>
            <a:off x="5796136" y="4725144"/>
            <a:ext cx="832309" cy="575979"/>
          </a:xfrm>
          <a:prstGeom prst="rect">
            <a:avLst/>
          </a:prstGeom>
          <a:solidFill>
            <a:schemeClr val="bg1">
              <a:alpha val="91000"/>
            </a:schemeClr>
          </a:solidFill>
        </p:spPr>
      </p:pic>
      <p:pic>
        <p:nvPicPr>
          <p:cNvPr id="145" name="Picture 25" descr="http://www.esa.int/var/esa/storage/images/esa_multimedia/images/2015/01/sentinel-2_mission_logo/15221056-3-eng-GB/Sentinel-2_mission_logo_rnb_small.jpg"/>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r="-23533"/>
          <a:stretch/>
        </p:blipFill>
        <p:spPr bwMode="auto">
          <a:xfrm>
            <a:off x="1259632" y="5804765"/>
            <a:ext cx="864096" cy="194314"/>
          </a:xfrm>
          <a:prstGeom prst="rect">
            <a:avLst/>
          </a:prstGeom>
          <a:solidFill>
            <a:schemeClr val="bg1"/>
          </a:solidFill>
          <a:extLst/>
        </p:spPr>
      </p:pic>
      <p:pic>
        <p:nvPicPr>
          <p:cNvPr id="146" name="Picture 12" descr="http://eospso.nasa.gov/sites/default/files/thumbs/Landsat8_1.png"/>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a:stretch/>
        </p:blipFill>
        <p:spPr bwMode="auto">
          <a:xfrm>
            <a:off x="7994793" y="5772088"/>
            <a:ext cx="609655" cy="236269"/>
          </a:xfrm>
          <a:prstGeom prst="rect">
            <a:avLst/>
          </a:prstGeom>
          <a:solidFill>
            <a:schemeClr val="bg1"/>
          </a:solidFill>
        </p:spPr>
      </p:pic>
      <p:sp>
        <p:nvSpPr>
          <p:cNvPr id="147" name="TextBox 146"/>
          <p:cNvSpPr txBox="1"/>
          <p:nvPr/>
        </p:nvSpPr>
        <p:spPr>
          <a:xfrm>
            <a:off x="7994793" y="6006311"/>
            <a:ext cx="609655" cy="200055"/>
          </a:xfrm>
          <a:prstGeom prst="rect">
            <a:avLst/>
          </a:prstGeom>
          <a:solidFill>
            <a:schemeClr val="bg1"/>
          </a:solidFill>
        </p:spPr>
        <p:txBody>
          <a:bodyPr wrap="square" rtlCol="0">
            <a:spAutoFit/>
          </a:bodyPr>
          <a:lstStyle/>
          <a:p>
            <a:pPr eaLnBrk="0" hangingPunct="0"/>
            <a:r>
              <a:rPr lang="en-US" sz="700" dirty="0" smtClean="0">
                <a:solidFill>
                  <a:prstClr val="black"/>
                </a:solidFill>
                <a:latin typeface="Arial" charset="0"/>
                <a:ea typeface="ＭＳ Ｐゴシック" pitchFamily="34" charset="-128"/>
              </a:rPr>
              <a:t>Landsat 9</a:t>
            </a:r>
            <a:endParaRPr lang="en-US" sz="700" dirty="0">
              <a:solidFill>
                <a:prstClr val="black"/>
              </a:solidFill>
              <a:latin typeface="Arial" charset="0"/>
              <a:ea typeface="ＭＳ Ｐゴシック" pitchFamily="34" charset="-128"/>
            </a:endParaRPr>
          </a:p>
        </p:txBody>
      </p:sp>
      <p:sp>
        <p:nvSpPr>
          <p:cNvPr id="148" name="TextBox 147"/>
          <p:cNvSpPr txBox="1"/>
          <p:nvPr/>
        </p:nvSpPr>
        <p:spPr>
          <a:xfrm>
            <a:off x="1860388" y="5761365"/>
            <a:ext cx="335348" cy="246221"/>
          </a:xfrm>
          <a:prstGeom prst="rect">
            <a:avLst/>
          </a:prstGeom>
          <a:noFill/>
        </p:spPr>
        <p:txBody>
          <a:bodyPr wrap="none" rtlCol="0">
            <a:spAutoFit/>
          </a:bodyPr>
          <a:lstStyle/>
          <a:p>
            <a:pPr eaLnBrk="0" hangingPunct="0"/>
            <a:r>
              <a:rPr lang="en-US" b="1" dirty="0" smtClean="0">
                <a:solidFill>
                  <a:srgbClr val="0070C0"/>
                </a:solidFill>
                <a:latin typeface="Arial Narrow" panose="020B0606020202030204" pitchFamily="34" charset="0"/>
                <a:ea typeface="ＭＳ Ｐゴシック" pitchFamily="34" charset="-128"/>
              </a:rPr>
              <a:t>a/b</a:t>
            </a:r>
            <a:endParaRPr lang="en-US" b="1" dirty="0">
              <a:solidFill>
                <a:srgbClr val="0070C0"/>
              </a:solidFill>
              <a:latin typeface="Arial Narrow" panose="020B0606020202030204" pitchFamily="34" charset="0"/>
              <a:ea typeface="ＭＳ Ｐゴシック" pitchFamily="34" charset="-128"/>
            </a:endParaRPr>
          </a:p>
        </p:txBody>
      </p:sp>
      <p:cxnSp>
        <p:nvCxnSpPr>
          <p:cNvPr id="149" name="Straight Arrow Connector 148"/>
          <p:cNvCxnSpPr/>
          <p:nvPr/>
        </p:nvCxnSpPr>
        <p:spPr>
          <a:xfrm>
            <a:off x="2691046" y="5915583"/>
            <a:ext cx="800834" cy="3499"/>
          </a:xfrm>
          <a:prstGeom prst="straightConnector1">
            <a:avLst/>
          </a:prstGeom>
          <a:ln>
            <a:solidFill>
              <a:srgbClr val="0000FF"/>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50" name="Group 149"/>
          <p:cNvGrpSpPr/>
          <p:nvPr/>
        </p:nvGrpSpPr>
        <p:grpSpPr>
          <a:xfrm>
            <a:off x="6236930" y="5775067"/>
            <a:ext cx="999366" cy="246221"/>
            <a:chOff x="6236930" y="5775067"/>
            <a:chExt cx="999366" cy="246221"/>
          </a:xfrm>
        </p:grpSpPr>
        <p:pic>
          <p:nvPicPr>
            <p:cNvPr id="151" name="Picture 23" descr="http://www.esa.int/var/esa/storage/images/esa_multimedia/images/2015/09/sentinel-3_mission_logo/15629325-1-eng-GB/Sentinel-3_mission_logo_rnb_small.jpg"/>
            <p:cNvPicPr>
              <a:picLocks noChangeAspect="1" noChangeArrowheads="1"/>
            </p:cNvPicPr>
            <p:nvPr/>
          </p:nvPicPr>
          <p:blipFill rotWithShape="1">
            <a:blip r:embed="rId17" cstate="screen">
              <a:extLst>
                <a:ext uri="{28A0092B-C50C-407E-A947-70E740481C1C}">
                  <a14:useLocalDpi xmlns:a14="http://schemas.microsoft.com/office/drawing/2010/main"/>
                </a:ext>
              </a:extLst>
            </a:blip>
            <a:srcRect l="-1" r="-16837"/>
            <a:stretch/>
          </p:blipFill>
          <p:spPr bwMode="auto">
            <a:xfrm>
              <a:off x="6236930" y="5793081"/>
              <a:ext cx="999366" cy="228206"/>
            </a:xfrm>
            <a:prstGeom prst="rect">
              <a:avLst/>
            </a:prstGeom>
            <a:solidFill>
              <a:schemeClr val="bg1"/>
            </a:solidFill>
            <a:extLst/>
          </p:spPr>
        </p:pic>
        <p:sp>
          <p:nvSpPr>
            <p:cNvPr id="152" name="Rectangle 151"/>
            <p:cNvSpPr/>
            <p:nvPr/>
          </p:nvSpPr>
          <p:spPr>
            <a:xfrm>
              <a:off x="6987510" y="5775067"/>
              <a:ext cx="248786" cy="246221"/>
            </a:xfrm>
            <a:prstGeom prst="rect">
              <a:avLst/>
            </a:prstGeom>
          </p:spPr>
          <p:txBody>
            <a:bodyPr wrap="none">
              <a:spAutoFit/>
            </a:bodyPr>
            <a:lstStyle/>
            <a:p>
              <a:pPr eaLnBrk="0" hangingPunct="0"/>
              <a:r>
                <a:rPr lang="en-US" b="1" dirty="0" smtClean="0">
                  <a:solidFill>
                    <a:srgbClr val="0070C0"/>
                  </a:solidFill>
                  <a:latin typeface="Arial Narrow" panose="020B0606020202030204" pitchFamily="34" charset="0"/>
                  <a:ea typeface="ＭＳ Ｐゴシック" pitchFamily="34" charset="-128"/>
                </a:rPr>
                <a:t>c</a:t>
              </a:r>
              <a:endParaRPr lang="en-US" dirty="0">
                <a:solidFill>
                  <a:prstClr val="black"/>
                </a:solidFill>
                <a:latin typeface="Arial" charset="0"/>
                <a:ea typeface="ＭＳ Ｐゴシック" pitchFamily="34" charset="-128"/>
              </a:endParaRPr>
            </a:p>
          </p:txBody>
        </p:sp>
      </p:grpSp>
      <p:grpSp>
        <p:nvGrpSpPr>
          <p:cNvPr id="153" name="Group 152"/>
          <p:cNvGrpSpPr/>
          <p:nvPr/>
        </p:nvGrpSpPr>
        <p:grpSpPr>
          <a:xfrm>
            <a:off x="2195736" y="5775066"/>
            <a:ext cx="1057932" cy="400110"/>
            <a:chOff x="1979712" y="5817674"/>
            <a:chExt cx="1057932" cy="400110"/>
          </a:xfrm>
        </p:grpSpPr>
        <p:pic>
          <p:nvPicPr>
            <p:cNvPr id="154" name="Picture 23" descr="http://www.esa.int/var/esa/storage/images/esa_multimedia/images/2015/09/sentinel-3_mission_logo/15629325-1-eng-GB/Sentinel-3_mission_logo_rnb_small.jpg"/>
            <p:cNvPicPr>
              <a:picLocks noChangeAspect="1" noChangeArrowheads="1"/>
            </p:cNvPicPr>
            <p:nvPr/>
          </p:nvPicPr>
          <p:blipFill rotWithShape="1">
            <a:blip r:embed="rId18" cstate="screen">
              <a:extLst>
                <a:ext uri="{28A0092B-C50C-407E-A947-70E740481C1C}">
                  <a14:useLocalDpi xmlns:a14="http://schemas.microsoft.com/office/drawing/2010/main"/>
                </a:ext>
              </a:extLst>
            </a:blip>
            <a:srcRect l="-1" r="-13159"/>
            <a:stretch/>
          </p:blipFill>
          <p:spPr bwMode="auto">
            <a:xfrm>
              <a:off x="1979712" y="5846298"/>
              <a:ext cx="886420" cy="217598"/>
            </a:xfrm>
            <a:prstGeom prst="rect">
              <a:avLst/>
            </a:prstGeom>
            <a:solidFill>
              <a:schemeClr val="bg1"/>
            </a:solidFill>
            <a:extLst/>
          </p:spPr>
        </p:pic>
        <p:sp>
          <p:nvSpPr>
            <p:cNvPr id="155" name="Rectangle 154"/>
            <p:cNvSpPr/>
            <p:nvPr/>
          </p:nvSpPr>
          <p:spPr>
            <a:xfrm>
              <a:off x="2673442" y="5817674"/>
              <a:ext cx="364202" cy="400110"/>
            </a:xfrm>
            <a:prstGeom prst="rect">
              <a:avLst/>
            </a:prstGeom>
          </p:spPr>
          <p:txBody>
            <a:bodyPr wrap="none">
              <a:spAutoFit/>
            </a:bodyPr>
            <a:lstStyle/>
            <a:p>
              <a:pPr eaLnBrk="0" hangingPunct="0"/>
              <a:r>
                <a:rPr lang="en-US" b="1" dirty="0" smtClean="0">
                  <a:solidFill>
                    <a:srgbClr val="0070C0"/>
                  </a:solidFill>
                  <a:latin typeface="Arial Narrow" panose="020B0606020202030204" pitchFamily="34" charset="0"/>
                  <a:ea typeface="ＭＳ Ｐゴシック" pitchFamily="34" charset="-128"/>
                </a:rPr>
                <a:t>A</a:t>
              </a:r>
            </a:p>
            <a:p>
              <a:pPr eaLnBrk="0" hangingPunct="0"/>
              <a:r>
                <a:rPr lang="en-US" b="1" dirty="0" smtClean="0">
                  <a:solidFill>
                    <a:srgbClr val="0070C0"/>
                  </a:solidFill>
                  <a:latin typeface="Arial Narrow" panose="020B0606020202030204" pitchFamily="34" charset="0"/>
                  <a:ea typeface="ＭＳ Ｐゴシック" pitchFamily="34" charset="-128"/>
                </a:rPr>
                <a:t>/ 1b</a:t>
              </a:r>
              <a:endParaRPr lang="en-US" dirty="0">
                <a:solidFill>
                  <a:prstClr val="black"/>
                </a:solidFill>
                <a:latin typeface="Arial" charset="0"/>
                <a:ea typeface="ＭＳ Ｐゴシック" pitchFamily="34" charset="-128"/>
              </a:endParaRPr>
            </a:p>
          </p:txBody>
        </p:sp>
      </p:grpSp>
      <p:grpSp>
        <p:nvGrpSpPr>
          <p:cNvPr id="156" name="Group 155"/>
          <p:cNvGrpSpPr/>
          <p:nvPr/>
        </p:nvGrpSpPr>
        <p:grpSpPr>
          <a:xfrm>
            <a:off x="3491880" y="5775066"/>
            <a:ext cx="1008112" cy="246221"/>
            <a:chOff x="3347864" y="5817674"/>
            <a:chExt cx="1008112" cy="246221"/>
          </a:xfrm>
        </p:grpSpPr>
        <p:pic>
          <p:nvPicPr>
            <p:cNvPr id="157" name="Picture 23" descr="http://www.esa.int/var/esa/storage/images/esa_multimedia/images/2015/09/sentinel-3_mission_logo/15629325-1-eng-GB/Sentinel-3_mission_logo_rnb_small.jpg"/>
            <p:cNvPicPr>
              <a:picLocks noChangeAspect="1" noChangeArrowheads="1"/>
            </p:cNvPicPr>
            <p:nvPr/>
          </p:nvPicPr>
          <p:blipFill rotWithShape="1">
            <a:blip r:embed="rId19" cstate="screen">
              <a:extLst>
                <a:ext uri="{28A0092B-C50C-407E-A947-70E740481C1C}">
                  <a14:useLocalDpi xmlns:a14="http://schemas.microsoft.com/office/drawing/2010/main"/>
                </a:ext>
              </a:extLst>
            </a:blip>
            <a:srcRect r="-11207"/>
            <a:stretch/>
          </p:blipFill>
          <p:spPr bwMode="auto">
            <a:xfrm>
              <a:off x="3347864" y="5835689"/>
              <a:ext cx="951210" cy="189510"/>
            </a:xfrm>
            <a:prstGeom prst="rect">
              <a:avLst/>
            </a:prstGeom>
            <a:solidFill>
              <a:schemeClr val="bg1"/>
            </a:solidFill>
            <a:extLst/>
          </p:spPr>
        </p:pic>
        <p:sp>
          <p:nvSpPr>
            <p:cNvPr id="158" name="Rectangle 157"/>
            <p:cNvSpPr/>
            <p:nvPr/>
          </p:nvSpPr>
          <p:spPr>
            <a:xfrm>
              <a:off x="4107190" y="5817674"/>
              <a:ext cx="248786" cy="246221"/>
            </a:xfrm>
            <a:prstGeom prst="rect">
              <a:avLst/>
            </a:prstGeom>
          </p:spPr>
          <p:txBody>
            <a:bodyPr wrap="none">
              <a:spAutoFit/>
            </a:bodyPr>
            <a:lstStyle/>
            <a:p>
              <a:pPr eaLnBrk="0" hangingPunct="0"/>
              <a:r>
                <a:rPr lang="en-US" b="1" dirty="0" smtClean="0">
                  <a:solidFill>
                    <a:srgbClr val="0070C0"/>
                  </a:solidFill>
                  <a:latin typeface="Arial Narrow" panose="020B0606020202030204" pitchFamily="34" charset="0"/>
                  <a:ea typeface="ＭＳ Ｐゴシック" pitchFamily="34" charset="-128"/>
                </a:rPr>
                <a:t>b</a:t>
              </a:r>
              <a:endParaRPr lang="en-US" dirty="0">
                <a:solidFill>
                  <a:prstClr val="black"/>
                </a:solidFill>
                <a:latin typeface="Arial" charset="0"/>
                <a:ea typeface="ＭＳ Ｐゴシック" pitchFamily="34" charset="-128"/>
              </a:endParaRPr>
            </a:p>
          </p:txBody>
        </p:sp>
      </p:grpSp>
      <p:cxnSp>
        <p:nvCxnSpPr>
          <p:cNvPr id="159" name="Straight Arrow Connector 158"/>
          <p:cNvCxnSpPr/>
          <p:nvPr/>
        </p:nvCxnSpPr>
        <p:spPr>
          <a:xfrm>
            <a:off x="1193278" y="6129050"/>
            <a:ext cx="6801515" cy="3078"/>
          </a:xfrm>
          <a:prstGeom prst="straightConnector1">
            <a:avLst/>
          </a:prstGeom>
          <a:ln>
            <a:solidFill>
              <a:srgbClr val="0000FF"/>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a:off x="611560" y="5517232"/>
            <a:ext cx="8037635"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61" name="TextBox 160"/>
          <p:cNvSpPr txBox="1"/>
          <p:nvPr/>
        </p:nvSpPr>
        <p:spPr>
          <a:xfrm>
            <a:off x="613632" y="4653136"/>
            <a:ext cx="1159292" cy="307777"/>
          </a:xfrm>
          <a:prstGeom prst="rect">
            <a:avLst/>
          </a:prstGeom>
          <a:noFill/>
        </p:spPr>
        <p:txBody>
          <a:bodyPr wrap="none" rtlCol="0">
            <a:spAutoFit/>
          </a:bodyPr>
          <a:lstStyle/>
          <a:p>
            <a:pPr eaLnBrk="0" hangingPunct="0"/>
            <a:r>
              <a:rPr lang="en-US" sz="1400" b="1" dirty="0" smtClean="0">
                <a:solidFill>
                  <a:prstClr val="black"/>
                </a:solidFill>
                <a:latin typeface="Arial Narrow" panose="020B0606020202030204" pitchFamily="34" charset="0"/>
                <a:ea typeface="ＭＳ Ｐゴシック" pitchFamily="34" charset="-128"/>
              </a:rPr>
              <a:t>New Missions</a:t>
            </a:r>
            <a:endParaRPr lang="en-US" sz="1400" b="1" dirty="0">
              <a:solidFill>
                <a:prstClr val="black"/>
              </a:solidFill>
              <a:latin typeface="Arial Narrow" panose="020B0606020202030204" pitchFamily="34" charset="0"/>
              <a:ea typeface="ＭＳ Ｐゴシック" pitchFamily="34" charset="-128"/>
            </a:endParaRPr>
          </a:p>
        </p:txBody>
      </p:sp>
      <p:sp>
        <p:nvSpPr>
          <p:cNvPr id="162" name="TextBox 161"/>
          <p:cNvSpPr txBox="1"/>
          <p:nvPr/>
        </p:nvSpPr>
        <p:spPr>
          <a:xfrm>
            <a:off x="611560" y="5497487"/>
            <a:ext cx="1561646" cy="307777"/>
          </a:xfrm>
          <a:prstGeom prst="rect">
            <a:avLst/>
          </a:prstGeom>
          <a:noFill/>
        </p:spPr>
        <p:txBody>
          <a:bodyPr wrap="none" rtlCol="0">
            <a:spAutoFit/>
          </a:bodyPr>
          <a:lstStyle/>
          <a:p>
            <a:pPr eaLnBrk="0" hangingPunct="0"/>
            <a:r>
              <a:rPr lang="en-US" sz="1400" b="1" dirty="0" smtClean="0">
                <a:solidFill>
                  <a:prstClr val="black"/>
                </a:solidFill>
                <a:latin typeface="Arial Narrow" panose="020B0606020202030204" pitchFamily="34" charset="0"/>
                <a:ea typeface="ＭＳ Ｐゴシック" pitchFamily="34" charset="-128"/>
              </a:rPr>
              <a:t>Sustained Missions</a:t>
            </a:r>
            <a:endParaRPr lang="en-US" sz="1400" b="1" dirty="0">
              <a:solidFill>
                <a:prstClr val="black"/>
              </a:solidFill>
              <a:latin typeface="Arial Narrow" panose="020B0606020202030204" pitchFamily="34" charset="0"/>
              <a:ea typeface="ＭＳ Ｐゴシック" pitchFamily="34" charset="-128"/>
            </a:endParaRPr>
          </a:p>
        </p:txBody>
      </p:sp>
      <p:sp>
        <p:nvSpPr>
          <p:cNvPr id="163" name="TextBox 162"/>
          <p:cNvSpPr txBox="1"/>
          <p:nvPr/>
        </p:nvSpPr>
        <p:spPr>
          <a:xfrm>
            <a:off x="4670331" y="5857527"/>
            <a:ext cx="766557" cy="307777"/>
          </a:xfrm>
          <a:prstGeom prst="rect">
            <a:avLst/>
          </a:prstGeom>
          <a:noFill/>
        </p:spPr>
        <p:txBody>
          <a:bodyPr wrap="none" rtlCol="0">
            <a:spAutoFit/>
          </a:bodyPr>
          <a:lstStyle/>
          <a:p>
            <a:pPr eaLnBrk="0" hangingPunct="0"/>
            <a:r>
              <a:rPr lang="en-US" sz="1400" b="1" dirty="0" smtClean="0">
                <a:solidFill>
                  <a:prstClr val="black"/>
                </a:solidFill>
                <a:latin typeface="Arial Narrow" panose="020B0606020202030204" pitchFamily="34" charset="0"/>
                <a:ea typeface="ＭＳ Ｐゴシック" pitchFamily="34" charset="-128"/>
              </a:rPr>
              <a:t>Morning</a:t>
            </a:r>
            <a:endParaRPr lang="en-US" sz="1400" b="1" dirty="0">
              <a:solidFill>
                <a:prstClr val="black"/>
              </a:solidFill>
              <a:latin typeface="Arial Narrow" panose="020B0606020202030204" pitchFamily="34" charset="0"/>
              <a:ea typeface="ＭＳ Ｐゴシック" pitchFamily="34" charset="-128"/>
            </a:endParaRPr>
          </a:p>
        </p:txBody>
      </p:sp>
      <p:sp>
        <p:nvSpPr>
          <p:cNvPr id="164" name="TextBox 163"/>
          <p:cNvSpPr txBox="1"/>
          <p:nvPr/>
        </p:nvSpPr>
        <p:spPr>
          <a:xfrm>
            <a:off x="4475703" y="6204136"/>
            <a:ext cx="888385" cy="307777"/>
          </a:xfrm>
          <a:prstGeom prst="rect">
            <a:avLst/>
          </a:prstGeom>
          <a:noFill/>
        </p:spPr>
        <p:txBody>
          <a:bodyPr wrap="none" rtlCol="0">
            <a:spAutoFit/>
          </a:bodyPr>
          <a:lstStyle/>
          <a:p>
            <a:pPr eaLnBrk="0" hangingPunct="0"/>
            <a:r>
              <a:rPr lang="en-US" sz="1400" b="1" dirty="0" smtClean="0">
                <a:solidFill>
                  <a:prstClr val="black"/>
                </a:solidFill>
                <a:latin typeface="Arial Narrow" panose="020B0606020202030204" pitchFamily="34" charset="0"/>
                <a:ea typeface="ＭＳ Ｐゴシック" pitchFamily="34" charset="-128"/>
              </a:rPr>
              <a:t>Afternoon</a:t>
            </a:r>
            <a:endParaRPr lang="en-US" sz="1400" b="1" dirty="0">
              <a:solidFill>
                <a:prstClr val="black"/>
              </a:solidFill>
              <a:latin typeface="Arial Narrow" panose="020B0606020202030204" pitchFamily="34" charset="0"/>
              <a:ea typeface="ＭＳ Ｐゴシック" pitchFamily="34" charset="-128"/>
            </a:endParaRPr>
          </a:p>
        </p:txBody>
      </p:sp>
      <p:pic>
        <p:nvPicPr>
          <p:cNvPr id="165" name="Picture 19"/>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2617068" y="4071497"/>
            <a:ext cx="1592922" cy="246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6" name="AutoShape 17"/>
          <p:cNvSpPr>
            <a:spLocks noChangeArrowheads="1"/>
          </p:cNvSpPr>
          <p:nvPr/>
        </p:nvSpPr>
        <p:spPr bwMode="auto">
          <a:xfrm>
            <a:off x="683568" y="2564904"/>
            <a:ext cx="2016224" cy="317500"/>
          </a:xfrm>
          <a:prstGeom prst="chevron">
            <a:avLst>
              <a:gd name="adj" fmla="val 36748"/>
            </a:avLst>
          </a:prstGeom>
          <a:solidFill>
            <a:schemeClr val="bg1"/>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tLang="en-US" sz="1200" b="1" dirty="0">
              <a:solidFill>
                <a:prstClr val="black"/>
              </a:solidFill>
              <a:latin typeface="Arial Narrow" pitchFamily="34" charset="0"/>
              <a:ea typeface="ＭＳ Ｐゴシック" pitchFamily="34" charset="-128"/>
            </a:endParaRPr>
          </a:p>
        </p:txBody>
      </p:sp>
      <p:pic>
        <p:nvPicPr>
          <p:cNvPr id="167" name="Picture 2"/>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913598" y="2576894"/>
            <a:ext cx="950880" cy="293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8" name="AutoShape 17"/>
          <p:cNvSpPr>
            <a:spLocks noChangeArrowheads="1"/>
          </p:cNvSpPr>
          <p:nvPr/>
        </p:nvSpPr>
        <p:spPr bwMode="auto">
          <a:xfrm>
            <a:off x="2627783" y="2564904"/>
            <a:ext cx="3164415" cy="317500"/>
          </a:xfrm>
          <a:prstGeom prst="chevron">
            <a:avLst>
              <a:gd name="adj" fmla="val 36748"/>
            </a:avLst>
          </a:prstGeom>
          <a:solidFill>
            <a:schemeClr val="bg1"/>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en-US" sz="1200" b="1" dirty="0" smtClean="0">
                <a:solidFill>
                  <a:prstClr val="black"/>
                </a:solidFill>
                <a:latin typeface="Arial Narrow" pitchFamily="34" charset="0"/>
                <a:ea typeface="ＭＳ Ｐゴシック" pitchFamily="34" charset="-128"/>
              </a:rPr>
              <a:t>ECV protocols </a:t>
            </a:r>
            <a:r>
              <a:rPr lang="en-US" altLang="en-US" sz="1200" b="1" dirty="0">
                <a:solidFill>
                  <a:prstClr val="black"/>
                </a:solidFill>
                <a:latin typeface="Arial Narrow" pitchFamily="34" charset="0"/>
                <a:ea typeface="ＭＳ Ｐゴシック" pitchFamily="34" charset="-128"/>
              </a:rPr>
              <a:t>and procedures for </a:t>
            </a:r>
            <a:r>
              <a:rPr lang="en-US" altLang="en-US" sz="1200" b="1" dirty="0" smtClean="0">
                <a:solidFill>
                  <a:prstClr val="black"/>
                </a:solidFill>
                <a:latin typeface="Arial Narrow" pitchFamily="34" charset="0"/>
                <a:ea typeface="ＭＳ Ｐゴシック" pitchFamily="34" charset="-128"/>
              </a:rPr>
              <a:t>Snow ECV          </a:t>
            </a:r>
            <a:r>
              <a:rPr lang="en-GB" altLang="en-US" sz="1200" b="1" dirty="0" smtClean="0">
                <a:solidFill>
                  <a:prstClr val="black"/>
                </a:solidFill>
                <a:latin typeface="Arial Narrow" pitchFamily="34" charset="0"/>
                <a:ea typeface="ＭＳ Ｐゴシック" pitchFamily="34" charset="-128"/>
              </a:rPr>
              <a:t>(</a:t>
            </a:r>
            <a:r>
              <a:rPr lang="en-GB" altLang="en-US" sz="1200" b="1" dirty="0">
                <a:solidFill>
                  <a:prstClr val="black"/>
                </a:solidFill>
                <a:latin typeface="Arial Narrow" pitchFamily="34" charset="0"/>
                <a:ea typeface="ＭＳ Ｐゴシック" pitchFamily="34" charset="-128"/>
              </a:rPr>
              <a:t>Lead </a:t>
            </a:r>
            <a:r>
              <a:rPr lang="en-GB" altLang="en-US" sz="1200" b="1" dirty="0" smtClean="0">
                <a:solidFill>
                  <a:prstClr val="black"/>
                </a:solidFill>
                <a:latin typeface="Arial Narrow" pitchFamily="34" charset="0"/>
                <a:ea typeface="ＭＳ Ｐゴシック" pitchFamily="34" charset="-128"/>
              </a:rPr>
              <a:t>Agency: ESA)</a:t>
            </a:r>
            <a:endParaRPr lang="en-GB" altLang="en-US" sz="1200" b="1" dirty="0">
              <a:solidFill>
                <a:prstClr val="black"/>
              </a:solidFill>
              <a:latin typeface="Arial Narrow" pitchFamily="34" charset="0"/>
              <a:ea typeface="ＭＳ Ｐゴシック" pitchFamily="34" charset="-128"/>
            </a:endParaRPr>
          </a:p>
        </p:txBody>
      </p:sp>
      <p:pic>
        <p:nvPicPr>
          <p:cNvPr id="169" name="Picture 12" descr="http://eospso.nasa.gov/sites/default/files/thumbs/Landsat8_1.png"/>
          <p:cNvPicPr>
            <a:picLocks noChangeAspect="1" noChangeArrowheads="1"/>
          </p:cNvPicPr>
          <p:nvPr/>
        </p:nvPicPr>
        <p:blipFill rotWithShape="1">
          <a:blip r:embed="rId22" cstate="screen">
            <a:extLst>
              <a:ext uri="{28A0092B-C50C-407E-A947-70E740481C1C}">
                <a14:useLocalDpi xmlns:a14="http://schemas.microsoft.com/office/drawing/2010/main"/>
              </a:ext>
            </a:extLst>
          </a:blip>
          <a:srcRect/>
          <a:stretch/>
        </p:blipFill>
        <p:spPr bwMode="auto">
          <a:xfrm>
            <a:off x="1259632" y="5972158"/>
            <a:ext cx="864096" cy="480679"/>
          </a:xfrm>
          <a:prstGeom prst="rect">
            <a:avLst/>
          </a:prstGeom>
          <a:solidFill>
            <a:schemeClr val="bg1"/>
          </a:solidFill>
        </p:spPr>
      </p:pic>
      <p:sp>
        <p:nvSpPr>
          <p:cNvPr id="170" name="Rectangle 169"/>
          <p:cNvSpPr/>
          <p:nvPr/>
        </p:nvSpPr>
        <p:spPr>
          <a:xfrm>
            <a:off x="1259632" y="5804765"/>
            <a:ext cx="864096" cy="648571"/>
          </a:xfrm>
          <a:prstGeom prst="rect">
            <a:avLst/>
          </a:prstGeom>
          <a:noFill/>
          <a:ln w="31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700">
              <a:solidFill>
                <a:prstClr val="white"/>
              </a:solidFill>
            </a:endParaRPr>
          </a:p>
        </p:txBody>
      </p:sp>
      <p:pic>
        <p:nvPicPr>
          <p:cNvPr id="171" name="Picture 6" descr="http://eospso.nasa.gov/sites/default/files/thumbs/Suomi-NPP_0.png"/>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654305" y="5799558"/>
            <a:ext cx="533319" cy="402040"/>
          </a:xfrm>
          <a:prstGeom prst="rect">
            <a:avLst/>
          </a:prstGeom>
          <a:solidFill>
            <a:schemeClr val="bg1"/>
          </a:solidFill>
        </p:spPr>
      </p:pic>
      <p:pic>
        <p:nvPicPr>
          <p:cNvPr id="172" name="Picture 6" descr="http://eospso.nasa.gov/sites/default/files/thumbs/Suomi-NPP_0.png"/>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654305" y="6015582"/>
            <a:ext cx="533319" cy="402040"/>
          </a:xfrm>
          <a:prstGeom prst="rect">
            <a:avLst/>
          </a:prstGeom>
          <a:solidFill>
            <a:schemeClr val="bg1"/>
          </a:solidFill>
        </p:spPr>
      </p:pic>
      <p:pic>
        <p:nvPicPr>
          <p:cNvPr id="173" name="Picture 6" descr="http://eospso.nasa.gov/sites/default/files/thumbs/Suomi-NPP_0.png"/>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654305" y="6231606"/>
            <a:ext cx="533319" cy="402040"/>
          </a:xfrm>
          <a:prstGeom prst="rect">
            <a:avLst/>
          </a:prstGeom>
          <a:solidFill>
            <a:schemeClr val="bg1"/>
          </a:solidFill>
        </p:spPr>
      </p:pic>
      <p:sp>
        <p:nvSpPr>
          <p:cNvPr id="174" name="TextBox 173"/>
          <p:cNvSpPr txBox="1"/>
          <p:nvPr/>
        </p:nvSpPr>
        <p:spPr>
          <a:xfrm>
            <a:off x="649894" y="6561638"/>
            <a:ext cx="753754" cy="107722"/>
          </a:xfrm>
          <a:prstGeom prst="rect">
            <a:avLst/>
          </a:prstGeom>
          <a:solidFill>
            <a:schemeClr val="bg1"/>
          </a:solidFill>
        </p:spPr>
        <p:txBody>
          <a:bodyPr wrap="square" lIns="0" tIns="0" rIns="0" bIns="0" rtlCol="0">
            <a:spAutoFit/>
          </a:bodyPr>
          <a:lstStyle/>
          <a:p>
            <a:pPr eaLnBrk="0" hangingPunct="0"/>
            <a:r>
              <a:rPr lang="en-US" sz="700" dirty="0" smtClean="0">
                <a:solidFill>
                  <a:prstClr val="black"/>
                </a:solidFill>
                <a:latin typeface="Arial" charset="0"/>
                <a:ea typeface="ＭＳ Ｐゴシック" pitchFamily="34" charset="-128"/>
              </a:rPr>
              <a:t>Terra/Aqua/S-NPP</a:t>
            </a:r>
            <a:endParaRPr lang="en-US" sz="700" dirty="0">
              <a:solidFill>
                <a:prstClr val="black"/>
              </a:solidFill>
              <a:latin typeface="Arial" charset="0"/>
              <a:ea typeface="ＭＳ Ｐゴシック" pitchFamily="34" charset="-128"/>
            </a:endParaRPr>
          </a:p>
        </p:txBody>
      </p:sp>
      <p:sp>
        <p:nvSpPr>
          <p:cNvPr id="175" name="TextBox 174"/>
          <p:cNvSpPr txBox="1"/>
          <p:nvPr/>
        </p:nvSpPr>
        <p:spPr>
          <a:xfrm>
            <a:off x="3664869" y="6561638"/>
            <a:ext cx="302616" cy="107722"/>
          </a:xfrm>
          <a:prstGeom prst="rect">
            <a:avLst/>
          </a:prstGeom>
          <a:solidFill>
            <a:schemeClr val="bg1"/>
          </a:solidFill>
        </p:spPr>
        <p:txBody>
          <a:bodyPr wrap="square" lIns="0" tIns="0" rIns="0" bIns="0" rtlCol="0">
            <a:spAutoFit/>
          </a:bodyPr>
          <a:lstStyle/>
          <a:p>
            <a:pPr eaLnBrk="0" hangingPunct="0"/>
            <a:r>
              <a:rPr lang="en-US" sz="700" dirty="0" smtClean="0">
                <a:solidFill>
                  <a:prstClr val="black"/>
                </a:solidFill>
                <a:latin typeface="Arial" charset="0"/>
                <a:ea typeface="ＭＳ Ｐゴシック" pitchFamily="34" charset="-128"/>
              </a:rPr>
              <a:t>JPSS-1</a:t>
            </a:r>
            <a:endParaRPr lang="en-US" sz="700" dirty="0">
              <a:solidFill>
                <a:prstClr val="black"/>
              </a:solidFill>
              <a:latin typeface="Arial" charset="0"/>
              <a:ea typeface="ＭＳ Ｐゴシック" pitchFamily="34" charset="-128"/>
            </a:endParaRPr>
          </a:p>
        </p:txBody>
      </p:sp>
      <p:sp>
        <p:nvSpPr>
          <p:cNvPr id="176" name="TextBox 175"/>
          <p:cNvSpPr txBox="1"/>
          <p:nvPr/>
        </p:nvSpPr>
        <p:spPr>
          <a:xfrm>
            <a:off x="7524328" y="6561638"/>
            <a:ext cx="302616" cy="107722"/>
          </a:xfrm>
          <a:prstGeom prst="rect">
            <a:avLst/>
          </a:prstGeom>
          <a:solidFill>
            <a:schemeClr val="bg1"/>
          </a:solidFill>
        </p:spPr>
        <p:txBody>
          <a:bodyPr wrap="square" lIns="0" tIns="0" rIns="0" bIns="0" rtlCol="0">
            <a:spAutoFit/>
          </a:bodyPr>
          <a:lstStyle/>
          <a:p>
            <a:pPr eaLnBrk="0" hangingPunct="0"/>
            <a:r>
              <a:rPr lang="en-US" sz="700" dirty="0" smtClean="0">
                <a:solidFill>
                  <a:prstClr val="black"/>
                </a:solidFill>
                <a:latin typeface="Arial" charset="0"/>
                <a:ea typeface="ＭＳ Ｐゴシック" pitchFamily="34" charset="-128"/>
              </a:rPr>
              <a:t>JPSS-2</a:t>
            </a:r>
            <a:endParaRPr lang="en-US" sz="700" dirty="0">
              <a:solidFill>
                <a:prstClr val="black"/>
              </a:solidFill>
              <a:latin typeface="Arial" charset="0"/>
              <a:ea typeface="ＭＳ Ｐゴシック" pitchFamily="34" charset="-128"/>
            </a:endParaRPr>
          </a:p>
        </p:txBody>
      </p:sp>
      <p:pic>
        <p:nvPicPr>
          <p:cNvPr id="2050" name="Picture 2" descr="http://eospso.nasa.gov/sites/default/files/thumbs/HysplRI_0.png"/>
          <p:cNvPicPr>
            <a:picLocks noChangeAspect="1" noChangeArrowheads="1"/>
          </p:cNvPicPr>
          <p:nvPr/>
        </p:nvPicPr>
        <p:blipFill>
          <a:blip r:embed="rId24">
            <a:extLst>
              <a:ext uri="{28A0092B-C50C-407E-A947-70E740481C1C}">
                <a14:useLocalDpi xmlns:a14="http://schemas.microsoft.com/office/drawing/2010/main"/>
              </a:ext>
            </a:extLst>
          </a:blip>
          <a:srcRect/>
          <a:stretch>
            <a:fillRect/>
          </a:stretch>
        </p:blipFill>
        <p:spPr bwMode="auto">
          <a:xfrm>
            <a:off x="7213298" y="5476545"/>
            <a:ext cx="814215" cy="613793"/>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p:cNvPicPr>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7243267" y="5534142"/>
            <a:ext cx="773850" cy="412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98365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r>
              <a:rPr lang="de-CH" altLang="en-US" sz="2800" b="1" dirty="0" smtClean="0">
                <a:solidFill>
                  <a:srgbClr val="0028A5"/>
                </a:solidFill>
                <a:latin typeface="Arial" pitchFamily="34" charset="0"/>
                <a:ea typeface="ＭＳ Ｐゴシック" pitchFamily="34" charset="-128"/>
                <a:cs typeface="Arial" pitchFamily="34" charset="0"/>
              </a:rPr>
              <a:t>Fiducial Reference Data Sets: Key Players</a:t>
            </a:r>
            <a:endParaRPr lang="en-US" altLang="en-US" sz="2800" dirty="0" smtClean="0">
              <a:ea typeface="ＭＳ Ｐゴシック" pitchFamily="34" charset="-128"/>
            </a:endParaRPr>
          </a:p>
        </p:txBody>
      </p:sp>
      <p:pic>
        <p:nvPicPr>
          <p:cNvPr id="2052" name="Picture 4" descr="http://www.ars.usda.gov/images/docs/22480_22706/LTAR_Sites_Map_by_FarmResourceRegions-(with-new-sites).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3454" y="657393"/>
            <a:ext cx="7971906" cy="549795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23453" y="6209925"/>
            <a:ext cx="8262851" cy="646331"/>
          </a:xfrm>
          <a:prstGeom prst="rect">
            <a:avLst/>
          </a:prstGeom>
        </p:spPr>
        <p:txBody>
          <a:bodyPr wrap="square">
            <a:spAutoFit/>
          </a:bodyPr>
          <a:lstStyle/>
          <a:p>
            <a:r>
              <a:rPr lang="en-US" sz="1200" b="1" dirty="0" smtClean="0"/>
              <a:t>NASA POCs (Pierre Guillevic, Brad Doorn, Chris Justice)</a:t>
            </a:r>
          </a:p>
          <a:p>
            <a:r>
              <a:rPr lang="en-US" sz="1200" b="1" dirty="0" smtClean="0"/>
              <a:t>Full List of Organizations: </a:t>
            </a:r>
            <a:r>
              <a:rPr lang="en-US" sz="1200" b="1" i="1" u="sng" dirty="0" smtClean="0"/>
              <a:t>http</a:t>
            </a:r>
            <a:r>
              <a:rPr lang="en-US" sz="1200" b="1" i="1" u="sng" dirty="0"/>
              <a:t>://</a:t>
            </a:r>
            <a:r>
              <a:rPr lang="en-US" sz="1200" b="1" i="1" u="sng" dirty="0" smtClean="0"/>
              <a:t>www.ars.usda.gov/SP2UserFiles/Program/211/LTAR%20Collaborators%20alphbetical%20FINAL.pdf</a:t>
            </a:r>
            <a:r>
              <a:rPr lang="en-US" sz="1200" b="1" dirty="0" smtClean="0"/>
              <a:t> </a:t>
            </a:r>
            <a:endParaRPr lang="en-US" sz="1200" b="1" dirty="0"/>
          </a:p>
        </p:txBody>
      </p:sp>
      <p:sp>
        <p:nvSpPr>
          <p:cNvPr id="8" name="AutoShape 6" descr="Image result for US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8" descr="Image result for USD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8" name="Picture 10" descr="https://pbs.twimg.com/profile_images/3475696751/bf524afc612e7aa534d6c543a3d3e144_400x400.jpe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3453" y="657393"/>
            <a:ext cx="771298" cy="771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086742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r>
              <a:rPr lang="de-CH" altLang="en-US" sz="3200" b="1" smtClean="0">
                <a:solidFill>
                  <a:srgbClr val="0028A5"/>
                </a:solidFill>
                <a:latin typeface="Arial" pitchFamily="34" charset="0"/>
                <a:ea typeface="ＭＳ Ｐゴシック" pitchFamily="34" charset="-128"/>
                <a:cs typeface="Arial" pitchFamily="34" charset="0"/>
              </a:rPr>
              <a:t>Fiducial Reference Data Sets</a:t>
            </a:r>
            <a:endParaRPr lang="en-US" altLang="en-US" sz="3200" smtClean="0">
              <a:ea typeface="ＭＳ Ｐゴシック" pitchFamily="34" charset="-128"/>
            </a:endParaRPr>
          </a:p>
        </p:txBody>
      </p:sp>
      <p:sp>
        <p:nvSpPr>
          <p:cNvPr id="4" name="Footer Placeholder 3"/>
          <p:cNvSpPr>
            <a:spLocks noGrp="1"/>
          </p:cNvSpPr>
          <p:nvPr>
            <p:ph type="ftr" sz="quarter" idx="10"/>
          </p:nvPr>
        </p:nvSpPr>
        <p:spPr/>
        <p:txBody>
          <a:bodyPr/>
          <a:lstStyle/>
          <a:p>
            <a:pPr>
              <a:defRPr/>
            </a:pPr>
            <a:r>
              <a:rPr lang="de-CH"/>
              <a:t>AGU 2014</a:t>
            </a:r>
          </a:p>
        </p:txBody>
      </p:sp>
      <p:sp>
        <p:nvSpPr>
          <p:cNvPr id="39939"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700">
                <a:solidFill>
                  <a:schemeClr val="tx1"/>
                </a:solidFill>
                <a:latin typeface="Arial" pitchFamily="34" charset="0"/>
                <a:ea typeface="ＭＳ Ｐゴシック" pitchFamily="34" charset="-128"/>
              </a:defRPr>
            </a:lvl1pPr>
            <a:lvl2pPr marL="742950" indent="-285750">
              <a:defRPr sz="1700">
                <a:solidFill>
                  <a:schemeClr val="tx1"/>
                </a:solidFill>
                <a:latin typeface="Arial" pitchFamily="34" charset="0"/>
                <a:ea typeface="ＭＳ Ｐゴシック" pitchFamily="34" charset="-128"/>
              </a:defRPr>
            </a:lvl2pPr>
            <a:lvl3pPr marL="1143000" indent="-228600">
              <a:defRPr sz="1700">
                <a:solidFill>
                  <a:schemeClr val="tx1"/>
                </a:solidFill>
                <a:latin typeface="Arial" pitchFamily="34" charset="0"/>
                <a:ea typeface="ＭＳ Ｐゴシック" pitchFamily="34" charset="-128"/>
              </a:defRPr>
            </a:lvl3pPr>
            <a:lvl4pPr marL="1600200" indent="-228600">
              <a:defRPr sz="1700">
                <a:solidFill>
                  <a:schemeClr val="tx1"/>
                </a:solidFill>
                <a:latin typeface="Arial" pitchFamily="34" charset="0"/>
                <a:ea typeface="ＭＳ Ｐゴシック" pitchFamily="34" charset="-128"/>
              </a:defRPr>
            </a:lvl4pPr>
            <a:lvl5pPr marL="2057400" indent="-228600">
              <a:defRPr sz="17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7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7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7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700">
                <a:solidFill>
                  <a:schemeClr val="tx1"/>
                </a:solidFill>
                <a:latin typeface="Arial" pitchFamily="34" charset="0"/>
                <a:ea typeface="ＭＳ Ｐゴシック" pitchFamily="34" charset="-128"/>
              </a:defRPr>
            </a:lvl9pPr>
          </a:lstStyle>
          <a:p>
            <a:fld id="{2B06A133-19F7-4971-9F90-75B06287F645}" type="slidenum">
              <a:rPr lang="en-US" altLang="en-US" sz="1200">
                <a:solidFill>
                  <a:srgbClr val="898989"/>
                </a:solidFill>
              </a:rPr>
              <a:pPr/>
              <a:t>12</a:t>
            </a:fld>
            <a:endParaRPr lang="en-US" altLang="en-US" sz="1200">
              <a:solidFill>
                <a:srgbClr val="898989"/>
              </a:solidFill>
            </a:endParaRPr>
          </a:p>
        </p:txBody>
      </p:sp>
      <p:pic>
        <p:nvPicPr>
          <p:cNvPr id="10" name="Picture 9" descr="Screen Shot 2014-11-30 at 3.21.03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09600" y="5408613"/>
            <a:ext cx="4054475" cy="1365250"/>
          </a:xfrm>
          <a:prstGeom prst="rect">
            <a:avLst/>
          </a:prstGeom>
          <a:noFill/>
          <a:ln>
            <a:noFill/>
          </a:ln>
          <a:effectLst>
            <a:outerShdw blurRad="50800" dist="38100" dir="2700000" algn="tl" rotWithShape="0">
              <a:srgbClr val="80808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Screen Shot 2014-11-30 at 6.07.55 PM.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04825" y="823913"/>
            <a:ext cx="6200775" cy="3586162"/>
          </a:xfrm>
          <a:prstGeom prst="rect">
            <a:avLst/>
          </a:prstGeom>
          <a:noFill/>
          <a:ln w="9525">
            <a:solidFill>
              <a:srgbClr val="4F81BD"/>
            </a:solidFill>
            <a:miter lim="800000"/>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a:solidFill>
                  <a:srgbClr val="FFFFFF"/>
                </a:solidFill>
              </a14:hiddenFill>
            </a:ext>
          </a:extLst>
        </p:spPr>
      </p:pic>
      <p:pic>
        <p:nvPicPr>
          <p:cNvPr id="11" name="Picture 10" descr="Screen Shot 2014-11-30 at 6.01.38 PM.pn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2447925" y="3644900"/>
            <a:ext cx="6588125" cy="1938338"/>
          </a:xfrm>
          <a:prstGeom prst="rect">
            <a:avLst/>
          </a:prstGeom>
          <a:noFill/>
          <a:ln w="6350">
            <a:solidFill>
              <a:srgbClr val="4F81BD"/>
            </a:solidFill>
            <a:miter lim="800000"/>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a:solidFill>
                  <a:srgbClr val="FFFFFF"/>
                </a:solidFill>
              </a14:hiddenFill>
            </a:ext>
          </a:extLst>
        </p:spPr>
      </p:pic>
      <p:pic>
        <p:nvPicPr>
          <p:cNvPr id="3" name="Picture 2" descr="Screen Shot 2014-12-04 at 5.56.19 PM.pn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54050" y="3429000"/>
            <a:ext cx="1536700" cy="1511300"/>
          </a:xfrm>
          <a:prstGeom prst="rect">
            <a:avLst/>
          </a:prstGeom>
          <a:noFill/>
          <a:ln w="9525">
            <a:solidFill>
              <a:srgbClr val="4F81BD"/>
            </a:solidFill>
            <a:miter lim="800000"/>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a:solidFill>
                  <a:srgbClr val="FFFFFF"/>
                </a:solidFill>
              </a14:hiddenFill>
            </a:ext>
          </a:extLst>
        </p:spPr>
      </p:pic>
      <p:pic>
        <p:nvPicPr>
          <p:cNvPr id="6" name="Picture 5" descr="Screen Shot 2014-12-04 at 6.14.55 PM.png"/>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4930775" y="5881688"/>
            <a:ext cx="3962400" cy="571500"/>
          </a:xfrm>
          <a:prstGeom prst="rect">
            <a:avLst/>
          </a:prstGeom>
          <a:noFill/>
          <a:ln w="9525">
            <a:solidFill>
              <a:srgbClr val="4F81BD"/>
            </a:solidFill>
            <a:miter lim="800000"/>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a:solidFill>
                  <a:srgbClr val="FFFFFF"/>
                </a:solidFill>
              </a14:hiddenFill>
            </a:ext>
          </a:extLst>
        </p:spPr>
      </p:pic>
      <p:pic>
        <p:nvPicPr>
          <p:cNvPr id="2" name="Picture 1" descr="Screen Shot 2014-12-04 at 5.54.28 PM.png"/>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6934200" y="620713"/>
            <a:ext cx="1905000" cy="1714500"/>
          </a:xfrm>
          <a:prstGeom prst="rect">
            <a:avLst/>
          </a:prstGeom>
          <a:noFill/>
          <a:ln w="9525">
            <a:solidFill>
              <a:srgbClr val="4F81BD"/>
            </a:solidFill>
            <a:miter lim="800000"/>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a:solidFill>
                  <a:srgbClr val="FFFFFF"/>
                </a:solidFill>
              </a14:hiddenFill>
            </a:ext>
          </a:extLst>
        </p:spPr>
      </p:pic>
      <p:pic>
        <p:nvPicPr>
          <p:cNvPr id="14338" name="Picture 2"/>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09600" y="2167556"/>
            <a:ext cx="4572000" cy="1087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descr="Screen Shot 2014-12-04 at 5.57.51 PM.png"/>
          <p:cNvPicPr>
            <a:picLocks noChangeAspect="1"/>
          </p:cNvPicPr>
          <p:nvPr/>
        </p:nvPicPr>
        <p:blipFill>
          <a:blip r:embed="rId10">
            <a:extLst>
              <a:ext uri="{28A0092B-C50C-407E-A947-70E740481C1C}">
                <a14:useLocalDpi xmlns:a14="http://schemas.microsoft.com/office/drawing/2010/main"/>
              </a:ext>
            </a:extLst>
          </a:blip>
          <a:srcRect/>
          <a:stretch>
            <a:fillRect/>
          </a:stretch>
        </p:blipFill>
        <p:spPr bwMode="auto">
          <a:xfrm>
            <a:off x="4284663" y="2452688"/>
            <a:ext cx="4751387" cy="1047750"/>
          </a:xfrm>
          <a:prstGeom prst="rect">
            <a:avLst/>
          </a:prstGeom>
          <a:noFill/>
          <a:ln w="9525">
            <a:solidFill>
              <a:srgbClr val="4F81BD"/>
            </a:solidFill>
            <a:miter lim="800000"/>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134350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555833" y="1143000"/>
            <a:ext cx="3511967" cy="1295400"/>
          </a:xfrm>
          <a:prstGeom prst="rect">
            <a:avLst/>
          </a:prstGeom>
          <a:noFill/>
          <a:ln w="9525">
            <a:noFill/>
            <a:miter lim="800000"/>
            <a:headEnd/>
            <a:tailEnd/>
          </a:ln>
        </p:spPr>
      </p:pic>
      <p:sp>
        <p:nvSpPr>
          <p:cNvPr id="3" name="Content Placeholder 2"/>
          <p:cNvSpPr>
            <a:spLocks noGrp="1"/>
          </p:cNvSpPr>
          <p:nvPr>
            <p:ph idx="1"/>
          </p:nvPr>
        </p:nvSpPr>
        <p:spPr>
          <a:xfrm>
            <a:off x="304800" y="1133475"/>
            <a:ext cx="6477000" cy="4419600"/>
          </a:xfrm>
        </p:spPr>
        <p:txBody>
          <a:bodyPr>
            <a:normAutofit lnSpcReduction="10000"/>
          </a:bodyPr>
          <a:lstStyle/>
          <a:p>
            <a:pPr>
              <a:buNone/>
            </a:pPr>
            <a:r>
              <a:rPr lang="en-US" sz="2400" u="sng" dirty="0" smtClean="0">
                <a:latin typeface="Arial" pitchFamily="34" charset="0"/>
                <a:cs typeface="Arial" pitchFamily="34" charset="0"/>
              </a:rPr>
              <a:t>Two Instrument Systems </a:t>
            </a:r>
          </a:p>
          <a:p>
            <a:pPr marL="0" lvl="1">
              <a:spcBef>
                <a:spcPts val="1200"/>
              </a:spcBef>
              <a:buNone/>
            </a:pPr>
            <a:r>
              <a:rPr lang="en-US" sz="2000" dirty="0" smtClean="0">
                <a:latin typeface="Arial" pitchFamily="34" charset="0"/>
                <a:cs typeface="Arial" pitchFamily="34" charset="0"/>
              </a:rPr>
              <a:t>Soil Moisture (w/ L-Band Radiometer - SBIR) </a:t>
            </a:r>
          </a:p>
          <a:p>
            <a:pPr lvl="1">
              <a:buNone/>
            </a:pPr>
            <a:endParaRPr lang="en-US" sz="2000" dirty="0">
              <a:latin typeface="Arial" pitchFamily="34" charset="0"/>
              <a:cs typeface="Arial" pitchFamily="34" charset="0"/>
            </a:endParaRPr>
          </a:p>
          <a:p>
            <a:pPr marL="0" lvl="1">
              <a:buNone/>
            </a:pPr>
            <a:endParaRPr lang="en-US" sz="2000" dirty="0" smtClean="0">
              <a:latin typeface="Arial" pitchFamily="34" charset="0"/>
              <a:cs typeface="Arial" pitchFamily="34" charset="0"/>
            </a:endParaRPr>
          </a:p>
          <a:p>
            <a:pPr marL="0" lvl="1">
              <a:buNone/>
            </a:pPr>
            <a:r>
              <a:rPr lang="en-US" sz="2000" dirty="0" err="1">
                <a:latin typeface="Arial" pitchFamily="34" charset="0"/>
                <a:cs typeface="Arial" pitchFamily="34" charset="0"/>
              </a:rPr>
              <a:t>MultiAngle</a:t>
            </a:r>
            <a:r>
              <a:rPr lang="en-US" sz="2000" dirty="0">
                <a:latin typeface="Arial" pitchFamily="34" charset="0"/>
                <a:cs typeface="Arial" pitchFamily="34" charset="0"/>
              </a:rPr>
              <a:t>, </a:t>
            </a:r>
            <a:r>
              <a:rPr lang="en-US" sz="2000" dirty="0" err="1">
                <a:latin typeface="Arial" pitchFamily="34" charset="0"/>
                <a:cs typeface="Arial" pitchFamily="34" charset="0"/>
              </a:rPr>
              <a:t>MultiSpectral</a:t>
            </a:r>
            <a:r>
              <a:rPr lang="en-US" sz="2000" dirty="0">
                <a:latin typeface="Arial" pitchFamily="34" charset="0"/>
                <a:cs typeface="Arial" pitchFamily="34" charset="0"/>
              </a:rPr>
              <a:t> Imagers (</a:t>
            </a:r>
            <a:r>
              <a:rPr lang="en-US" sz="2000" dirty="0" err="1">
                <a:latin typeface="Arial" pitchFamily="34" charset="0"/>
                <a:cs typeface="Arial" pitchFamily="34" charset="0"/>
              </a:rPr>
              <a:t>Román</a:t>
            </a:r>
            <a:r>
              <a:rPr lang="en-US" sz="2000" dirty="0">
                <a:latin typeface="Arial" pitchFamily="34" charset="0"/>
                <a:cs typeface="Arial" pitchFamily="34" charset="0"/>
              </a:rPr>
              <a:t>, et al - IRAD)</a:t>
            </a:r>
          </a:p>
          <a:p>
            <a:pPr lvl="1">
              <a:buNone/>
            </a:pPr>
            <a:endParaRPr lang="en-US" sz="2400" dirty="0" smtClean="0">
              <a:latin typeface="Arial" pitchFamily="34" charset="0"/>
              <a:cs typeface="Arial" pitchFamily="34" charset="0"/>
            </a:endParaRPr>
          </a:p>
          <a:p>
            <a:pPr>
              <a:lnSpc>
                <a:spcPct val="160000"/>
              </a:lnSpc>
              <a:buNone/>
            </a:pPr>
            <a:r>
              <a:rPr lang="en-US" sz="2400" u="sng" dirty="0" smtClean="0">
                <a:latin typeface="Arial" pitchFamily="34" charset="0"/>
                <a:cs typeface="Arial" pitchFamily="34" charset="0"/>
              </a:rPr>
              <a:t>Two Types of s-UAS</a:t>
            </a:r>
          </a:p>
          <a:p>
            <a:pPr marL="0" lvl="1">
              <a:buNone/>
            </a:pPr>
            <a:r>
              <a:rPr lang="en-US" sz="2000" b="1" i="1" dirty="0" smtClean="0">
                <a:latin typeface="Arial" pitchFamily="34" charset="0"/>
                <a:cs typeface="Arial" pitchFamily="34" charset="0"/>
              </a:rPr>
              <a:t>Tempest</a:t>
            </a:r>
            <a:r>
              <a:rPr lang="en-US" sz="2000" dirty="0" smtClean="0">
                <a:latin typeface="Arial" pitchFamily="34" charset="0"/>
                <a:cs typeface="Arial" pitchFamily="34" charset="0"/>
              </a:rPr>
              <a:t> (Established Platform)</a:t>
            </a:r>
          </a:p>
          <a:p>
            <a:pPr lvl="1">
              <a:buNone/>
            </a:pPr>
            <a:endParaRPr lang="en-US" sz="2000" dirty="0">
              <a:latin typeface="Arial" pitchFamily="34" charset="0"/>
              <a:cs typeface="Arial" pitchFamily="34" charset="0"/>
            </a:endParaRPr>
          </a:p>
          <a:p>
            <a:pPr marL="0" lvl="1">
              <a:buNone/>
            </a:pPr>
            <a:endParaRPr lang="en-US" sz="2000" dirty="0" smtClean="0">
              <a:latin typeface="Arial" pitchFamily="34" charset="0"/>
              <a:cs typeface="Arial" pitchFamily="34" charset="0"/>
            </a:endParaRPr>
          </a:p>
          <a:p>
            <a:pPr marL="0" lvl="1">
              <a:buNone/>
            </a:pPr>
            <a:r>
              <a:rPr lang="en-US" sz="2000" b="1" i="1" dirty="0" err="1" smtClean="0">
                <a:latin typeface="Arial" pitchFamily="34" charset="0"/>
                <a:cs typeface="Arial" pitchFamily="34" charset="0"/>
              </a:rPr>
              <a:t>SuperSwift</a:t>
            </a:r>
            <a:r>
              <a:rPr lang="en-US" sz="2000" dirty="0" smtClean="0">
                <a:latin typeface="Arial" pitchFamily="34" charset="0"/>
                <a:cs typeface="Arial" pitchFamily="34" charset="0"/>
              </a:rPr>
              <a:t> (New, </a:t>
            </a:r>
            <a:r>
              <a:rPr lang="en-US" sz="2000" dirty="0" err="1" smtClean="0">
                <a:latin typeface="Arial" pitchFamily="34" charset="0"/>
                <a:cs typeface="Arial" pitchFamily="34" charset="0"/>
              </a:rPr>
              <a:t>GeoScience</a:t>
            </a:r>
            <a:r>
              <a:rPr lang="en-US" sz="2000" dirty="0" smtClean="0">
                <a:latin typeface="Arial" pitchFamily="34" charset="0"/>
                <a:cs typeface="Arial" pitchFamily="34" charset="0"/>
              </a:rPr>
              <a:t> Tailored Platform)</a:t>
            </a:r>
          </a:p>
        </p:txBody>
      </p:sp>
      <p:sp>
        <p:nvSpPr>
          <p:cNvPr id="2" name="Title 1"/>
          <p:cNvSpPr>
            <a:spLocks noGrp="1"/>
          </p:cNvSpPr>
          <p:nvPr>
            <p:ph type="title"/>
          </p:nvPr>
        </p:nvSpPr>
        <p:spPr>
          <a:xfrm>
            <a:off x="457200" y="76200"/>
            <a:ext cx="8229600" cy="914400"/>
          </a:xfrm>
        </p:spPr>
        <p:txBody>
          <a:bodyPr>
            <a:normAutofit fontScale="90000"/>
          </a:bodyPr>
          <a:lstStyle/>
          <a:p>
            <a:r>
              <a:rPr lang="en-US" sz="4000" b="1" u="sng" dirty="0" smtClean="0">
                <a:solidFill>
                  <a:srgbClr val="0000CC"/>
                </a:solidFill>
                <a:latin typeface="Arial" pitchFamily="34" charset="0"/>
                <a:cs typeface="Arial" pitchFamily="34" charset="0"/>
              </a:rPr>
              <a:t>NASA small-UAS Partnerships:</a:t>
            </a:r>
            <a:r>
              <a:rPr lang="en-US" sz="4000" u="sng" dirty="0" smtClean="0">
                <a:solidFill>
                  <a:srgbClr val="0000CC"/>
                </a:solidFill>
                <a:latin typeface="Arial" pitchFamily="34" charset="0"/>
                <a:cs typeface="Arial" pitchFamily="34" charset="0"/>
              </a:rPr>
              <a:t/>
            </a:r>
            <a:br>
              <a:rPr lang="en-US" sz="4000" u="sng" dirty="0" smtClean="0">
                <a:solidFill>
                  <a:srgbClr val="0000CC"/>
                </a:solidFill>
                <a:latin typeface="Arial" pitchFamily="34" charset="0"/>
                <a:cs typeface="Arial" pitchFamily="34" charset="0"/>
              </a:rPr>
            </a:br>
            <a:r>
              <a:rPr lang="en-US" sz="2000" dirty="0" smtClean="0">
                <a:solidFill>
                  <a:srgbClr val="0000CC"/>
                </a:solidFill>
                <a:latin typeface="Arial" pitchFamily="34" charset="0"/>
                <a:cs typeface="Arial" pitchFamily="34" charset="0"/>
              </a:rPr>
              <a:t>GSFC, ARC and </a:t>
            </a:r>
            <a:r>
              <a:rPr lang="en-US" sz="2000" i="1" dirty="0" smtClean="0">
                <a:solidFill>
                  <a:srgbClr val="0000CC"/>
                </a:solidFill>
                <a:latin typeface="Arial" pitchFamily="34" charset="0"/>
                <a:cs typeface="Arial" pitchFamily="34" charset="0"/>
              </a:rPr>
              <a:t>BlackSwift Technologies LLC </a:t>
            </a:r>
            <a:endParaRPr lang="en-US" sz="3600" i="1" dirty="0">
              <a:solidFill>
                <a:srgbClr val="0000CC"/>
              </a:solidFill>
              <a:latin typeface="Arial" pitchFamily="34" charset="0"/>
              <a:cs typeface="Arial" pitchFamily="34" charset="0"/>
            </a:endParaRPr>
          </a:p>
        </p:txBody>
      </p:sp>
      <p:pic>
        <p:nvPicPr>
          <p:cNvPr id="4" name="Picture 2" descr="nasa logo"/>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019800"/>
            <a:ext cx="2754086" cy="838200"/>
          </a:xfrm>
          <a:prstGeom prst="rect">
            <a:avLst/>
          </a:prstGeom>
          <a:noFill/>
        </p:spPr>
      </p:pic>
      <p:pic>
        <p:nvPicPr>
          <p:cNvPr id="6" name="Picture 2" descr="C:\Users\moroman\Google Drive\MALIBU\deploy8.jpg"/>
          <p:cNvPicPr>
            <a:picLocks noChangeAspect="1" noChangeArrowheads="1"/>
          </p:cNvPicPr>
          <p:nvPr/>
        </p:nvPicPr>
        <p:blipFill rotWithShape="1">
          <a:blip r:embed="rId4" cstate="screen">
            <a:lum bright="10000" contrast="20000"/>
            <a:extLst>
              <a:ext uri="{28A0092B-C50C-407E-A947-70E740481C1C}">
                <a14:useLocalDpi xmlns:a14="http://schemas.microsoft.com/office/drawing/2010/main"/>
              </a:ext>
            </a:extLst>
          </a:blip>
          <a:srcRect/>
          <a:stretch/>
        </p:blipFill>
        <p:spPr bwMode="auto">
          <a:xfrm>
            <a:off x="6341066" y="3883745"/>
            <a:ext cx="2362200" cy="7874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41066" y="3106903"/>
            <a:ext cx="1098097" cy="697025"/>
          </a:xfrm>
          <a:prstGeom prst="rect">
            <a:avLst/>
          </a:prstGeom>
        </p:spPr>
      </p:pic>
      <p:pic>
        <p:nvPicPr>
          <p:cNvPr id="8" name="Picture 7" descr="s2.pn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3124200" y="5334000"/>
            <a:ext cx="2895600" cy="1475527"/>
          </a:xfrm>
          <a:prstGeom prst="rect">
            <a:avLst/>
          </a:prstGeom>
        </p:spPr>
      </p:pic>
      <p:pic>
        <p:nvPicPr>
          <p:cNvPr id="50" name="Picture 2"/>
          <p:cNvPicPr>
            <a:picLocks noChangeAspect="1" noChangeArrowheads="1"/>
          </p:cNvPicPr>
          <p:nvPr/>
        </p:nvPicPr>
        <p:blipFill>
          <a:blip r:embed="rId7" cstate="screen">
            <a:lum bright="10000" contrast="20000"/>
            <a:extLst>
              <a:ext uri="{28A0092B-C50C-407E-A947-70E740481C1C}">
                <a14:useLocalDpi xmlns:a14="http://schemas.microsoft.com/office/drawing/2010/main"/>
              </a:ext>
            </a:extLst>
          </a:blip>
          <a:srcRect/>
          <a:stretch>
            <a:fillRect/>
          </a:stretch>
        </p:blipFill>
        <p:spPr bwMode="auto">
          <a:xfrm>
            <a:off x="1984586" y="1951615"/>
            <a:ext cx="758614" cy="365760"/>
          </a:xfrm>
          <a:prstGeom prst="rect">
            <a:avLst/>
          </a:prstGeom>
          <a:noFill/>
          <a:ln w="9525">
            <a:noFill/>
            <a:miter lim="800000"/>
            <a:headEnd/>
            <a:tailEnd/>
          </a:ln>
        </p:spPr>
      </p:pic>
      <p:pic>
        <p:nvPicPr>
          <p:cNvPr id="51" name="Picture 1"/>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918011" y="1951615"/>
            <a:ext cx="968189" cy="365760"/>
          </a:xfrm>
          <a:prstGeom prst="rect">
            <a:avLst/>
          </a:prstGeom>
          <a:noFill/>
          <a:ln w="9525">
            <a:noFill/>
            <a:miter lim="800000"/>
            <a:headEnd/>
            <a:tailEnd/>
          </a:ln>
        </p:spPr>
      </p:pic>
      <p:pic>
        <p:nvPicPr>
          <p:cNvPr id="79" name="Picture 78" descr="png.jpg"/>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flipH="1">
            <a:off x="4038600" y="1905000"/>
            <a:ext cx="1219200" cy="633622"/>
          </a:xfrm>
          <a:prstGeom prst="rect">
            <a:avLst/>
          </a:prstGeom>
        </p:spPr>
      </p:pic>
      <p:pic>
        <p:nvPicPr>
          <p:cNvPr id="80" name="Picture 7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05986" y="3106904"/>
            <a:ext cx="1097280" cy="696507"/>
          </a:xfrm>
          <a:prstGeom prst="rect">
            <a:avLst/>
          </a:prstGeom>
        </p:spPr>
      </p:pic>
      <p:sp>
        <p:nvSpPr>
          <p:cNvPr id="81" name="TextBox 80"/>
          <p:cNvSpPr txBox="1"/>
          <p:nvPr/>
        </p:nvSpPr>
        <p:spPr>
          <a:xfrm>
            <a:off x="6492723" y="5076825"/>
            <a:ext cx="2209800" cy="1077218"/>
          </a:xfrm>
          <a:prstGeom prst="rect">
            <a:avLst/>
          </a:prstGeom>
          <a:noFill/>
          <a:ln w="12700">
            <a:solidFill>
              <a:schemeClr val="accent1"/>
            </a:solidFill>
          </a:ln>
        </p:spPr>
        <p:txBody>
          <a:bodyPr wrap="square" rtlCol="0">
            <a:spAutoFit/>
          </a:bodyPr>
          <a:lstStyle/>
          <a:p>
            <a:pPr fontAlgn="auto">
              <a:spcBef>
                <a:spcPts val="0"/>
              </a:spcBef>
              <a:spcAft>
                <a:spcPts val="0"/>
              </a:spcAft>
            </a:pPr>
            <a:r>
              <a:rPr lang="en-US" sz="1600" u="sng" dirty="0" smtClean="0">
                <a:solidFill>
                  <a:prstClr val="black"/>
                </a:solidFill>
                <a:cs typeface="Arial" pitchFamily="34" charset="0"/>
              </a:rPr>
              <a:t>Electric s-UAS (both):</a:t>
            </a:r>
          </a:p>
          <a:p>
            <a:pPr fontAlgn="auto">
              <a:spcBef>
                <a:spcPts val="0"/>
              </a:spcBef>
              <a:spcAft>
                <a:spcPts val="0"/>
              </a:spcAft>
            </a:pPr>
            <a:r>
              <a:rPr lang="en-US" sz="1600" dirty="0" smtClean="0">
                <a:solidFill>
                  <a:prstClr val="black"/>
                </a:solidFill>
                <a:cs typeface="Arial" pitchFamily="34" charset="0"/>
              </a:rPr>
              <a:t>Max Wt. ~15 lbs</a:t>
            </a:r>
          </a:p>
          <a:p>
            <a:pPr fontAlgn="auto">
              <a:spcBef>
                <a:spcPts val="0"/>
              </a:spcBef>
              <a:spcAft>
                <a:spcPts val="0"/>
              </a:spcAft>
            </a:pPr>
            <a:r>
              <a:rPr lang="en-US" sz="1600" dirty="0" smtClean="0">
                <a:solidFill>
                  <a:prstClr val="black"/>
                </a:solidFill>
                <a:cs typeface="Arial" pitchFamily="34" charset="0"/>
              </a:rPr>
              <a:t>P/L Wt. ~5 lbs</a:t>
            </a:r>
          </a:p>
          <a:p>
            <a:pPr fontAlgn="auto">
              <a:spcBef>
                <a:spcPts val="0"/>
              </a:spcBef>
              <a:spcAft>
                <a:spcPts val="0"/>
              </a:spcAft>
            </a:pPr>
            <a:r>
              <a:rPr lang="en-US" sz="1600" dirty="0" smtClean="0">
                <a:solidFill>
                  <a:prstClr val="black"/>
                </a:solidFill>
                <a:cs typeface="Arial" pitchFamily="34" charset="0"/>
              </a:rPr>
              <a:t>Endurance~1 Hr </a:t>
            </a:r>
            <a:endParaRPr lang="en-US" sz="1600" dirty="0">
              <a:solidFill>
                <a:prstClr val="black"/>
              </a:solidFill>
              <a:cs typeface="Arial" pitchFamily="34" charset="0"/>
            </a:endParaRPr>
          </a:p>
        </p:txBody>
      </p:sp>
      <p:sp>
        <p:nvSpPr>
          <p:cNvPr id="41" name="Rectangle 40"/>
          <p:cNvSpPr/>
          <p:nvPr/>
        </p:nvSpPr>
        <p:spPr>
          <a:xfrm>
            <a:off x="180975" y="2609850"/>
            <a:ext cx="8886825" cy="2199524"/>
          </a:xfrm>
          <a:prstGeom prst="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50282065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0"/>
            <a:ext cx="9067800" cy="1169551"/>
          </a:xfrm>
          <a:prstGeom prst="rect">
            <a:avLst/>
          </a:prstGeom>
        </p:spPr>
        <p:txBody>
          <a:bodyPr wrap="square">
            <a:spAutoFit/>
          </a:bodyPr>
          <a:lstStyle/>
          <a:p>
            <a:pPr algn="r"/>
            <a:r>
              <a:rPr lang="en-US" sz="4300" b="1" kern="0" dirty="0" smtClean="0">
                <a:ln w="6350">
                  <a:solidFill>
                    <a:prstClr val="black"/>
                  </a:solidFill>
                </a:ln>
                <a:solidFill>
                  <a:srgbClr val="FF0000"/>
                </a:solidFill>
                <a:latin typeface="Times New Roman" panose="02020603050405020304" pitchFamily="18" charset="0"/>
                <a:cs typeface="Times New Roman" panose="02020603050405020304" pitchFamily="18" charset="0"/>
              </a:rPr>
              <a:t>MALIBU </a:t>
            </a:r>
            <a:r>
              <a:rPr lang="en-US" sz="2700" b="1" kern="0" dirty="0" smtClean="0">
                <a:ln w="6350">
                  <a:solidFill>
                    <a:prstClr val="black"/>
                  </a:solidFill>
                </a:ln>
                <a:solidFill>
                  <a:prstClr val="black"/>
                </a:solidFill>
                <a:latin typeface="Times New Roman" panose="02020603050405020304" pitchFamily="18" charset="0"/>
                <a:cs typeface="Times New Roman" panose="02020603050405020304" pitchFamily="18" charset="0"/>
              </a:rPr>
              <a:t>(</a:t>
            </a:r>
            <a:r>
              <a:rPr lang="en-US" sz="2700" b="1" kern="0" dirty="0" smtClean="0">
                <a:ln w="6350">
                  <a:solidFill>
                    <a:prstClr val="black"/>
                  </a:solidFill>
                </a:ln>
                <a:solidFill>
                  <a:srgbClr val="FF0000"/>
                </a:solidFill>
                <a:latin typeface="Times New Roman" panose="02020603050405020304" pitchFamily="18" charset="0"/>
                <a:cs typeface="Times New Roman" panose="02020603050405020304" pitchFamily="18" charset="0"/>
              </a:rPr>
              <a:t>M</a:t>
            </a:r>
            <a:r>
              <a:rPr lang="en-US" sz="2700" b="1" kern="0" dirty="0" smtClean="0">
                <a:ln w="6350">
                  <a:solidFill>
                    <a:prstClr val="black"/>
                  </a:solidFill>
                </a:ln>
                <a:solidFill>
                  <a:prstClr val="black"/>
                </a:solidFill>
                <a:latin typeface="Times New Roman" panose="02020603050405020304" pitchFamily="18" charset="0"/>
                <a:cs typeface="Times New Roman" panose="02020603050405020304" pitchFamily="18" charset="0"/>
              </a:rPr>
              <a:t>ulti </a:t>
            </a:r>
            <a:r>
              <a:rPr lang="en-US" sz="2700" b="1" kern="0" dirty="0" smtClean="0">
                <a:ln w="6350">
                  <a:solidFill>
                    <a:prstClr val="black"/>
                  </a:solidFill>
                </a:ln>
                <a:solidFill>
                  <a:srgbClr val="FF0000"/>
                </a:solidFill>
                <a:latin typeface="Times New Roman" panose="02020603050405020304" pitchFamily="18" charset="0"/>
                <a:cs typeface="Times New Roman" panose="02020603050405020304" pitchFamily="18" charset="0"/>
              </a:rPr>
              <a:t>A</a:t>
            </a:r>
            <a:r>
              <a:rPr lang="en-US" sz="2700" b="1" kern="0" dirty="0" smtClean="0">
                <a:ln w="6350">
                  <a:solidFill>
                    <a:prstClr val="black"/>
                  </a:solidFill>
                </a:ln>
                <a:solidFill>
                  <a:prstClr val="black"/>
                </a:solidFill>
                <a:latin typeface="Times New Roman" panose="02020603050405020304" pitchFamily="18" charset="0"/>
                <a:cs typeface="Times New Roman" panose="02020603050405020304" pitchFamily="18" charset="0"/>
              </a:rPr>
              <a:t>ng</a:t>
            </a:r>
            <a:r>
              <a:rPr lang="en-US" sz="2700" b="1" kern="0" dirty="0" smtClean="0">
                <a:ln w="6350">
                  <a:solidFill>
                    <a:prstClr val="black"/>
                  </a:solidFill>
                </a:ln>
                <a:solidFill>
                  <a:srgbClr val="FF0000"/>
                </a:solidFill>
                <a:latin typeface="Times New Roman" panose="02020603050405020304" pitchFamily="18" charset="0"/>
                <a:cs typeface="Times New Roman" panose="02020603050405020304" pitchFamily="18" charset="0"/>
              </a:rPr>
              <a:t>L</a:t>
            </a:r>
            <a:r>
              <a:rPr lang="en-US" sz="2700" b="1" kern="0" dirty="0" smtClean="0">
                <a:ln w="6350">
                  <a:solidFill>
                    <a:prstClr val="black"/>
                  </a:solidFill>
                </a:ln>
                <a:solidFill>
                  <a:prstClr val="black"/>
                </a:solidFill>
                <a:latin typeface="Times New Roman" panose="02020603050405020304" pitchFamily="18" charset="0"/>
                <a:cs typeface="Times New Roman" panose="02020603050405020304" pitchFamily="18" charset="0"/>
              </a:rPr>
              <a:t>e </a:t>
            </a:r>
            <a:r>
              <a:rPr lang="en-US" sz="2700" b="1" kern="0" dirty="0" smtClean="0">
                <a:ln w="6350">
                  <a:solidFill>
                    <a:prstClr val="black"/>
                  </a:solidFill>
                </a:ln>
                <a:solidFill>
                  <a:srgbClr val="FF0000"/>
                </a:solidFill>
                <a:latin typeface="Times New Roman" panose="02020603050405020304" pitchFamily="18" charset="0"/>
                <a:cs typeface="Times New Roman" panose="02020603050405020304" pitchFamily="18" charset="0"/>
              </a:rPr>
              <a:t>I</a:t>
            </a:r>
            <a:r>
              <a:rPr lang="en-US" sz="2700" b="1" kern="0" dirty="0" smtClean="0">
                <a:ln w="6350">
                  <a:solidFill>
                    <a:prstClr val="black"/>
                  </a:solidFill>
                </a:ln>
                <a:solidFill>
                  <a:prstClr val="black"/>
                </a:solidFill>
                <a:latin typeface="Times New Roman" panose="02020603050405020304" pitchFamily="18" charset="0"/>
                <a:cs typeface="Times New Roman" panose="02020603050405020304" pitchFamily="18" charset="0"/>
              </a:rPr>
              <a:t>maging </a:t>
            </a:r>
            <a:r>
              <a:rPr lang="en-US" sz="2700" b="1" kern="0" dirty="0" smtClean="0">
                <a:ln w="6350">
                  <a:solidFill>
                    <a:prstClr val="black"/>
                  </a:solidFill>
                </a:ln>
                <a:solidFill>
                  <a:srgbClr val="FF0000"/>
                </a:solidFill>
                <a:latin typeface="Times New Roman" panose="02020603050405020304" pitchFamily="18" charset="0"/>
                <a:cs typeface="Times New Roman" panose="02020603050405020304" pitchFamily="18" charset="0"/>
              </a:rPr>
              <a:t>B</a:t>
            </a:r>
            <a:r>
              <a:rPr lang="en-US" sz="2700" b="1" kern="0" dirty="0" smtClean="0">
                <a:ln w="6350">
                  <a:solidFill>
                    <a:prstClr val="black"/>
                  </a:solidFill>
                </a:ln>
                <a:solidFill>
                  <a:prstClr val="black"/>
                </a:solidFill>
                <a:latin typeface="Times New Roman" panose="02020603050405020304" pitchFamily="18" charset="0"/>
                <a:cs typeface="Times New Roman" panose="02020603050405020304" pitchFamily="18" charset="0"/>
              </a:rPr>
              <a:t>idirectional</a:t>
            </a:r>
          </a:p>
          <a:p>
            <a:pPr algn="r"/>
            <a:r>
              <a:rPr lang="en-US" sz="2700" b="1" kern="0" dirty="0" smtClean="0">
                <a:ln w="6350">
                  <a:solidFill>
                    <a:prstClr val="black"/>
                  </a:solidFill>
                </a:ln>
                <a:solidFill>
                  <a:prstClr val="black"/>
                </a:solidFill>
                <a:latin typeface="Times New Roman" panose="02020603050405020304" pitchFamily="18" charset="0"/>
                <a:cs typeface="Times New Roman" panose="02020603050405020304" pitchFamily="18" charset="0"/>
              </a:rPr>
              <a:t> Reflectance Distribution Function s</a:t>
            </a:r>
            <a:r>
              <a:rPr lang="en-US" sz="2700" b="1" kern="0" dirty="0" smtClean="0">
                <a:ln w="6350">
                  <a:solidFill>
                    <a:prstClr val="black"/>
                  </a:solidFill>
                </a:ln>
                <a:solidFill>
                  <a:srgbClr val="FF0000"/>
                </a:solidFill>
                <a:latin typeface="Times New Roman" panose="02020603050405020304" pitchFamily="18" charset="0"/>
                <a:cs typeface="Times New Roman" panose="02020603050405020304" pitchFamily="18" charset="0"/>
              </a:rPr>
              <a:t>U</a:t>
            </a:r>
            <a:r>
              <a:rPr lang="en-US" sz="2700" b="1" kern="0" dirty="0" smtClean="0">
                <a:ln w="6350">
                  <a:solidFill>
                    <a:prstClr val="black"/>
                  </a:solidFill>
                </a:ln>
                <a:solidFill>
                  <a:prstClr val="black"/>
                </a:solidFill>
                <a:latin typeface="Times New Roman" panose="02020603050405020304" pitchFamily="18" charset="0"/>
                <a:cs typeface="Times New Roman" panose="02020603050405020304" pitchFamily="18" charset="0"/>
              </a:rPr>
              <a:t>AS)</a:t>
            </a:r>
            <a:endParaRPr lang="en-US" sz="2700" b="1" kern="0" dirty="0">
              <a:ln w="6350">
                <a:solidFill>
                  <a:prstClr val="black"/>
                </a:solidFill>
              </a:ln>
              <a:solidFill>
                <a:prstClr val="black"/>
              </a:solidFill>
              <a:latin typeface="Times New Roman" panose="02020603050405020304" pitchFamily="18" charset="0"/>
              <a:cs typeface="Times New Roman" panose="02020603050405020304" pitchFamily="18" charset="0"/>
            </a:endParaRPr>
          </a:p>
        </p:txBody>
      </p:sp>
      <p:sp>
        <p:nvSpPr>
          <p:cNvPr id="8" name="Rectangle 7"/>
          <p:cNvSpPr/>
          <p:nvPr/>
        </p:nvSpPr>
        <p:spPr>
          <a:xfrm>
            <a:off x="4343400" y="1397198"/>
            <a:ext cx="4648200" cy="5062924"/>
          </a:xfrm>
          <a:prstGeom prst="rect">
            <a:avLst/>
          </a:prstGeom>
          <a:solidFill>
            <a:schemeClr val="bg1">
              <a:alpha val="40000"/>
            </a:schemeClr>
          </a:solidFill>
        </p:spPr>
        <p:txBody>
          <a:bodyPr wrap="square">
            <a:spAutoFit/>
          </a:bodyPr>
          <a:lstStyle/>
          <a:p>
            <a:pPr marL="171450" indent="-171450">
              <a:spcAft>
                <a:spcPts val="1200"/>
              </a:spcAft>
              <a:buFont typeface="Arial" panose="020B0604020202020204" pitchFamily="34" charset="0"/>
              <a:buChar char="•"/>
            </a:pPr>
            <a:r>
              <a:rPr lang="en-US" sz="2200" b="1" i="1" dirty="0">
                <a:solidFill>
                  <a:prstClr val="black"/>
                </a:solidFill>
                <a:effectLst>
                  <a:outerShdw blurRad="38100" dist="38100" dir="2700000" algn="tl">
                    <a:srgbClr val="000000">
                      <a:alpha val="43137"/>
                    </a:srgbClr>
                  </a:outerShdw>
                </a:effectLst>
                <a:latin typeface="Arial Narrow" panose="020B0606020202030204" pitchFamily="34" charset="0"/>
                <a:cs typeface="Arial" pitchFamily="34" charset="0"/>
              </a:rPr>
              <a:t>MALIBU </a:t>
            </a:r>
            <a:r>
              <a:rPr lang="en-US" sz="2200" b="1" dirty="0">
                <a:solidFill>
                  <a:prstClr val="black"/>
                </a:solidFill>
                <a:effectLst>
                  <a:outerShdw blurRad="38100" dist="38100" dir="2700000" algn="tl">
                    <a:srgbClr val="000000">
                      <a:alpha val="43137"/>
                    </a:srgbClr>
                  </a:outerShdw>
                </a:effectLst>
                <a:latin typeface="Arial Narrow" panose="020B0606020202030204" pitchFamily="34" charset="0"/>
                <a:cs typeface="Arial" pitchFamily="34" charset="0"/>
              </a:rPr>
              <a:t>is a pathfinder </a:t>
            </a:r>
            <a:r>
              <a:rPr lang="en-US" sz="2200" b="1" dirty="0" smtClean="0">
                <a:solidFill>
                  <a:prstClr val="black"/>
                </a:solidFill>
                <a:effectLst>
                  <a:outerShdw blurRad="38100" dist="38100" dir="2700000" algn="tl">
                    <a:srgbClr val="000000">
                      <a:alpha val="43137"/>
                    </a:srgbClr>
                  </a:outerShdw>
                </a:effectLst>
                <a:latin typeface="Arial Narrow" panose="020B0606020202030204" pitchFamily="34" charset="0"/>
                <a:cs typeface="Arial" pitchFamily="34" charset="0"/>
              </a:rPr>
              <a:t>concept funded through NASA’s Internal Research and Development Program (IRAD) to </a:t>
            </a:r>
            <a:r>
              <a:rPr lang="en-US" sz="2200" b="1" dirty="0">
                <a:solidFill>
                  <a:prstClr val="black"/>
                </a:solidFill>
                <a:effectLst>
                  <a:outerShdw blurRad="38100" dist="38100" dir="2700000" algn="tl">
                    <a:srgbClr val="000000">
                      <a:alpha val="43137"/>
                    </a:srgbClr>
                  </a:outerShdw>
                </a:effectLst>
                <a:latin typeface="Arial Narrow" panose="020B0606020202030204" pitchFamily="34" charset="0"/>
                <a:cs typeface="Arial" pitchFamily="34" charset="0"/>
              </a:rPr>
              <a:t>develop a </a:t>
            </a:r>
            <a:r>
              <a:rPr lang="en-US" sz="2200" b="1" dirty="0" smtClean="0">
                <a:solidFill>
                  <a:prstClr val="black"/>
                </a:solidFill>
                <a:effectLst>
                  <a:outerShdw blurRad="38100" dist="38100" dir="2700000" algn="tl">
                    <a:srgbClr val="000000">
                      <a:alpha val="43137"/>
                    </a:srgbClr>
                  </a:outerShdw>
                </a:effectLst>
                <a:latin typeface="Arial Narrow" panose="020B0606020202030204" pitchFamily="34" charset="0"/>
                <a:cs typeface="Arial" pitchFamily="34" charset="0"/>
              </a:rPr>
              <a:t>multi-angle remote sensing technique using </a:t>
            </a:r>
            <a:r>
              <a:rPr lang="en-US" sz="2200" b="1" dirty="0">
                <a:solidFill>
                  <a:prstClr val="black"/>
                </a:solidFill>
                <a:effectLst>
                  <a:outerShdw blurRad="38100" dist="38100" dir="2700000" algn="tl">
                    <a:srgbClr val="000000">
                      <a:alpha val="43137"/>
                    </a:srgbClr>
                  </a:outerShdw>
                </a:effectLst>
                <a:latin typeface="Arial Narrow" panose="020B0606020202030204" pitchFamily="34" charset="0"/>
                <a:cs typeface="Arial" pitchFamily="34" charset="0"/>
              </a:rPr>
              <a:t>small Unmanned Aircraft Systems (sUAS).</a:t>
            </a:r>
          </a:p>
          <a:p>
            <a:pPr marL="171450" indent="-171450">
              <a:spcAft>
                <a:spcPts val="600"/>
              </a:spcAft>
              <a:buFont typeface="Arial" panose="020B0604020202020204" pitchFamily="34" charset="0"/>
              <a:buChar char="•"/>
            </a:pPr>
            <a:r>
              <a:rPr lang="en-US" sz="2200" b="1" dirty="0">
                <a:solidFill>
                  <a:prstClr val="black"/>
                </a:solidFill>
                <a:effectLst>
                  <a:outerShdw blurRad="38100" dist="38100" dir="2700000" algn="tl">
                    <a:srgbClr val="000000">
                      <a:alpha val="43137"/>
                    </a:srgbClr>
                  </a:outerShdw>
                </a:effectLst>
                <a:latin typeface="Arial Narrow" panose="020B0606020202030204" pitchFamily="34" charset="0"/>
                <a:cs typeface="Arial" pitchFamily="34" charset="0"/>
              </a:rPr>
              <a:t>The instrument package includes two multispectral imagers, oriented at two different viewing angles, to capture </a:t>
            </a:r>
            <a:r>
              <a:rPr lang="en-US" sz="2200" b="1" dirty="0" smtClean="0">
                <a:solidFill>
                  <a:prstClr val="black"/>
                </a:solidFill>
                <a:effectLst>
                  <a:outerShdw blurRad="38100" dist="38100" dir="2700000" algn="tl">
                    <a:srgbClr val="000000">
                      <a:alpha val="43137"/>
                    </a:srgbClr>
                  </a:outerShdw>
                </a:effectLst>
                <a:latin typeface="Arial Narrow" panose="020B0606020202030204" pitchFamily="34" charset="0"/>
                <a:cs typeface="Arial" pitchFamily="34" charset="0"/>
              </a:rPr>
              <a:t>key surface radiation and biophysical parameters.</a:t>
            </a:r>
          </a:p>
          <a:p>
            <a:pPr marL="171450" indent="-171450">
              <a:spcAft>
                <a:spcPts val="600"/>
              </a:spcAft>
              <a:buFont typeface="Arial" panose="020B0604020202020204" pitchFamily="34" charset="0"/>
              <a:buChar char="•"/>
            </a:pPr>
            <a:r>
              <a:rPr lang="en-US" sz="2200" b="1" dirty="0" smtClean="0">
                <a:solidFill>
                  <a:prstClr val="black"/>
                </a:solidFill>
                <a:effectLst>
                  <a:outerShdw blurRad="38100" dist="38100" dir="2700000" algn="tl">
                    <a:srgbClr val="000000">
                      <a:alpha val="43137"/>
                    </a:srgbClr>
                  </a:outerShdw>
                </a:effectLst>
                <a:latin typeface="Arial Narrow" panose="020B0606020202030204" pitchFamily="34" charset="0"/>
                <a:cs typeface="Arial" pitchFamily="34" charset="0"/>
              </a:rPr>
              <a:t>GSFC </a:t>
            </a:r>
            <a:r>
              <a:rPr lang="en-US" sz="2200" b="1" dirty="0">
                <a:solidFill>
                  <a:prstClr val="black"/>
                </a:solidFill>
                <a:effectLst>
                  <a:outerShdw blurRad="38100" dist="38100" dir="2700000" algn="tl">
                    <a:srgbClr val="000000">
                      <a:alpha val="43137"/>
                    </a:srgbClr>
                  </a:outerShdw>
                </a:effectLst>
                <a:latin typeface="Arial Narrow" panose="020B0606020202030204" pitchFamily="34" charset="0"/>
                <a:cs typeface="Arial" pitchFamily="34" charset="0"/>
              </a:rPr>
              <a:t>instrument system </a:t>
            </a:r>
            <a:r>
              <a:rPr lang="en-US" sz="2200" b="1" dirty="0" smtClean="0">
                <a:solidFill>
                  <a:prstClr val="black"/>
                </a:solidFill>
                <a:effectLst>
                  <a:outerShdw blurRad="38100" dist="38100" dir="2700000" algn="tl">
                    <a:srgbClr val="000000">
                      <a:alpha val="43137"/>
                    </a:srgbClr>
                  </a:outerShdw>
                </a:effectLst>
                <a:latin typeface="Arial Narrow" panose="020B0606020202030204" pitchFamily="34" charset="0"/>
                <a:cs typeface="Arial" pitchFamily="34" charset="0"/>
              </a:rPr>
              <a:t>is </a:t>
            </a:r>
            <a:r>
              <a:rPr lang="en-US" sz="2200" b="1" dirty="0">
                <a:solidFill>
                  <a:prstClr val="black"/>
                </a:solidFill>
                <a:effectLst>
                  <a:outerShdw blurRad="38100" dist="38100" dir="2700000" algn="tl">
                    <a:srgbClr val="000000">
                      <a:alpha val="43137"/>
                    </a:srgbClr>
                  </a:outerShdw>
                </a:effectLst>
                <a:latin typeface="Arial Narrow" panose="020B0606020202030204" pitchFamily="34" charset="0"/>
                <a:cs typeface="Arial" pitchFamily="34" charset="0"/>
              </a:rPr>
              <a:t>packaged in a Black Swift Technologies LLC </a:t>
            </a:r>
            <a:r>
              <a:rPr lang="en-US" sz="2200" b="1" i="1" dirty="0">
                <a:solidFill>
                  <a:prstClr val="black"/>
                </a:solidFill>
                <a:effectLst>
                  <a:outerShdw blurRad="38100" dist="38100" dir="2700000" algn="tl">
                    <a:srgbClr val="000000">
                      <a:alpha val="43137"/>
                    </a:srgbClr>
                  </a:outerShdw>
                </a:effectLst>
                <a:latin typeface="Arial Narrow" panose="020B0606020202030204" pitchFamily="34" charset="0"/>
                <a:cs typeface="Arial" pitchFamily="34" charset="0"/>
              </a:rPr>
              <a:t>Tempest</a:t>
            </a:r>
            <a:r>
              <a:rPr lang="en-US" sz="2200" b="1" dirty="0">
                <a:solidFill>
                  <a:prstClr val="black"/>
                </a:solidFill>
                <a:effectLst>
                  <a:outerShdw blurRad="38100" dist="38100" dir="2700000" algn="tl">
                    <a:srgbClr val="000000">
                      <a:alpha val="43137"/>
                    </a:srgbClr>
                  </a:outerShdw>
                </a:effectLst>
                <a:latin typeface="Arial Narrow" panose="020B0606020202030204" pitchFamily="34" charset="0"/>
                <a:cs typeface="Arial" pitchFamily="34" charset="0"/>
              </a:rPr>
              <a:t> aircraft (seen deployed here</a:t>
            </a:r>
            <a:r>
              <a:rPr lang="en-US" sz="2200" b="1" dirty="0" smtClean="0">
                <a:solidFill>
                  <a:prstClr val="black"/>
                </a:solidFill>
                <a:effectLst>
                  <a:outerShdw blurRad="38100" dist="38100" dir="2700000" algn="tl">
                    <a:srgbClr val="000000">
                      <a:alpha val="43137"/>
                    </a:srgbClr>
                  </a:outerShdw>
                </a:effectLst>
                <a:latin typeface="Arial Narrow" panose="020B0606020202030204" pitchFamily="34" charset="0"/>
                <a:cs typeface="Arial" pitchFamily="34" charset="0"/>
              </a:rPr>
              <a:t>).</a:t>
            </a:r>
            <a:endParaRPr lang="en-US" sz="2200" b="1" dirty="0">
              <a:solidFill>
                <a:prstClr val="black"/>
              </a:solidFill>
              <a:effectLst>
                <a:outerShdw blurRad="38100" dist="38100" dir="2700000" algn="tl">
                  <a:srgbClr val="000000">
                    <a:alpha val="43137"/>
                  </a:srgbClr>
                </a:outerShdw>
              </a:effectLst>
              <a:latin typeface="Arial Narrow" panose="020B0606020202030204" pitchFamily="34" charset="0"/>
              <a:cs typeface="Arial" pitchFamily="34" charset="0"/>
            </a:endParaRPr>
          </a:p>
        </p:txBody>
      </p:sp>
      <p:pic>
        <p:nvPicPr>
          <p:cNvPr id="9" name="Picture 3" descr="C:\Users\moroman\Desktop\malibu_logo.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1546" y="1016461"/>
            <a:ext cx="4129455" cy="302213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moroman\Google Drive\MALIBU\deploy8.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52400" y="4114800"/>
            <a:ext cx="4087368" cy="2238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289317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2075" y="76200"/>
            <a:ext cx="7535863" cy="1143000"/>
          </a:xfrm>
        </p:spPr>
        <p:txBody>
          <a:bodyPr/>
          <a:lstStyle/>
          <a:p>
            <a:r>
              <a:rPr lang="en-US" dirty="0" smtClean="0"/>
              <a:t>MALIBU Spectral Response</a:t>
            </a:r>
            <a:endParaRPr lang="en-US" dirty="0"/>
          </a:p>
        </p:txBody>
      </p:sp>
      <p:pic>
        <p:nvPicPr>
          <p:cNvPr id="11"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63352" y="1219200"/>
            <a:ext cx="7817296" cy="421808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394556" y="5447437"/>
            <a:ext cx="8354888" cy="830997"/>
          </a:xfrm>
          <a:prstGeom prst="rect">
            <a:avLst/>
          </a:prstGeom>
        </p:spPr>
        <p:txBody>
          <a:bodyPr wrap="square">
            <a:spAutoFit/>
          </a:bodyPr>
          <a:lstStyle/>
          <a:p>
            <a:pPr fontAlgn="auto">
              <a:spcBef>
                <a:spcPts val="0"/>
              </a:spcBef>
              <a:spcAft>
                <a:spcPts val="0"/>
              </a:spcAft>
            </a:pPr>
            <a:r>
              <a:rPr lang="en-US" sz="1600" dirty="0">
                <a:solidFill>
                  <a:srgbClr val="000000"/>
                </a:solidFill>
                <a:latin typeface="Book Antiqua"/>
              </a:rPr>
              <a:t>The MALIBU instrument design includes two </a:t>
            </a:r>
            <a:r>
              <a:rPr lang="en-US" sz="1600" u="sng" dirty="0">
                <a:solidFill>
                  <a:srgbClr val="000000"/>
                </a:solidFill>
                <a:latin typeface="Book Antiqua"/>
                <a:hlinkClick r:id="rId3"/>
              </a:rPr>
              <a:t>Tetracam optical units</a:t>
            </a:r>
            <a:r>
              <a:rPr lang="en-US" sz="1600" dirty="0">
                <a:solidFill>
                  <a:srgbClr val="000000"/>
                </a:solidFill>
                <a:latin typeface="Book Antiqua"/>
              </a:rPr>
              <a:t> matching the optical Land channels of key </a:t>
            </a:r>
            <a:r>
              <a:rPr lang="en-US" sz="1600" dirty="0" smtClean="0">
                <a:solidFill>
                  <a:srgbClr val="000000"/>
                </a:solidFill>
                <a:latin typeface="Book Antiqua"/>
              </a:rPr>
              <a:t>Land sensors </a:t>
            </a:r>
            <a:r>
              <a:rPr lang="en-US" sz="1600" dirty="0">
                <a:solidFill>
                  <a:srgbClr val="000000"/>
                </a:solidFill>
                <a:latin typeface="Book Antiqua"/>
              </a:rPr>
              <a:t>such as Landsat-8 OLI, Sentinel-2 MSI, Terra/Aqua MODIS, Terra MISR, and Suomi-NPP/JPSS VIIRS. </a:t>
            </a:r>
          </a:p>
        </p:txBody>
      </p:sp>
    </p:spTree>
    <p:extLst>
      <p:ext uri="{BB962C8B-B14F-4D97-AF65-F5344CB8AC3E}">
        <p14:creationId xmlns:p14="http://schemas.microsoft.com/office/powerpoint/2010/main" val="327848693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46567" y="362584"/>
            <a:ext cx="8564728" cy="5733413"/>
          </a:xfrm>
        </p:spPr>
      </p:pic>
    </p:spTree>
    <p:extLst>
      <p:ext uri="{BB962C8B-B14F-4D97-AF65-F5344CB8AC3E}">
        <p14:creationId xmlns:p14="http://schemas.microsoft.com/office/powerpoint/2010/main" val="80980178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46567" y="362584"/>
            <a:ext cx="8564730" cy="5733415"/>
          </a:xfrm>
        </p:spPr>
      </p:pic>
    </p:spTree>
    <p:extLst>
      <p:ext uri="{BB962C8B-B14F-4D97-AF65-F5344CB8AC3E}">
        <p14:creationId xmlns:p14="http://schemas.microsoft.com/office/powerpoint/2010/main" val="400722744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46567" y="362584"/>
            <a:ext cx="8564729" cy="5733414"/>
          </a:xfrm>
        </p:spPr>
      </p:pic>
    </p:spTree>
    <p:extLst>
      <p:ext uri="{BB962C8B-B14F-4D97-AF65-F5344CB8AC3E}">
        <p14:creationId xmlns:p14="http://schemas.microsoft.com/office/powerpoint/2010/main" val="412279161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2075" y="219075"/>
            <a:ext cx="7645767" cy="1143000"/>
          </a:xfrm>
        </p:spPr>
        <p:txBody>
          <a:bodyPr/>
          <a:lstStyle/>
          <a:p>
            <a:r>
              <a:rPr lang="en-US" dirty="0" smtClean="0"/>
              <a:t>Six types of drone concepts ‘crazier’ than MALIBU…</a:t>
            </a:r>
            <a:endParaRPr lang="en-US" dirty="0"/>
          </a:p>
        </p:txBody>
      </p:sp>
      <p:sp>
        <p:nvSpPr>
          <p:cNvPr id="4" name="Slide Number Placeholder 3"/>
          <p:cNvSpPr>
            <a:spLocks noGrp="1"/>
          </p:cNvSpPr>
          <p:nvPr>
            <p:ph type="sldNum" sz="quarter" idx="10"/>
          </p:nvPr>
        </p:nvSpPr>
        <p:spPr/>
        <p:txBody>
          <a:bodyPr/>
          <a:lstStyle/>
          <a:p>
            <a:fld id="{03B20809-2C1A-2940-BD8F-BA4A35534123}" type="slidenum">
              <a:rPr lang="en-US" smtClean="0">
                <a:solidFill>
                  <a:srgbClr val="000000"/>
                </a:solidFill>
              </a:rPr>
              <a:pPr/>
              <a:t>19</a:t>
            </a:fld>
            <a:endParaRPr lang="en-US">
              <a:solidFill>
                <a:srgbClr val="000000"/>
              </a:solidFill>
            </a:endParaRPr>
          </a:p>
        </p:txBody>
      </p:sp>
      <p:pic>
        <p:nvPicPr>
          <p:cNvPr id="1030" name="Picture 6" descr="http://blogs-images.forbes.com/gregorymcneal/files/2014/07/prime-air_high-resolution01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5924" y="1941651"/>
            <a:ext cx="2829726" cy="1540231"/>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bwMode="auto">
          <a:xfrm>
            <a:off x="370675" y="1571625"/>
            <a:ext cx="3675887" cy="361950"/>
          </a:xfrm>
          <a:prstGeom prst="rect">
            <a:avLst/>
          </a:prstGeom>
          <a:noFill/>
          <a:ln w="9525">
            <a:noFill/>
            <a:miter lim="800000"/>
            <a:headEnd/>
            <a:tailEnd/>
          </a:ln>
          <a:effectLst>
            <a:outerShdw blurRad="63500" dist="38099" dir="2700000" algn="ctr" rotWithShape="0">
              <a:srgbClr val="B3DCFF">
                <a:alpha val="50000"/>
              </a:srgbClr>
            </a:outerShdw>
          </a:effectLst>
        </p:spPr>
        <p:txBody>
          <a:bodyPr vert="horz" wrap="square" lIns="91440" tIns="45720" rIns="91440" bIns="45720" numCol="1" anchor="ctr" anchorCtr="0" compatLnSpc="1">
            <a:prstTxWarp prst="textNoShape">
              <a:avLst/>
            </a:prstTxWarp>
          </a:bodyPr>
          <a:lstStyle>
            <a:lvl1pPr algn="l" rtl="0" eaLnBrk="0" fontAlgn="base" hangingPunct="0">
              <a:lnSpc>
                <a:spcPct val="75000"/>
              </a:lnSpc>
              <a:spcBef>
                <a:spcPct val="0"/>
              </a:spcBef>
              <a:spcAft>
                <a:spcPct val="0"/>
              </a:spcAft>
              <a:defRPr sz="3400" b="1">
                <a:solidFill>
                  <a:srgbClr val="3F73DA"/>
                </a:solidFill>
                <a:latin typeface="+mj-lt"/>
                <a:ea typeface="ＭＳ Ｐゴシック" charset="-128"/>
                <a:cs typeface="ＭＳ Ｐゴシック" charset="-128"/>
              </a:defRPr>
            </a:lvl1pPr>
            <a:lvl2pPr algn="l" rtl="0" eaLnBrk="0" fontAlgn="base" hangingPunct="0">
              <a:lnSpc>
                <a:spcPct val="75000"/>
              </a:lnSpc>
              <a:spcBef>
                <a:spcPct val="0"/>
              </a:spcBef>
              <a:spcAft>
                <a:spcPct val="0"/>
              </a:spcAft>
              <a:defRPr sz="3400" b="1">
                <a:solidFill>
                  <a:srgbClr val="3F73DA"/>
                </a:solidFill>
                <a:latin typeface="Book Antiqua" pitchFamily="-106" charset="0"/>
                <a:ea typeface="ＭＳ Ｐゴシック" charset="-128"/>
                <a:cs typeface="ＭＳ Ｐゴシック" charset="-128"/>
              </a:defRPr>
            </a:lvl2pPr>
            <a:lvl3pPr algn="l" rtl="0" eaLnBrk="0" fontAlgn="base" hangingPunct="0">
              <a:lnSpc>
                <a:spcPct val="75000"/>
              </a:lnSpc>
              <a:spcBef>
                <a:spcPct val="0"/>
              </a:spcBef>
              <a:spcAft>
                <a:spcPct val="0"/>
              </a:spcAft>
              <a:defRPr sz="3400" b="1">
                <a:solidFill>
                  <a:srgbClr val="3F73DA"/>
                </a:solidFill>
                <a:latin typeface="Book Antiqua" pitchFamily="-106" charset="0"/>
                <a:ea typeface="ＭＳ Ｐゴシック" charset="-128"/>
                <a:cs typeface="ＭＳ Ｐゴシック" charset="-128"/>
              </a:defRPr>
            </a:lvl3pPr>
            <a:lvl4pPr algn="l" rtl="0" eaLnBrk="0" fontAlgn="base" hangingPunct="0">
              <a:lnSpc>
                <a:spcPct val="75000"/>
              </a:lnSpc>
              <a:spcBef>
                <a:spcPct val="0"/>
              </a:spcBef>
              <a:spcAft>
                <a:spcPct val="0"/>
              </a:spcAft>
              <a:defRPr sz="3400" b="1">
                <a:solidFill>
                  <a:srgbClr val="3F73DA"/>
                </a:solidFill>
                <a:latin typeface="Book Antiqua" pitchFamily="-106" charset="0"/>
                <a:ea typeface="ＭＳ Ｐゴシック" charset="-128"/>
                <a:cs typeface="ＭＳ Ｐゴシック" charset="-128"/>
              </a:defRPr>
            </a:lvl4pPr>
            <a:lvl5pPr algn="l" rtl="0" eaLnBrk="0" fontAlgn="base" hangingPunct="0">
              <a:lnSpc>
                <a:spcPct val="75000"/>
              </a:lnSpc>
              <a:spcBef>
                <a:spcPct val="0"/>
              </a:spcBef>
              <a:spcAft>
                <a:spcPct val="0"/>
              </a:spcAft>
              <a:defRPr sz="3400" b="1">
                <a:solidFill>
                  <a:srgbClr val="3F73DA"/>
                </a:solidFill>
                <a:latin typeface="Book Antiqua" pitchFamily="-106" charset="0"/>
                <a:ea typeface="ＭＳ Ｐゴシック" charset="-128"/>
                <a:cs typeface="ＭＳ Ｐゴシック" charset="-128"/>
              </a:defRPr>
            </a:lvl5pPr>
            <a:lvl6pPr marL="457200" algn="l" rtl="0" eaLnBrk="0" fontAlgn="base" hangingPunct="0">
              <a:lnSpc>
                <a:spcPct val="75000"/>
              </a:lnSpc>
              <a:spcBef>
                <a:spcPct val="0"/>
              </a:spcBef>
              <a:spcAft>
                <a:spcPct val="0"/>
              </a:spcAft>
              <a:defRPr sz="3400" b="1">
                <a:solidFill>
                  <a:srgbClr val="3F73DA"/>
                </a:solidFill>
                <a:latin typeface="Book Antiqua" pitchFamily="-106" charset="0"/>
              </a:defRPr>
            </a:lvl6pPr>
            <a:lvl7pPr marL="914400" algn="l" rtl="0" eaLnBrk="0" fontAlgn="base" hangingPunct="0">
              <a:lnSpc>
                <a:spcPct val="75000"/>
              </a:lnSpc>
              <a:spcBef>
                <a:spcPct val="0"/>
              </a:spcBef>
              <a:spcAft>
                <a:spcPct val="0"/>
              </a:spcAft>
              <a:defRPr sz="3400" b="1">
                <a:solidFill>
                  <a:srgbClr val="3F73DA"/>
                </a:solidFill>
                <a:latin typeface="Book Antiqua" pitchFamily="-106" charset="0"/>
              </a:defRPr>
            </a:lvl7pPr>
            <a:lvl8pPr marL="1371600" algn="l" rtl="0" eaLnBrk="0" fontAlgn="base" hangingPunct="0">
              <a:lnSpc>
                <a:spcPct val="75000"/>
              </a:lnSpc>
              <a:spcBef>
                <a:spcPct val="0"/>
              </a:spcBef>
              <a:spcAft>
                <a:spcPct val="0"/>
              </a:spcAft>
              <a:defRPr sz="3400" b="1">
                <a:solidFill>
                  <a:srgbClr val="3F73DA"/>
                </a:solidFill>
                <a:latin typeface="Book Antiqua" pitchFamily="-106" charset="0"/>
              </a:defRPr>
            </a:lvl8pPr>
            <a:lvl9pPr marL="1828800" algn="l" rtl="0" eaLnBrk="0" fontAlgn="base" hangingPunct="0">
              <a:lnSpc>
                <a:spcPct val="75000"/>
              </a:lnSpc>
              <a:spcBef>
                <a:spcPct val="0"/>
              </a:spcBef>
              <a:spcAft>
                <a:spcPct val="0"/>
              </a:spcAft>
              <a:defRPr sz="3400" b="1">
                <a:solidFill>
                  <a:srgbClr val="3F73DA"/>
                </a:solidFill>
                <a:latin typeface="Book Antiqua" pitchFamily="-106" charset="0"/>
              </a:defRPr>
            </a:lvl9pPr>
          </a:lstStyle>
          <a:p>
            <a:r>
              <a:rPr lang="en-US" sz="2400" kern="0" dirty="0" smtClean="0"/>
              <a:t>Package Delivery</a:t>
            </a:r>
            <a:endParaRPr lang="en-US" sz="2400" kern="0" dirty="0"/>
          </a:p>
        </p:txBody>
      </p:sp>
      <p:pic>
        <p:nvPicPr>
          <p:cNvPr id="1032" name="Picture 8" descr="http://dailybail.com/storage/burrito-bomber-drone-delivered-mexican-food.jpg?__SQUARESPACE_CACHEVERSION=136762279576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5924" y="3905250"/>
            <a:ext cx="1742693" cy="1160429"/>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txBox="1">
            <a:spLocks/>
          </p:cNvSpPr>
          <p:nvPr/>
        </p:nvSpPr>
        <p:spPr bwMode="auto">
          <a:xfrm>
            <a:off x="465925" y="3562350"/>
            <a:ext cx="3675887" cy="361950"/>
          </a:xfrm>
          <a:prstGeom prst="rect">
            <a:avLst/>
          </a:prstGeom>
          <a:noFill/>
          <a:ln w="9525">
            <a:noFill/>
            <a:miter lim="800000"/>
            <a:headEnd/>
            <a:tailEnd/>
          </a:ln>
          <a:effectLst>
            <a:outerShdw blurRad="63500" dist="38099" dir="2700000" algn="ctr" rotWithShape="0">
              <a:srgbClr val="B3DCFF">
                <a:alpha val="50000"/>
              </a:srgbClr>
            </a:outerShdw>
          </a:effectLst>
        </p:spPr>
        <p:txBody>
          <a:bodyPr vert="horz" wrap="square" lIns="91440" tIns="45720" rIns="91440" bIns="45720" numCol="1" anchor="ctr" anchorCtr="0" compatLnSpc="1">
            <a:prstTxWarp prst="textNoShape">
              <a:avLst/>
            </a:prstTxWarp>
          </a:bodyPr>
          <a:lstStyle>
            <a:lvl1pPr algn="l" rtl="0" eaLnBrk="0" fontAlgn="base" hangingPunct="0">
              <a:lnSpc>
                <a:spcPct val="75000"/>
              </a:lnSpc>
              <a:spcBef>
                <a:spcPct val="0"/>
              </a:spcBef>
              <a:spcAft>
                <a:spcPct val="0"/>
              </a:spcAft>
              <a:defRPr sz="3400" b="1">
                <a:solidFill>
                  <a:srgbClr val="3F73DA"/>
                </a:solidFill>
                <a:latin typeface="+mj-lt"/>
                <a:ea typeface="ＭＳ Ｐゴシック" charset="-128"/>
                <a:cs typeface="ＭＳ Ｐゴシック" charset="-128"/>
              </a:defRPr>
            </a:lvl1pPr>
            <a:lvl2pPr algn="l" rtl="0" eaLnBrk="0" fontAlgn="base" hangingPunct="0">
              <a:lnSpc>
                <a:spcPct val="75000"/>
              </a:lnSpc>
              <a:spcBef>
                <a:spcPct val="0"/>
              </a:spcBef>
              <a:spcAft>
                <a:spcPct val="0"/>
              </a:spcAft>
              <a:defRPr sz="3400" b="1">
                <a:solidFill>
                  <a:srgbClr val="3F73DA"/>
                </a:solidFill>
                <a:latin typeface="Book Antiqua" pitchFamily="-106" charset="0"/>
                <a:ea typeface="ＭＳ Ｐゴシック" charset="-128"/>
                <a:cs typeface="ＭＳ Ｐゴシック" charset="-128"/>
              </a:defRPr>
            </a:lvl2pPr>
            <a:lvl3pPr algn="l" rtl="0" eaLnBrk="0" fontAlgn="base" hangingPunct="0">
              <a:lnSpc>
                <a:spcPct val="75000"/>
              </a:lnSpc>
              <a:spcBef>
                <a:spcPct val="0"/>
              </a:spcBef>
              <a:spcAft>
                <a:spcPct val="0"/>
              </a:spcAft>
              <a:defRPr sz="3400" b="1">
                <a:solidFill>
                  <a:srgbClr val="3F73DA"/>
                </a:solidFill>
                <a:latin typeface="Book Antiqua" pitchFamily="-106" charset="0"/>
                <a:ea typeface="ＭＳ Ｐゴシック" charset="-128"/>
                <a:cs typeface="ＭＳ Ｐゴシック" charset="-128"/>
              </a:defRPr>
            </a:lvl3pPr>
            <a:lvl4pPr algn="l" rtl="0" eaLnBrk="0" fontAlgn="base" hangingPunct="0">
              <a:lnSpc>
                <a:spcPct val="75000"/>
              </a:lnSpc>
              <a:spcBef>
                <a:spcPct val="0"/>
              </a:spcBef>
              <a:spcAft>
                <a:spcPct val="0"/>
              </a:spcAft>
              <a:defRPr sz="3400" b="1">
                <a:solidFill>
                  <a:srgbClr val="3F73DA"/>
                </a:solidFill>
                <a:latin typeface="Book Antiqua" pitchFamily="-106" charset="0"/>
                <a:ea typeface="ＭＳ Ｐゴシック" charset="-128"/>
                <a:cs typeface="ＭＳ Ｐゴシック" charset="-128"/>
              </a:defRPr>
            </a:lvl4pPr>
            <a:lvl5pPr algn="l" rtl="0" eaLnBrk="0" fontAlgn="base" hangingPunct="0">
              <a:lnSpc>
                <a:spcPct val="75000"/>
              </a:lnSpc>
              <a:spcBef>
                <a:spcPct val="0"/>
              </a:spcBef>
              <a:spcAft>
                <a:spcPct val="0"/>
              </a:spcAft>
              <a:defRPr sz="3400" b="1">
                <a:solidFill>
                  <a:srgbClr val="3F73DA"/>
                </a:solidFill>
                <a:latin typeface="Book Antiqua" pitchFamily="-106" charset="0"/>
                <a:ea typeface="ＭＳ Ｐゴシック" charset="-128"/>
                <a:cs typeface="ＭＳ Ｐゴシック" charset="-128"/>
              </a:defRPr>
            </a:lvl5pPr>
            <a:lvl6pPr marL="457200" algn="l" rtl="0" eaLnBrk="0" fontAlgn="base" hangingPunct="0">
              <a:lnSpc>
                <a:spcPct val="75000"/>
              </a:lnSpc>
              <a:spcBef>
                <a:spcPct val="0"/>
              </a:spcBef>
              <a:spcAft>
                <a:spcPct val="0"/>
              </a:spcAft>
              <a:defRPr sz="3400" b="1">
                <a:solidFill>
                  <a:srgbClr val="3F73DA"/>
                </a:solidFill>
                <a:latin typeface="Book Antiqua" pitchFamily="-106" charset="0"/>
              </a:defRPr>
            </a:lvl6pPr>
            <a:lvl7pPr marL="914400" algn="l" rtl="0" eaLnBrk="0" fontAlgn="base" hangingPunct="0">
              <a:lnSpc>
                <a:spcPct val="75000"/>
              </a:lnSpc>
              <a:spcBef>
                <a:spcPct val="0"/>
              </a:spcBef>
              <a:spcAft>
                <a:spcPct val="0"/>
              </a:spcAft>
              <a:defRPr sz="3400" b="1">
                <a:solidFill>
                  <a:srgbClr val="3F73DA"/>
                </a:solidFill>
                <a:latin typeface="Book Antiqua" pitchFamily="-106" charset="0"/>
              </a:defRPr>
            </a:lvl7pPr>
            <a:lvl8pPr marL="1371600" algn="l" rtl="0" eaLnBrk="0" fontAlgn="base" hangingPunct="0">
              <a:lnSpc>
                <a:spcPct val="75000"/>
              </a:lnSpc>
              <a:spcBef>
                <a:spcPct val="0"/>
              </a:spcBef>
              <a:spcAft>
                <a:spcPct val="0"/>
              </a:spcAft>
              <a:defRPr sz="3400" b="1">
                <a:solidFill>
                  <a:srgbClr val="3F73DA"/>
                </a:solidFill>
                <a:latin typeface="Book Antiqua" pitchFamily="-106" charset="0"/>
              </a:defRPr>
            </a:lvl8pPr>
            <a:lvl9pPr marL="1828800" algn="l" rtl="0" eaLnBrk="0" fontAlgn="base" hangingPunct="0">
              <a:lnSpc>
                <a:spcPct val="75000"/>
              </a:lnSpc>
              <a:spcBef>
                <a:spcPct val="0"/>
              </a:spcBef>
              <a:spcAft>
                <a:spcPct val="0"/>
              </a:spcAft>
              <a:defRPr sz="3400" b="1">
                <a:solidFill>
                  <a:srgbClr val="3F73DA"/>
                </a:solidFill>
                <a:latin typeface="Book Antiqua" pitchFamily="-106" charset="0"/>
              </a:defRPr>
            </a:lvl9pPr>
          </a:lstStyle>
          <a:p>
            <a:r>
              <a:rPr lang="en-US" sz="2400" kern="0" dirty="0" smtClean="0"/>
              <a:t>Food Delivery</a:t>
            </a:r>
            <a:endParaRPr lang="en-US" sz="2400" kern="0" dirty="0"/>
          </a:p>
        </p:txBody>
      </p:sp>
      <p:pic>
        <p:nvPicPr>
          <p:cNvPr id="1034" name="Picture 10" descr="http://i2.cdn.turner.com/money/dam/assets/130604155205-dominoes-pizza-delivery-drone-620xa.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53248" y="4868615"/>
            <a:ext cx="1932852" cy="1084891"/>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p:cNvSpPr txBox="1">
            <a:spLocks/>
          </p:cNvSpPr>
          <p:nvPr/>
        </p:nvSpPr>
        <p:spPr bwMode="auto">
          <a:xfrm>
            <a:off x="3394075" y="1579701"/>
            <a:ext cx="3675887" cy="361950"/>
          </a:xfrm>
          <a:prstGeom prst="rect">
            <a:avLst/>
          </a:prstGeom>
          <a:noFill/>
          <a:ln w="9525">
            <a:noFill/>
            <a:miter lim="800000"/>
            <a:headEnd/>
            <a:tailEnd/>
          </a:ln>
          <a:effectLst>
            <a:outerShdw blurRad="63500" dist="38099" dir="2700000" algn="ctr" rotWithShape="0">
              <a:srgbClr val="B3DCFF">
                <a:alpha val="50000"/>
              </a:srgbClr>
            </a:outerShdw>
          </a:effectLst>
        </p:spPr>
        <p:txBody>
          <a:bodyPr vert="horz" wrap="square" lIns="91440" tIns="45720" rIns="91440" bIns="45720" numCol="1" anchor="ctr" anchorCtr="0" compatLnSpc="1">
            <a:prstTxWarp prst="textNoShape">
              <a:avLst/>
            </a:prstTxWarp>
          </a:bodyPr>
          <a:lstStyle>
            <a:lvl1pPr algn="l" rtl="0" eaLnBrk="0" fontAlgn="base" hangingPunct="0">
              <a:lnSpc>
                <a:spcPct val="75000"/>
              </a:lnSpc>
              <a:spcBef>
                <a:spcPct val="0"/>
              </a:spcBef>
              <a:spcAft>
                <a:spcPct val="0"/>
              </a:spcAft>
              <a:defRPr sz="3400" b="1">
                <a:solidFill>
                  <a:srgbClr val="3F73DA"/>
                </a:solidFill>
                <a:latin typeface="+mj-lt"/>
                <a:ea typeface="ＭＳ Ｐゴシック" charset="-128"/>
                <a:cs typeface="ＭＳ Ｐゴシック" charset="-128"/>
              </a:defRPr>
            </a:lvl1pPr>
            <a:lvl2pPr algn="l" rtl="0" eaLnBrk="0" fontAlgn="base" hangingPunct="0">
              <a:lnSpc>
                <a:spcPct val="75000"/>
              </a:lnSpc>
              <a:spcBef>
                <a:spcPct val="0"/>
              </a:spcBef>
              <a:spcAft>
                <a:spcPct val="0"/>
              </a:spcAft>
              <a:defRPr sz="3400" b="1">
                <a:solidFill>
                  <a:srgbClr val="3F73DA"/>
                </a:solidFill>
                <a:latin typeface="Book Antiqua" pitchFamily="-106" charset="0"/>
                <a:ea typeface="ＭＳ Ｐゴシック" charset="-128"/>
                <a:cs typeface="ＭＳ Ｐゴシック" charset="-128"/>
              </a:defRPr>
            </a:lvl2pPr>
            <a:lvl3pPr algn="l" rtl="0" eaLnBrk="0" fontAlgn="base" hangingPunct="0">
              <a:lnSpc>
                <a:spcPct val="75000"/>
              </a:lnSpc>
              <a:spcBef>
                <a:spcPct val="0"/>
              </a:spcBef>
              <a:spcAft>
                <a:spcPct val="0"/>
              </a:spcAft>
              <a:defRPr sz="3400" b="1">
                <a:solidFill>
                  <a:srgbClr val="3F73DA"/>
                </a:solidFill>
                <a:latin typeface="Book Antiqua" pitchFamily="-106" charset="0"/>
                <a:ea typeface="ＭＳ Ｐゴシック" charset="-128"/>
                <a:cs typeface="ＭＳ Ｐゴシック" charset="-128"/>
              </a:defRPr>
            </a:lvl3pPr>
            <a:lvl4pPr algn="l" rtl="0" eaLnBrk="0" fontAlgn="base" hangingPunct="0">
              <a:lnSpc>
                <a:spcPct val="75000"/>
              </a:lnSpc>
              <a:spcBef>
                <a:spcPct val="0"/>
              </a:spcBef>
              <a:spcAft>
                <a:spcPct val="0"/>
              </a:spcAft>
              <a:defRPr sz="3400" b="1">
                <a:solidFill>
                  <a:srgbClr val="3F73DA"/>
                </a:solidFill>
                <a:latin typeface="Book Antiqua" pitchFamily="-106" charset="0"/>
                <a:ea typeface="ＭＳ Ｐゴシック" charset="-128"/>
                <a:cs typeface="ＭＳ Ｐゴシック" charset="-128"/>
              </a:defRPr>
            </a:lvl4pPr>
            <a:lvl5pPr algn="l" rtl="0" eaLnBrk="0" fontAlgn="base" hangingPunct="0">
              <a:lnSpc>
                <a:spcPct val="75000"/>
              </a:lnSpc>
              <a:spcBef>
                <a:spcPct val="0"/>
              </a:spcBef>
              <a:spcAft>
                <a:spcPct val="0"/>
              </a:spcAft>
              <a:defRPr sz="3400" b="1">
                <a:solidFill>
                  <a:srgbClr val="3F73DA"/>
                </a:solidFill>
                <a:latin typeface="Book Antiqua" pitchFamily="-106" charset="0"/>
                <a:ea typeface="ＭＳ Ｐゴシック" charset="-128"/>
                <a:cs typeface="ＭＳ Ｐゴシック" charset="-128"/>
              </a:defRPr>
            </a:lvl5pPr>
            <a:lvl6pPr marL="457200" algn="l" rtl="0" eaLnBrk="0" fontAlgn="base" hangingPunct="0">
              <a:lnSpc>
                <a:spcPct val="75000"/>
              </a:lnSpc>
              <a:spcBef>
                <a:spcPct val="0"/>
              </a:spcBef>
              <a:spcAft>
                <a:spcPct val="0"/>
              </a:spcAft>
              <a:defRPr sz="3400" b="1">
                <a:solidFill>
                  <a:srgbClr val="3F73DA"/>
                </a:solidFill>
                <a:latin typeface="Book Antiqua" pitchFamily="-106" charset="0"/>
              </a:defRPr>
            </a:lvl6pPr>
            <a:lvl7pPr marL="914400" algn="l" rtl="0" eaLnBrk="0" fontAlgn="base" hangingPunct="0">
              <a:lnSpc>
                <a:spcPct val="75000"/>
              </a:lnSpc>
              <a:spcBef>
                <a:spcPct val="0"/>
              </a:spcBef>
              <a:spcAft>
                <a:spcPct val="0"/>
              </a:spcAft>
              <a:defRPr sz="3400" b="1">
                <a:solidFill>
                  <a:srgbClr val="3F73DA"/>
                </a:solidFill>
                <a:latin typeface="Book Antiqua" pitchFamily="-106" charset="0"/>
              </a:defRPr>
            </a:lvl7pPr>
            <a:lvl8pPr marL="1371600" algn="l" rtl="0" eaLnBrk="0" fontAlgn="base" hangingPunct="0">
              <a:lnSpc>
                <a:spcPct val="75000"/>
              </a:lnSpc>
              <a:spcBef>
                <a:spcPct val="0"/>
              </a:spcBef>
              <a:spcAft>
                <a:spcPct val="0"/>
              </a:spcAft>
              <a:defRPr sz="3400" b="1">
                <a:solidFill>
                  <a:srgbClr val="3F73DA"/>
                </a:solidFill>
                <a:latin typeface="Book Antiqua" pitchFamily="-106" charset="0"/>
              </a:defRPr>
            </a:lvl8pPr>
            <a:lvl9pPr marL="1828800" algn="l" rtl="0" eaLnBrk="0" fontAlgn="base" hangingPunct="0">
              <a:lnSpc>
                <a:spcPct val="75000"/>
              </a:lnSpc>
              <a:spcBef>
                <a:spcPct val="0"/>
              </a:spcBef>
              <a:spcAft>
                <a:spcPct val="0"/>
              </a:spcAft>
              <a:defRPr sz="3400" b="1">
                <a:solidFill>
                  <a:srgbClr val="3F73DA"/>
                </a:solidFill>
                <a:latin typeface="Book Antiqua" pitchFamily="-106" charset="0"/>
              </a:defRPr>
            </a:lvl9pPr>
          </a:lstStyle>
          <a:p>
            <a:r>
              <a:rPr lang="en-US" sz="2400" kern="0" dirty="0" smtClean="0"/>
              <a:t>IED Detection</a:t>
            </a:r>
            <a:endParaRPr lang="en-US" sz="2400" kern="0" dirty="0"/>
          </a:p>
        </p:txBody>
      </p:sp>
      <p:sp>
        <p:nvSpPr>
          <p:cNvPr id="15" name="Title 1"/>
          <p:cNvSpPr txBox="1">
            <a:spLocks/>
          </p:cNvSpPr>
          <p:nvPr/>
        </p:nvSpPr>
        <p:spPr bwMode="auto">
          <a:xfrm>
            <a:off x="3546475" y="4076700"/>
            <a:ext cx="3675887" cy="361950"/>
          </a:xfrm>
          <a:prstGeom prst="rect">
            <a:avLst/>
          </a:prstGeom>
          <a:noFill/>
          <a:ln w="9525">
            <a:noFill/>
            <a:miter lim="800000"/>
            <a:headEnd/>
            <a:tailEnd/>
          </a:ln>
          <a:effectLst>
            <a:outerShdw blurRad="63500" dist="38099" dir="2700000" algn="ctr" rotWithShape="0">
              <a:srgbClr val="B3DCFF">
                <a:alpha val="50000"/>
              </a:srgbClr>
            </a:outerShdw>
          </a:effectLst>
        </p:spPr>
        <p:txBody>
          <a:bodyPr vert="horz" wrap="square" lIns="91440" tIns="45720" rIns="91440" bIns="45720" numCol="1" anchor="ctr" anchorCtr="0" compatLnSpc="1">
            <a:prstTxWarp prst="textNoShape">
              <a:avLst/>
            </a:prstTxWarp>
          </a:bodyPr>
          <a:lstStyle>
            <a:lvl1pPr algn="l" rtl="0" eaLnBrk="0" fontAlgn="base" hangingPunct="0">
              <a:lnSpc>
                <a:spcPct val="75000"/>
              </a:lnSpc>
              <a:spcBef>
                <a:spcPct val="0"/>
              </a:spcBef>
              <a:spcAft>
                <a:spcPct val="0"/>
              </a:spcAft>
              <a:defRPr sz="3400" b="1">
                <a:solidFill>
                  <a:srgbClr val="3F73DA"/>
                </a:solidFill>
                <a:latin typeface="+mj-lt"/>
                <a:ea typeface="ＭＳ Ｐゴシック" charset="-128"/>
                <a:cs typeface="ＭＳ Ｐゴシック" charset="-128"/>
              </a:defRPr>
            </a:lvl1pPr>
            <a:lvl2pPr algn="l" rtl="0" eaLnBrk="0" fontAlgn="base" hangingPunct="0">
              <a:lnSpc>
                <a:spcPct val="75000"/>
              </a:lnSpc>
              <a:spcBef>
                <a:spcPct val="0"/>
              </a:spcBef>
              <a:spcAft>
                <a:spcPct val="0"/>
              </a:spcAft>
              <a:defRPr sz="3400" b="1">
                <a:solidFill>
                  <a:srgbClr val="3F73DA"/>
                </a:solidFill>
                <a:latin typeface="Book Antiqua" pitchFamily="-106" charset="0"/>
                <a:ea typeface="ＭＳ Ｐゴシック" charset="-128"/>
                <a:cs typeface="ＭＳ Ｐゴシック" charset="-128"/>
              </a:defRPr>
            </a:lvl2pPr>
            <a:lvl3pPr algn="l" rtl="0" eaLnBrk="0" fontAlgn="base" hangingPunct="0">
              <a:lnSpc>
                <a:spcPct val="75000"/>
              </a:lnSpc>
              <a:spcBef>
                <a:spcPct val="0"/>
              </a:spcBef>
              <a:spcAft>
                <a:spcPct val="0"/>
              </a:spcAft>
              <a:defRPr sz="3400" b="1">
                <a:solidFill>
                  <a:srgbClr val="3F73DA"/>
                </a:solidFill>
                <a:latin typeface="Book Antiqua" pitchFamily="-106" charset="0"/>
                <a:ea typeface="ＭＳ Ｐゴシック" charset="-128"/>
                <a:cs typeface="ＭＳ Ｐゴシック" charset="-128"/>
              </a:defRPr>
            </a:lvl3pPr>
            <a:lvl4pPr algn="l" rtl="0" eaLnBrk="0" fontAlgn="base" hangingPunct="0">
              <a:lnSpc>
                <a:spcPct val="75000"/>
              </a:lnSpc>
              <a:spcBef>
                <a:spcPct val="0"/>
              </a:spcBef>
              <a:spcAft>
                <a:spcPct val="0"/>
              </a:spcAft>
              <a:defRPr sz="3400" b="1">
                <a:solidFill>
                  <a:srgbClr val="3F73DA"/>
                </a:solidFill>
                <a:latin typeface="Book Antiqua" pitchFamily="-106" charset="0"/>
                <a:ea typeface="ＭＳ Ｐゴシック" charset="-128"/>
                <a:cs typeface="ＭＳ Ｐゴシック" charset="-128"/>
              </a:defRPr>
            </a:lvl4pPr>
            <a:lvl5pPr algn="l" rtl="0" eaLnBrk="0" fontAlgn="base" hangingPunct="0">
              <a:lnSpc>
                <a:spcPct val="75000"/>
              </a:lnSpc>
              <a:spcBef>
                <a:spcPct val="0"/>
              </a:spcBef>
              <a:spcAft>
                <a:spcPct val="0"/>
              </a:spcAft>
              <a:defRPr sz="3400" b="1">
                <a:solidFill>
                  <a:srgbClr val="3F73DA"/>
                </a:solidFill>
                <a:latin typeface="Book Antiqua" pitchFamily="-106" charset="0"/>
                <a:ea typeface="ＭＳ Ｐゴシック" charset="-128"/>
                <a:cs typeface="ＭＳ Ｐゴシック" charset="-128"/>
              </a:defRPr>
            </a:lvl5pPr>
            <a:lvl6pPr marL="457200" algn="l" rtl="0" eaLnBrk="0" fontAlgn="base" hangingPunct="0">
              <a:lnSpc>
                <a:spcPct val="75000"/>
              </a:lnSpc>
              <a:spcBef>
                <a:spcPct val="0"/>
              </a:spcBef>
              <a:spcAft>
                <a:spcPct val="0"/>
              </a:spcAft>
              <a:defRPr sz="3400" b="1">
                <a:solidFill>
                  <a:srgbClr val="3F73DA"/>
                </a:solidFill>
                <a:latin typeface="Book Antiqua" pitchFamily="-106" charset="0"/>
              </a:defRPr>
            </a:lvl6pPr>
            <a:lvl7pPr marL="914400" algn="l" rtl="0" eaLnBrk="0" fontAlgn="base" hangingPunct="0">
              <a:lnSpc>
                <a:spcPct val="75000"/>
              </a:lnSpc>
              <a:spcBef>
                <a:spcPct val="0"/>
              </a:spcBef>
              <a:spcAft>
                <a:spcPct val="0"/>
              </a:spcAft>
              <a:defRPr sz="3400" b="1">
                <a:solidFill>
                  <a:srgbClr val="3F73DA"/>
                </a:solidFill>
                <a:latin typeface="Book Antiqua" pitchFamily="-106" charset="0"/>
              </a:defRPr>
            </a:lvl7pPr>
            <a:lvl8pPr marL="1371600" algn="l" rtl="0" eaLnBrk="0" fontAlgn="base" hangingPunct="0">
              <a:lnSpc>
                <a:spcPct val="75000"/>
              </a:lnSpc>
              <a:spcBef>
                <a:spcPct val="0"/>
              </a:spcBef>
              <a:spcAft>
                <a:spcPct val="0"/>
              </a:spcAft>
              <a:defRPr sz="3400" b="1">
                <a:solidFill>
                  <a:srgbClr val="3F73DA"/>
                </a:solidFill>
                <a:latin typeface="Book Antiqua" pitchFamily="-106" charset="0"/>
              </a:defRPr>
            </a:lvl8pPr>
            <a:lvl9pPr marL="1828800" algn="l" rtl="0" eaLnBrk="0" fontAlgn="base" hangingPunct="0">
              <a:lnSpc>
                <a:spcPct val="75000"/>
              </a:lnSpc>
              <a:spcBef>
                <a:spcPct val="0"/>
              </a:spcBef>
              <a:spcAft>
                <a:spcPct val="0"/>
              </a:spcAft>
              <a:defRPr sz="3400" b="1">
                <a:solidFill>
                  <a:srgbClr val="3F73DA"/>
                </a:solidFill>
                <a:latin typeface="Book Antiqua" pitchFamily="-106" charset="0"/>
              </a:defRPr>
            </a:lvl9pPr>
          </a:lstStyle>
          <a:p>
            <a:r>
              <a:rPr lang="en-US" sz="2400" kern="0" dirty="0" smtClean="0"/>
              <a:t>Wildfire Drone</a:t>
            </a:r>
            <a:endParaRPr lang="en-US" sz="2400" kern="0" dirty="0"/>
          </a:p>
        </p:txBody>
      </p:sp>
      <p:pic>
        <p:nvPicPr>
          <p:cNvPr id="1036" name="Picture 12" descr="http://i2.cdn.turner.com/money/dam/assets/121002092547-ts-nasa-hurricane-drone-00014211-video-15.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81115" y="1941651"/>
            <a:ext cx="2506441" cy="1406841"/>
          </a:xfrm>
          <a:prstGeom prst="rect">
            <a:avLst/>
          </a:prstGeom>
          <a:noFill/>
          <a:extLst>
            <a:ext uri="{909E8E84-426E-40dd-AFC4-6F175D3DCCD1}">
              <a14:hiddenFill xmlns:a14="http://schemas.microsoft.com/office/drawing/2010/main">
                <a:solidFill>
                  <a:srgbClr val="FFFFFF"/>
                </a:solidFill>
              </a14:hiddenFill>
            </a:ext>
          </a:extLst>
        </p:spPr>
      </p:pic>
      <p:sp>
        <p:nvSpPr>
          <p:cNvPr id="17" name="Title 1"/>
          <p:cNvSpPr txBox="1">
            <a:spLocks/>
          </p:cNvSpPr>
          <p:nvPr/>
        </p:nvSpPr>
        <p:spPr bwMode="auto">
          <a:xfrm>
            <a:off x="6381115" y="1587777"/>
            <a:ext cx="3675887" cy="361950"/>
          </a:xfrm>
          <a:prstGeom prst="rect">
            <a:avLst/>
          </a:prstGeom>
          <a:noFill/>
          <a:ln w="9525">
            <a:noFill/>
            <a:miter lim="800000"/>
            <a:headEnd/>
            <a:tailEnd/>
          </a:ln>
          <a:effectLst>
            <a:outerShdw blurRad="63500" dist="38099" dir="2700000" algn="ctr" rotWithShape="0">
              <a:srgbClr val="B3DCFF">
                <a:alpha val="50000"/>
              </a:srgbClr>
            </a:outerShdw>
          </a:effectLst>
        </p:spPr>
        <p:txBody>
          <a:bodyPr vert="horz" wrap="square" lIns="91440" tIns="45720" rIns="91440" bIns="45720" numCol="1" anchor="ctr" anchorCtr="0" compatLnSpc="1">
            <a:prstTxWarp prst="textNoShape">
              <a:avLst/>
            </a:prstTxWarp>
          </a:bodyPr>
          <a:lstStyle>
            <a:lvl1pPr algn="l" rtl="0" eaLnBrk="0" fontAlgn="base" hangingPunct="0">
              <a:lnSpc>
                <a:spcPct val="75000"/>
              </a:lnSpc>
              <a:spcBef>
                <a:spcPct val="0"/>
              </a:spcBef>
              <a:spcAft>
                <a:spcPct val="0"/>
              </a:spcAft>
              <a:defRPr sz="3400" b="1">
                <a:solidFill>
                  <a:srgbClr val="3F73DA"/>
                </a:solidFill>
                <a:latin typeface="+mj-lt"/>
                <a:ea typeface="ＭＳ Ｐゴシック" charset="-128"/>
                <a:cs typeface="ＭＳ Ｐゴシック" charset="-128"/>
              </a:defRPr>
            </a:lvl1pPr>
            <a:lvl2pPr algn="l" rtl="0" eaLnBrk="0" fontAlgn="base" hangingPunct="0">
              <a:lnSpc>
                <a:spcPct val="75000"/>
              </a:lnSpc>
              <a:spcBef>
                <a:spcPct val="0"/>
              </a:spcBef>
              <a:spcAft>
                <a:spcPct val="0"/>
              </a:spcAft>
              <a:defRPr sz="3400" b="1">
                <a:solidFill>
                  <a:srgbClr val="3F73DA"/>
                </a:solidFill>
                <a:latin typeface="Book Antiqua" pitchFamily="-106" charset="0"/>
                <a:ea typeface="ＭＳ Ｐゴシック" charset="-128"/>
                <a:cs typeface="ＭＳ Ｐゴシック" charset="-128"/>
              </a:defRPr>
            </a:lvl2pPr>
            <a:lvl3pPr algn="l" rtl="0" eaLnBrk="0" fontAlgn="base" hangingPunct="0">
              <a:lnSpc>
                <a:spcPct val="75000"/>
              </a:lnSpc>
              <a:spcBef>
                <a:spcPct val="0"/>
              </a:spcBef>
              <a:spcAft>
                <a:spcPct val="0"/>
              </a:spcAft>
              <a:defRPr sz="3400" b="1">
                <a:solidFill>
                  <a:srgbClr val="3F73DA"/>
                </a:solidFill>
                <a:latin typeface="Book Antiqua" pitchFamily="-106" charset="0"/>
                <a:ea typeface="ＭＳ Ｐゴシック" charset="-128"/>
                <a:cs typeface="ＭＳ Ｐゴシック" charset="-128"/>
              </a:defRPr>
            </a:lvl3pPr>
            <a:lvl4pPr algn="l" rtl="0" eaLnBrk="0" fontAlgn="base" hangingPunct="0">
              <a:lnSpc>
                <a:spcPct val="75000"/>
              </a:lnSpc>
              <a:spcBef>
                <a:spcPct val="0"/>
              </a:spcBef>
              <a:spcAft>
                <a:spcPct val="0"/>
              </a:spcAft>
              <a:defRPr sz="3400" b="1">
                <a:solidFill>
                  <a:srgbClr val="3F73DA"/>
                </a:solidFill>
                <a:latin typeface="Book Antiqua" pitchFamily="-106" charset="0"/>
                <a:ea typeface="ＭＳ Ｐゴシック" charset="-128"/>
                <a:cs typeface="ＭＳ Ｐゴシック" charset="-128"/>
              </a:defRPr>
            </a:lvl4pPr>
            <a:lvl5pPr algn="l" rtl="0" eaLnBrk="0" fontAlgn="base" hangingPunct="0">
              <a:lnSpc>
                <a:spcPct val="75000"/>
              </a:lnSpc>
              <a:spcBef>
                <a:spcPct val="0"/>
              </a:spcBef>
              <a:spcAft>
                <a:spcPct val="0"/>
              </a:spcAft>
              <a:defRPr sz="3400" b="1">
                <a:solidFill>
                  <a:srgbClr val="3F73DA"/>
                </a:solidFill>
                <a:latin typeface="Book Antiqua" pitchFamily="-106" charset="0"/>
                <a:ea typeface="ＭＳ Ｐゴシック" charset="-128"/>
                <a:cs typeface="ＭＳ Ｐゴシック" charset="-128"/>
              </a:defRPr>
            </a:lvl5pPr>
            <a:lvl6pPr marL="457200" algn="l" rtl="0" eaLnBrk="0" fontAlgn="base" hangingPunct="0">
              <a:lnSpc>
                <a:spcPct val="75000"/>
              </a:lnSpc>
              <a:spcBef>
                <a:spcPct val="0"/>
              </a:spcBef>
              <a:spcAft>
                <a:spcPct val="0"/>
              </a:spcAft>
              <a:defRPr sz="3400" b="1">
                <a:solidFill>
                  <a:srgbClr val="3F73DA"/>
                </a:solidFill>
                <a:latin typeface="Book Antiqua" pitchFamily="-106" charset="0"/>
              </a:defRPr>
            </a:lvl6pPr>
            <a:lvl7pPr marL="914400" algn="l" rtl="0" eaLnBrk="0" fontAlgn="base" hangingPunct="0">
              <a:lnSpc>
                <a:spcPct val="75000"/>
              </a:lnSpc>
              <a:spcBef>
                <a:spcPct val="0"/>
              </a:spcBef>
              <a:spcAft>
                <a:spcPct val="0"/>
              </a:spcAft>
              <a:defRPr sz="3400" b="1">
                <a:solidFill>
                  <a:srgbClr val="3F73DA"/>
                </a:solidFill>
                <a:latin typeface="Book Antiqua" pitchFamily="-106" charset="0"/>
              </a:defRPr>
            </a:lvl7pPr>
            <a:lvl8pPr marL="1371600" algn="l" rtl="0" eaLnBrk="0" fontAlgn="base" hangingPunct="0">
              <a:lnSpc>
                <a:spcPct val="75000"/>
              </a:lnSpc>
              <a:spcBef>
                <a:spcPct val="0"/>
              </a:spcBef>
              <a:spcAft>
                <a:spcPct val="0"/>
              </a:spcAft>
              <a:defRPr sz="3400" b="1">
                <a:solidFill>
                  <a:srgbClr val="3F73DA"/>
                </a:solidFill>
                <a:latin typeface="Book Antiqua" pitchFamily="-106" charset="0"/>
              </a:defRPr>
            </a:lvl8pPr>
            <a:lvl9pPr marL="1828800" algn="l" rtl="0" eaLnBrk="0" fontAlgn="base" hangingPunct="0">
              <a:lnSpc>
                <a:spcPct val="75000"/>
              </a:lnSpc>
              <a:spcBef>
                <a:spcPct val="0"/>
              </a:spcBef>
              <a:spcAft>
                <a:spcPct val="0"/>
              </a:spcAft>
              <a:defRPr sz="3400" b="1">
                <a:solidFill>
                  <a:srgbClr val="3F73DA"/>
                </a:solidFill>
                <a:latin typeface="Book Antiqua" pitchFamily="-106" charset="0"/>
              </a:defRPr>
            </a:lvl9pPr>
          </a:lstStyle>
          <a:p>
            <a:r>
              <a:rPr lang="en-US" sz="2400" kern="0" dirty="0" smtClean="0"/>
              <a:t>Hurricane Drone</a:t>
            </a:r>
            <a:endParaRPr lang="en-US" sz="2400" kern="0" dirty="0"/>
          </a:p>
        </p:txBody>
      </p:sp>
      <p:pic>
        <p:nvPicPr>
          <p:cNvPr id="1038" name="Picture 14" descr="http://2.bp.blogspot.com/-1K52rTjFNNQ/UlAZCdoWX2I/AAAAAAAABhU/-jWOLtpP1Kk/s1600/robobees.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507985" y="4151391"/>
            <a:ext cx="2499857" cy="1677909"/>
          </a:xfrm>
          <a:prstGeom prst="rect">
            <a:avLst/>
          </a:prstGeom>
          <a:noFill/>
          <a:extLst>
            <a:ext uri="{909E8E84-426E-40dd-AFC4-6F175D3DCCD1}">
              <a14:hiddenFill xmlns:a14="http://schemas.microsoft.com/office/drawing/2010/main">
                <a:solidFill>
                  <a:srgbClr val="FFFFFF"/>
                </a:solidFill>
              </a14:hiddenFill>
            </a:ext>
          </a:extLst>
        </p:spPr>
      </p:pic>
      <p:sp>
        <p:nvSpPr>
          <p:cNvPr id="19" name="Title 1"/>
          <p:cNvSpPr txBox="1">
            <a:spLocks/>
          </p:cNvSpPr>
          <p:nvPr/>
        </p:nvSpPr>
        <p:spPr bwMode="auto">
          <a:xfrm>
            <a:off x="6450835" y="3837066"/>
            <a:ext cx="3675887" cy="361950"/>
          </a:xfrm>
          <a:prstGeom prst="rect">
            <a:avLst/>
          </a:prstGeom>
          <a:noFill/>
          <a:ln w="9525">
            <a:noFill/>
            <a:miter lim="800000"/>
            <a:headEnd/>
            <a:tailEnd/>
          </a:ln>
          <a:effectLst>
            <a:outerShdw blurRad="63500" dist="38099" dir="2700000" algn="ctr" rotWithShape="0">
              <a:srgbClr val="B3DCFF">
                <a:alpha val="50000"/>
              </a:srgbClr>
            </a:outerShdw>
          </a:effectLst>
        </p:spPr>
        <p:txBody>
          <a:bodyPr vert="horz" wrap="square" lIns="91440" tIns="45720" rIns="91440" bIns="45720" numCol="1" anchor="ctr" anchorCtr="0" compatLnSpc="1">
            <a:prstTxWarp prst="textNoShape">
              <a:avLst/>
            </a:prstTxWarp>
          </a:bodyPr>
          <a:lstStyle>
            <a:lvl1pPr algn="l" rtl="0" eaLnBrk="0" fontAlgn="base" hangingPunct="0">
              <a:lnSpc>
                <a:spcPct val="75000"/>
              </a:lnSpc>
              <a:spcBef>
                <a:spcPct val="0"/>
              </a:spcBef>
              <a:spcAft>
                <a:spcPct val="0"/>
              </a:spcAft>
              <a:defRPr sz="3400" b="1">
                <a:solidFill>
                  <a:srgbClr val="3F73DA"/>
                </a:solidFill>
                <a:latin typeface="+mj-lt"/>
                <a:ea typeface="ＭＳ Ｐゴシック" charset="-128"/>
                <a:cs typeface="ＭＳ Ｐゴシック" charset="-128"/>
              </a:defRPr>
            </a:lvl1pPr>
            <a:lvl2pPr algn="l" rtl="0" eaLnBrk="0" fontAlgn="base" hangingPunct="0">
              <a:lnSpc>
                <a:spcPct val="75000"/>
              </a:lnSpc>
              <a:spcBef>
                <a:spcPct val="0"/>
              </a:spcBef>
              <a:spcAft>
                <a:spcPct val="0"/>
              </a:spcAft>
              <a:defRPr sz="3400" b="1">
                <a:solidFill>
                  <a:srgbClr val="3F73DA"/>
                </a:solidFill>
                <a:latin typeface="Book Antiqua" pitchFamily="-106" charset="0"/>
                <a:ea typeface="ＭＳ Ｐゴシック" charset="-128"/>
                <a:cs typeface="ＭＳ Ｐゴシック" charset="-128"/>
              </a:defRPr>
            </a:lvl2pPr>
            <a:lvl3pPr algn="l" rtl="0" eaLnBrk="0" fontAlgn="base" hangingPunct="0">
              <a:lnSpc>
                <a:spcPct val="75000"/>
              </a:lnSpc>
              <a:spcBef>
                <a:spcPct val="0"/>
              </a:spcBef>
              <a:spcAft>
                <a:spcPct val="0"/>
              </a:spcAft>
              <a:defRPr sz="3400" b="1">
                <a:solidFill>
                  <a:srgbClr val="3F73DA"/>
                </a:solidFill>
                <a:latin typeface="Book Antiqua" pitchFamily="-106" charset="0"/>
                <a:ea typeface="ＭＳ Ｐゴシック" charset="-128"/>
                <a:cs typeface="ＭＳ Ｐゴシック" charset="-128"/>
              </a:defRPr>
            </a:lvl3pPr>
            <a:lvl4pPr algn="l" rtl="0" eaLnBrk="0" fontAlgn="base" hangingPunct="0">
              <a:lnSpc>
                <a:spcPct val="75000"/>
              </a:lnSpc>
              <a:spcBef>
                <a:spcPct val="0"/>
              </a:spcBef>
              <a:spcAft>
                <a:spcPct val="0"/>
              </a:spcAft>
              <a:defRPr sz="3400" b="1">
                <a:solidFill>
                  <a:srgbClr val="3F73DA"/>
                </a:solidFill>
                <a:latin typeface="Book Antiqua" pitchFamily="-106" charset="0"/>
                <a:ea typeface="ＭＳ Ｐゴシック" charset="-128"/>
                <a:cs typeface="ＭＳ Ｐゴシック" charset="-128"/>
              </a:defRPr>
            </a:lvl4pPr>
            <a:lvl5pPr algn="l" rtl="0" eaLnBrk="0" fontAlgn="base" hangingPunct="0">
              <a:lnSpc>
                <a:spcPct val="75000"/>
              </a:lnSpc>
              <a:spcBef>
                <a:spcPct val="0"/>
              </a:spcBef>
              <a:spcAft>
                <a:spcPct val="0"/>
              </a:spcAft>
              <a:defRPr sz="3400" b="1">
                <a:solidFill>
                  <a:srgbClr val="3F73DA"/>
                </a:solidFill>
                <a:latin typeface="Book Antiqua" pitchFamily="-106" charset="0"/>
                <a:ea typeface="ＭＳ Ｐゴシック" charset="-128"/>
                <a:cs typeface="ＭＳ Ｐゴシック" charset="-128"/>
              </a:defRPr>
            </a:lvl5pPr>
            <a:lvl6pPr marL="457200" algn="l" rtl="0" eaLnBrk="0" fontAlgn="base" hangingPunct="0">
              <a:lnSpc>
                <a:spcPct val="75000"/>
              </a:lnSpc>
              <a:spcBef>
                <a:spcPct val="0"/>
              </a:spcBef>
              <a:spcAft>
                <a:spcPct val="0"/>
              </a:spcAft>
              <a:defRPr sz="3400" b="1">
                <a:solidFill>
                  <a:srgbClr val="3F73DA"/>
                </a:solidFill>
                <a:latin typeface="Book Antiqua" pitchFamily="-106" charset="0"/>
              </a:defRPr>
            </a:lvl6pPr>
            <a:lvl7pPr marL="914400" algn="l" rtl="0" eaLnBrk="0" fontAlgn="base" hangingPunct="0">
              <a:lnSpc>
                <a:spcPct val="75000"/>
              </a:lnSpc>
              <a:spcBef>
                <a:spcPct val="0"/>
              </a:spcBef>
              <a:spcAft>
                <a:spcPct val="0"/>
              </a:spcAft>
              <a:defRPr sz="3400" b="1">
                <a:solidFill>
                  <a:srgbClr val="3F73DA"/>
                </a:solidFill>
                <a:latin typeface="Book Antiqua" pitchFamily="-106" charset="0"/>
              </a:defRPr>
            </a:lvl7pPr>
            <a:lvl8pPr marL="1371600" algn="l" rtl="0" eaLnBrk="0" fontAlgn="base" hangingPunct="0">
              <a:lnSpc>
                <a:spcPct val="75000"/>
              </a:lnSpc>
              <a:spcBef>
                <a:spcPct val="0"/>
              </a:spcBef>
              <a:spcAft>
                <a:spcPct val="0"/>
              </a:spcAft>
              <a:defRPr sz="3400" b="1">
                <a:solidFill>
                  <a:srgbClr val="3F73DA"/>
                </a:solidFill>
                <a:latin typeface="Book Antiqua" pitchFamily="-106" charset="0"/>
              </a:defRPr>
            </a:lvl8pPr>
            <a:lvl9pPr marL="1828800" algn="l" rtl="0" eaLnBrk="0" fontAlgn="base" hangingPunct="0">
              <a:lnSpc>
                <a:spcPct val="75000"/>
              </a:lnSpc>
              <a:spcBef>
                <a:spcPct val="0"/>
              </a:spcBef>
              <a:spcAft>
                <a:spcPct val="0"/>
              </a:spcAft>
              <a:defRPr sz="3400" b="1">
                <a:solidFill>
                  <a:srgbClr val="3F73DA"/>
                </a:solidFill>
                <a:latin typeface="Book Antiqua" pitchFamily="-106" charset="0"/>
              </a:defRPr>
            </a:lvl9pPr>
          </a:lstStyle>
          <a:p>
            <a:r>
              <a:rPr lang="en-US" sz="2400" kern="0" dirty="0" smtClean="0"/>
              <a:t>Pollinating Drone</a:t>
            </a:r>
            <a:endParaRPr lang="en-US" sz="2400" kern="0" dirty="0"/>
          </a:p>
        </p:txBody>
      </p:sp>
      <p:pic>
        <p:nvPicPr>
          <p:cNvPr id="1040" name="Picture 16" descr="http://i2.cdn.turner.com/money/dam/assets/130816162554-firefighters-drones-620xa.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519170" y="4438650"/>
            <a:ext cx="2834640" cy="159105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cmsimg.militarytimes.com/apps/pbcsi.dll/bilde?Site=M6&amp;Date=20120716&amp;Category=NEWS&amp;ArtNo=207160305&amp;Ref=AR&amp;MaxW=640&amp;Border=0&amp;Improved-sensors-images-let-drones-fight-IEDs"/>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451224" y="1885950"/>
            <a:ext cx="2701925" cy="1794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187324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de-CH" altLang="en-US" sz="4000" b="1" dirty="0" smtClean="0">
                <a:latin typeface="Avenir Heavy" charset="0"/>
                <a:ea typeface="Avenir Heavy" charset="0"/>
                <a:cs typeface="Avenir Heavy" charset="0"/>
              </a:rPr>
              <a:t>CEOS &gt; WGCV &gt; LPV</a:t>
            </a:r>
          </a:p>
        </p:txBody>
      </p:sp>
      <p:sp>
        <p:nvSpPr>
          <p:cNvPr id="6147" name="Content Placeholder 2"/>
          <p:cNvSpPr>
            <a:spLocks noGrp="1"/>
          </p:cNvSpPr>
          <p:nvPr>
            <p:ph idx="1"/>
          </p:nvPr>
        </p:nvSpPr>
        <p:spPr>
          <a:xfrm>
            <a:off x="609600" y="908051"/>
            <a:ext cx="8426450" cy="3097014"/>
          </a:xfrm>
        </p:spPr>
        <p:txBody>
          <a:bodyPr/>
          <a:lstStyle/>
          <a:p>
            <a:pPr marL="0" indent="0" eaLnBrk="1" hangingPunct="1">
              <a:buFont typeface="Arial" charset="0"/>
              <a:buNone/>
            </a:pPr>
            <a:r>
              <a:rPr lang="de-CH" altLang="en-US" sz="2400" b="1" dirty="0" smtClean="0">
                <a:latin typeface="Avenir Heavy" charset="0"/>
                <a:ea typeface="Avenir Heavy" charset="0"/>
                <a:cs typeface="Avenir Heavy" charset="0"/>
              </a:rPr>
              <a:t>CEOS</a:t>
            </a:r>
            <a:r>
              <a:rPr lang="de-CH" altLang="en-US" sz="2400" dirty="0" smtClean="0">
                <a:latin typeface="Avenir Medium" charset="0"/>
                <a:ea typeface="Avenir Medium" charset="0"/>
                <a:cs typeface="Avenir Medium" charset="0"/>
              </a:rPr>
              <a:t> - Committee on Earth Observation Satellites   </a:t>
            </a:r>
          </a:p>
          <a:p>
            <a:pPr marL="400050" lvl="1" indent="0" eaLnBrk="1" hangingPunct="1">
              <a:buFont typeface="Arial" charset="0"/>
              <a:buNone/>
            </a:pPr>
            <a:r>
              <a:rPr lang="de-CH" altLang="en-US" sz="1800" dirty="0" smtClean="0">
                <a:latin typeface="Avenir Light" charset="0"/>
                <a:ea typeface="Avenir Light" charset="0"/>
                <a:cs typeface="Avenir Light" charset="0"/>
              </a:rPr>
              <a:t>31 CEOS Members (e.g. space agencies, research centers</a:t>
            </a:r>
            <a:r>
              <a:rPr lang="de-CH" altLang="en-US" sz="1800" dirty="0">
                <a:latin typeface="Avenir Light" charset="0"/>
                <a:ea typeface="Avenir Light" charset="0"/>
                <a:cs typeface="Avenir Light" charset="0"/>
              </a:rPr>
              <a:t>)</a:t>
            </a:r>
            <a:endParaRPr lang="de-CH" altLang="en-US" sz="1800" dirty="0" smtClean="0">
              <a:latin typeface="Avenir Light" charset="0"/>
              <a:ea typeface="Avenir Light" charset="0"/>
              <a:cs typeface="Avenir Light" charset="0"/>
            </a:endParaRPr>
          </a:p>
          <a:p>
            <a:pPr marL="400050" lvl="1" indent="0" eaLnBrk="1" hangingPunct="1">
              <a:buFont typeface="Arial" charset="0"/>
              <a:buNone/>
            </a:pPr>
            <a:r>
              <a:rPr lang="de-CH" altLang="en-US" sz="1800" dirty="0" smtClean="0">
                <a:latin typeface="Avenir Light" charset="0"/>
                <a:ea typeface="Avenir Light" charset="0"/>
                <a:cs typeface="Avenir Light" charset="0"/>
              </a:rPr>
              <a:t>24 Associate Members (e.g., UNEP, WMO, GCOS)</a:t>
            </a:r>
          </a:p>
          <a:p>
            <a:pPr marL="0" indent="0" eaLnBrk="1" hangingPunct="1">
              <a:buFont typeface="Arial" charset="0"/>
              <a:buNone/>
            </a:pPr>
            <a:endParaRPr lang="de-CH" altLang="en-US" sz="1100" dirty="0" smtClean="0">
              <a:latin typeface="Avenir Medium" charset="0"/>
              <a:ea typeface="Avenir Medium" charset="0"/>
              <a:cs typeface="Avenir Medium" charset="0"/>
            </a:endParaRPr>
          </a:p>
          <a:p>
            <a:pPr marL="0" indent="0" eaLnBrk="1" hangingPunct="1">
              <a:buFont typeface="Arial" charset="0"/>
              <a:buNone/>
            </a:pPr>
            <a:r>
              <a:rPr lang="de-CH" altLang="en-US" sz="2000" dirty="0" smtClean="0">
                <a:latin typeface="Avenir Medium" charset="0"/>
                <a:ea typeface="Avenir Medium" charset="0"/>
                <a:cs typeface="Avenir Medium" charset="0"/>
              </a:rPr>
              <a:t>CEOS  </a:t>
            </a:r>
            <a:r>
              <a:rPr lang="en-US" altLang="en-US" sz="2000" dirty="0" smtClean="0">
                <a:latin typeface="Avenir Medium" charset="0"/>
                <a:ea typeface="Avenir Medium" charset="0"/>
                <a:cs typeface="Avenir Medium" charset="0"/>
              </a:rPr>
              <a:t>coordinates civil space-based EO to benefit society</a:t>
            </a:r>
          </a:p>
          <a:p>
            <a:pPr marL="0" indent="0" eaLnBrk="1" hangingPunct="1">
              <a:buFont typeface="Arial" charset="0"/>
              <a:buNone/>
            </a:pPr>
            <a:endParaRPr lang="en-US" altLang="en-US" sz="700" dirty="0" smtClean="0">
              <a:latin typeface="Avenir Medium" charset="0"/>
              <a:ea typeface="Avenir Medium" charset="0"/>
              <a:cs typeface="Avenir Medium" charset="0"/>
            </a:endParaRPr>
          </a:p>
          <a:p>
            <a:pPr marL="0" indent="0" eaLnBrk="1" hangingPunct="1">
              <a:buFont typeface="Arial" charset="0"/>
              <a:buNone/>
            </a:pPr>
            <a:endParaRPr lang="en-US" altLang="en-US" sz="2000" dirty="0" smtClean="0">
              <a:latin typeface="Avenir Medium" charset="0"/>
              <a:ea typeface="Avenir Medium" charset="0"/>
              <a:cs typeface="Avenir Medium" charset="0"/>
            </a:endParaRPr>
          </a:p>
          <a:p>
            <a:pPr marL="0" indent="0" eaLnBrk="1" hangingPunct="1">
              <a:buFont typeface="Arial" charset="0"/>
              <a:buNone/>
            </a:pPr>
            <a:r>
              <a:rPr lang="en-US" altLang="en-US" sz="2000" dirty="0" smtClean="0">
                <a:latin typeface="Avenir Medium" charset="0"/>
                <a:ea typeface="Avenir Medium" charset="0"/>
                <a:cs typeface="Avenir Medium" charset="0"/>
              </a:rPr>
              <a:t>The </a:t>
            </a:r>
            <a:r>
              <a:rPr lang="en-US" altLang="en-US" sz="2000" b="1" dirty="0" smtClean="0">
                <a:latin typeface="Avenir Heavy" charset="0"/>
                <a:ea typeface="Avenir Heavy" charset="0"/>
                <a:cs typeface="Avenir Heavy" charset="0"/>
              </a:rPr>
              <a:t>Working Group on Calibration and Validation </a:t>
            </a:r>
            <a:r>
              <a:rPr lang="en-US" altLang="en-US" sz="2000" dirty="0" smtClean="0">
                <a:latin typeface="Avenir Medium" charset="0"/>
                <a:ea typeface="Avenir Medium" charset="0"/>
                <a:cs typeface="Avenir Medium" charset="0"/>
              </a:rPr>
              <a:t>(WGCV) is one of  5 CEOS working groups.</a:t>
            </a:r>
          </a:p>
          <a:p>
            <a:pPr marL="0" indent="0" algn="ctr" eaLnBrk="1" hangingPunct="1">
              <a:buFont typeface="Arial" charset="0"/>
              <a:buNone/>
            </a:pPr>
            <a:endParaRPr lang="en-US" altLang="en-US" sz="2000" dirty="0" smtClean="0">
              <a:latin typeface="Avenir Medium" charset="0"/>
              <a:ea typeface="Avenir Medium" charset="0"/>
              <a:cs typeface="Avenir Medium" charset="0"/>
            </a:endParaRPr>
          </a:p>
          <a:p>
            <a:pPr marL="400050" lvl="1" indent="0" eaLnBrk="1" hangingPunct="1">
              <a:buFont typeface="Arial" charset="0"/>
              <a:buNone/>
            </a:pPr>
            <a:r>
              <a:rPr lang="en-US" altLang="en-US" sz="2000" dirty="0" smtClean="0">
                <a:latin typeface="Avenir Medium" charset="0"/>
                <a:ea typeface="Avenir Medium" charset="0"/>
                <a:cs typeface="Avenir Medium" charset="0"/>
              </a:rPr>
              <a:t> </a:t>
            </a:r>
          </a:p>
          <a:p>
            <a:pPr marL="400050" lvl="1" indent="0" eaLnBrk="1" hangingPunct="1">
              <a:buFont typeface="Arial" charset="0"/>
              <a:buNone/>
            </a:pPr>
            <a:endParaRPr lang="en-US" altLang="en-US" sz="2000" dirty="0" smtClean="0">
              <a:latin typeface="Avenir Medium" charset="0"/>
              <a:ea typeface="Avenir Medium" charset="0"/>
              <a:cs typeface="Avenir Medium" charset="0"/>
            </a:endParaRPr>
          </a:p>
          <a:p>
            <a:pPr marL="400050" lvl="1" indent="0" eaLnBrk="1" hangingPunct="1">
              <a:buFont typeface="Arial" charset="0"/>
              <a:buNone/>
            </a:pPr>
            <a:r>
              <a:rPr lang="en-US" altLang="en-US" sz="2000" dirty="0" smtClean="0">
                <a:latin typeface="Avenir Medium" charset="0"/>
                <a:ea typeface="Avenir Medium" charset="0"/>
                <a:cs typeface="Avenir Medium" charset="0"/>
              </a:rPr>
              <a:t> </a:t>
            </a:r>
            <a:endParaRPr lang="de-CH" altLang="en-US" sz="2400" dirty="0" smtClean="0">
              <a:latin typeface="Avenir Medium" charset="0"/>
              <a:ea typeface="Avenir Medium" charset="0"/>
              <a:cs typeface="Avenir Medium" charset="0"/>
            </a:endParaRPr>
          </a:p>
        </p:txBody>
      </p:sp>
      <p:sp>
        <p:nvSpPr>
          <p:cNvPr id="28676" name="TextBox 4"/>
          <p:cNvSpPr txBox="1">
            <a:spLocks noChangeArrowheads="1"/>
          </p:cNvSpPr>
          <p:nvPr/>
        </p:nvSpPr>
        <p:spPr bwMode="auto">
          <a:xfrm>
            <a:off x="609600" y="3971812"/>
            <a:ext cx="8355013" cy="2794611"/>
          </a:xfrm>
          <a:prstGeom prst="rect">
            <a:avLst/>
          </a:prstGeom>
          <a:solidFill>
            <a:srgbClr val="CCFFCC"/>
          </a:solidFill>
          <a:ln w="9525">
            <a:solidFill>
              <a:srgbClr val="9E8E5C"/>
            </a:solidFill>
            <a:miter lim="800000"/>
            <a:headEnd/>
            <a:tailEnd/>
          </a:ln>
          <a:effectLst>
            <a:outerShdw blurRad="50800" dist="38100" dir="2700000" algn="tl" rotWithShape="0">
              <a:srgbClr val="808080">
                <a:alpha val="39999"/>
              </a:srgbClr>
            </a:outerShdw>
          </a:effectLst>
        </p:spPr>
        <p:txBody>
          <a:bodyPr>
            <a:spAutoFit/>
          </a:bodyPr>
          <a:lstStyle>
            <a:lvl1pPr>
              <a:defRPr sz="1700">
                <a:solidFill>
                  <a:schemeClr val="tx1"/>
                </a:solidFill>
                <a:latin typeface="Arial" pitchFamily="34" charset="0"/>
                <a:ea typeface="ＭＳ Ｐゴシック" pitchFamily="34" charset="-128"/>
              </a:defRPr>
            </a:lvl1pPr>
            <a:lvl2pPr>
              <a:defRPr sz="1700">
                <a:solidFill>
                  <a:schemeClr val="tx1"/>
                </a:solidFill>
                <a:latin typeface="Arial" pitchFamily="34" charset="0"/>
                <a:ea typeface="ＭＳ Ｐゴシック" pitchFamily="34" charset="-128"/>
              </a:defRPr>
            </a:lvl2pPr>
            <a:lvl3pPr marL="1143000" indent="-228600">
              <a:defRPr sz="1700">
                <a:solidFill>
                  <a:schemeClr val="tx1"/>
                </a:solidFill>
                <a:latin typeface="Arial" pitchFamily="34" charset="0"/>
                <a:ea typeface="ＭＳ Ｐゴシック" pitchFamily="34" charset="-128"/>
              </a:defRPr>
            </a:lvl3pPr>
            <a:lvl4pPr marL="1600200" indent="-228600">
              <a:defRPr sz="1700">
                <a:solidFill>
                  <a:schemeClr val="tx1"/>
                </a:solidFill>
                <a:latin typeface="Arial" pitchFamily="34" charset="0"/>
                <a:ea typeface="ＭＳ Ｐゴシック" pitchFamily="34" charset="-128"/>
              </a:defRPr>
            </a:lvl4pPr>
            <a:lvl5pPr marL="2057400" indent="-228600">
              <a:defRPr sz="17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7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7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7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700">
                <a:solidFill>
                  <a:schemeClr val="tx1"/>
                </a:solidFill>
                <a:latin typeface="Arial" pitchFamily="34" charset="0"/>
                <a:ea typeface="ＭＳ Ｐゴシック" pitchFamily="34" charset="-128"/>
              </a:defRPr>
            </a:lvl9pPr>
          </a:lstStyle>
          <a:p>
            <a:pPr marL="0" lvl="1" eaLnBrk="0" hangingPunct="0">
              <a:lnSpc>
                <a:spcPct val="110000"/>
              </a:lnSpc>
              <a:defRPr/>
            </a:pPr>
            <a:r>
              <a:rPr lang="en-US" altLang="en-US" sz="2000" b="1" dirty="0" smtClean="0">
                <a:solidFill>
                  <a:srgbClr val="000090"/>
                </a:solidFill>
                <a:latin typeface="Avenir Heavy" charset="0"/>
                <a:ea typeface="Avenir Heavy" charset="0"/>
                <a:cs typeface="Avenir Heavy" charset="0"/>
              </a:rPr>
              <a:t>Land Product Validation (LPV)</a:t>
            </a:r>
            <a:r>
              <a:rPr lang="en-US" altLang="en-US" sz="1800" b="1" dirty="0" smtClean="0">
                <a:solidFill>
                  <a:srgbClr val="000090"/>
                </a:solidFill>
                <a:latin typeface="Avenir Heavy" charset="0"/>
                <a:ea typeface="Avenir Heavy" charset="0"/>
                <a:cs typeface="Avenir Heavy" charset="0"/>
              </a:rPr>
              <a:t> </a:t>
            </a:r>
            <a:r>
              <a:rPr lang="en-US" altLang="en-US" sz="1800" dirty="0" smtClean="0">
                <a:solidFill>
                  <a:prstClr val="black"/>
                </a:solidFill>
                <a:latin typeface="Avenir Medium" charset="0"/>
                <a:ea typeface="Avenir Medium" charset="0"/>
                <a:cs typeface="Avenir Medium" charset="0"/>
              </a:rPr>
              <a:t>is one of 6 WGCV subgroups</a:t>
            </a:r>
            <a:endParaRPr lang="en-US" altLang="en-US" sz="600" dirty="0" smtClean="0">
              <a:solidFill>
                <a:prstClr val="black"/>
              </a:solidFill>
              <a:latin typeface="Avenir Medium" charset="0"/>
              <a:ea typeface="Avenir Medium" charset="0"/>
              <a:cs typeface="Avenir Medium" charset="0"/>
            </a:endParaRPr>
          </a:p>
          <a:p>
            <a:pPr eaLnBrk="0" hangingPunct="0">
              <a:lnSpc>
                <a:spcPct val="110000"/>
              </a:lnSpc>
              <a:spcBef>
                <a:spcPts val="600"/>
              </a:spcBef>
              <a:defRPr/>
            </a:pPr>
            <a:r>
              <a:rPr lang="en-US" altLang="en-US" sz="1800" dirty="0" smtClean="0">
                <a:solidFill>
                  <a:prstClr val="black"/>
                </a:solidFill>
                <a:latin typeface="Avenir Light" charset="0"/>
                <a:ea typeface="Avenir Light" charset="0"/>
                <a:cs typeface="Avenir Light" charset="0"/>
              </a:rPr>
              <a:t>Current LPV Officers:</a:t>
            </a:r>
          </a:p>
          <a:p>
            <a:pPr eaLnBrk="0" hangingPunct="0">
              <a:lnSpc>
                <a:spcPct val="110000"/>
              </a:lnSpc>
              <a:spcBef>
                <a:spcPts val="600"/>
              </a:spcBef>
              <a:buFont typeface="Arial" pitchFamily="34" charset="0"/>
              <a:buNone/>
              <a:defRPr/>
            </a:pPr>
            <a:r>
              <a:rPr lang="en-US" altLang="en-US" sz="1800" dirty="0" smtClean="0">
                <a:solidFill>
                  <a:prstClr val="black"/>
                </a:solidFill>
                <a:latin typeface="Avenir Light" charset="0"/>
                <a:ea typeface="Avenir Light" charset="0"/>
                <a:cs typeface="Avenir Light" charset="0"/>
              </a:rPr>
              <a:t>Chair	 	       	Miguel </a:t>
            </a:r>
            <a:r>
              <a:rPr lang="en-US" altLang="en-US" sz="1800" dirty="0" err="1" smtClean="0">
                <a:solidFill>
                  <a:prstClr val="black"/>
                </a:solidFill>
                <a:latin typeface="Avenir Light" charset="0"/>
                <a:ea typeface="Avenir Light" charset="0"/>
                <a:cs typeface="Avenir Light" charset="0"/>
              </a:rPr>
              <a:t>Román</a:t>
            </a:r>
            <a:r>
              <a:rPr lang="en-US" altLang="en-US" sz="1800" dirty="0" smtClean="0">
                <a:solidFill>
                  <a:prstClr val="black"/>
                </a:solidFill>
                <a:latin typeface="Avenir Light" charset="0"/>
                <a:ea typeface="Avenir Light" charset="0"/>
                <a:cs typeface="Avenir Light" charset="0"/>
              </a:rPr>
              <a:t>              	NASA GFSC</a:t>
            </a:r>
          </a:p>
          <a:p>
            <a:pPr eaLnBrk="0" hangingPunct="0">
              <a:lnSpc>
                <a:spcPct val="110000"/>
              </a:lnSpc>
              <a:defRPr/>
            </a:pPr>
            <a:r>
              <a:rPr lang="en-US" altLang="en-US" sz="1800" dirty="0">
                <a:solidFill>
                  <a:prstClr val="black"/>
                </a:solidFill>
                <a:latin typeface="Avenir Light" charset="0"/>
                <a:ea typeface="Avenir Light" charset="0"/>
                <a:cs typeface="Avenir Light" charset="0"/>
              </a:rPr>
              <a:t>Vice-Chair      </a:t>
            </a:r>
            <a:r>
              <a:rPr lang="en-US" altLang="en-US" sz="1800" dirty="0" smtClean="0">
                <a:solidFill>
                  <a:prstClr val="black"/>
                </a:solidFill>
                <a:latin typeface="Avenir Light" charset="0"/>
                <a:ea typeface="Avenir Light" charset="0"/>
                <a:cs typeface="Avenir Light" charset="0"/>
              </a:rPr>
              <a:t>		Fernando Camacho	EOLAB/U. of Valencia</a:t>
            </a:r>
          </a:p>
          <a:p>
            <a:pPr eaLnBrk="0" hangingPunct="0">
              <a:lnSpc>
                <a:spcPct val="110000"/>
              </a:lnSpc>
              <a:defRPr/>
            </a:pPr>
            <a:r>
              <a:rPr lang="en-US" altLang="en-US" sz="1800" dirty="0" smtClean="0">
                <a:solidFill>
                  <a:prstClr val="black"/>
                </a:solidFill>
                <a:latin typeface="Avenir Light" charset="0"/>
                <a:ea typeface="Avenir Light" charset="0"/>
                <a:cs typeface="Avenir Light" charset="0"/>
              </a:rPr>
              <a:t>Secretariat		Jaime Nickeson 		SSAI/NASA GSFC</a:t>
            </a:r>
          </a:p>
          <a:p>
            <a:pPr eaLnBrk="0" hangingPunct="0">
              <a:lnSpc>
                <a:spcPct val="110000"/>
              </a:lnSpc>
              <a:defRPr/>
            </a:pPr>
            <a:r>
              <a:rPr lang="en-US" altLang="en-US" sz="1800" dirty="0" smtClean="0">
                <a:solidFill>
                  <a:prstClr val="black"/>
                </a:solidFill>
                <a:latin typeface="Avenir Light" charset="0"/>
                <a:ea typeface="Avenir Light" charset="0"/>
                <a:cs typeface="Avenir Light" charset="0"/>
              </a:rPr>
              <a:t>Protocol Dev.		Pierre Guillevic		UMD/NASA GSFC</a:t>
            </a:r>
          </a:p>
          <a:p>
            <a:pPr eaLnBrk="0" hangingPunct="0">
              <a:lnSpc>
                <a:spcPct val="110000"/>
              </a:lnSpc>
              <a:defRPr/>
            </a:pPr>
            <a:r>
              <a:rPr lang="en-US" altLang="en-US" sz="1800" dirty="0" smtClean="0">
                <a:solidFill>
                  <a:prstClr val="black"/>
                </a:solidFill>
                <a:latin typeface="Avenir Light" charset="0"/>
                <a:ea typeface="Avenir Light" charset="0"/>
                <a:cs typeface="Avenir Light" charset="0"/>
              </a:rPr>
              <a:t>LPCS Liaison		Zhuosen Wang		ESSIC/ NASA GSFC</a:t>
            </a:r>
          </a:p>
          <a:p>
            <a:pPr eaLnBrk="0" hangingPunct="0">
              <a:lnSpc>
                <a:spcPct val="110000"/>
              </a:lnSpc>
              <a:spcBef>
                <a:spcPts val="600"/>
              </a:spcBef>
              <a:buFont typeface="Arial" pitchFamily="34" charset="0"/>
              <a:buNone/>
              <a:defRPr/>
            </a:pPr>
            <a:r>
              <a:rPr lang="en-US" altLang="en-US" sz="1800" dirty="0" smtClean="0">
                <a:solidFill>
                  <a:prstClr val="black"/>
                </a:solidFill>
                <a:latin typeface="Avenir Light" charset="0"/>
                <a:ea typeface="Avenir Light" charset="0"/>
                <a:cs typeface="Avenir Light" charset="0"/>
              </a:rPr>
              <a:t>+ 11 Focus Areas with ~2 co-leads each                              </a:t>
            </a:r>
          </a:p>
        </p:txBody>
      </p:sp>
      <p:sp>
        <p:nvSpPr>
          <p:cNvPr id="5" name="Slide Number Placeholder 4"/>
          <p:cNvSpPr>
            <a:spLocks noGrp="1"/>
          </p:cNvSpPr>
          <p:nvPr>
            <p:ph type="sldNum" sz="quarter" idx="11"/>
          </p:nvPr>
        </p:nvSpPr>
        <p:spPr>
          <a:xfrm>
            <a:off x="6705600" y="6381750"/>
            <a:ext cx="2133600" cy="365125"/>
          </a:xfrm>
        </p:spPr>
        <p:txBody>
          <a:bodyPr/>
          <a:lstStyle/>
          <a:p>
            <a:pPr>
              <a:defRPr/>
            </a:pPr>
            <a:fld id="{539973ED-3CA8-486F-9949-DD3997A21E33}" type="slidenum">
              <a:rPr lang="en-US" altLang="en-US" smtClean="0"/>
              <a:pPr>
                <a:defRPr/>
              </a:pPr>
              <a:t>2</a:t>
            </a:fld>
            <a:endParaRPr lang="en-US" altLang="en-US"/>
          </a:p>
        </p:txBody>
      </p:sp>
    </p:spTree>
    <p:extLst>
      <p:ext uri="{BB962C8B-B14F-4D97-AF65-F5344CB8AC3E}">
        <p14:creationId xmlns:p14="http://schemas.microsoft.com/office/powerpoint/2010/main" val="295462162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66711" y="440571"/>
            <a:ext cx="7010578" cy="6253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019859" y="211667"/>
            <a:ext cx="5104282" cy="830997"/>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rgbClr val="FF0000"/>
                </a:solidFill>
                <a:effectLst/>
                <a:uLnTx/>
                <a:uFillTx/>
                <a:latin typeface="Arial Narrow" panose="020B0606020202030204" pitchFamily="34" charset="0"/>
              </a:rPr>
              <a:t>NASA Flight Readiness Review Approval</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rgbClr val="FF0000"/>
                </a:solidFill>
                <a:effectLst/>
                <a:uLnTx/>
                <a:uFillTx/>
                <a:latin typeface="Arial Narrow" panose="020B0606020202030204" pitchFamily="34" charset="0"/>
              </a:rPr>
              <a:t>COA-Gov’t</a:t>
            </a:r>
            <a:endParaRPr kumimoji="0" lang="en-US" sz="1800" b="1" i="0" u="none" strike="noStrike" kern="0" cap="none" spc="0" normalizeH="0" baseline="0" noProof="0" dirty="0" smtClean="0">
              <a:ln>
                <a:noFill/>
              </a:ln>
              <a:solidFill>
                <a:srgbClr val="FF0000"/>
              </a:solidFill>
              <a:effectLst/>
              <a:uLnTx/>
              <a:uFillTx/>
            </a:endParaRPr>
          </a:p>
        </p:txBody>
      </p:sp>
    </p:spTree>
    <p:extLst>
      <p:ext uri="{BB962C8B-B14F-4D97-AF65-F5344CB8AC3E}">
        <p14:creationId xmlns:p14="http://schemas.microsoft.com/office/powerpoint/2010/main" val="279274474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11280" y="585986"/>
            <a:ext cx="4194465" cy="3420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603617" y="145163"/>
            <a:ext cx="7936789" cy="461665"/>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Narrow" panose="020B0606020202030204" pitchFamily="34" charset="0"/>
              </a:rPr>
              <a:t>FAA Section</a:t>
            </a:r>
            <a:r>
              <a:rPr kumimoji="0" lang="en-US" sz="2400" b="1" i="0" u="none" strike="noStrike" kern="0" cap="none" spc="0" normalizeH="0" noProof="0" dirty="0" smtClean="0">
                <a:ln>
                  <a:noFill/>
                </a:ln>
                <a:solidFill>
                  <a:srgbClr val="FF0000"/>
                </a:solidFill>
                <a:effectLst>
                  <a:outerShdw blurRad="38100" dist="38100" dir="2700000" algn="tl">
                    <a:srgbClr val="000000">
                      <a:alpha val="43137"/>
                    </a:srgbClr>
                  </a:outerShdw>
                </a:effectLst>
                <a:uLnTx/>
                <a:uFillTx/>
                <a:latin typeface="Arial Narrow" panose="020B0606020202030204" pitchFamily="34" charset="0"/>
              </a:rPr>
              <a:t> 333 and Transport Canada Full Blanket Exemptions</a:t>
            </a:r>
            <a:endParaRPr kumimoji="0" lang="en-US" sz="1800" b="1" i="0" u="none" strike="noStrike" kern="0" cap="none" spc="0" normalizeH="0" baseline="0" noProof="0" dirty="0" smtClean="0">
              <a:ln>
                <a:noFill/>
              </a:ln>
              <a:solidFill>
                <a:srgbClr val="FF0000"/>
              </a:solidFill>
              <a:effectLst>
                <a:outerShdw blurRad="38100" dist="38100" dir="2700000" algn="tl">
                  <a:srgbClr val="000000">
                    <a:alpha val="43137"/>
                  </a:srgbClr>
                </a:outerShdw>
              </a:effectLst>
              <a:uLnTx/>
              <a:uFillTx/>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15599" y="4006014"/>
            <a:ext cx="5528401" cy="2782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655718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2075" y="190500"/>
            <a:ext cx="7535863" cy="1143000"/>
          </a:xfrm>
        </p:spPr>
        <p:txBody>
          <a:bodyPr/>
          <a:lstStyle/>
          <a:p>
            <a:r>
              <a:rPr lang="en-US" sz="3200" dirty="0" smtClean="0"/>
              <a:t>MALIBU Test Flight – (6/28/16 – 7/1/16)</a:t>
            </a:r>
            <a:br>
              <a:rPr lang="en-US" sz="3200" dirty="0" smtClean="0"/>
            </a:br>
            <a:r>
              <a:rPr lang="en-US" sz="3200" dirty="0" smtClean="0"/>
              <a:t>(Pawnee National Grasslands, CO) </a:t>
            </a:r>
            <a:endParaRPr lang="en-US" sz="3200" dirty="0"/>
          </a:p>
        </p:txBody>
      </p:sp>
      <p:sp>
        <p:nvSpPr>
          <p:cNvPr id="4" name="Slide Number Placeholder 3"/>
          <p:cNvSpPr>
            <a:spLocks noGrp="1"/>
          </p:cNvSpPr>
          <p:nvPr>
            <p:ph type="sldNum" sz="quarter" idx="10"/>
          </p:nvPr>
        </p:nvSpPr>
        <p:spPr/>
        <p:txBody>
          <a:bodyPr/>
          <a:lstStyle/>
          <a:p>
            <a:fld id="{03B20809-2C1A-2940-BD8F-BA4A35534123}" type="slidenum">
              <a:rPr lang="en-US" smtClean="0">
                <a:solidFill>
                  <a:srgbClr val="000000"/>
                </a:solidFill>
              </a:rPr>
              <a:pPr/>
              <a:t>22</a:t>
            </a:fld>
            <a:endParaRPr lang="en-US">
              <a:solidFill>
                <a:srgbClr val="000000"/>
              </a:solidFill>
            </a:endParaRPr>
          </a:p>
        </p:txBody>
      </p:sp>
      <p:pic>
        <p:nvPicPr>
          <p:cNvPr id="5122" name="Picture 2" descr="C:\Users\moroman\AppData\Local\Microsoft\Windows\Temporary Internet Files\Content.Outlook\M04FACUG\PawneeNGL.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90500" y="1438275"/>
            <a:ext cx="4495038" cy="4495038"/>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85537" y="1247774"/>
            <a:ext cx="4334637" cy="31204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descr="Pawnee Buttes, Copyright 2003 by Jan K. France, Images of Colorad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94096" y="4067385"/>
            <a:ext cx="3517517" cy="2280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839963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NASA-FAA </a:t>
            </a:r>
            <a:r>
              <a:rPr lang="en-US" sz="3200" dirty="0"/>
              <a:t>Approved MALIBU </a:t>
            </a:r>
            <a:r>
              <a:rPr lang="en-US" sz="3200" dirty="0" smtClean="0"/>
              <a:t>Sites</a:t>
            </a:r>
            <a:endParaRPr lang="en-US" sz="3200" dirty="0"/>
          </a:p>
        </p:txBody>
      </p:sp>
      <p:sp>
        <p:nvSpPr>
          <p:cNvPr id="4" name="Slide Number Placeholder 3"/>
          <p:cNvSpPr>
            <a:spLocks noGrp="1"/>
          </p:cNvSpPr>
          <p:nvPr>
            <p:ph type="sldNum" sz="quarter" idx="10"/>
          </p:nvPr>
        </p:nvSpPr>
        <p:spPr/>
        <p:txBody>
          <a:bodyPr/>
          <a:lstStyle/>
          <a:p>
            <a:fld id="{03B20809-2C1A-2940-BD8F-BA4A35534123}" type="slidenum">
              <a:rPr lang="en-US" smtClean="0">
                <a:solidFill>
                  <a:srgbClr val="000000"/>
                </a:solidFill>
              </a:rPr>
              <a:pPr/>
              <a:t>23</a:t>
            </a:fld>
            <a:endParaRPr lang="en-US">
              <a:solidFill>
                <a:srgbClr val="000000"/>
              </a:solidFill>
            </a:endParaRPr>
          </a:p>
        </p:txBody>
      </p:sp>
      <p:pic>
        <p:nvPicPr>
          <p:cNvPr id="5122"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83267" y="1335775"/>
            <a:ext cx="5643217" cy="3830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052181" y="5334000"/>
            <a:ext cx="7039638" cy="461665"/>
          </a:xfrm>
          <a:prstGeom prst="rect">
            <a:avLst/>
          </a:prstGeom>
          <a:noFill/>
        </p:spPr>
        <p:txBody>
          <a:bodyPr wrap="square" rtlCol="0">
            <a:spAutoFit/>
          </a:bodyPr>
          <a:lstStyle/>
          <a:p>
            <a:pPr algn="ctr"/>
            <a:r>
              <a:rPr lang="en-US" sz="2400" dirty="0" smtClean="0">
                <a:solidFill>
                  <a:srgbClr val="000000"/>
                </a:solidFill>
                <a:latin typeface="Arial Narrow" panose="020B0606020202030204" pitchFamily="34" charset="0"/>
              </a:rPr>
              <a:t>Meeting COA-Gov’t and FAA Section 333 requirements</a:t>
            </a:r>
            <a:endParaRPr lang="en-US" sz="2400" dirty="0">
              <a:solidFill>
                <a:srgbClr val="000000"/>
              </a:solidFill>
              <a:latin typeface="Arial Narrow" panose="020B0606020202030204" pitchFamily="34" charset="0"/>
            </a:endParaRPr>
          </a:p>
        </p:txBody>
      </p:sp>
      <p:sp>
        <p:nvSpPr>
          <p:cNvPr id="3" name="Explosion 1 2"/>
          <p:cNvSpPr/>
          <p:nvPr/>
        </p:nvSpPr>
        <p:spPr bwMode="auto">
          <a:xfrm>
            <a:off x="5054143" y="2111433"/>
            <a:ext cx="3898670" cy="2834640"/>
          </a:xfrm>
          <a:prstGeom prst="irregularSeal1">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Book Antiqua" pitchFamily="-106" charset="0"/>
              </a:rPr>
              <a:t>MODIS/VIIRS Team Member </a:t>
            </a:r>
            <a:r>
              <a:rPr kumimoji="0" lang="en-US" sz="1600" b="1" i="0" u="none" strike="noStrike" cap="none" normalizeH="0" dirty="0" smtClean="0">
                <a:ln>
                  <a:noFill/>
                </a:ln>
                <a:solidFill>
                  <a:schemeClr val="tx1"/>
                </a:solidFill>
                <a:effectLst/>
                <a:latin typeface="Book Antiqua" pitchFamily="-106" charset="0"/>
              </a:rPr>
              <a:t>Discount! ~$350/fligh</a:t>
            </a:r>
            <a:r>
              <a:rPr lang="en-US" sz="1600" b="1" dirty="0" smtClean="0">
                <a:latin typeface="Book Antiqua" pitchFamily="-106" charset="0"/>
              </a:rPr>
              <a:t>t hour</a:t>
            </a:r>
            <a:endParaRPr kumimoji="0" lang="en-US" sz="1600" b="1" i="0" u="none" strike="noStrike" cap="none" normalizeH="0" baseline="0" dirty="0">
              <a:ln>
                <a:noFill/>
              </a:ln>
              <a:solidFill>
                <a:schemeClr val="tx1"/>
              </a:solidFill>
              <a:effectLst/>
              <a:latin typeface="Book Antiqua" pitchFamily="-106" charset="0"/>
            </a:endParaRPr>
          </a:p>
        </p:txBody>
      </p:sp>
    </p:spTree>
    <p:extLst>
      <p:ext uri="{BB962C8B-B14F-4D97-AF65-F5344CB8AC3E}">
        <p14:creationId xmlns:p14="http://schemas.microsoft.com/office/powerpoint/2010/main" val="37702598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1"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267325" y="1540822"/>
            <a:ext cx="3770155" cy="3405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4188" t="11903" r="13175" b="30643"/>
          <a:stretch/>
        </p:blipFill>
        <p:spPr bwMode="auto">
          <a:xfrm>
            <a:off x="400050" y="1600661"/>
            <a:ext cx="4867275" cy="2641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1" name="Diagram 10"/>
          <p:cNvGraphicFramePr/>
          <p:nvPr>
            <p:extLst>
              <p:ext uri="{D42A27DB-BD31-4B8C-83A1-F6EECF244321}">
                <p14:modId xmlns:p14="http://schemas.microsoft.com/office/powerpoint/2010/main" val="946467776"/>
              </p:ext>
            </p:extLst>
          </p:nvPr>
        </p:nvGraphicFramePr>
        <p:xfrm>
          <a:off x="-491938" y="1635847"/>
          <a:ext cx="6698876" cy="45969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2" name="Picture 1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4188" t="11903" r="13175" b="30643"/>
          <a:stretch/>
        </p:blipFill>
        <p:spPr bwMode="auto">
          <a:xfrm>
            <a:off x="495300" y="2810336"/>
            <a:ext cx="4867275" cy="2641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1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4188" t="11903" r="13175" b="30643"/>
          <a:stretch/>
        </p:blipFill>
        <p:spPr bwMode="auto">
          <a:xfrm>
            <a:off x="609600" y="3391361"/>
            <a:ext cx="4867275" cy="2641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4188" t="11903" r="13175" b="30643"/>
          <a:stretch/>
        </p:blipFill>
        <p:spPr bwMode="auto">
          <a:xfrm>
            <a:off x="647700" y="3943811"/>
            <a:ext cx="4867275" cy="2641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http://www.nasa.gov/sites/default/files/images/nasaLogo-570x450.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915703" y="2797536"/>
            <a:ext cx="758675" cy="59895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pbs.twimg.com/profile_images/660155234526740480/VAUtwiJo.pn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970958" y="3475197"/>
            <a:ext cx="548640" cy="54864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lh4.googleusercontent.com/-kKIsl4pNq5g/AAAAAAAAAAI/AAAAAAAAizA/UZum_agnEpk/s0-c-k-no-ns/photo.jp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970958" y="4124704"/>
            <a:ext cx="548640" cy="54864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upload.wikimedia.org/wikipedia/commons/thumb/e/e2/EUMETSAT_logo.svg/2000px-EUMETSAT_logo.svg.pn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970958" y="4740277"/>
            <a:ext cx="548640" cy="41093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upload.wikimedia.org/wikipedia/commons/thumb/7/79/NOAA_logo.svg/1024px-NOAA_logo.svg.png"/>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2918450" y="2171980"/>
            <a:ext cx="653657" cy="65365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80975" y="2235781"/>
            <a:ext cx="2238375" cy="3400251"/>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9" name="TextBox 28"/>
          <p:cNvSpPr txBox="1"/>
          <p:nvPr/>
        </p:nvSpPr>
        <p:spPr>
          <a:xfrm>
            <a:off x="180975" y="1897226"/>
            <a:ext cx="1937518" cy="338554"/>
          </a:xfrm>
          <a:prstGeom prst="rect">
            <a:avLst/>
          </a:prstGeom>
          <a:noFill/>
        </p:spPr>
        <p:txBody>
          <a:bodyPr wrap="none" rtlCol="0">
            <a:spAutoFit/>
          </a:bodyPr>
          <a:lstStyle/>
          <a:p>
            <a:r>
              <a:rPr lang="en-US" sz="1600" b="1" dirty="0" smtClean="0">
                <a:solidFill>
                  <a:srgbClr val="000000"/>
                </a:solidFill>
              </a:rPr>
              <a:t>Instrument Teams</a:t>
            </a:r>
            <a:endParaRPr lang="en-US" sz="1600" b="1" dirty="0">
              <a:solidFill>
                <a:srgbClr val="000000"/>
              </a:solidFill>
            </a:endParaRPr>
          </a:p>
        </p:txBody>
      </p:sp>
      <p:sp>
        <p:nvSpPr>
          <p:cNvPr id="30" name="TextBox 29"/>
          <p:cNvSpPr txBox="1"/>
          <p:nvPr/>
        </p:nvSpPr>
        <p:spPr>
          <a:xfrm>
            <a:off x="2649034" y="1486818"/>
            <a:ext cx="1846146" cy="338554"/>
          </a:xfrm>
          <a:prstGeom prst="rect">
            <a:avLst/>
          </a:prstGeom>
          <a:noFill/>
        </p:spPr>
        <p:txBody>
          <a:bodyPr wrap="none" rtlCol="0">
            <a:spAutoFit/>
          </a:bodyPr>
          <a:lstStyle/>
          <a:p>
            <a:r>
              <a:rPr lang="en-US" sz="1600" b="1" dirty="0" smtClean="0">
                <a:solidFill>
                  <a:srgbClr val="000000"/>
                </a:solidFill>
              </a:rPr>
              <a:t>Discipline Teams</a:t>
            </a:r>
            <a:endParaRPr lang="en-US" sz="1600" b="1" dirty="0">
              <a:solidFill>
                <a:srgbClr val="000000"/>
              </a:solidFill>
            </a:endParaRPr>
          </a:p>
        </p:txBody>
      </p:sp>
      <p:sp>
        <p:nvSpPr>
          <p:cNvPr id="31" name="Rectangle 30"/>
          <p:cNvSpPr/>
          <p:nvPr/>
        </p:nvSpPr>
        <p:spPr>
          <a:xfrm>
            <a:off x="2755215" y="1825373"/>
            <a:ext cx="2188260" cy="3810660"/>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2" name="Rectangle 31"/>
          <p:cNvSpPr/>
          <p:nvPr/>
        </p:nvSpPr>
        <p:spPr>
          <a:xfrm>
            <a:off x="5200649" y="1368172"/>
            <a:ext cx="3836831" cy="4267860"/>
          </a:xfrm>
          <a:prstGeom prst="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3" name="TextBox 32"/>
          <p:cNvSpPr txBox="1"/>
          <p:nvPr/>
        </p:nvSpPr>
        <p:spPr>
          <a:xfrm>
            <a:off x="5124449" y="1014914"/>
            <a:ext cx="3980449" cy="338554"/>
          </a:xfrm>
          <a:prstGeom prst="rect">
            <a:avLst/>
          </a:prstGeom>
          <a:noFill/>
        </p:spPr>
        <p:txBody>
          <a:bodyPr wrap="none" rtlCol="0">
            <a:spAutoFit/>
          </a:bodyPr>
          <a:lstStyle/>
          <a:p>
            <a:r>
              <a:rPr lang="en-US" sz="1600" b="1" dirty="0" smtClean="0">
                <a:solidFill>
                  <a:srgbClr val="000000"/>
                </a:solidFill>
              </a:rPr>
              <a:t>CEOS Working Groups and Associates</a:t>
            </a:r>
            <a:endParaRPr lang="en-US" sz="1600" b="1" dirty="0">
              <a:solidFill>
                <a:srgbClr val="000000"/>
              </a:solidFill>
            </a:endParaRPr>
          </a:p>
        </p:txBody>
      </p:sp>
      <p:pic>
        <p:nvPicPr>
          <p:cNvPr id="1039" name="Picture 15"/>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314325" y="3787618"/>
            <a:ext cx="1968686" cy="409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0" name="Picture 16"/>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314325" y="4204478"/>
            <a:ext cx="1968687" cy="471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432153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2690"/>
          <a:stretch/>
        </p:blipFill>
        <p:spPr bwMode="auto">
          <a:xfrm>
            <a:off x="415065" y="877458"/>
            <a:ext cx="8347670" cy="5863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539552" y="6096004"/>
            <a:ext cx="2257156" cy="461665"/>
          </a:xfrm>
          <a:prstGeom prst="rect">
            <a:avLst/>
          </a:prstGeom>
          <a:noFill/>
        </p:spPr>
        <p:txBody>
          <a:bodyPr wrap="none" rtlCol="0">
            <a:spAutoFit/>
          </a:bodyPr>
          <a:lstStyle/>
          <a:p>
            <a:r>
              <a:rPr lang="en-US" sz="2400" b="1" dirty="0" smtClean="0">
                <a:solidFill>
                  <a:srgbClr val="000000"/>
                </a:solidFill>
              </a:rPr>
              <a:t>www.ceos.org</a:t>
            </a:r>
            <a:endParaRPr lang="en-US" sz="2400" b="1" dirty="0">
              <a:solidFill>
                <a:srgbClr val="000000"/>
              </a:solidFill>
            </a:endParaRPr>
          </a:p>
        </p:txBody>
      </p:sp>
      <p:sp>
        <p:nvSpPr>
          <p:cNvPr id="7" name="Slide Number Placeholder 4"/>
          <p:cNvSpPr txBox="1">
            <a:spLocks/>
          </p:cNvSpPr>
          <p:nvPr/>
        </p:nvSpPr>
        <p:spPr>
          <a:xfrm>
            <a:off x="6858000" y="6534154"/>
            <a:ext cx="2133600" cy="365125"/>
          </a:xfrm>
          <a:prstGeom prst="rect">
            <a:avLst/>
          </a:prstGeom>
        </p:spPr>
        <p:txBody>
          <a:bodyPr vert="horz" wrap="square" lIns="91440" tIns="45720" rIns="91440" bIns="45720" numCol="1" anchor="ctr" anchorCtr="0" compatLnSpc="1">
            <a:prstTxWarp prst="textNoShape">
              <a:avLst/>
            </a:prstTxWarp>
          </a:bodyPr>
          <a:lstStyle>
            <a:defPPr>
              <a:defRPr lang="de-CH"/>
            </a:defPPr>
            <a:lvl1pPr algn="r" rtl="0" eaLnBrk="1" fontAlgn="base" hangingPunct="1">
              <a:spcBef>
                <a:spcPct val="0"/>
              </a:spcBef>
              <a:spcAft>
                <a:spcPct val="0"/>
              </a:spcAft>
              <a:defRPr sz="1200" kern="1200">
                <a:solidFill>
                  <a:srgbClr val="898989"/>
                </a:solidFill>
                <a:latin typeface="Arial" pitchFamily="34" charset="0"/>
                <a:ea typeface="ＭＳ Ｐゴシック" pitchFamily="34" charset="-128"/>
                <a:cs typeface="Arial" pitchFamily="34" charset="0"/>
              </a:defRPr>
            </a:lvl1pPr>
            <a:lvl2pPr marL="457200" algn="l" rtl="0" eaLnBrk="0" fontAlgn="base" hangingPunct="0">
              <a:spcBef>
                <a:spcPct val="0"/>
              </a:spcBef>
              <a:spcAft>
                <a:spcPct val="0"/>
              </a:spcAft>
              <a:defRPr sz="1700" kern="1200">
                <a:solidFill>
                  <a:schemeClr val="tx1"/>
                </a:solidFill>
                <a:latin typeface="Arial" charset="0"/>
                <a:ea typeface="ＭＳ Ｐゴシック" pitchFamily="34" charset="-128"/>
                <a:cs typeface="+mn-cs"/>
              </a:defRPr>
            </a:lvl2pPr>
            <a:lvl3pPr marL="914400" algn="l" rtl="0" eaLnBrk="0" fontAlgn="base" hangingPunct="0">
              <a:spcBef>
                <a:spcPct val="0"/>
              </a:spcBef>
              <a:spcAft>
                <a:spcPct val="0"/>
              </a:spcAft>
              <a:defRPr sz="1700" kern="1200">
                <a:solidFill>
                  <a:schemeClr val="tx1"/>
                </a:solidFill>
                <a:latin typeface="Arial" charset="0"/>
                <a:ea typeface="ＭＳ Ｐゴシック" pitchFamily="34" charset="-128"/>
                <a:cs typeface="+mn-cs"/>
              </a:defRPr>
            </a:lvl3pPr>
            <a:lvl4pPr marL="1371600" algn="l" rtl="0" eaLnBrk="0" fontAlgn="base" hangingPunct="0">
              <a:spcBef>
                <a:spcPct val="0"/>
              </a:spcBef>
              <a:spcAft>
                <a:spcPct val="0"/>
              </a:spcAft>
              <a:defRPr sz="1700" kern="1200">
                <a:solidFill>
                  <a:schemeClr val="tx1"/>
                </a:solidFill>
                <a:latin typeface="Arial" charset="0"/>
                <a:ea typeface="ＭＳ Ｐゴシック" pitchFamily="34" charset="-128"/>
                <a:cs typeface="+mn-cs"/>
              </a:defRPr>
            </a:lvl4pPr>
            <a:lvl5pPr marL="1828800" algn="l" rtl="0" eaLnBrk="0" fontAlgn="base" hangingPunct="0">
              <a:spcBef>
                <a:spcPct val="0"/>
              </a:spcBef>
              <a:spcAft>
                <a:spcPct val="0"/>
              </a:spcAft>
              <a:defRPr sz="1700" kern="1200">
                <a:solidFill>
                  <a:schemeClr val="tx1"/>
                </a:solidFill>
                <a:latin typeface="Arial" charset="0"/>
                <a:ea typeface="ＭＳ Ｐゴシック" pitchFamily="34" charset="-128"/>
                <a:cs typeface="+mn-cs"/>
              </a:defRPr>
            </a:lvl5pPr>
            <a:lvl6pPr marL="2286000" algn="l" defTabSz="914400" rtl="0" eaLnBrk="1" latinLnBrk="0" hangingPunct="1">
              <a:defRPr sz="1700" kern="1200">
                <a:solidFill>
                  <a:schemeClr val="tx1"/>
                </a:solidFill>
                <a:latin typeface="Arial" charset="0"/>
                <a:ea typeface="ＭＳ Ｐゴシック" pitchFamily="34" charset="-128"/>
                <a:cs typeface="+mn-cs"/>
              </a:defRPr>
            </a:lvl6pPr>
            <a:lvl7pPr marL="2743200" algn="l" defTabSz="914400" rtl="0" eaLnBrk="1" latinLnBrk="0" hangingPunct="1">
              <a:defRPr sz="1700" kern="1200">
                <a:solidFill>
                  <a:schemeClr val="tx1"/>
                </a:solidFill>
                <a:latin typeface="Arial" charset="0"/>
                <a:ea typeface="ＭＳ Ｐゴシック" pitchFamily="34" charset="-128"/>
                <a:cs typeface="+mn-cs"/>
              </a:defRPr>
            </a:lvl7pPr>
            <a:lvl8pPr marL="3200400" algn="l" defTabSz="914400" rtl="0" eaLnBrk="1" latinLnBrk="0" hangingPunct="1">
              <a:defRPr sz="1700" kern="1200">
                <a:solidFill>
                  <a:schemeClr val="tx1"/>
                </a:solidFill>
                <a:latin typeface="Arial" charset="0"/>
                <a:ea typeface="ＭＳ Ｐゴシック" pitchFamily="34" charset="-128"/>
                <a:cs typeface="+mn-cs"/>
              </a:defRPr>
            </a:lvl8pPr>
            <a:lvl9pPr marL="3657600" algn="l" defTabSz="914400" rtl="0" eaLnBrk="1" latinLnBrk="0" hangingPunct="1">
              <a:defRPr sz="1700" kern="1200">
                <a:solidFill>
                  <a:schemeClr val="tx1"/>
                </a:solidFill>
                <a:latin typeface="Arial" charset="0"/>
                <a:ea typeface="ＭＳ Ｐゴシック" pitchFamily="34" charset="-128"/>
                <a:cs typeface="+mn-cs"/>
              </a:defRPr>
            </a:lvl9pPr>
          </a:lstStyle>
          <a:p>
            <a:pPr>
              <a:defRPr/>
            </a:pPr>
            <a:fld id="{539973ED-3CA8-486F-9949-DD3997A21E33}" type="slidenum">
              <a:rPr lang="en-US" altLang="en-US" smtClean="0"/>
              <a:pPr>
                <a:defRPr/>
              </a:pPr>
              <a:t>25</a:t>
            </a:fld>
            <a:endParaRPr lang="en-US" altLang="en-US"/>
          </a:p>
        </p:txBody>
      </p:sp>
      <p:sp>
        <p:nvSpPr>
          <p:cNvPr id="3" name="Rectangle 2"/>
          <p:cNvSpPr/>
          <p:nvPr/>
        </p:nvSpPr>
        <p:spPr>
          <a:xfrm>
            <a:off x="5735894" y="2218736"/>
            <a:ext cx="2390490" cy="64621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Title 1"/>
          <p:cNvSpPr>
            <a:spLocks noGrp="1"/>
          </p:cNvSpPr>
          <p:nvPr>
            <p:ph type="title"/>
          </p:nvPr>
        </p:nvSpPr>
        <p:spPr>
          <a:xfrm>
            <a:off x="2" y="0"/>
            <a:ext cx="5991223" cy="762000"/>
          </a:xfrm>
        </p:spPr>
        <p:txBody>
          <a:bodyPr/>
          <a:lstStyle/>
          <a:p>
            <a:pPr>
              <a:lnSpc>
                <a:spcPct val="100000"/>
              </a:lnSpc>
            </a:pPr>
            <a:r>
              <a:rPr lang="en-US" sz="2400" dirty="0" smtClean="0">
                <a:latin typeface="Arial" pitchFamily="34" charset="0"/>
                <a:cs typeface="Arial" pitchFamily="34" charset="0"/>
              </a:rPr>
              <a:t>International Programs concerned with</a:t>
            </a:r>
            <a:br>
              <a:rPr lang="en-US" sz="2400" dirty="0" smtClean="0">
                <a:latin typeface="Arial" pitchFamily="34" charset="0"/>
                <a:cs typeface="Arial" pitchFamily="34" charset="0"/>
              </a:rPr>
            </a:br>
            <a:r>
              <a:rPr lang="en-US" sz="2400" dirty="0" smtClean="0">
                <a:latin typeface="Arial" pitchFamily="34" charset="0"/>
                <a:cs typeface="Arial" pitchFamily="34" charset="0"/>
              </a:rPr>
              <a:t>Terrestrial Earth Observations</a:t>
            </a:r>
            <a:endParaRPr lang="en-US" sz="2400" dirty="0">
              <a:latin typeface="Arial" pitchFamily="34" charset="0"/>
              <a:cs typeface="Arial" pitchFamily="34" charset="0"/>
            </a:endParaRPr>
          </a:p>
        </p:txBody>
      </p:sp>
      <p:cxnSp>
        <p:nvCxnSpPr>
          <p:cNvPr id="4" name="Straight Arrow Connector 3"/>
          <p:cNvCxnSpPr/>
          <p:nvPr/>
        </p:nvCxnSpPr>
        <p:spPr>
          <a:xfrm>
            <a:off x="2493818" y="4389120"/>
            <a:ext cx="3574473" cy="1706884"/>
          </a:xfrm>
          <a:prstGeom prst="straightConnector1">
            <a:avLst/>
          </a:prstGeom>
          <a:ln w="63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506794" y="1094786"/>
            <a:ext cx="2236531" cy="144705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70765792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a:xfrm>
            <a:off x="16248611" y="6492875"/>
            <a:ext cx="2133600" cy="365125"/>
          </a:xfrm>
        </p:spPr>
        <p:txBody>
          <a:bodyPr/>
          <a:lstStyle/>
          <a:p>
            <a:pPr>
              <a:defRPr/>
            </a:pPr>
            <a:fld id="{539973ED-3CA8-486F-9949-DD3997A21E33}" type="slidenum">
              <a:rPr lang="en-US" altLang="en-US" smtClean="0"/>
              <a:pPr>
                <a:defRPr/>
              </a:pPr>
              <a:t>26</a:t>
            </a:fld>
            <a:endParaRPr lang="en-US" altLang="en-US"/>
          </a:p>
        </p:txBody>
      </p:sp>
      <p:sp>
        <p:nvSpPr>
          <p:cNvPr id="10" name="TextBox 6"/>
          <p:cNvSpPr txBox="1"/>
          <p:nvPr/>
        </p:nvSpPr>
        <p:spPr>
          <a:xfrm>
            <a:off x="480037" y="1316567"/>
            <a:ext cx="4464496" cy="5170646"/>
          </a:xfrm>
          <a:prstGeom prst="rect">
            <a:avLst/>
          </a:prstGeom>
          <a:noFill/>
        </p:spPr>
        <p:txBody>
          <a:bodyPr wrap="square" rtlCol="0">
            <a:spAutoFit/>
          </a:bodyPr>
          <a:lstStyle>
            <a:lvl1pPr defTabSz="457200">
              <a:defRPr>
                <a:solidFill>
                  <a:srgbClr val="002569"/>
                </a:solidFill>
              </a:defRPr>
            </a:lvl1pPr>
            <a:lvl2pPr indent="457200" defTabSz="457200">
              <a:defRPr>
                <a:solidFill>
                  <a:srgbClr val="002569"/>
                </a:solidFill>
              </a:defRPr>
            </a:lvl2pPr>
            <a:lvl3pPr indent="914400" defTabSz="457200">
              <a:defRPr>
                <a:solidFill>
                  <a:srgbClr val="002569"/>
                </a:solidFill>
              </a:defRPr>
            </a:lvl3pPr>
            <a:lvl4pPr indent="1371600" defTabSz="457200">
              <a:defRPr>
                <a:solidFill>
                  <a:srgbClr val="002569"/>
                </a:solidFill>
              </a:defRPr>
            </a:lvl4pPr>
            <a:lvl5pPr indent="1828800" defTabSz="457200">
              <a:defRPr>
                <a:solidFill>
                  <a:srgbClr val="002569"/>
                </a:solidFill>
              </a:defRPr>
            </a:lvl5pPr>
            <a:lvl6pPr indent="2286000" defTabSz="457200">
              <a:defRPr>
                <a:solidFill>
                  <a:srgbClr val="002569"/>
                </a:solidFill>
              </a:defRPr>
            </a:lvl6pPr>
            <a:lvl7pPr indent="2743200" defTabSz="457200">
              <a:defRPr>
                <a:solidFill>
                  <a:srgbClr val="002569"/>
                </a:solidFill>
              </a:defRPr>
            </a:lvl7pPr>
            <a:lvl8pPr indent="3200400" defTabSz="457200">
              <a:defRPr>
                <a:solidFill>
                  <a:srgbClr val="002569"/>
                </a:solidFill>
              </a:defRPr>
            </a:lvl8pPr>
            <a:lvl9pPr indent="3657600" defTabSz="457200">
              <a:defRPr>
                <a:solidFill>
                  <a:srgbClr val="002569"/>
                </a:solidFill>
              </a:defRPr>
            </a:lvl9pPr>
          </a:lstStyle>
          <a:p>
            <a:pPr marL="228600" indent="-228600">
              <a:spcAft>
                <a:spcPts val="1200"/>
              </a:spcAft>
              <a:buFont typeface="Arial"/>
              <a:buChar char="•"/>
            </a:pPr>
            <a:r>
              <a:rPr lang="en-US" sz="2000" dirty="0" smtClean="0">
                <a:solidFill>
                  <a:srgbClr val="1F497D"/>
                </a:solidFill>
              </a:rPr>
              <a:t>GEO Carbon Report developed in June 2010. </a:t>
            </a:r>
          </a:p>
          <a:p>
            <a:pPr marL="228600" indent="-228600">
              <a:spcAft>
                <a:spcPts val="1200"/>
              </a:spcAft>
              <a:buFont typeface="Arial"/>
              <a:buChar char="•"/>
            </a:pPr>
            <a:r>
              <a:rPr lang="en-US" sz="2000" i="1" dirty="0" smtClean="0">
                <a:solidFill>
                  <a:srgbClr val="1F497D"/>
                </a:solidFill>
              </a:rPr>
              <a:t>CEOS Strategy for Carbon Observations from Space</a:t>
            </a:r>
            <a:r>
              <a:rPr lang="en-US" sz="2000" dirty="0" smtClean="0">
                <a:solidFill>
                  <a:srgbClr val="1F497D"/>
                </a:solidFill>
              </a:rPr>
              <a:t> – written in response to above, completed in March 2014 – </a:t>
            </a:r>
            <a:r>
              <a:rPr lang="en-US" sz="2000" i="1" dirty="0" err="1" smtClean="0">
                <a:solidFill>
                  <a:srgbClr val="1F497D"/>
                </a:solidFill>
              </a:rPr>
              <a:t>Wickland</a:t>
            </a:r>
            <a:r>
              <a:rPr lang="en-US" sz="2000" i="1" dirty="0" smtClean="0">
                <a:solidFill>
                  <a:srgbClr val="1F497D"/>
                </a:solidFill>
              </a:rPr>
              <a:t> et al.</a:t>
            </a:r>
          </a:p>
          <a:p>
            <a:pPr marL="228600" indent="-228600">
              <a:spcAft>
                <a:spcPts val="1200"/>
              </a:spcAft>
              <a:buFont typeface="Arial"/>
              <a:buChar char="•"/>
            </a:pPr>
            <a:r>
              <a:rPr lang="en-US" sz="2000" u="sng" dirty="0" smtClean="0">
                <a:solidFill>
                  <a:srgbClr val="1F497D"/>
                </a:solidFill>
              </a:rPr>
              <a:t>42 </a:t>
            </a:r>
            <a:r>
              <a:rPr lang="en-US" sz="2000" u="sng" dirty="0">
                <a:solidFill>
                  <a:srgbClr val="1F497D"/>
                </a:solidFill>
              </a:rPr>
              <a:t>A</a:t>
            </a:r>
            <a:r>
              <a:rPr lang="en-US" sz="2000" u="sng" dirty="0" smtClean="0">
                <a:solidFill>
                  <a:srgbClr val="1F497D"/>
                </a:solidFill>
              </a:rPr>
              <a:t>ctions identified in the report for specific response</a:t>
            </a:r>
            <a:r>
              <a:rPr lang="en-US" sz="2000" dirty="0" smtClean="0">
                <a:solidFill>
                  <a:srgbClr val="1F497D"/>
                </a:solidFill>
              </a:rPr>
              <a:t>– first discussed at SIT Technical Workshop in September 2013</a:t>
            </a:r>
          </a:p>
          <a:p>
            <a:pPr marL="228600" indent="-228600">
              <a:spcAft>
                <a:spcPts val="1200"/>
              </a:spcAft>
              <a:buFont typeface="Arial"/>
              <a:buChar char="•"/>
            </a:pPr>
            <a:r>
              <a:rPr lang="en-US" sz="2000" dirty="0" smtClean="0">
                <a:solidFill>
                  <a:srgbClr val="1F497D"/>
                </a:solidFill>
              </a:rPr>
              <a:t>April 2014: Proposed establishment of a study team to take forward the Actions and also identify formal CEOS mechanism to manage Actions.</a:t>
            </a:r>
            <a:endParaRPr lang="en-US" sz="2000" dirty="0">
              <a:solidFill>
                <a:srgbClr val="1F497D"/>
              </a:solidFill>
            </a:endParaRPr>
          </a:p>
        </p:txBody>
      </p:sp>
      <p:pic>
        <p:nvPicPr>
          <p:cNvPr id="11" name="Picture 10" descr="GEO_CARBONSTRATEGY_20101020 (dragged).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35627" y="131916"/>
            <a:ext cx="2779297" cy="3933056"/>
          </a:xfrm>
          <a:prstGeom prst="rect">
            <a:avLst/>
          </a:prstGeom>
        </p:spPr>
      </p:pic>
      <p:pic>
        <p:nvPicPr>
          <p:cNvPr id="12" name="Picture 11" descr="WGClimate_CEOS-Strategy-for-Carbon-Observations-from-Space_Apr2014.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41051" y="2131311"/>
            <a:ext cx="2627784" cy="3714923"/>
          </a:xfrm>
          <a:prstGeom prst="rect">
            <a:avLst/>
          </a:prstGeom>
        </p:spPr>
      </p:pic>
      <p:sp>
        <p:nvSpPr>
          <p:cNvPr id="14" name="Content Placeholder 2"/>
          <p:cNvSpPr>
            <a:spLocks noGrp="1"/>
          </p:cNvSpPr>
          <p:nvPr/>
        </p:nvSpPr>
        <p:spPr>
          <a:xfrm>
            <a:off x="647700" y="38101"/>
            <a:ext cx="4953000" cy="533400"/>
          </a:xfrm>
          <a:prstGeom prst="rect">
            <a:avLst/>
          </a:prstGeom>
        </p:spPr>
        <p:txBody>
          <a:bodyPr/>
          <a:lstStyle>
            <a:lvl1pPr marL="0" indent="0">
              <a:spcBef>
                <a:spcPts val="500"/>
              </a:spcBef>
              <a:buSzPct val="100000"/>
              <a:buFont typeface="Arial"/>
              <a:buNone/>
              <a:defRPr sz="2400">
                <a:solidFill>
                  <a:schemeClr val="bg1"/>
                </a:solidFill>
                <a:latin typeface="+mj-lt"/>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fontAlgn="auto">
              <a:spcBef>
                <a:spcPts val="0"/>
              </a:spcBef>
              <a:spcAft>
                <a:spcPts val="0"/>
              </a:spcAft>
              <a:defRPr/>
            </a:pPr>
            <a:r>
              <a:rPr lang="en-US" sz="3200" b="1" kern="0" dirty="0">
                <a:solidFill>
                  <a:prstClr val="black"/>
                </a:solidFill>
                <a:latin typeface="Helvetica"/>
              </a:rPr>
              <a:t>CEOS Carbon </a:t>
            </a:r>
            <a:r>
              <a:rPr lang="en-US" sz="3200" b="1" kern="0" dirty="0" smtClean="0">
                <a:solidFill>
                  <a:prstClr val="black"/>
                </a:solidFill>
                <a:latin typeface="Helvetica"/>
              </a:rPr>
              <a:t>Activity:</a:t>
            </a:r>
          </a:p>
          <a:p>
            <a:pPr fontAlgn="auto">
              <a:spcBef>
                <a:spcPts val="0"/>
              </a:spcBef>
              <a:spcAft>
                <a:spcPts val="0"/>
              </a:spcAft>
              <a:defRPr/>
            </a:pPr>
            <a:r>
              <a:rPr lang="en-US" sz="3200" b="1" kern="0" dirty="0" smtClean="0">
                <a:solidFill>
                  <a:prstClr val="black"/>
                </a:solidFill>
                <a:latin typeface="Helvetica"/>
              </a:rPr>
              <a:t>History </a:t>
            </a:r>
            <a:r>
              <a:rPr lang="en-US" sz="3200" b="1" kern="0" dirty="0">
                <a:solidFill>
                  <a:prstClr val="black"/>
                </a:solidFill>
                <a:latin typeface="Helvetica"/>
              </a:rPr>
              <a:t>and Background</a:t>
            </a:r>
          </a:p>
          <a:p>
            <a:pPr fontAlgn="auto">
              <a:spcBef>
                <a:spcPts val="0"/>
              </a:spcBef>
              <a:spcAft>
                <a:spcPts val="0"/>
              </a:spcAft>
              <a:defRPr/>
            </a:pPr>
            <a:endParaRPr lang="en-GB" sz="3200" kern="0" dirty="0">
              <a:solidFill>
                <a:prstClr val="black"/>
              </a:solidFill>
              <a:latin typeface="Helvetica"/>
            </a:endParaRPr>
          </a:p>
        </p:txBody>
      </p:sp>
      <p:sp>
        <p:nvSpPr>
          <p:cNvPr id="16" name="Rectangle 15"/>
          <p:cNvSpPr/>
          <p:nvPr/>
        </p:nvSpPr>
        <p:spPr>
          <a:xfrm>
            <a:off x="4296835" y="5881758"/>
            <a:ext cx="4572000" cy="954107"/>
          </a:xfrm>
          <a:prstGeom prst="rect">
            <a:avLst/>
          </a:prstGeom>
        </p:spPr>
        <p:txBody>
          <a:bodyPr>
            <a:spAutoFit/>
          </a:bodyPr>
          <a:lstStyle/>
          <a:p>
            <a:pPr algn="r" latinLnBrk="1" hangingPunct="0"/>
            <a:r>
              <a:rPr lang="en-GB" sz="1400" b="1" i="1" dirty="0">
                <a:solidFill>
                  <a:prstClr val="black"/>
                </a:solidFill>
              </a:rPr>
              <a:t>Mark Dowell (EC-JRC)</a:t>
            </a:r>
          </a:p>
          <a:p>
            <a:pPr algn="r" latinLnBrk="1" hangingPunct="0"/>
            <a:r>
              <a:rPr lang="en-GB" sz="1400" b="1" i="1" dirty="0">
                <a:solidFill>
                  <a:prstClr val="black"/>
                </a:solidFill>
                <a:hlinkClick r:id="rId4"/>
              </a:rPr>
              <a:t>m</a:t>
            </a:r>
            <a:r>
              <a:rPr lang="en-GB" sz="1400" b="1" i="1" dirty="0">
                <a:solidFill>
                  <a:srgbClr val="002569"/>
                </a:solidFill>
                <a:hlinkClick r:id="rId4"/>
              </a:rPr>
              <a:t>ark.dowell@jrc.ec.europa.eu</a:t>
            </a:r>
            <a:endParaRPr lang="en-GB" sz="1400" b="1" i="1" dirty="0">
              <a:solidFill>
                <a:srgbClr val="002569"/>
              </a:solidFill>
            </a:endParaRPr>
          </a:p>
          <a:p>
            <a:pPr algn="r" latinLnBrk="1" hangingPunct="0"/>
            <a:r>
              <a:rPr lang="en-GB" sz="1400" b="1" i="1" dirty="0">
                <a:solidFill>
                  <a:prstClr val="black"/>
                </a:solidFill>
              </a:rPr>
              <a:t>Stephen Plummer (ESA)</a:t>
            </a:r>
          </a:p>
          <a:p>
            <a:pPr algn="r" latinLnBrk="1" hangingPunct="0"/>
            <a:r>
              <a:rPr lang="en-GB" sz="1400" b="1" i="1" dirty="0">
                <a:solidFill>
                  <a:prstClr val="black"/>
                </a:solidFill>
                <a:hlinkClick r:id="rId5"/>
              </a:rPr>
              <a:t>s</a:t>
            </a:r>
            <a:r>
              <a:rPr lang="en-GB" sz="1400" b="1" i="1" dirty="0">
                <a:solidFill>
                  <a:srgbClr val="002569"/>
                </a:solidFill>
                <a:hlinkClick r:id="rId5"/>
              </a:rPr>
              <a:t>tephen.plummer@esa.int</a:t>
            </a:r>
            <a:endParaRPr lang="en-GB" sz="1400" b="1" i="1" dirty="0">
              <a:solidFill>
                <a:prstClr val="black"/>
              </a:solidFill>
            </a:endParaRPr>
          </a:p>
        </p:txBody>
      </p:sp>
    </p:spTree>
    <p:extLst>
      <p:ext uri="{BB962C8B-B14F-4D97-AF65-F5344CB8AC3E}">
        <p14:creationId xmlns:p14="http://schemas.microsoft.com/office/powerpoint/2010/main" val="183465969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775" y="43227"/>
            <a:ext cx="8562975" cy="734359"/>
          </a:xfrm>
        </p:spPr>
        <p:txBody>
          <a:bodyPr/>
          <a:lstStyle/>
          <a:p>
            <a:r>
              <a:rPr lang="en-US" sz="3600" b="1" dirty="0" smtClean="0">
                <a:latin typeface="Avenir Heavy" charset="0"/>
                <a:ea typeface="Avenir Heavy" charset="0"/>
                <a:cs typeface="Avenir Heavy" charset="0"/>
              </a:rPr>
              <a:t>LPV Biomass Focus Area Goals:</a:t>
            </a:r>
            <a:endParaRPr lang="en-US" sz="3600" b="1" dirty="0">
              <a:latin typeface="Avenir Heavy" charset="0"/>
              <a:ea typeface="Avenir Heavy" charset="0"/>
              <a:cs typeface="Avenir Heavy" charset="0"/>
            </a:endParaRPr>
          </a:p>
        </p:txBody>
      </p:sp>
      <p:sp>
        <p:nvSpPr>
          <p:cNvPr id="3" name="Content Placeholder 2"/>
          <p:cNvSpPr>
            <a:spLocks noGrp="1"/>
          </p:cNvSpPr>
          <p:nvPr>
            <p:ph idx="1"/>
          </p:nvPr>
        </p:nvSpPr>
        <p:spPr>
          <a:xfrm>
            <a:off x="525000" y="809624"/>
            <a:ext cx="8542800" cy="1159085"/>
          </a:xfrm>
        </p:spPr>
        <p:txBody>
          <a:bodyPr/>
          <a:lstStyle/>
          <a:p>
            <a:pPr marL="0" indent="0" eaLnBrk="1" fontAlgn="auto" hangingPunct="1">
              <a:lnSpc>
                <a:spcPct val="110000"/>
              </a:lnSpc>
              <a:spcBef>
                <a:spcPts val="0"/>
              </a:spcBef>
              <a:spcAft>
                <a:spcPts val="1200"/>
              </a:spcAft>
              <a:buNone/>
            </a:pPr>
            <a:r>
              <a:rPr lang="en-GB" sz="1800" b="1" i="1" dirty="0" smtClean="0">
                <a:solidFill>
                  <a:srgbClr val="FF0000"/>
                </a:solidFill>
                <a:latin typeface="Arial" panose="020B0604020202020204" pitchFamily="34" charset="0"/>
                <a:cs typeface="Arial" panose="020B0604020202020204" pitchFamily="34" charset="0"/>
              </a:rPr>
              <a:t>Validation protocols</a:t>
            </a:r>
            <a:r>
              <a:rPr lang="en-GB" sz="1800" b="1" dirty="0" smtClean="0">
                <a:latin typeface="Arial" panose="020B0604020202020204" pitchFamily="34" charset="0"/>
                <a:cs typeface="Arial" panose="020B0604020202020204" pitchFamily="34" charset="0"/>
              </a:rPr>
              <a:t> focusing on </a:t>
            </a:r>
            <a:r>
              <a:rPr lang="en-GB" sz="1800" b="1" dirty="0" smtClean="0">
                <a:solidFill>
                  <a:srgbClr val="FF0000"/>
                </a:solidFill>
                <a:latin typeface="Arial" panose="020B0604020202020204" pitchFamily="34" charset="0"/>
                <a:cs typeface="Arial" panose="020B0604020202020204" pitchFamily="34" charset="0"/>
              </a:rPr>
              <a:t>core site selection</a:t>
            </a:r>
            <a:r>
              <a:rPr lang="en-GB" sz="1800" b="1" dirty="0" smtClean="0">
                <a:latin typeface="Arial" panose="020B0604020202020204" pitchFamily="34" charset="0"/>
                <a:cs typeface="Arial" panose="020B0604020202020204" pitchFamily="34" charset="0"/>
              </a:rPr>
              <a:t>, field sampling using </a:t>
            </a:r>
            <a:r>
              <a:rPr lang="en-GB" sz="1800" b="1" dirty="0" smtClean="0">
                <a:solidFill>
                  <a:srgbClr val="FF0000"/>
                </a:solidFill>
                <a:latin typeface="Arial" panose="020B0604020202020204" pitchFamily="34" charset="0"/>
                <a:cs typeface="Arial" panose="020B0604020202020204" pitchFamily="34" charset="0"/>
              </a:rPr>
              <a:t>Terrestrial and Airborne LIDAR Systems</a:t>
            </a:r>
            <a:r>
              <a:rPr lang="en-GB" sz="1800" b="1" dirty="0" smtClean="0">
                <a:latin typeface="Arial" panose="020B0604020202020204" pitchFamily="34" charset="0"/>
                <a:cs typeface="Arial" panose="020B0604020202020204" pitchFamily="34" charset="0"/>
              </a:rPr>
              <a:t>, and </a:t>
            </a:r>
            <a:r>
              <a:rPr lang="en-US" sz="1800" b="1" dirty="0" smtClean="0">
                <a:solidFill>
                  <a:srgbClr val="FF0000"/>
                </a:solidFill>
                <a:latin typeface="Arial" panose="020B0604020202020204" pitchFamily="34" charset="0"/>
                <a:ea typeface="Avenir Book" charset="0"/>
                <a:cs typeface="Arial" panose="020B0604020202020204" pitchFamily="34" charset="0"/>
              </a:rPr>
              <a:t>spatial </a:t>
            </a:r>
            <a:r>
              <a:rPr lang="en-US" sz="1800" b="1" dirty="0">
                <a:solidFill>
                  <a:srgbClr val="FF0000"/>
                </a:solidFill>
                <a:latin typeface="Arial" panose="020B0604020202020204" pitchFamily="34" charset="0"/>
                <a:ea typeface="Avenir Heavy" charset="0"/>
                <a:cs typeface="Arial" panose="020B0604020202020204" pitchFamily="34" charset="0"/>
              </a:rPr>
              <a:t>representativeness</a:t>
            </a:r>
            <a:r>
              <a:rPr lang="en-US" sz="1800" b="1" dirty="0">
                <a:latin typeface="Arial" panose="020B0604020202020204" pitchFamily="34" charset="0"/>
                <a:ea typeface="Avenir Book" charset="0"/>
                <a:cs typeface="Arial" panose="020B0604020202020204" pitchFamily="34" charset="0"/>
              </a:rPr>
              <a:t> and </a:t>
            </a:r>
            <a:r>
              <a:rPr lang="en-US" sz="1800" b="1" dirty="0">
                <a:solidFill>
                  <a:srgbClr val="FF0000"/>
                </a:solidFill>
                <a:latin typeface="Arial" panose="020B0604020202020204" pitchFamily="34" charset="0"/>
                <a:ea typeface="Avenir Book" charset="0"/>
                <a:cs typeface="Arial" panose="020B0604020202020204" pitchFamily="34" charset="0"/>
              </a:rPr>
              <a:t>uncertainty quantification </a:t>
            </a:r>
            <a:r>
              <a:rPr lang="en-US" sz="1800" b="1" dirty="0">
                <a:latin typeface="Arial" panose="020B0604020202020204" pitchFamily="34" charset="0"/>
                <a:ea typeface="Avenir Book" charset="0"/>
                <a:cs typeface="Arial" panose="020B0604020202020204" pitchFamily="34" charset="0"/>
              </a:rPr>
              <a:t>of in situ </a:t>
            </a:r>
            <a:r>
              <a:rPr lang="en-US" sz="1800" b="1" dirty="0" smtClean="0">
                <a:latin typeface="Arial" panose="020B0604020202020204" pitchFamily="34" charset="0"/>
                <a:ea typeface="Avenir Book" charset="0"/>
                <a:cs typeface="Arial" panose="020B0604020202020204" pitchFamily="34" charset="0"/>
              </a:rPr>
              <a:t>measurements.</a:t>
            </a:r>
            <a:endParaRPr lang="en-US" sz="1800" b="1" dirty="0">
              <a:latin typeface="Arial" panose="020B0604020202020204" pitchFamily="34" charset="0"/>
              <a:ea typeface="Avenir Book" charset="0"/>
              <a:cs typeface="Arial" panose="020B0604020202020204" pitchFamily="34" charset="0"/>
            </a:endParaRPr>
          </a:p>
        </p:txBody>
      </p:sp>
      <p:pic>
        <p:nvPicPr>
          <p:cNvPr id="102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0074" y="1949659"/>
            <a:ext cx="8467726" cy="4774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823796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2690"/>
          <a:stretch/>
        </p:blipFill>
        <p:spPr bwMode="auto">
          <a:xfrm>
            <a:off x="415065" y="877458"/>
            <a:ext cx="8347670" cy="5863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539552" y="6096004"/>
            <a:ext cx="2257156" cy="461665"/>
          </a:xfrm>
          <a:prstGeom prst="rect">
            <a:avLst/>
          </a:prstGeom>
          <a:noFill/>
        </p:spPr>
        <p:txBody>
          <a:bodyPr wrap="none" rtlCol="0">
            <a:spAutoFit/>
          </a:bodyPr>
          <a:lstStyle/>
          <a:p>
            <a:r>
              <a:rPr lang="en-US" sz="2400" b="1" dirty="0" smtClean="0">
                <a:solidFill>
                  <a:srgbClr val="000000"/>
                </a:solidFill>
              </a:rPr>
              <a:t>www.ceos.org</a:t>
            </a:r>
            <a:endParaRPr lang="en-US" sz="2400" b="1" dirty="0">
              <a:solidFill>
                <a:srgbClr val="000000"/>
              </a:solidFill>
            </a:endParaRPr>
          </a:p>
        </p:txBody>
      </p:sp>
      <p:sp>
        <p:nvSpPr>
          <p:cNvPr id="7" name="Slide Number Placeholder 4"/>
          <p:cNvSpPr txBox="1">
            <a:spLocks/>
          </p:cNvSpPr>
          <p:nvPr/>
        </p:nvSpPr>
        <p:spPr>
          <a:xfrm>
            <a:off x="6858000" y="6534154"/>
            <a:ext cx="2133600" cy="365125"/>
          </a:xfrm>
          <a:prstGeom prst="rect">
            <a:avLst/>
          </a:prstGeom>
        </p:spPr>
        <p:txBody>
          <a:bodyPr vert="horz" wrap="square" lIns="91440" tIns="45720" rIns="91440" bIns="45720" numCol="1" anchor="ctr" anchorCtr="0" compatLnSpc="1">
            <a:prstTxWarp prst="textNoShape">
              <a:avLst/>
            </a:prstTxWarp>
          </a:bodyPr>
          <a:lstStyle>
            <a:defPPr>
              <a:defRPr lang="de-CH"/>
            </a:defPPr>
            <a:lvl1pPr algn="r" rtl="0" eaLnBrk="1" fontAlgn="base" hangingPunct="1">
              <a:spcBef>
                <a:spcPct val="0"/>
              </a:spcBef>
              <a:spcAft>
                <a:spcPct val="0"/>
              </a:spcAft>
              <a:defRPr sz="1200" kern="1200">
                <a:solidFill>
                  <a:srgbClr val="898989"/>
                </a:solidFill>
                <a:latin typeface="Arial" pitchFamily="34" charset="0"/>
                <a:ea typeface="ＭＳ Ｐゴシック" pitchFamily="34" charset="-128"/>
                <a:cs typeface="Arial" pitchFamily="34" charset="0"/>
              </a:defRPr>
            </a:lvl1pPr>
            <a:lvl2pPr marL="457200" algn="l" rtl="0" eaLnBrk="0" fontAlgn="base" hangingPunct="0">
              <a:spcBef>
                <a:spcPct val="0"/>
              </a:spcBef>
              <a:spcAft>
                <a:spcPct val="0"/>
              </a:spcAft>
              <a:defRPr sz="1700" kern="1200">
                <a:solidFill>
                  <a:schemeClr val="tx1"/>
                </a:solidFill>
                <a:latin typeface="Arial" charset="0"/>
                <a:ea typeface="ＭＳ Ｐゴシック" pitchFamily="34" charset="-128"/>
                <a:cs typeface="+mn-cs"/>
              </a:defRPr>
            </a:lvl2pPr>
            <a:lvl3pPr marL="914400" algn="l" rtl="0" eaLnBrk="0" fontAlgn="base" hangingPunct="0">
              <a:spcBef>
                <a:spcPct val="0"/>
              </a:spcBef>
              <a:spcAft>
                <a:spcPct val="0"/>
              </a:spcAft>
              <a:defRPr sz="1700" kern="1200">
                <a:solidFill>
                  <a:schemeClr val="tx1"/>
                </a:solidFill>
                <a:latin typeface="Arial" charset="0"/>
                <a:ea typeface="ＭＳ Ｐゴシック" pitchFamily="34" charset="-128"/>
                <a:cs typeface="+mn-cs"/>
              </a:defRPr>
            </a:lvl3pPr>
            <a:lvl4pPr marL="1371600" algn="l" rtl="0" eaLnBrk="0" fontAlgn="base" hangingPunct="0">
              <a:spcBef>
                <a:spcPct val="0"/>
              </a:spcBef>
              <a:spcAft>
                <a:spcPct val="0"/>
              </a:spcAft>
              <a:defRPr sz="1700" kern="1200">
                <a:solidFill>
                  <a:schemeClr val="tx1"/>
                </a:solidFill>
                <a:latin typeface="Arial" charset="0"/>
                <a:ea typeface="ＭＳ Ｐゴシック" pitchFamily="34" charset="-128"/>
                <a:cs typeface="+mn-cs"/>
              </a:defRPr>
            </a:lvl4pPr>
            <a:lvl5pPr marL="1828800" algn="l" rtl="0" eaLnBrk="0" fontAlgn="base" hangingPunct="0">
              <a:spcBef>
                <a:spcPct val="0"/>
              </a:spcBef>
              <a:spcAft>
                <a:spcPct val="0"/>
              </a:spcAft>
              <a:defRPr sz="1700" kern="1200">
                <a:solidFill>
                  <a:schemeClr val="tx1"/>
                </a:solidFill>
                <a:latin typeface="Arial" charset="0"/>
                <a:ea typeface="ＭＳ Ｐゴシック" pitchFamily="34" charset="-128"/>
                <a:cs typeface="+mn-cs"/>
              </a:defRPr>
            </a:lvl5pPr>
            <a:lvl6pPr marL="2286000" algn="l" defTabSz="914400" rtl="0" eaLnBrk="1" latinLnBrk="0" hangingPunct="1">
              <a:defRPr sz="1700" kern="1200">
                <a:solidFill>
                  <a:schemeClr val="tx1"/>
                </a:solidFill>
                <a:latin typeface="Arial" charset="0"/>
                <a:ea typeface="ＭＳ Ｐゴシック" pitchFamily="34" charset="-128"/>
                <a:cs typeface="+mn-cs"/>
              </a:defRPr>
            </a:lvl6pPr>
            <a:lvl7pPr marL="2743200" algn="l" defTabSz="914400" rtl="0" eaLnBrk="1" latinLnBrk="0" hangingPunct="1">
              <a:defRPr sz="1700" kern="1200">
                <a:solidFill>
                  <a:schemeClr val="tx1"/>
                </a:solidFill>
                <a:latin typeface="Arial" charset="0"/>
                <a:ea typeface="ＭＳ Ｐゴシック" pitchFamily="34" charset="-128"/>
                <a:cs typeface="+mn-cs"/>
              </a:defRPr>
            </a:lvl7pPr>
            <a:lvl8pPr marL="3200400" algn="l" defTabSz="914400" rtl="0" eaLnBrk="1" latinLnBrk="0" hangingPunct="1">
              <a:defRPr sz="1700" kern="1200">
                <a:solidFill>
                  <a:schemeClr val="tx1"/>
                </a:solidFill>
                <a:latin typeface="Arial" charset="0"/>
                <a:ea typeface="ＭＳ Ｐゴシック" pitchFamily="34" charset="-128"/>
                <a:cs typeface="+mn-cs"/>
              </a:defRPr>
            </a:lvl8pPr>
            <a:lvl9pPr marL="3657600" algn="l" defTabSz="914400" rtl="0" eaLnBrk="1" latinLnBrk="0" hangingPunct="1">
              <a:defRPr sz="1700" kern="1200">
                <a:solidFill>
                  <a:schemeClr val="tx1"/>
                </a:solidFill>
                <a:latin typeface="Arial" charset="0"/>
                <a:ea typeface="ＭＳ Ｐゴシック" pitchFamily="34" charset="-128"/>
                <a:cs typeface="+mn-cs"/>
              </a:defRPr>
            </a:lvl9pPr>
          </a:lstStyle>
          <a:p>
            <a:pPr>
              <a:defRPr/>
            </a:pPr>
            <a:fld id="{539973ED-3CA8-486F-9949-DD3997A21E33}" type="slidenum">
              <a:rPr lang="en-US" altLang="en-US" smtClean="0"/>
              <a:pPr>
                <a:defRPr/>
              </a:pPr>
              <a:t>28</a:t>
            </a:fld>
            <a:endParaRPr lang="en-US" altLang="en-US"/>
          </a:p>
        </p:txBody>
      </p:sp>
      <p:sp>
        <p:nvSpPr>
          <p:cNvPr id="3" name="Rectangle 2"/>
          <p:cNvSpPr/>
          <p:nvPr/>
        </p:nvSpPr>
        <p:spPr>
          <a:xfrm>
            <a:off x="668594" y="3809411"/>
            <a:ext cx="2390490" cy="64621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Title 1"/>
          <p:cNvSpPr>
            <a:spLocks noGrp="1"/>
          </p:cNvSpPr>
          <p:nvPr>
            <p:ph type="title"/>
          </p:nvPr>
        </p:nvSpPr>
        <p:spPr>
          <a:xfrm>
            <a:off x="2" y="0"/>
            <a:ext cx="5991223" cy="762000"/>
          </a:xfrm>
        </p:spPr>
        <p:txBody>
          <a:bodyPr/>
          <a:lstStyle/>
          <a:p>
            <a:pPr>
              <a:lnSpc>
                <a:spcPct val="100000"/>
              </a:lnSpc>
            </a:pPr>
            <a:r>
              <a:rPr lang="en-US" sz="2400" dirty="0" smtClean="0">
                <a:latin typeface="Arial" pitchFamily="34" charset="0"/>
                <a:cs typeface="Arial" pitchFamily="34" charset="0"/>
              </a:rPr>
              <a:t>International Programs concerned with</a:t>
            </a:r>
            <a:br>
              <a:rPr lang="en-US" sz="2400" dirty="0" smtClean="0">
                <a:latin typeface="Arial" pitchFamily="34" charset="0"/>
                <a:cs typeface="Arial" pitchFamily="34" charset="0"/>
              </a:rPr>
            </a:br>
            <a:r>
              <a:rPr lang="en-US" sz="2400" dirty="0" smtClean="0">
                <a:latin typeface="Arial" pitchFamily="34" charset="0"/>
                <a:cs typeface="Arial" pitchFamily="34" charset="0"/>
              </a:rPr>
              <a:t>Terrestrial Earth Observations</a:t>
            </a:r>
            <a:endParaRPr lang="en-US" sz="2400" dirty="0">
              <a:latin typeface="Arial" pitchFamily="34" charset="0"/>
              <a:cs typeface="Arial" pitchFamily="34" charset="0"/>
            </a:endParaRPr>
          </a:p>
        </p:txBody>
      </p:sp>
      <p:cxnSp>
        <p:nvCxnSpPr>
          <p:cNvPr id="4" name="Straight Arrow Connector 3"/>
          <p:cNvCxnSpPr/>
          <p:nvPr/>
        </p:nvCxnSpPr>
        <p:spPr>
          <a:xfrm>
            <a:off x="2493818" y="4389120"/>
            <a:ext cx="3574473" cy="1706884"/>
          </a:xfrm>
          <a:prstGeom prst="straightConnector1">
            <a:avLst/>
          </a:prstGeom>
          <a:ln w="63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726181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t>TOPC-18 Panel </a:t>
            </a:r>
            <a:r>
              <a:rPr lang="en-US" sz="3600" b="1" dirty="0" smtClean="0"/>
              <a:t>&amp; Experts</a:t>
            </a:r>
            <a:endParaRPr lang="en-US" sz="3600" b="1" dirty="0"/>
          </a:p>
        </p:txBody>
      </p:sp>
      <p:sp>
        <p:nvSpPr>
          <p:cNvPr id="3" name="Content Placeholder 2"/>
          <p:cNvSpPr>
            <a:spLocks noGrp="1"/>
          </p:cNvSpPr>
          <p:nvPr>
            <p:ph idx="1"/>
          </p:nvPr>
        </p:nvSpPr>
        <p:spPr>
          <a:xfrm>
            <a:off x="149270" y="950073"/>
            <a:ext cx="7845425" cy="5137150"/>
          </a:xfrm>
        </p:spPr>
        <p:txBody>
          <a:bodyPr/>
          <a:lstStyle/>
          <a:p>
            <a:pPr marL="0" indent="0">
              <a:buNone/>
            </a:pPr>
            <a:r>
              <a:rPr lang="en-US" b="1" dirty="0" smtClean="0"/>
              <a:t>TOPC/USA Delegation</a:t>
            </a:r>
            <a:endParaRPr lang="en-US" b="1" dirty="0"/>
          </a:p>
        </p:txBody>
      </p:sp>
      <p:sp>
        <p:nvSpPr>
          <p:cNvPr id="5" name="Slide Number Placeholder 4"/>
          <p:cNvSpPr>
            <a:spLocks noGrp="1"/>
          </p:cNvSpPr>
          <p:nvPr>
            <p:ph type="sldNum" sz="quarter" idx="4294967295"/>
          </p:nvPr>
        </p:nvSpPr>
        <p:spPr>
          <a:xfrm>
            <a:off x="6705600" y="6381754"/>
            <a:ext cx="2133600" cy="365125"/>
          </a:xfrm>
          <a:prstGeom prst="rect">
            <a:avLst/>
          </a:prstGeom>
        </p:spPr>
        <p:txBody>
          <a:bodyPr/>
          <a:lstStyle/>
          <a:p>
            <a:pPr>
              <a:defRPr/>
            </a:pPr>
            <a:fld id="{539973ED-3CA8-486F-9949-DD3997A21E33}" type="slidenum">
              <a:rPr lang="en-US" altLang="en-US" smtClean="0"/>
              <a:pPr>
                <a:defRPr/>
              </a:pPr>
              <a:t>29</a:t>
            </a:fld>
            <a:endParaRPr lang="en-US" altLang="en-US"/>
          </a:p>
        </p:txBody>
      </p:sp>
      <p:pic>
        <p:nvPicPr>
          <p:cNvPr id="1026" name="Picture 2" descr="C:\Users\moroman\Desktop\DSC06956.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66135" y="1885127"/>
            <a:ext cx="7211735" cy="4811499"/>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p:cNvCxnSpPr/>
          <p:nvPr/>
        </p:nvCxnSpPr>
        <p:spPr>
          <a:xfrm>
            <a:off x="1140544" y="1779639"/>
            <a:ext cx="1012723" cy="167148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58679" y="1556563"/>
            <a:ext cx="1943161" cy="246221"/>
          </a:xfrm>
          <a:prstGeom prst="rect">
            <a:avLst/>
          </a:prstGeom>
          <a:noFill/>
        </p:spPr>
        <p:txBody>
          <a:bodyPr wrap="none" rtlCol="0">
            <a:spAutoFit/>
          </a:bodyPr>
          <a:lstStyle/>
          <a:p>
            <a:r>
              <a:rPr lang="en-US" b="1" dirty="0" smtClean="0">
                <a:solidFill>
                  <a:srgbClr val="000000"/>
                </a:solidFill>
              </a:rPr>
              <a:t>Miguel Román (CEOS/NASA)</a:t>
            </a:r>
            <a:endParaRPr lang="en-US" b="1" dirty="0">
              <a:solidFill>
                <a:srgbClr val="000000"/>
              </a:solidFill>
            </a:endParaRPr>
          </a:p>
        </p:txBody>
      </p:sp>
      <p:cxnSp>
        <p:nvCxnSpPr>
          <p:cNvPr id="12" name="Straight Arrow Connector 11"/>
          <p:cNvCxnSpPr/>
          <p:nvPr/>
        </p:nvCxnSpPr>
        <p:spPr>
          <a:xfrm flipH="1">
            <a:off x="2782529" y="1779639"/>
            <a:ext cx="491613" cy="182388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957052" y="1556563"/>
            <a:ext cx="1475084" cy="246221"/>
          </a:xfrm>
          <a:prstGeom prst="rect">
            <a:avLst/>
          </a:prstGeom>
          <a:noFill/>
        </p:spPr>
        <p:txBody>
          <a:bodyPr wrap="none" rtlCol="0">
            <a:spAutoFit/>
          </a:bodyPr>
          <a:lstStyle/>
          <a:p>
            <a:r>
              <a:rPr lang="en-US" b="1" dirty="0">
                <a:solidFill>
                  <a:srgbClr val="000000"/>
                </a:solidFill>
              </a:rPr>
              <a:t>Sassan </a:t>
            </a:r>
            <a:r>
              <a:rPr lang="en-US" b="1" dirty="0" smtClean="0">
                <a:solidFill>
                  <a:srgbClr val="000000"/>
                </a:solidFill>
              </a:rPr>
              <a:t>Saatchi (JPL)</a:t>
            </a:r>
            <a:endParaRPr lang="en-US" b="1" dirty="0">
              <a:solidFill>
                <a:srgbClr val="000000"/>
              </a:solidFill>
            </a:endParaRPr>
          </a:p>
        </p:txBody>
      </p:sp>
      <p:sp>
        <p:nvSpPr>
          <p:cNvPr id="16" name="TextBox 15"/>
          <p:cNvSpPr txBox="1"/>
          <p:nvPr/>
        </p:nvSpPr>
        <p:spPr>
          <a:xfrm>
            <a:off x="5036576" y="1556563"/>
            <a:ext cx="1279517" cy="246221"/>
          </a:xfrm>
          <a:prstGeom prst="rect">
            <a:avLst/>
          </a:prstGeom>
          <a:noFill/>
        </p:spPr>
        <p:txBody>
          <a:bodyPr wrap="none" rtlCol="0">
            <a:spAutoFit/>
          </a:bodyPr>
          <a:lstStyle/>
          <a:p>
            <a:r>
              <a:rPr lang="en-US" b="1" dirty="0" smtClean="0">
                <a:solidFill>
                  <a:srgbClr val="000000"/>
                </a:solidFill>
              </a:rPr>
              <a:t>Tom Painter (JPL)</a:t>
            </a:r>
            <a:endParaRPr lang="en-US" b="1" dirty="0">
              <a:solidFill>
                <a:srgbClr val="000000"/>
              </a:solidFill>
            </a:endParaRPr>
          </a:p>
        </p:txBody>
      </p:sp>
      <p:cxnSp>
        <p:nvCxnSpPr>
          <p:cNvPr id="17" name="Straight Arrow Connector 16"/>
          <p:cNvCxnSpPr/>
          <p:nvPr/>
        </p:nvCxnSpPr>
        <p:spPr>
          <a:xfrm flipH="1">
            <a:off x="5250426" y="1779639"/>
            <a:ext cx="172066" cy="167148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057103" y="1556563"/>
            <a:ext cx="1181734" cy="246221"/>
          </a:xfrm>
          <a:prstGeom prst="rect">
            <a:avLst/>
          </a:prstGeom>
          <a:noFill/>
        </p:spPr>
        <p:txBody>
          <a:bodyPr wrap="none" rtlCol="0">
            <a:spAutoFit/>
          </a:bodyPr>
          <a:lstStyle/>
          <a:p>
            <a:r>
              <a:rPr lang="en-US" b="1" dirty="0" smtClean="0">
                <a:solidFill>
                  <a:srgbClr val="000000"/>
                </a:solidFill>
              </a:rPr>
              <a:t>Jeff Key (NOAA)</a:t>
            </a:r>
            <a:endParaRPr lang="en-US" b="1" dirty="0">
              <a:solidFill>
                <a:srgbClr val="000000"/>
              </a:solidFill>
            </a:endParaRPr>
          </a:p>
        </p:txBody>
      </p:sp>
      <p:cxnSp>
        <p:nvCxnSpPr>
          <p:cNvPr id="20" name="Straight Arrow Connector 19"/>
          <p:cNvCxnSpPr/>
          <p:nvPr/>
        </p:nvCxnSpPr>
        <p:spPr>
          <a:xfrm flipH="1">
            <a:off x="6705602" y="1779642"/>
            <a:ext cx="737421" cy="167148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2" name="Picture 5" descr="TOPC logo"/>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31338" y="896943"/>
            <a:ext cx="2623369" cy="636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093557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22671" y="50411"/>
            <a:ext cx="8382000" cy="609600"/>
          </a:xfrm>
          <a:solidFill>
            <a:schemeClr val="bg1"/>
          </a:solidFill>
        </p:spPr>
        <p:txBody>
          <a:bodyPr/>
          <a:lstStyle/>
          <a:p>
            <a:pPr eaLnBrk="1" hangingPunct="1"/>
            <a:r>
              <a:rPr lang="de-CH" altLang="en-US" sz="2800" b="1" dirty="0" smtClean="0">
                <a:latin typeface="Avenir Heavy" charset="0"/>
                <a:ea typeface="Avenir Heavy" charset="0"/>
                <a:cs typeface="Avenir Heavy" charset="0"/>
              </a:rPr>
              <a:t>LPV Focus Areas and Co-leaders </a:t>
            </a:r>
            <a:endParaRPr lang="en-US" altLang="en-US" sz="2800" b="1" dirty="0" smtClean="0">
              <a:latin typeface="Avenir Heavy" charset="0"/>
              <a:ea typeface="Avenir Heavy" charset="0"/>
              <a:cs typeface="Avenir Heavy" charset="0"/>
            </a:endParaRPr>
          </a:p>
        </p:txBody>
      </p:sp>
      <p:sp>
        <p:nvSpPr>
          <p:cNvPr id="7171" name="Slide Number Placeholder 3"/>
          <p:cNvSpPr>
            <a:spLocks noGrp="1"/>
          </p:cNvSpPr>
          <p:nvPr>
            <p:ph type="sldNum" sz="quarter" idx="11"/>
          </p:nvPr>
        </p:nvSpPr>
        <p:spPr bwMode="auto">
          <a:xfrm>
            <a:off x="6858000" y="6640909"/>
            <a:ext cx="2133600" cy="244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spcBef>
                <a:spcPct val="0"/>
              </a:spcBef>
              <a:buFontTx/>
              <a:buNone/>
            </a:pPr>
            <a:fld id="{CA23A618-BD25-4C61-BEB4-76F4C37C9E14}" type="slidenum">
              <a:rPr lang="en-US" altLang="en-US" sz="1200" smtClean="0">
                <a:solidFill>
                  <a:srgbClr val="898989"/>
                </a:solidFill>
                <a:latin typeface="Arial" charset="0"/>
                <a:cs typeface="Arial" charset="0"/>
              </a:rPr>
              <a:pPr>
                <a:spcBef>
                  <a:spcPct val="0"/>
                </a:spcBef>
                <a:buFontTx/>
                <a:buNone/>
              </a:pPr>
              <a:t>3</a:t>
            </a:fld>
            <a:endParaRPr lang="en-US" altLang="en-US" sz="1200" smtClean="0">
              <a:solidFill>
                <a:srgbClr val="898989"/>
              </a:solidFill>
              <a:latin typeface="Arial" charset="0"/>
              <a:cs typeface="Arial" charset="0"/>
            </a:endParaRPr>
          </a:p>
        </p:txBody>
      </p:sp>
      <p:sp>
        <p:nvSpPr>
          <p:cNvPr id="7172" name="TextBox 9"/>
          <p:cNvSpPr txBox="1">
            <a:spLocks noChangeArrowheads="1"/>
          </p:cNvSpPr>
          <p:nvPr/>
        </p:nvSpPr>
        <p:spPr bwMode="auto">
          <a:xfrm>
            <a:off x="7950445" y="167295"/>
            <a:ext cx="10084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spcBef>
                <a:spcPct val="0"/>
              </a:spcBef>
              <a:buFontTx/>
              <a:buNone/>
            </a:pPr>
            <a:r>
              <a:rPr lang="en-US" altLang="en-US" sz="1200" b="1" dirty="0" smtClean="0">
                <a:solidFill>
                  <a:prstClr val="black"/>
                </a:solidFill>
                <a:latin typeface="Avenir Light" charset="0"/>
                <a:ea typeface="Avenir Light" charset="0"/>
                <a:cs typeface="Avenir Light" charset="0"/>
              </a:rPr>
              <a:t>*ECV</a:t>
            </a:r>
            <a:endParaRPr lang="en-US" altLang="en-US" sz="1200" b="1" dirty="0">
              <a:solidFill>
                <a:srgbClr val="0000FF"/>
              </a:solidFill>
              <a:effectLst>
                <a:outerShdw blurRad="38100" dist="38100" dir="2700000" algn="tl">
                  <a:srgbClr val="000000">
                    <a:alpha val="43137"/>
                  </a:srgbClr>
                </a:outerShdw>
              </a:effectLst>
              <a:latin typeface="Avenir Light" charset="0"/>
              <a:ea typeface="Avenir Light" charset="0"/>
              <a:cs typeface="Avenir Light"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619175142"/>
              </p:ext>
            </p:extLst>
          </p:nvPr>
        </p:nvGraphicFramePr>
        <p:xfrm>
          <a:off x="622671" y="646328"/>
          <a:ext cx="8382001" cy="6104435"/>
        </p:xfrm>
        <a:graphic>
          <a:graphicData uri="http://schemas.openxmlformats.org/drawingml/2006/table">
            <a:tbl>
              <a:tblPr>
                <a:effectLst>
                  <a:outerShdw blurRad="50800" dist="38100" dir="2700000">
                    <a:srgbClr val="000000">
                      <a:alpha val="43000"/>
                    </a:srgbClr>
                  </a:outerShdw>
                </a:effectLst>
              </a:tblPr>
              <a:tblGrid>
                <a:gridCol w="3211795"/>
                <a:gridCol w="2663440"/>
                <a:gridCol w="2506766"/>
              </a:tblGrid>
              <a:tr h="517008">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cap="none" normalizeH="0" baseline="0" dirty="0" smtClean="0">
                          <a:ln>
                            <a:noFill/>
                          </a:ln>
                          <a:solidFill>
                            <a:schemeClr val="tx1"/>
                          </a:solidFill>
                          <a:effectLst/>
                          <a:latin typeface="Arial" charset="0"/>
                          <a:ea typeface="ＭＳ Ｐゴシック" pitchFamily="28" charset="-128"/>
                        </a:rPr>
                        <a:t>Snow Cover*</a:t>
                      </a:r>
                      <a:r>
                        <a:rPr kumimoji="0" lang="en-US" sz="1600" b="0" i="0" u="none" strike="noStrike" cap="none" normalizeH="0" baseline="0" dirty="0" smtClean="0">
                          <a:ln>
                            <a:noFill/>
                          </a:ln>
                          <a:solidFill>
                            <a:schemeClr val="tx1"/>
                          </a:solidFill>
                          <a:effectLst/>
                          <a:latin typeface="Arial" charset="0"/>
                          <a:ea typeface="ＭＳ Ｐゴシック" pitchFamily="28" charset="-128"/>
                        </a:rPr>
                        <a:t>, </a:t>
                      </a:r>
                      <a:r>
                        <a:rPr kumimoji="0" lang="en-US" sz="1600" b="1" i="0" u="none" strike="noStrike" cap="none" normalizeH="0" baseline="0" dirty="0" smtClean="0">
                          <a:ln>
                            <a:noFill/>
                          </a:ln>
                          <a:solidFill>
                            <a:schemeClr val="tx1"/>
                          </a:solidFill>
                          <a:effectLst/>
                          <a:latin typeface="Arial" charset="0"/>
                          <a:ea typeface="ＭＳ Ｐゴシック" pitchFamily="28" charset="-128"/>
                        </a:rPr>
                        <a:t>Sea Ice</a:t>
                      </a:r>
                    </a:p>
                  </a:txBody>
                  <a:tcPr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cell3D prstMaterial="dkEdge">
                      <a:bevel/>
                      <a:lightRig rig="flood" dir="t"/>
                    </a:cell3D>
                    <a:solidFill>
                      <a:srgbClr val="DFFEDE"/>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ＭＳ Ｐゴシック" pitchFamily="28" charset="-128"/>
                        </a:rPr>
                        <a:t>Thomas </a:t>
                      </a:r>
                      <a:r>
                        <a:rPr kumimoji="0" lang="en-US" sz="1400" b="0" i="0" u="none" strike="noStrike" cap="none" normalizeH="0" baseline="0" dirty="0" err="1" smtClean="0">
                          <a:ln>
                            <a:noFill/>
                          </a:ln>
                          <a:solidFill>
                            <a:schemeClr val="tx1"/>
                          </a:solidFill>
                          <a:effectLst/>
                          <a:latin typeface="Arial" charset="0"/>
                          <a:ea typeface="ＭＳ Ｐゴシック" pitchFamily="28" charset="-128"/>
                        </a:rPr>
                        <a:t>Nagler</a:t>
                      </a:r>
                      <a:endParaRPr kumimoji="0" lang="en-US" sz="1400" b="0" i="0" u="none" strike="noStrike" cap="none" normalizeH="0" baseline="0" dirty="0" smtClean="0">
                        <a:ln>
                          <a:noFill/>
                        </a:ln>
                        <a:solidFill>
                          <a:schemeClr val="tx1"/>
                        </a:solidFill>
                        <a:effectLst/>
                        <a:latin typeface="Arial" charset="0"/>
                        <a:ea typeface="ＭＳ Ｐゴシック" pitchFamily="28" charset="-128"/>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ea typeface="ＭＳ Ｐゴシック" pitchFamily="28" charset="-128"/>
                        </a:rPr>
                        <a:t>(ENVEO, Austria)</a:t>
                      </a:r>
                    </a:p>
                  </a:txBody>
                  <a:tcPr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cell3D prstMaterial="dkEdge">
                      <a:bevel/>
                      <a:lightRig rig="flood" dir="t"/>
                    </a:cell3D>
                    <a:solidFill>
                      <a:srgbClr val="DFFEDE"/>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ＭＳ Ｐゴシック" pitchFamily="28" charset="-128"/>
                        </a:rPr>
                        <a:t>Tao Che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ea typeface="ＭＳ Ｐゴシック" pitchFamily="28" charset="-128"/>
                        </a:rPr>
                        <a:t>(Chinese Academy of Sciences)</a:t>
                      </a:r>
                    </a:p>
                  </a:txBody>
                  <a:tcPr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cell3D prstMaterial="dkEdge">
                      <a:bevel/>
                      <a:lightRig rig="flood" dir="t"/>
                    </a:cell3D>
                    <a:solidFill>
                      <a:srgbClr val="DFFEDE"/>
                    </a:solidFill>
                  </a:tcPr>
                </a:tc>
              </a:tr>
              <a:tr h="57295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ea typeface="ＭＳ Ｐゴシック" pitchFamily="28" charset="-128"/>
                        </a:rPr>
                        <a:t>Surface Radiation</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cap="none" normalizeH="0" baseline="0" dirty="0" smtClean="0">
                          <a:ln>
                            <a:noFill/>
                          </a:ln>
                          <a:solidFill>
                            <a:schemeClr val="tx1"/>
                          </a:solidFill>
                          <a:effectLst/>
                          <a:latin typeface="Arial" charset="0"/>
                          <a:ea typeface="ＭＳ Ｐゴシック" pitchFamily="28" charset="-128"/>
                        </a:rPr>
                        <a:t>(Reflectance, BRDF, Albedo*)</a:t>
                      </a:r>
                    </a:p>
                  </a:txBody>
                  <a:tcPr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cell3D prstMaterial="dkEdge">
                      <a:bevel/>
                      <a:lightRig rig="flood" dir="t"/>
                    </a:cell3D>
                    <a:solidFill>
                      <a:srgbClr val="DFFEDE"/>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ＭＳ Ｐゴシック" pitchFamily="28" charset="-128"/>
                        </a:rPr>
                        <a:t>Crystal Schaaf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ea typeface="ＭＳ Ｐゴシック" pitchFamily="28" charset="-128"/>
                        </a:rPr>
                        <a:t>(U Mass Boston)</a:t>
                      </a:r>
                    </a:p>
                  </a:txBody>
                  <a:tcPr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cell3D prstMaterial="dkEdge">
                      <a:bevel/>
                      <a:lightRig rig="flood" dir="t"/>
                    </a:cell3D>
                    <a:solidFill>
                      <a:srgbClr val="DFFEDE"/>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spc="0" normalizeH="0" baseline="0" noProof="0" dirty="0" err="1" smtClean="0">
                          <a:ln>
                            <a:noFill/>
                          </a:ln>
                          <a:solidFill>
                            <a:schemeClr val="tx1"/>
                          </a:solidFill>
                          <a:effectLst/>
                          <a:uLnTx/>
                          <a:uFillTx/>
                          <a:latin typeface="Arial" charset="0"/>
                          <a:ea typeface="ＭＳ Ｐゴシック" pitchFamily="28" charset="-128"/>
                          <a:cs typeface="+mn-cs"/>
                        </a:rPr>
                        <a:t>Alessio</a:t>
                      </a:r>
                      <a:r>
                        <a:rPr kumimoji="0" lang="en-US" sz="1400" b="0" i="0" u="none" strike="noStrike" kern="1200" cap="none" spc="0" normalizeH="0" baseline="0" noProof="0" dirty="0" smtClean="0">
                          <a:ln>
                            <a:noFill/>
                          </a:ln>
                          <a:solidFill>
                            <a:schemeClr val="tx1"/>
                          </a:solidFill>
                          <a:effectLst/>
                          <a:uLnTx/>
                          <a:uFillTx/>
                          <a:latin typeface="Arial" charset="0"/>
                          <a:ea typeface="ＭＳ Ｐゴシック" pitchFamily="28" charset="-128"/>
                          <a:cs typeface="+mn-cs"/>
                        </a:rPr>
                        <a:t> </a:t>
                      </a:r>
                      <a:r>
                        <a:rPr kumimoji="0" lang="en-US" sz="1400" b="0" i="0" u="none" strike="noStrike" kern="1200" cap="none" spc="0" normalizeH="0" baseline="0" noProof="0" dirty="0" err="1" smtClean="0">
                          <a:ln>
                            <a:noFill/>
                          </a:ln>
                          <a:solidFill>
                            <a:schemeClr val="tx1"/>
                          </a:solidFill>
                          <a:effectLst/>
                          <a:uLnTx/>
                          <a:uFillTx/>
                          <a:latin typeface="Arial" charset="0"/>
                          <a:ea typeface="ＭＳ Ｐゴシック" pitchFamily="28" charset="-128"/>
                          <a:cs typeface="+mn-cs"/>
                        </a:rPr>
                        <a:t>Lattanzio</a:t>
                      </a:r>
                      <a:endParaRPr kumimoji="0" lang="en-US" sz="1400" b="0" i="0" u="none" strike="noStrike" kern="1200" cap="none" spc="0" normalizeH="0" baseline="0" noProof="0" dirty="0" smtClean="0">
                        <a:ln>
                          <a:noFill/>
                        </a:ln>
                        <a:solidFill>
                          <a:schemeClr val="tx1"/>
                        </a:solidFill>
                        <a:effectLst/>
                        <a:uLnTx/>
                        <a:uFillTx/>
                        <a:latin typeface="Arial" charset="0"/>
                        <a:ea typeface="ＭＳ Ｐゴシック" pitchFamily="28" charset="-128"/>
                        <a:cs typeface="+mn-cs"/>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Arial" charset="0"/>
                          <a:ea typeface="ＭＳ Ｐゴシック" pitchFamily="28" charset="-128"/>
                          <a:cs typeface="+mn-cs"/>
                        </a:rPr>
                        <a:t>(EUMETSAT)</a:t>
                      </a:r>
                    </a:p>
                  </a:txBody>
                  <a:tcPr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cell3D prstMaterial="dkEdge">
                      <a:bevel/>
                      <a:lightRig rig="flood" dir="t"/>
                    </a:cell3D>
                    <a:solidFill>
                      <a:srgbClr val="DFFEDE"/>
                    </a:solidFill>
                  </a:tcPr>
                </a:tc>
              </a:tr>
              <a:tr h="57510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ea typeface="ＭＳ Ｐゴシック" pitchFamily="28" charset="-128"/>
                        </a:rPr>
                        <a:t>Land Cover * and Land Use Change</a:t>
                      </a:r>
                      <a:endParaRPr kumimoji="0" lang="en-US" sz="1600" b="0" i="0" u="none" strike="noStrike" cap="none" normalizeH="0" baseline="0" dirty="0" smtClean="0">
                        <a:ln>
                          <a:noFill/>
                        </a:ln>
                        <a:solidFill>
                          <a:schemeClr val="tx1"/>
                        </a:solidFill>
                        <a:effectLst/>
                        <a:latin typeface="Arial" charset="0"/>
                        <a:ea typeface="ＭＳ Ｐゴシック" pitchFamily="28" charset="-128"/>
                      </a:endParaRPr>
                    </a:p>
                  </a:txBody>
                  <a:tcPr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cell3D prstMaterial="dkEdge">
                      <a:bevel/>
                      <a:lightRig rig="flood" dir="t"/>
                    </a:cell3D>
                    <a:solidFill>
                      <a:srgbClr val="DFFEDE"/>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ＭＳ Ｐゴシック" pitchFamily="28" charset="-128"/>
                        </a:rPr>
                        <a:t>Pontus Olofsson</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ea typeface="ＭＳ Ｐゴシック" pitchFamily="28" charset="-128"/>
                        </a:rPr>
                        <a:t>(Boston University)</a:t>
                      </a:r>
                    </a:p>
                  </a:txBody>
                  <a:tcPr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cell3D prstMaterial="dkEdge">
                      <a:bevel/>
                      <a:lightRig rig="flood" dir="t"/>
                    </a:cell3D>
                    <a:solidFill>
                      <a:srgbClr val="DFFEDE"/>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ＭＳ Ｐゴシック" pitchFamily="28" charset="-128"/>
                        </a:rPr>
                        <a:t>Martin Herold</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ＭＳ Ｐゴシック" pitchFamily="28" charset="-128"/>
                          <a:cs typeface="Arial" pitchFamily="34" charset="0"/>
                        </a:rPr>
                        <a:t>(</a:t>
                      </a:r>
                      <a:r>
                        <a:rPr lang="en-US" sz="1100" dirty="0" err="1" smtClean="0">
                          <a:solidFill>
                            <a:schemeClr val="tx1"/>
                          </a:solidFill>
                          <a:effectLst/>
                          <a:latin typeface="Arial" pitchFamily="34" charset="0"/>
                          <a:cs typeface="Arial" pitchFamily="34" charset="0"/>
                        </a:rPr>
                        <a:t>Wageningen</a:t>
                      </a:r>
                      <a:r>
                        <a:rPr lang="en-US" sz="1100" dirty="0" smtClean="0">
                          <a:solidFill>
                            <a:schemeClr val="tx1"/>
                          </a:solidFill>
                          <a:effectLst/>
                          <a:latin typeface="Arial" pitchFamily="34" charset="0"/>
                          <a:cs typeface="Arial" pitchFamily="34" charset="0"/>
                        </a:rPr>
                        <a:t> University, NL)</a:t>
                      </a:r>
                    </a:p>
                  </a:txBody>
                  <a:tcPr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cell3D prstMaterial="dkEdge">
                      <a:bevel/>
                      <a:lightRig rig="flood" dir="t"/>
                    </a:cell3D>
                    <a:solidFill>
                      <a:srgbClr val="DFFEDE"/>
                    </a:solidFill>
                  </a:tcPr>
                </a:tc>
              </a:tr>
              <a:tr h="45746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ea typeface="ＭＳ Ｐゴシック" pitchFamily="28" charset="-128"/>
                        </a:rPr>
                        <a:t>Biomass*</a:t>
                      </a:r>
                    </a:p>
                  </a:txBody>
                  <a:tcPr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cell3D prstMaterial="dkEdge">
                      <a:bevel/>
                      <a:lightRig rig="flood" dir="t"/>
                    </a:cell3D>
                    <a:solidFill>
                      <a:srgbClr val="DFFEDE"/>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ＭＳ Ｐゴシック" pitchFamily="28" charset="-128"/>
                        </a:rPr>
                        <a:t>Vacant</a:t>
                      </a:r>
                    </a:p>
                  </a:txBody>
                  <a:tcPr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cell3D prstMaterial="dkEdge">
                      <a:bevel/>
                      <a:lightRig rig="flood" dir="t"/>
                    </a:cell3D>
                    <a:solidFill>
                      <a:srgbClr val="DFFEDE"/>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cap="none" normalizeH="0" baseline="0" dirty="0" smtClean="0">
                          <a:ln>
                            <a:noFill/>
                          </a:ln>
                          <a:solidFill>
                            <a:schemeClr val="tx1"/>
                          </a:solidFill>
                          <a:effectLst/>
                          <a:latin typeface="Arial" charset="0"/>
                          <a:ea typeface="ＭＳ Ｐゴシック" pitchFamily="28" charset="-128"/>
                        </a:rPr>
                        <a:t>Vacant</a:t>
                      </a:r>
                    </a:p>
                  </a:txBody>
                  <a:tcPr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cell3D prstMaterial="dkEdge">
                      <a:bevel/>
                      <a:lightRig rig="flood" dir="t"/>
                    </a:cell3D>
                    <a:solidFill>
                      <a:srgbClr val="DFFEDE"/>
                    </a:solidFill>
                  </a:tcPr>
                </a:tc>
              </a:tr>
              <a:tr h="51700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kern="1200" cap="none" normalizeH="0" baseline="0" dirty="0" smtClean="0">
                          <a:ln>
                            <a:noFill/>
                          </a:ln>
                          <a:solidFill>
                            <a:schemeClr val="tx1"/>
                          </a:solidFill>
                          <a:effectLst/>
                          <a:latin typeface="Arial" charset="0"/>
                          <a:ea typeface="ＭＳ Ｐゴシック" pitchFamily="28" charset="-128"/>
                          <a:cs typeface="+mn-cs"/>
                          <a:sym typeface="Symbol"/>
                        </a:rPr>
                        <a:t>F</a:t>
                      </a:r>
                      <a:r>
                        <a:rPr kumimoji="0" lang="en-US" sz="1600" b="1" i="0" u="none" strike="noStrike" kern="1200" cap="none" normalizeH="0" baseline="0" dirty="0" smtClean="0">
                          <a:ln>
                            <a:noFill/>
                          </a:ln>
                          <a:solidFill>
                            <a:schemeClr val="tx1"/>
                          </a:solidFill>
                          <a:effectLst/>
                          <a:latin typeface="Arial" charset="0"/>
                          <a:ea typeface="ＭＳ Ｐゴシック" pitchFamily="28" charset="-128"/>
                          <a:cs typeface="+mn-cs"/>
                        </a:rPr>
                        <a:t>APAR*</a:t>
                      </a:r>
                    </a:p>
                  </a:txBody>
                  <a:tcPr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cell3D prstMaterial="dkEdge">
                      <a:bevel/>
                      <a:lightRig rig="flood" dir="t"/>
                    </a:cell3D>
                    <a:solidFill>
                      <a:srgbClr val="DFFEDE"/>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ＭＳ Ｐゴシック" pitchFamily="28" charset="-128"/>
                        </a:rPr>
                        <a:t>Arturo Sanchez</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ea typeface="ＭＳ Ｐゴシック" pitchFamily="28" charset="-128"/>
                        </a:rPr>
                        <a:t>(University of Alberta)</a:t>
                      </a:r>
                    </a:p>
                  </a:txBody>
                  <a:tcPr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cell3D prstMaterial="dkEdge">
                      <a:bevel/>
                      <a:lightRig rig="flood" dir="t"/>
                    </a:cell3D>
                    <a:solidFill>
                      <a:srgbClr val="DFFEDE"/>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kern="1200" cap="none" normalizeH="0" baseline="0" dirty="0" smtClean="0">
                          <a:ln>
                            <a:noFill/>
                          </a:ln>
                          <a:solidFill>
                            <a:schemeClr val="tx1"/>
                          </a:solidFill>
                          <a:effectLst/>
                          <a:latin typeface="Arial" charset="0"/>
                          <a:ea typeface="ＭＳ Ｐゴシック" pitchFamily="28" charset="-128"/>
                          <a:cs typeface="+mn-cs"/>
                        </a:rPr>
                        <a:t>Nadine Gobron</a:t>
                      </a:r>
                    </a:p>
                    <a:p>
                      <a:pPr marL="0" marR="0" lvl="0" indent="0" algn="l" defTabSz="914400" rtl="0" eaLnBrk="1" fontAlgn="base" latinLnBrk="0" hangingPunct="1">
                        <a:lnSpc>
                          <a:spcPct val="100000"/>
                        </a:lnSpc>
                        <a:spcBef>
                          <a:spcPct val="20000"/>
                        </a:spcBef>
                        <a:spcAft>
                          <a:spcPct val="0"/>
                        </a:spcAft>
                        <a:buClrTx/>
                        <a:buSzTx/>
                        <a:buFontTx/>
                        <a:buNone/>
                        <a:tabLst/>
                      </a:pPr>
                      <a:r>
                        <a:rPr lang="en-US" sz="1100" kern="1200" dirty="0" smtClean="0">
                          <a:solidFill>
                            <a:schemeClr val="tx1"/>
                          </a:solidFill>
                          <a:effectLst/>
                          <a:latin typeface="Arial" pitchFamily="34" charset="0"/>
                          <a:ea typeface="+mn-ea"/>
                          <a:cs typeface="Arial" pitchFamily="34" charset="0"/>
                        </a:rPr>
                        <a:t>(JRC, IT)</a:t>
                      </a:r>
                    </a:p>
                  </a:txBody>
                  <a:tcPr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cell3D prstMaterial="dkEdge">
                      <a:bevel/>
                      <a:lightRig rig="flood" dir="t"/>
                    </a:cell3D>
                    <a:solidFill>
                      <a:srgbClr val="DFFEDE"/>
                    </a:solidFill>
                  </a:tcPr>
                </a:tc>
              </a:tr>
              <a:tr h="51779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kern="1200" cap="none" normalizeH="0" baseline="0" dirty="0" smtClean="0">
                          <a:ln>
                            <a:noFill/>
                          </a:ln>
                          <a:solidFill>
                            <a:schemeClr val="tx1"/>
                          </a:solidFill>
                          <a:effectLst/>
                          <a:latin typeface="Arial" charset="0"/>
                          <a:ea typeface="ＭＳ Ｐゴシック" pitchFamily="28" charset="-128"/>
                          <a:cs typeface="+mn-cs"/>
                        </a:rPr>
                        <a:t>Leaf Area Index*</a:t>
                      </a:r>
                      <a:r>
                        <a:rPr kumimoji="0" lang="en-US" sz="1600" b="0" i="0" u="none" strike="noStrike" kern="1200" cap="none" normalizeH="0" baseline="0" dirty="0" smtClean="0">
                          <a:ln>
                            <a:noFill/>
                          </a:ln>
                          <a:solidFill>
                            <a:schemeClr val="tx1"/>
                          </a:solidFill>
                          <a:effectLst/>
                          <a:latin typeface="Arial" charset="0"/>
                          <a:ea typeface="ＭＳ Ｐゴシック" pitchFamily="28" charset="-128"/>
                          <a:cs typeface="+mn-cs"/>
                        </a:rPr>
                        <a:t> </a:t>
                      </a:r>
                    </a:p>
                  </a:txBody>
                  <a:tcPr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cell3D prstMaterial="dkEdge">
                      <a:bevel/>
                      <a:lightRig rig="flood" dir="t"/>
                    </a:cell3D>
                    <a:solidFill>
                      <a:srgbClr val="DFFEDE"/>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ＭＳ Ｐゴシック" pitchFamily="28" charset="-128"/>
                        </a:rPr>
                        <a:t>Oliver Sonnentag</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ea typeface="ＭＳ Ｐゴシック" pitchFamily="28" charset="-128"/>
                        </a:rPr>
                        <a:t>(University of Montreal) </a:t>
                      </a:r>
                    </a:p>
                  </a:txBody>
                  <a:tcPr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cell3D prstMaterial="dkEdge">
                      <a:bevel/>
                      <a:lightRig rig="flood" dir="t"/>
                    </a:cell3D>
                    <a:solidFill>
                      <a:srgbClr val="DFFEDE"/>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ＭＳ Ｐゴシック" pitchFamily="28" charset="-128"/>
                        </a:rPr>
                        <a:t>Stephen Plummer</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ea typeface="ＭＳ Ｐゴシック" pitchFamily="28" charset="-128"/>
                        </a:rPr>
                        <a:t>(Harwell, UK)</a:t>
                      </a:r>
                    </a:p>
                  </a:txBody>
                  <a:tcPr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cell3D prstMaterial="dkEdge">
                      <a:bevel/>
                      <a:lightRig rig="flood" dir="t"/>
                    </a:cell3D>
                    <a:solidFill>
                      <a:srgbClr val="DFFEDE"/>
                    </a:solidFill>
                  </a:tcPr>
                </a:tc>
              </a:tr>
              <a:tr h="57295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ea typeface="ＭＳ Ｐゴシック" pitchFamily="28" charset="-128"/>
                        </a:rPr>
                        <a:t>Fire</a:t>
                      </a:r>
                      <a:r>
                        <a:rPr kumimoji="0" lang="en-US" sz="1600" b="0" i="0" u="none" strike="noStrike" cap="none" normalizeH="0" baseline="0" dirty="0" smtClean="0">
                          <a:ln>
                            <a:noFill/>
                          </a:ln>
                          <a:solidFill>
                            <a:schemeClr val="tx1"/>
                          </a:solidFill>
                          <a:effectLst/>
                          <a:latin typeface="Arial" charset="0"/>
                          <a:ea typeface="ＭＳ Ｐゴシック" pitchFamily="28" charset="-128"/>
                        </a:rPr>
                        <a:t>*               </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cap="none" normalizeH="0" baseline="0" dirty="0" smtClean="0">
                          <a:ln>
                            <a:noFill/>
                          </a:ln>
                          <a:solidFill>
                            <a:schemeClr val="tx1"/>
                          </a:solidFill>
                          <a:effectLst/>
                          <a:latin typeface="Arial" charset="0"/>
                          <a:ea typeface="ＭＳ Ｐゴシック" pitchFamily="28" charset="-128"/>
                        </a:rPr>
                        <a:t>(Active Fire, Burned Area)</a:t>
                      </a:r>
                    </a:p>
                  </a:txBody>
                  <a:tcPr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cell3D prstMaterial="dkEdge">
                      <a:bevel/>
                      <a:lightRig rig="flood" dir="t"/>
                    </a:cell3D>
                    <a:solidFill>
                      <a:srgbClr val="DFFEDE"/>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ＭＳ Ｐゴシック" pitchFamily="28" charset="-128"/>
                        </a:rPr>
                        <a:t>Luigi Boschetti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ea typeface="ＭＳ Ｐゴシック" pitchFamily="28" charset="-128"/>
                        </a:rPr>
                        <a:t>(University of Idaho)</a:t>
                      </a:r>
                    </a:p>
                  </a:txBody>
                  <a:tcPr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cell3D prstMaterial="dkEdge">
                      <a:bevel/>
                      <a:lightRig rig="flood" dir="t"/>
                    </a:cell3D>
                    <a:solidFill>
                      <a:srgbClr val="DFFEDE"/>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ＭＳ Ｐゴシック" pitchFamily="28" charset="-128"/>
                        </a:rPr>
                        <a:t>Kevin </a:t>
                      </a:r>
                      <a:r>
                        <a:rPr kumimoji="0" lang="en-US" sz="1400" b="0" i="0" u="none" strike="noStrike" cap="none" normalizeH="0" baseline="0" dirty="0" err="1" smtClean="0">
                          <a:ln>
                            <a:noFill/>
                          </a:ln>
                          <a:solidFill>
                            <a:schemeClr val="tx1"/>
                          </a:solidFill>
                          <a:effectLst/>
                          <a:latin typeface="Arial" charset="0"/>
                          <a:ea typeface="ＭＳ Ｐゴシック" pitchFamily="28" charset="-128"/>
                        </a:rPr>
                        <a:t>Tansey</a:t>
                      </a:r>
                      <a:endParaRPr kumimoji="0" lang="en-US" sz="1400" b="0" i="0" u="none" strike="noStrike" cap="none" normalizeH="0" baseline="0" dirty="0" smtClean="0">
                        <a:ln>
                          <a:noFill/>
                        </a:ln>
                        <a:solidFill>
                          <a:schemeClr val="tx1"/>
                        </a:solidFill>
                        <a:effectLst/>
                        <a:latin typeface="Arial" charset="0"/>
                        <a:ea typeface="ＭＳ Ｐゴシック" pitchFamily="28" charset="-128"/>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ea typeface="ＭＳ Ｐゴシック" pitchFamily="28" charset="-128"/>
                        </a:rPr>
                        <a:t>(University of Leicester, UK)</a:t>
                      </a:r>
                    </a:p>
                  </a:txBody>
                  <a:tcPr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cell3D prstMaterial="dkEdge">
                      <a:bevel/>
                      <a:lightRig rig="flood" dir="t"/>
                    </a:cell3D>
                    <a:solidFill>
                      <a:srgbClr val="DFFEDE"/>
                    </a:solidFill>
                  </a:tcPr>
                </a:tc>
              </a:tr>
              <a:tr h="57295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ea typeface="ＭＳ Ｐゴシック" pitchFamily="28" charset="-128"/>
                        </a:rPr>
                        <a:t>Land Surface Temperature</a:t>
                      </a:r>
                      <a:r>
                        <a:rPr kumimoji="0" lang="en-US" sz="1600" b="0" i="0" u="none" strike="noStrike" cap="none" normalizeH="0" baseline="0" dirty="0" smtClean="0">
                          <a:ln>
                            <a:noFill/>
                          </a:ln>
                          <a:solidFill>
                            <a:schemeClr val="tx1"/>
                          </a:solidFill>
                          <a:effectLst/>
                          <a:latin typeface="Arial" charset="0"/>
                          <a:ea typeface="ＭＳ Ｐゴシック" pitchFamily="28" charset="-128"/>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ea typeface="ＭＳ Ｐゴシック" pitchFamily="28" charset="-128"/>
                        </a:rPr>
                        <a:t>(LST and Emissivity)</a:t>
                      </a:r>
                    </a:p>
                  </a:txBody>
                  <a:tcPr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cell3D prstMaterial="dkEdge">
                      <a:bevel/>
                      <a:lightRig rig="flood" dir="t"/>
                    </a:cell3D>
                    <a:solidFill>
                      <a:srgbClr val="DFFEDE"/>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ＭＳ Ｐゴシック" pitchFamily="28" charset="-128"/>
                        </a:rPr>
                        <a:t>Simon Hook</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ea typeface="ＭＳ Ｐゴシック" pitchFamily="28" charset="-128"/>
                        </a:rPr>
                        <a:t>(NASA JPL)</a:t>
                      </a:r>
                    </a:p>
                  </a:txBody>
                  <a:tcPr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cell3D prstMaterial="dkEdge">
                      <a:bevel/>
                      <a:lightRig rig="flood" dir="t"/>
                    </a:cell3D>
                    <a:solidFill>
                      <a:srgbClr val="DFFEDE"/>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ＭＳ Ｐゴシック" pitchFamily="28" charset="-128"/>
                        </a:rPr>
                        <a:t>Jose </a:t>
                      </a:r>
                      <a:r>
                        <a:rPr kumimoji="0" lang="en-US" sz="1400" b="0" i="0" u="none" strike="noStrike" cap="none" normalizeH="0" baseline="0" dirty="0" err="1" smtClean="0">
                          <a:ln>
                            <a:noFill/>
                          </a:ln>
                          <a:solidFill>
                            <a:schemeClr val="tx1"/>
                          </a:solidFill>
                          <a:effectLst/>
                          <a:latin typeface="Arial" charset="0"/>
                          <a:ea typeface="ＭＳ Ｐゴシック" pitchFamily="28" charset="-128"/>
                        </a:rPr>
                        <a:t>Sobrino</a:t>
                      </a:r>
                      <a:endParaRPr kumimoji="0" lang="en-US" sz="1400" b="0" i="0" u="none" strike="noStrike" cap="none" normalizeH="0" baseline="0" dirty="0" smtClean="0">
                        <a:ln>
                          <a:noFill/>
                        </a:ln>
                        <a:solidFill>
                          <a:schemeClr val="tx1"/>
                        </a:solidFill>
                        <a:effectLst/>
                        <a:latin typeface="Arial" charset="0"/>
                        <a:ea typeface="ＭＳ Ｐゴシック" pitchFamily="28" charset="-128"/>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ea typeface="ＭＳ Ｐゴシック" pitchFamily="28" charset="-128"/>
                        </a:rPr>
                        <a:t>(University of Valencia, SP)</a:t>
                      </a:r>
                    </a:p>
                  </a:txBody>
                  <a:tcPr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cell3D prstMaterial="dkEdge">
                      <a:bevel/>
                      <a:lightRig rig="flood" dir="t"/>
                    </a:cell3D>
                    <a:solidFill>
                      <a:srgbClr val="DFFEDE"/>
                    </a:solidFill>
                  </a:tcPr>
                </a:tc>
              </a:tr>
              <a:tr h="51700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ea typeface="ＭＳ Ｐゴシック" pitchFamily="28" charset="-128"/>
                        </a:rPr>
                        <a:t>Soil Moisture*</a:t>
                      </a:r>
                    </a:p>
                  </a:txBody>
                  <a:tcPr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cell3D prstMaterial="dkEdge">
                      <a:bevel/>
                      <a:lightRig rig="flood" dir="t"/>
                    </a:cell3D>
                    <a:solidFill>
                      <a:srgbClr val="DFFEDE"/>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ＭＳ Ｐゴシック" pitchFamily="28" charset="-128"/>
                        </a:rPr>
                        <a:t>Tom Jackson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ea typeface="ＭＳ Ｐゴシック" pitchFamily="28" charset="-128"/>
                        </a:rPr>
                        <a:t>(USDA ARS)</a:t>
                      </a:r>
                    </a:p>
                  </a:txBody>
                  <a:tcPr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cell3D prstMaterial="dkEdge">
                      <a:bevel/>
                      <a:lightRig rig="flood" dir="t"/>
                    </a:cell3D>
                    <a:solidFill>
                      <a:srgbClr val="DFFEDE"/>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ＭＳ Ｐゴシック" pitchFamily="28" charset="-128"/>
                        </a:rPr>
                        <a:t>Wolfgang Wagner</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ea typeface="ＭＳ Ｐゴシック" pitchFamily="28" charset="-128"/>
                        </a:rPr>
                        <a:t>(Vienna </a:t>
                      </a:r>
                      <a:r>
                        <a:rPr kumimoji="0" lang="en-US" sz="1100" b="0" i="0" u="none" strike="noStrike" cap="none" normalizeH="0" baseline="0" dirty="0" err="1" smtClean="0">
                          <a:ln>
                            <a:noFill/>
                          </a:ln>
                          <a:solidFill>
                            <a:schemeClr val="tx1"/>
                          </a:solidFill>
                          <a:effectLst/>
                          <a:latin typeface="Arial" charset="0"/>
                          <a:ea typeface="ＭＳ Ｐゴシック" pitchFamily="28" charset="-128"/>
                        </a:rPr>
                        <a:t>Univ</a:t>
                      </a:r>
                      <a:r>
                        <a:rPr kumimoji="0" lang="en-US" sz="1100" b="0" i="0" u="none" strike="noStrike" cap="none" normalizeH="0" baseline="0" dirty="0" smtClean="0">
                          <a:ln>
                            <a:noFill/>
                          </a:ln>
                          <a:solidFill>
                            <a:schemeClr val="tx1"/>
                          </a:solidFill>
                          <a:effectLst/>
                          <a:latin typeface="Arial" charset="0"/>
                          <a:ea typeface="ＭＳ Ｐゴシック" pitchFamily="28" charset="-128"/>
                        </a:rPr>
                        <a:t> of Technology, AT)</a:t>
                      </a:r>
                    </a:p>
                  </a:txBody>
                  <a:tcPr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cell3D prstMaterial="dkEdge">
                      <a:bevel/>
                      <a:lightRig rig="flood" dir="t"/>
                    </a:cell3D>
                    <a:solidFill>
                      <a:srgbClr val="DFFEDE"/>
                    </a:solidFill>
                  </a:tcPr>
                </a:tc>
              </a:tr>
              <a:tr h="55694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ea typeface="ＭＳ Ｐゴシック" pitchFamily="28" charset="-128"/>
                        </a:rPr>
                        <a:t>Land Surface Phenology</a:t>
                      </a:r>
                    </a:p>
                  </a:txBody>
                  <a:tcPr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cell3D prstMaterial="dkEdge">
                      <a:bevel/>
                      <a:lightRig rig="flood" dir="t"/>
                    </a:cell3D>
                    <a:solidFill>
                      <a:srgbClr val="DFFEDE"/>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ＭＳ Ｐゴシック" pitchFamily="28" charset="-128"/>
                        </a:rPr>
                        <a:t>Matt Jones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ea typeface="ＭＳ Ｐゴシック" pitchFamily="28" charset="-128"/>
                        </a:rPr>
                        <a:t>(Oregon State University)</a:t>
                      </a:r>
                    </a:p>
                  </a:txBody>
                  <a:tcPr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cell3D prstMaterial="dkEdge">
                      <a:bevel/>
                      <a:lightRig rig="flood" dir="t"/>
                    </a:cell3D>
                    <a:solidFill>
                      <a:srgbClr val="DFFEDE"/>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err="1" smtClean="0">
                          <a:ln>
                            <a:noFill/>
                          </a:ln>
                          <a:solidFill>
                            <a:schemeClr val="tx1"/>
                          </a:solidFill>
                          <a:effectLst/>
                          <a:latin typeface="Arial" charset="0"/>
                          <a:ea typeface="ＭＳ Ｐゴシック" pitchFamily="28" charset="-128"/>
                        </a:rPr>
                        <a:t>Jadu</a:t>
                      </a:r>
                      <a:r>
                        <a:rPr kumimoji="0" lang="en-US" sz="1400" b="0" i="0" u="none" strike="noStrike" cap="none" normalizeH="0" baseline="0" dirty="0" smtClean="0">
                          <a:ln>
                            <a:noFill/>
                          </a:ln>
                          <a:solidFill>
                            <a:schemeClr val="tx1"/>
                          </a:solidFill>
                          <a:effectLst/>
                          <a:latin typeface="Arial" charset="0"/>
                          <a:ea typeface="ＭＳ Ｐゴシック" pitchFamily="28" charset="-128"/>
                        </a:rPr>
                        <a:t> Dash</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ＭＳ Ｐゴシック" pitchFamily="28" charset="-128"/>
                        </a:rPr>
                        <a:t>U </a:t>
                      </a:r>
                      <a:r>
                        <a:rPr kumimoji="0" lang="en-US" sz="1400" b="0" i="0" u="none" strike="noStrike" cap="none" normalizeH="0" baseline="0" dirty="0" err="1" smtClean="0">
                          <a:ln>
                            <a:noFill/>
                          </a:ln>
                          <a:solidFill>
                            <a:schemeClr val="tx1"/>
                          </a:solidFill>
                          <a:effectLst/>
                          <a:latin typeface="Arial" charset="0"/>
                          <a:ea typeface="ＭＳ Ｐゴシック" pitchFamily="28" charset="-128"/>
                        </a:rPr>
                        <a:t>Southhampton</a:t>
                      </a:r>
                      <a:endParaRPr kumimoji="0" lang="en-US" sz="1400" b="0" i="0" u="none" strike="noStrike" cap="none" normalizeH="0" baseline="0" dirty="0" smtClean="0">
                        <a:ln>
                          <a:noFill/>
                        </a:ln>
                        <a:solidFill>
                          <a:schemeClr val="tx1"/>
                        </a:solidFill>
                        <a:effectLst/>
                        <a:latin typeface="Arial" charset="0"/>
                        <a:ea typeface="ＭＳ Ｐゴシック" pitchFamily="28" charset="-128"/>
                      </a:endParaRPr>
                    </a:p>
                  </a:txBody>
                  <a:tcPr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cell3D prstMaterial="dkEdge">
                      <a:bevel/>
                      <a:lightRig rig="flood" dir="t"/>
                    </a:cell3D>
                    <a:solidFill>
                      <a:srgbClr val="DFFEDE"/>
                    </a:solidFill>
                  </a:tcPr>
                </a:tc>
              </a:tr>
              <a:tr h="71434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ea typeface="ＭＳ Ｐゴシック" pitchFamily="28" charset="-128"/>
                        </a:rPr>
                        <a:t>Vegetation Index</a:t>
                      </a:r>
                    </a:p>
                  </a:txBody>
                  <a:tcPr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cell3D prstMaterial="dkEdge">
                      <a:bevel/>
                      <a:lightRig rig="flood" dir="t"/>
                    </a:cell3D>
                    <a:solidFill>
                      <a:srgbClr val="DFFEDE"/>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ＭＳ Ｐゴシック" pitchFamily="28" charset="-128"/>
                        </a:rPr>
                        <a:t>Tomoaki Miura and Marco Vargas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ea typeface="ＭＳ Ｐゴシック" pitchFamily="28" charset="-128"/>
                        </a:rPr>
                        <a:t>(University of Hawaii / NOAA/STAR)</a:t>
                      </a:r>
                    </a:p>
                  </a:txBody>
                  <a:tcPr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cell3D prstMaterial="dkEdge">
                      <a:bevel/>
                      <a:lightRig rig="flood" dir="t"/>
                    </a:cell3D>
                    <a:solidFill>
                      <a:srgbClr val="DFFEDE"/>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ＭＳ Ｐゴシック" pitchFamily="28" charset="-128"/>
                        </a:rPr>
                        <a:t>Vacant</a:t>
                      </a:r>
                    </a:p>
                  </a:txBody>
                  <a:tcPr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cell3D prstMaterial="dkEdge">
                      <a:bevel/>
                      <a:lightRig rig="flood" dir="t"/>
                    </a:cell3D>
                    <a:solidFill>
                      <a:srgbClr val="DFFEDE"/>
                    </a:solidFill>
                  </a:tcPr>
                </a:tc>
              </a:tr>
            </a:tbl>
          </a:graphicData>
        </a:graphic>
      </p:graphicFrame>
    </p:spTree>
    <p:extLst>
      <p:ext uri="{BB962C8B-B14F-4D97-AF65-F5344CB8AC3E}">
        <p14:creationId xmlns:p14="http://schemas.microsoft.com/office/powerpoint/2010/main" val="45554261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76200"/>
            <a:ext cx="8604448" cy="609600"/>
          </a:xfrm>
        </p:spPr>
        <p:txBody>
          <a:bodyPr/>
          <a:lstStyle/>
          <a:p>
            <a:r>
              <a:rPr lang="de-CH" altLang="en-US" sz="2800" b="1" dirty="0" smtClean="0">
                <a:solidFill>
                  <a:srgbClr val="0028A5"/>
                </a:solidFill>
                <a:latin typeface="Arial" panose="020B0604020202020204" pitchFamily="34" charset="0"/>
                <a:cs typeface="Arial" panose="020B0604020202020204" pitchFamily="34" charset="0"/>
              </a:rPr>
              <a:t>GCOS Land Surface Temperature (LST) Status</a:t>
            </a:r>
            <a:endParaRPr lang="en-US" sz="28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09600" y="914400"/>
            <a:ext cx="8354888" cy="5334000"/>
          </a:xfrm>
        </p:spPr>
        <p:txBody>
          <a:bodyPr/>
          <a:lstStyle/>
          <a:p>
            <a:pPr marL="0" indent="0" algn="ctr">
              <a:spcBef>
                <a:spcPts val="0"/>
              </a:spcBef>
              <a:spcAft>
                <a:spcPts val="1200"/>
              </a:spcAft>
              <a:buNone/>
            </a:pPr>
            <a:r>
              <a:rPr lang="en-US" sz="2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LST to become ECV!!</a:t>
            </a:r>
          </a:p>
          <a:p>
            <a:pPr marL="0" indent="0" algn="ctr">
              <a:spcBef>
                <a:spcPts val="0"/>
              </a:spcBef>
              <a:spcAft>
                <a:spcPts val="1200"/>
              </a:spcAft>
              <a:buNone/>
            </a:pPr>
            <a:r>
              <a:rPr lang="en-US" sz="24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(Just </a:t>
            </a:r>
            <a:r>
              <a:rPr lang="en-US" sz="2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 time for inclusion in the new GCOS-IP due for UNFCCC COP 22</a:t>
            </a:r>
            <a:r>
              <a:rPr lang="en-US" sz="24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n-US" sz="2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spcBef>
                <a:spcPts val="0"/>
              </a:spcBef>
              <a:spcAft>
                <a:spcPts val="2400"/>
              </a:spcAft>
            </a:pPr>
            <a:r>
              <a:rPr lang="en-US" sz="2400" dirty="0" smtClean="0">
                <a:latin typeface="Arial" panose="020B0604020202020204" pitchFamily="34" charset="0"/>
                <a:cs typeface="Arial" panose="020B0604020202020204" pitchFamily="34" charset="0"/>
              </a:rPr>
              <a:t>Process </a:t>
            </a:r>
            <a:r>
              <a:rPr lang="en-US" sz="2400" b="1" i="1" u="sng" dirty="0" smtClean="0">
                <a:latin typeface="Arial" panose="020B0604020202020204" pitchFamily="34" charset="0"/>
                <a:cs typeface="Arial" panose="020B0604020202020204" pitchFamily="34" charset="0"/>
              </a:rPr>
              <a:t>took years</a:t>
            </a:r>
            <a:r>
              <a:rPr lang="en-US" sz="2400" dirty="0" smtClean="0">
                <a:latin typeface="Arial" panose="020B0604020202020204" pitchFamily="34" charset="0"/>
                <a:cs typeface="Arial" panose="020B0604020202020204" pitchFamily="34" charset="0"/>
              </a:rPr>
              <a:t> since initial inquires.  LPV LST &amp; Emissivity focus area leads first made a strong case for inclusion and pushed the case forward.</a:t>
            </a:r>
          </a:p>
          <a:p>
            <a:pPr>
              <a:spcBef>
                <a:spcPts val="0"/>
              </a:spcBef>
              <a:spcAft>
                <a:spcPts val="1200"/>
              </a:spcAft>
            </a:pPr>
            <a:r>
              <a:rPr lang="en-US" sz="2400" dirty="0" smtClean="0">
                <a:latin typeface="Arial" panose="020B0604020202020204" pitchFamily="34" charset="0"/>
                <a:cs typeface="Arial" panose="020B0604020202020204" pitchFamily="34" charset="0"/>
              </a:rPr>
              <a:t>Key players (Hook, Sobrino, Hulley, Guillevic, Warren, Remedios) iterated on variable definitions, requirements for satellite/reference/climate, and completed a Draft IP section: </a:t>
            </a:r>
            <a:r>
              <a:rPr lang="en-US" sz="2400" b="1" i="1" u="sng" dirty="0" smtClean="0">
                <a:latin typeface="Arial" panose="020B0604020202020204" pitchFamily="34" charset="0"/>
                <a:cs typeface="Arial" panose="020B0604020202020204" pitchFamily="34" charset="0"/>
              </a:rPr>
              <a:t>Not easy!</a:t>
            </a:r>
          </a:p>
          <a:p>
            <a:pPr>
              <a:spcBef>
                <a:spcPts val="0"/>
              </a:spcBef>
              <a:spcAft>
                <a:spcPts val="2400"/>
              </a:spcAft>
            </a:pPr>
            <a:r>
              <a:rPr lang="en-US" sz="2400" dirty="0" smtClean="0">
                <a:latin typeface="Arial" panose="020B0604020202020204" pitchFamily="34" charset="0"/>
                <a:cs typeface="Arial" panose="020B0604020202020204" pitchFamily="34" charset="0"/>
              </a:rPr>
              <a:t>Proposal </a:t>
            </a:r>
            <a:r>
              <a:rPr lang="en-US" sz="2400" dirty="0">
                <a:latin typeface="Arial" panose="020B0604020202020204" pitchFamily="34" charset="0"/>
                <a:cs typeface="Arial" panose="020B0604020202020204" pitchFamily="34" charset="0"/>
              </a:rPr>
              <a:t>presented by the CEOS-LPV Chair (Román</a:t>
            </a:r>
            <a:r>
              <a:rPr lang="en-US" sz="2400" dirty="0" smtClean="0">
                <a:latin typeface="Arial" panose="020B0604020202020204" pitchFamily="34" charset="0"/>
                <a:cs typeface="Arial" panose="020B0604020202020204" pitchFamily="34" charset="0"/>
              </a:rPr>
              <a:t>) and endorsed by the TOPC-18 Panel in April, 2017.</a:t>
            </a:r>
          </a:p>
          <a:p>
            <a:pPr marL="0" indent="0" algn="ctr">
              <a:spcBef>
                <a:spcPts val="0"/>
              </a:spcBef>
              <a:spcAft>
                <a:spcPts val="2400"/>
              </a:spcAft>
              <a:buNone/>
            </a:pPr>
            <a:endPar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539973ED-3CA8-486F-9949-DD3997A21E33}" type="slidenum">
              <a:rPr lang="en-US" altLang="en-US" sz="1100" smtClean="0"/>
              <a:pPr>
                <a:defRPr/>
              </a:pPr>
              <a:t>30</a:t>
            </a:fld>
            <a:endParaRPr lang="en-US" altLang="en-US" sz="1100"/>
          </a:p>
        </p:txBody>
      </p:sp>
    </p:spTree>
    <p:extLst>
      <p:ext uri="{BB962C8B-B14F-4D97-AF65-F5344CB8AC3E}">
        <p14:creationId xmlns:p14="http://schemas.microsoft.com/office/powerpoint/2010/main" val="32351510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sz="3200" dirty="0">
                <a:latin typeface="+mj-lt"/>
              </a:rPr>
              <a:t>Driving the Global Climate Observation Agenda</a:t>
            </a:r>
          </a:p>
        </p:txBody>
      </p:sp>
      <p:sp>
        <p:nvSpPr>
          <p:cNvPr id="48131" name="Content Placeholder 2"/>
          <p:cNvSpPr>
            <a:spLocks noGrp="1"/>
          </p:cNvSpPr>
          <p:nvPr>
            <p:ph idx="1"/>
          </p:nvPr>
        </p:nvSpPr>
        <p:spPr>
          <a:xfrm>
            <a:off x="352425" y="2881313"/>
            <a:ext cx="8439150" cy="3454400"/>
          </a:xfrm>
        </p:spPr>
        <p:txBody>
          <a:bodyPr/>
          <a:lstStyle/>
          <a:p>
            <a:pPr eaLnBrk="1" hangingPunct="1"/>
            <a:r>
              <a:rPr lang="en-GB" altLang="en-US" sz="2000" dirty="0" smtClean="0">
                <a:latin typeface="+mj-lt"/>
                <a:cs typeface="Calibri" pitchFamily="34" charset="0"/>
              </a:rPr>
              <a:t>GCOS follows a 3 phase approach driven by users </a:t>
            </a:r>
          </a:p>
          <a:p>
            <a:pPr eaLnBrk="1" hangingPunct="1"/>
            <a:r>
              <a:rPr lang="en-GB" altLang="en-US" sz="2000" dirty="0" smtClean="0">
                <a:latin typeface="+mj-lt"/>
                <a:cs typeface="Calibri" pitchFamily="34" charset="0"/>
              </a:rPr>
              <a:t>2015 Status Report started the 3</a:t>
            </a:r>
            <a:r>
              <a:rPr lang="en-GB" altLang="en-US" sz="2000" baseline="30000" dirty="0" smtClean="0">
                <a:latin typeface="+mj-lt"/>
                <a:cs typeface="Calibri" pitchFamily="34" charset="0"/>
              </a:rPr>
              <a:t>rd</a:t>
            </a:r>
            <a:r>
              <a:rPr lang="en-GB" altLang="en-US" sz="2000" dirty="0" smtClean="0">
                <a:latin typeface="+mj-lt"/>
                <a:cs typeface="Calibri" pitchFamily="34" charset="0"/>
              </a:rPr>
              <a:t> assessment cycle with a new Implementation Plan due in 2016 for UNFCCC COP 22</a:t>
            </a:r>
          </a:p>
        </p:txBody>
      </p:sp>
      <p:graphicFrame>
        <p:nvGraphicFramePr>
          <p:cNvPr id="4" name="Content Placeholder 4"/>
          <p:cNvGraphicFramePr>
            <a:graphicFrameLocks/>
          </p:cNvGraphicFramePr>
          <p:nvPr>
            <p:extLst>
              <p:ext uri="{D42A27DB-BD31-4B8C-83A1-F6EECF244321}">
                <p14:modId xmlns:p14="http://schemas.microsoft.com/office/powerpoint/2010/main" val="3581137874"/>
              </p:ext>
            </p:extLst>
          </p:nvPr>
        </p:nvGraphicFramePr>
        <p:xfrm>
          <a:off x="421873" y="1354236"/>
          <a:ext cx="8439150" cy="13658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48133" name="Group 4"/>
          <p:cNvGrpSpPr>
            <a:grpSpLocks/>
          </p:cNvGrpSpPr>
          <p:nvPr/>
        </p:nvGrpSpPr>
        <p:grpSpPr bwMode="auto">
          <a:xfrm>
            <a:off x="3540125" y="4824413"/>
            <a:ext cx="2063750" cy="1673225"/>
            <a:chOff x="6480662" y="2009852"/>
            <a:chExt cx="2063510" cy="1673400"/>
          </a:xfrm>
        </p:grpSpPr>
        <p:pic>
          <p:nvPicPr>
            <p:cNvPr id="7" name="Picture 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1417367">
              <a:off x="6480662" y="2095586"/>
              <a:ext cx="1231757" cy="1587666"/>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p:nvPicPr>
          <p:blipFill>
            <a:blip r:embed="rId8"/>
            <a:srcRect/>
            <a:stretch>
              <a:fillRect/>
            </a:stretch>
          </p:blipFill>
          <p:spPr bwMode="auto">
            <a:xfrm rot="-626922">
              <a:off x="6858443" y="2067008"/>
              <a:ext cx="1133343" cy="1594017"/>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rot="179459">
              <a:off x="7272733" y="2009852"/>
              <a:ext cx="1271439" cy="1592429"/>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8134" name="Group 8"/>
          <p:cNvGrpSpPr>
            <a:grpSpLocks/>
          </p:cNvGrpSpPr>
          <p:nvPr/>
        </p:nvGrpSpPr>
        <p:grpSpPr bwMode="auto">
          <a:xfrm>
            <a:off x="641350" y="4827588"/>
            <a:ext cx="1460500" cy="1673225"/>
            <a:chOff x="6965927" y="-82983"/>
            <a:chExt cx="1459592" cy="1673432"/>
          </a:xfrm>
        </p:grpSpPr>
        <p:pic>
          <p:nvPicPr>
            <p:cNvPr id="10" name="Picture 3"/>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rot="-553413">
              <a:off x="7348277" y="-82983"/>
              <a:ext cx="1077242" cy="1536890"/>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scan0006"/>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rot="-1257654">
              <a:off x="6965927" y="36094"/>
              <a:ext cx="1058205" cy="1554355"/>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8135" name="TextBox 15"/>
          <p:cNvSpPr txBox="1">
            <a:spLocks noChangeArrowheads="1"/>
          </p:cNvSpPr>
          <p:nvPr/>
        </p:nvSpPr>
        <p:spPr bwMode="auto">
          <a:xfrm>
            <a:off x="592138" y="4162425"/>
            <a:ext cx="14351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0"/>
              </a:spcBef>
              <a:spcAft>
                <a:spcPts val="600"/>
              </a:spcAft>
              <a:buSzPct val="100000"/>
              <a:buBlip>
                <a:blip r:embed="rId12"/>
              </a:buBlip>
              <a:defRPr sz="2400">
                <a:solidFill>
                  <a:schemeClr val="tx1"/>
                </a:solidFill>
                <a:latin typeface="Calibri" pitchFamily="34" charset="0"/>
                <a:ea typeface="MS PGothic" pitchFamily="34" charset="-128"/>
                <a:cs typeface="Calibri" pitchFamily="34" charset="0"/>
              </a:defRPr>
            </a:lvl1pPr>
            <a:lvl2pPr marL="742950" indent="-285750">
              <a:spcBef>
                <a:spcPct val="0"/>
              </a:spcBef>
              <a:spcAft>
                <a:spcPts val="600"/>
              </a:spcAft>
              <a:buFont typeface="Wingdings" pitchFamily="2" charset="2"/>
              <a:buChar char="§"/>
              <a:defRPr sz="2200">
                <a:solidFill>
                  <a:schemeClr val="tx1"/>
                </a:solidFill>
                <a:latin typeface="Calibri" pitchFamily="34" charset="0"/>
                <a:ea typeface="MS PGothic" pitchFamily="34" charset="-128"/>
                <a:cs typeface="Calibri" pitchFamily="34" charset="0"/>
              </a:defRPr>
            </a:lvl2pPr>
            <a:lvl3pPr marL="1143000" indent="-228600">
              <a:spcBef>
                <a:spcPct val="0"/>
              </a:spcBef>
              <a:spcAft>
                <a:spcPts val="600"/>
              </a:spcAft>
              <a:buFont typeface="Courier New" pitchFamily="49" charset="0"/>
              <a:buChar char="o"/>
              <a:defRPr sz="2200">
                <a:solidFill>
                  <a:schemeClr val="tx1"/>
                </a:solidFill>
                <a:latin typeface="Calibri" pitchFamily="34" charset="0"/>
                <a:ea typeface="MS PGothic" pitchFamily="34" charset="-128"/>
                <a:cs typeface="Calibri" pitchFamily="34" charset="0"/>
              </a:defRPr>
            </a:lvl3pPr>
            <a:lvl4pPr marL="1600200" indent="-228600">
              <a:spcBef>
                <a:spcPct val="0"/>
              </a:spcBef>
              <a:spcAft>
                <a:spcPts val="600"/>
              </a:spcAft>
              <a:buFont typeface="Arial" pitchFamily="34" charset="0"/>
              <a:buChar char="•"/>
              <a:defRPr sz="2200">
                <a:solidFill>
                  <a:schemeClr val="tx1"/>
                </a:solidFill>
                <a:latin typeface="Calibri" pitchFamily="34" charset="0"/>
                <a:ea typeface="MS PGothic" pitchFamily="34" charset="-128"/>
                <a:cs typeface="Calibri" pitchFamily="34" charset="0"/>
              </a:defRPr>
            </a:lvl4pPr>
            <a:lvl5pPr marL="2057400" indent="-228600">
              <a:spcBef>
                <a:spcPct val="0"/>
              </a:spcBef>
              <a:spcAft>
                <a:spcPts val="600"/>
              </a:spcAft>
              <a:buFont typeface="Arial" pitchFamily="34" charset="0"/>
              <a:buChar char="-"/>
              <a:defRPr sz="2200">
                <a:solidFill>
                  <a:schemeClr val="tx1"/>
                </a:solidFill>
                <a:latin typeface="Calibri" pitchFamily="34" charset="0"/>
                <a:ea typeface="MS PGothic" pitchFamily="34" charset="-128"/>
                <a:cs typeface="Calibri" pitchFamily="34" charset="0"/>
              </a:defRPr>
            </a:lvl5pPr>
            <a:lvl6pPr marL="2514600" indent="-228600" eaLnBrk="0" fontAlgn="base" hangingPunct="0">
              <a:spcBef>
                <a:spcPct val="0"/>
              </a:spcBef>
              <a:spcAft>
                <a:spcPts val="600"/>
              </a:spcAft>
              <a:buClr>
                <a:schemeClr val="tx1"/>
              </a:buClr>
              <a:buFont typeface="Arial" pitchFamily="34" charset="0"/>
              <a:buChar char="-"/>
              <a:defRPr sz="2200">
                <a:solidFill>
                  <a:schemeClr val="tx1"/>
                </a:solidFill>
                <a:latin typeface="Calibri" pitchFamily="34" charset="0"/>
                <a:ea typeface="MS PGothic" pitchFamily="34" charset="-128"/>
                <a:cs typeface="Calibri" pitchFamily="34" charset="0"/>
              </a:defRPr>
            </a:lvl6pPr>
            <a:lvl7pPr marL="2971800" indent="-228600" eaLnBrk="0" fontAlgn="base" hangingPunct="0">
              <a:spcBef>
                <a:spcPct val="0"/>
              </a:spcBef>
              <a:spcAft>
                <a:spcPts val="600"/>
              </a:spcAft>
              <a:buClr>
                <a:schemeClr val="tx1"/>
              </a:buClr>
              <a:buFont typeface="Arial" pitchFamily="34" charset="0"/>
              <a:buChar char="-"/>
              <a:defRPr sz="2200">
                <a:solidFill>
                  <a:schemeClr val="tx1"/>
                </a:solidFill>
                <a:latin typeface="Calibri" pitchFamily="34" charset="0"/>
                <a:ea typeface="MS PGothic" pitchFamily="34" charset="-128"/>
                <a:cs typeface="Calibri" pitchFamily="34" charset="0"/>
              </a:defRPr>
            </a:lvl7pPr>
            <a:lvl8pPr marL="3429000" indent="-228600" eaLnBrk="0" fontAlgn="base" hangingPunct="0">
              <a:spcBef>
                <a:spcPct val="0"/>
              </a:spcBef>
              <a:spcAft>
                <a:spcPts val="600"/>
              </a:spcAft>
              <a:buClr>
                <a:schemeClr val="tx1"/>
              </a:buClr>
              <a:buFont typeface="Arial" pitchFamily="34" charset="0"/>
              <a:buChar char="-"/>
              <a:defRPr sz="2200">
                <a:solidFill>
                  <a:schemeClr val="tx1"/>
                </a:solidFill>
                <a:latin typeface="Calibri" pitchFamily="34" charset="0"/>
                <a:ea typeface="MS PGothic" pitchFamily="34" charset="-128"/>
                <a:cs typeface="Calibri" pitchFamily="34" charset="0"/>
              </a:defRPr>
            </a:lvl8pPr>
            <a:lvl9pPr marL="3886200" indent="-228600" eaLnBrk="0" fontAlgn="base" hangingPunct="0">
              <a:spcBef>
                <a:spcPct val="0"/>
              </a:spcBef>
              <a:spcAft>
                <a:spcPts val="600"/>
              </a:spcAft>
              <a:buClr>
                <a:schemeClr val="tx1"/>
              </a:buClr>
              <a:buFont typeface="Arial" pitchFamily="34" charset="0"/>
              <a:buChar char="-"/>
              <a:defRPr sz="2200">
                <a:solidFill>
                  <a:schemeClr val="tx1"/>
                </a:solidFill>
                <a:latin typeface="Calibri" pitchFamily="34" charset="0"/>
                <a:ea typeface="MS PGothic" pitchFamily="34" charset="-128"/>
                <a:cs typeface="Calibri" pitchFamily="34" charset="0"/>
              </a:defRPr>
            </a:lvl9pPr>
          </a:lstStyle>
          <a:p>
            <a:pPr>
              <a:spcAft>
                <a:spcPct val="0"/>
              </a:spcAft>
              <a:buClr>
                <a:srgbClr val="000000"/>
              </a:buClr>
              <a:buSzTx/>
              <a:buFontTx/>
              <a:buNone/>
            </a:pPr>
            <a:r>
              <a:rPr lang="fr-CH" altLang="en-US" sz="1600" b="1">
                <a:solidFill>
                  <a:srgbClr val="558ED5"/>
                </a:solidFill>
                <a:latin typeface="+mj-lt"/>
              </a:rPr>
              <a:t>(1st cycle:</a:t>
            </a:r>
          </a:p>
          <a:p>
            <a:pPr>
              <a:spcAft>
                <a:spcPct val="0"/>
              </a:spcAft>
              <a:buClr>
                <a:srgbClr val="000000"/>
              </a:buClr>
              <a:buSzTx/>
              <a:buFontTx/>
              <a:buNone/>
            </a:pPr>
            <a:r>
              <a:rPr lang="fr-CH" altLang="en-US" sz="1600" b="1">
                <a:solidFill>
                  <a:srgbClr val="558ED5"/>
                </a:solidFill>
                <a:latin typeface="+mj-lt"/>
              </a:rPr>
              <a:t>1995-1998)</a:t>
            </a:r>
            <a:endParaRPr lang="en-US" altLang="en-US" sz="1600" b="1">
              <a:solidFill>
                <a:srgbClr val="558ED5"/>
              </a:solidFill>
              <a:latin typeface="+mj-lt"/>
            </a:endParaRPr>
          </a:p>
        </p:txBody>
      </p:sp>
      <p:sp>
        <p:nvSpPr>
          <p:cNvPr id="48136" name="TextBox 16"/>
          <p:cNvSpPr txBox="1">
            <a:spLocks noChangeArrowheads="1"/>
          </p:cNvSpPr>
          <p:nvPr/>
        </p:nvSpPr>
        <p:spPr bwMode="auto">
          <a:xfrm>
            <a:off x="3381375" y="4175125"/>
            <a:ext cx="20367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0"/>
              </a:spcBef>
              <a:spcAft>
                <a:spcPts val="600"/>
              </a:spcAft>
              <a:buSzPct val="100000"/>
              <a:buBlip>
                <a:blip r:embed="rId12"/>
              </a:buBlip>
              <a:defRPr sz="2400">
                <a:solidFill>
                  <a:schemeClr val="tx1"/>
                </a:solidFill>
                <a:latin typeface="Calibri" pitchFamily="34" charset="0"/>
                <a:ea typeface="MS PGothic" pitchFamily="34" charset="-128"/>
                <a:cs typeface="Calibri" pitchFamily="34" charset="0"/>
              </a:defRPr>
            </a:lvl1pPr>
            <a:lvl2pPr marL="742950" indent="-285750">
              <a:spcBef>
                <a:spcPct val="0"/>
              </a:spcBef>
              <a:spcAft>
                <a:spcPts val="600"/>
              </a:spcAft>
              <a:buFont typeface="Wingdings" pitchFamily="2" charset="2"/>
              <a:buChar char="§"/>
              <a:defRPr sz="2200">
                <a:solidFill>
                  <a:schemeClr val="tx1"/>
                </a:solidFill>
                <a:latin typeface="Calibri" pitchFamily="34" charset="0"/>
                <a:ea typeface="MS PGothic" pitchFamily="34" charset="-128"/>
                <a:cs typeface="Calibri" pitchFamily="34" charset="0"/>
              </a:defRPr>
            </a:lvl2pPr>
            <a:lvl3pPr marL="1143000" indent="-228600">
              <a:spcBef>
                <a:spcPct val="0"/>
              </a:spcBef>
              <a:spcAft>
                <a:spcPts val="600"/>
              </a:spcAft>
              <a:buFont typeface="Courier New" pitchFamily="49" charset="0"/>
              <a:buChar char="o"/>
              <a:defRPr sz="2200">
                <a:solidFill>
                  <a:schemeClr val="tx1"/>
                </a:solidFill>
                <a:latin typeface="Calibri" pitchFamily="34" charset="0"/>
                <a:ea typeface="MS PGothic" pitchFamily="34" charset="-128"/>
                <a:cs typeface="Calibri" pitchFamily="34" charset="0"/>
              </a:defRPr>
            </a:lvl3pPr>
            <a:lvl4pPr marL="1600200" indent="-228600">
              <a:spcBef>
                <a:spcPct val="0"/>
              </a:spcBef>
              <a:spcAft>
                <a:spcPts val="600"/>
              </a:spcAft>
              <a:buFont typeface="Arial" pitchFamily="34" charset="0"/>
              <a:buChar char="•"/>
              <a:defRPr sz="2200">
                <a:solidFill>
                  <a:schemeClr val="tx1"/>
                </a:solidFill>
                <a:latin typeface="Calibri" pitchFamily="34" charset="0"/>
                <a:ea typeface="MS PGothic" pitchFamily="34" charset="-128"/>
                <a:cs typeface="Calibri" pitchFamily="34" charset="0"/>
              </a:defRPr>
            </a:lvl4pPr>
            <a:lvl5pPr marL="2057400" indent="-228600">
              <a:spcBef>
                <a:spcPct val="0"/>
              </a:spcBef>
              <a:spcAft>
                <a:spcPts val="600"/>
              </a:spcAft>
              <a:buFont typeface="Arial" pitchFamily="34" charset="0"/>
              <a:buChar char="-"/>
              <a:defRPr sz="2200">
                <a:solidFill>
                  <a:schemeClr val="tx1"/>
                </a:solidFill>
                <a:latin typeface="Calibri" pitchFamily="34" charset="0"/>
                <a:ea typeface="MS PGothic" pitchFamily="34" charset="-128"/>
                <a:cs typeface="Calibri" pitchFamily="34" charset="0"/>
              </a:defRPr>
            </a:lvl5pPr>
            <a:lvl6pPr marL="2514600" indent="-228600" eaLnBrk="0" fontAlgn="base" hangingPunct="0">
              <a:spcBef>
                <a:spcPct val="0"/>
              </a:spcBef>
              <a:spcAft>
                <a:spcPts val="600"/>
              </a:spcAft>
              <a:buClr>
                <a:schemeClr val="tx1"/>
              </a:buClr>
              <a:buFont typeface="Arial" pitchFamily="34" charset="0"/>
              <a:buChar char="-"/>
              <a:defRPr sz="2200">
                <a:solidFill>
                  <a:schemeClr val="tx1"/>
                </a:solidFill>
                <a:latin typeface="Calibri" pitchFamily="34" charset="0"/>
                <a:ea typeface="MS PGothic" pitchFamily="34" charset="-128"/>
                <a:cs typeface="Calibri" pitchFamily="34" charset="0"/>
              </a:defRPr>
            </a:lvl6pPr>
            <a:lvl7pPr marL="2971800" indent="-228600" eaLnBrk="0" fontAlgn="base" hangingPunct="0">
              <a:spcBef>
                <a:spcPct val="0"/>
              </a:spcBef>
              <a:spcAft>
                <a:spcPts val="600"/>
              </a:spcAft>
              <a:buClr>
                <a:schemeClr val="tx1"/>
              </a:buClr>
              <a:buFont typeface="Arial" pitchFamily="34" charset="0"/>
              <a:buChar char="-"/>
              <a:defRPr sz="2200">
                <a:solidFill>
                  <a:schemeClr val="tx1"/>
                </a:solidFill>
                <a:latin typeface="Calibri" pitchFamily="34" charset="0"/>
                <a:ea typeface="MS PGothic" pitchFamily="34" charset="-128"/>
                <a:cs typeface="Calibri" pitchFamily="34" charset="0"/>
              </a:defRPr>
            </a:lvl7pPr>
            <a:lvl8pPr marL="3429000" indent="-228600" eaLnBrk="0" fontAlgn="base" hangingPunct="0">
              <a:spcBef>
                <a:spcPct val="0"/>
              </a:spcBef>
              <a:spcAft>
                <a:spcPts val="600"/>
              </a:spcAft>
              <a:buClr>
                <a:schemeClr val="tx1"/>
              </a:buClr>
              <a:buFont typeface="Arial" pitchFamily="34" charset="0"/>
              <a:buChar char="-"/>
              <a:defRPr sz="2200">
                <a:solidFill>
                  <a:schemeClr val="tx1"/>
                </a:solidFill>
                <a:latin typeface="Calibri" pitchFamily="34" charset="0"/>
                <a:ea typeface="MS PGothic" pitchFamily="34" charset="-128"/>
                <a:cs typeface="Calibri" pitchFamily="34" charset="0"/>
              </a:defRPr>
            </a:lvl8pPr>
            <a:lvl9pPr marL="3886200" indent="-228600" eaLnBrk="0" fontAlgn="base" hangingPunct="0">
              <a:spcBef>
                <a:spcPct val="0"/>
              </a:spcBef>
              <a:spcAft>
                <a:spcPts val="600"/>
              </a:spcAft>
              <a:buClr>
                <a:schemeClr val="tx1"/>
              </a:buClr>
              <a:buFont typeface="Arial" pitchFamily="34" charset="0"/>
              <a:buChar char="-"/>
              <a:defRPr sz="2200">
                <a:solidFill>
                  <a:schemeClr val="tx1"/>
                </a:solidFill>
                <a:latin typeface="Calibri" pitchFamily="34" charset="0"/>
                <a:ea typeface="MS PGothic" pitchFamily="34" charset="-128"/>
                <a:cs typeface="Calibri" pitchFamily="34" charset="0"/>
              </a:defRPr>
            </a:lvl9pPr>
          </a:lstStyle>
          <a:p>
            <a:pPr>
              <a:spcAft>
                <a:spcPct val="0"/>
              </a:spcAft>
              <a:buClr>
                <a:srgbClr val="000000"/>
              </a:buClr>
              <a:buSzTx/>
              <a:buFontTx/>
              <a:buNone/>
            </a:pPr>
            <a:r>
              <a:rPr lang="fr-CH" altLang="en-US" sz="1600" b="1">
                <a:solidFill>
                  <a:srgbClr val="558ED5"/>
                </a:solidFill>
                <a:latin typeface="+mj-lt"/>
              </a:rPr>
              <a:t>(2nd cycle: </a:t>
            </a:r>
          </a:p>
          <a:p>
            <a:pPr>
              <a:spcAft>
                <a:spcPct val="0"/>
              </a:spcAft>
              <a:buClr>
                <a:srgbClr val="000000"/>
              </a:buClr>
              <a:buSzTx/>
              <a:buFontTx/>
              <a:buNone/>
            </a:pPr>
            <a:r>
              <a:rPr lang="fr-CH" altLang="en-US" sz="1600" b="1">
                <a:solidFill>
                  <a:srgbClr val="558ED5"/>
                </a:solidFill>
                <a:latin typeface="+mj-lt"/>
              </a:rPr>
              <a:t>2003-2004-2010)</a:t>
            </a:r>
            <a:endParaRPr lang="en-US" altLang="en-US" sz="1600" b="1">
              <a:solidFill>
                <a:srgbClr val="558ED5"/>
              </a:solidFill>
              <a:latin typeface="+mj-lt"/>
            </a:endParaRPr>
          </a:p>
        </p:txBody>
      </p:sp>
      <p:sp>
        <p:nvSpPr>
          <p:cNvPr id="48137" name="TextBox 17"/>
          <p:cNvSpPr txBox="1">
            <a:spLocks noChangeArrowheads="1"/>
          </p:cNvSpPr>
          <p:nvPr/>
        </p:nvSpPr>
        <p:spPr bwMode="auto">
          <a:xfrm>
            <a:off x="5853113" y="4175125"/>
            <a:ext cx="248761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0"/>
              </a:spcBef>
              <a:spcAft>
                <a:spcPts val="600"/>
              </a:spcAft>
              <a:buSzPct val="100000"/>
              <a:buBlip>
                <a:blip r:embed="rId12"/>
              </a:buBlip>
              <a:defRPr sz="2400">
                <a:solidFill>
                  <a:schemeClr val="tx1"/>
                </a:solidFill>
                <a:latin typeface="Calibri" pitchFamily="34" charset="0"/>
                <a:ea typeface="MS PGothic" pitchFamily="34" charset="-128"/>
                <a:cs typeface="Calibri" pitchFamily="34" charset="0"/>
              </a:defRPr>
            </a:lvl1pPr>
            <a:lvl2pPr marL="742950" indent="-285750">
              <a:spcBef>
                <a:spcPct val="0"/>
              </a:spcBef>
              <a:spcAft>
                <a:spcPts val="600"/>
              </a:spcAft>
              <a:buFont typeface="Wingdings" pitchFamily="2" charset="2"/>
              <a:buChar char="§"/>
              <a:defRPr sz="2200">
                <a:solidFill>
                  <a:schemeClr val="tx1"/>
                </a:solidFill>
                <a:latin typeface="Calibri" pitchFamily="34" charset="0"/>
                <a:ea typeface="MS PGothic" pitchFamily="34" charset="-128"/>
                <a:cs typeface="Calibri" pitchFamily="34" charset="0"/>
              </a:defRPr>
            </a:lvl2pPr>
            <a:lvl3pPr marL="1143000" indent="-228600">
              <a:spcBef>
                <a:spcPct val="0"/>
              </a:spcBef>
              <a:spcAft>
                <a:spcPts val="600"/>
              </a:spcAft>
              <a:buFont typeface="Courier New" pitchFamily="49" charset="0"/>
              <a:buChar char="o"/>
              <a:defRPr sz="2200">
                <a:solidFill>
                  <a:schemeClr val="tx1"/>
                </a:solidFill>
                <a:latin typeface="Calibri" pitchFamily="34" charset="0"/>
                <a:ea typeface="MS PGothic" pitchFamily="34" charset="-128"/>
                <a:cs typeface="Calibri" pitchFamily="34" charset="0"/>
              </a:defRPr>
            </a:lvl3pPr>
            <a:lvl4pPr marL="1600200" indent="-228600">
              <a:spcBef>
                <a:spcPct val="0"/>
              </a:spcBef>
              <a:spcAft>
                <a:spcPts val="600"/>
              </a:spcAft>
              <a:buFont typeface="Arial" pitchFamily="34" charset="0"/>
              <a:buChar char="•"/>
              <a:defRPr sz="2200">
                <a:solidFill>
                  <a:schemeClr val="tx1"/>
                </a:solidFill>
                <a:latin typeface="Calibri" pitchFamily="34" charset="0"/>
                <a:ea typeface="MS PGothic" pitchFamily="34" charset="-128"/>
                <a:cs typeface="Calibri" pitchFamily="34" charset="0"/>
              </a:defRPr>
            </a:lvl4pPr>
            <a:lvl5pPr marL="2057400" indent="-228600">
              <a:spcBef>
                <a:spcPct val="0"/>
              </a:spcBef>
              <a:spcAft>
                <a:spcPts val="600"/>
              </a:spcAft>
              <a:buFont typeface="Arial" pitchFamily="34" charset="0"/>
              <a:buChar char="-"/>
              <a:defRPr sz="2200">
                <a:solidFill>
                  <a:schemeClr val="tx1"/>
                </a:solidFill>
                <a:latin typeface="Calibri" pitchFamily="34" charset="0"/>
                <a:ea typeface="MS PGothic" pitchFamily="34" charset="-128"/>
                <a:cs typeface="Calibri" pitchFamily="34" charset="0"/>
              </a:defRPr>
            </a:lvl5pPr>
            <a:lvl6pPr marL="2514600" indent="-228600" eaLnBrk="0" fontAlgn="base" hangingPunct="0">
              <a:spcBef>
                <a:spcPct val="0"/>
              </a:spcBef>
              <a:spcAft>
                <a:spcPts val="600"/>
              </a:spcAft>
              <a:buClr>
                <a:schemeClr val="tx1"/>
              </a:buClr>
              <a:buFont typeface="Arial" pitchFamily="34" charset="0"/>
              <a:buChar char="-"/>
              <a:defRPr sz="2200">
                <a:solidFill>
                  <a:schemeClr val="tx1"/>
                </a:solidFill>
                <a:latin typeface="Calibri" pitchFamily="34" charset="0"/>
                <a:ea typeface="MS PGothic" pitchFamily="34" charset="-128"/>
                <a:cs typeface="Calibri" pitchFamily="34" charset="0"/>
              </a:defRPr>
            </a:lvl6pPr>
            <a:lvl7pPr marL="2971800" indent="-228600" eaLnBrk="0" fontAlgn="base" hangingPunct="0">
              <a:spcBef>
                <a:spcPct val="0"/>
              </a:spcBef>
              <a:spcAft>
                <a:spcPts val="600"/>
              </a:spcAft>
              <a:buClr>
                <a:schemeClr val="tx1"/>
              </a:buClr>
              <a:buFont typeface="Arial" pitchFamily="34" charset="0"/>
              <a:buChar char="-"/>
              <a:defRPr sz="2200">
                <a:solidFill>
                  <a:schemeClr val="tx1"/>
                </a:solidFill>
                <a:latin typeface="Calibri" pitchFamily="34" charset="0"/>
                <a:ea typeface="MS PGothic" pitchFamily="34" charset="-128"/>
                <a:cs typeface="Calibri" pitchFamily="34" charset="0"/>
              </a:defRPr>
            </a:lvl7pPr>
            <a:lvl8pPr marL="3429000" indent="-228600" eaLnBrk="0" fontAlgn="base" hangingPunct="0">
              <a:spcBef>
                <a:spcPct val="0"/>
              </a:spcBef>
              <a:spcAft>
                <a:spcPts val="600"/>
              </a:spcAft>
              <a:buClr>
                <a:schemeClr val="tx1"/>
              </a:buClr>
              <a:buFont typeface="Arial" pitchFamily="34" charset="0"/>
              <a:buChar char="-"/>
              <a:defRPr sz="2200">
                <a:solidFill>
                  <a:schemeClr val="tx1"/>
                </a:solidFill>
                <a:latin typeface="Calibri" pitchFamily="34" charset="0"/>
                <a:ea typeface="MS PGothic" pitchFamily="34" charset="-128"/>
                <a:cs typeface="Calibri" pitchFamily="34" charset="0"/>
              </a:defRPr>
            </a:lvl8pPr>
            <a:lvl9pPr marL="3886200" indent="-228600" eaLnBrk="0" fontAlgn="base" hangingPunct="0">
              <a:spcBef>
                <a:spcPct val="0"/>
              </a:spcBef>
              <a:spcAft>
                <a:spcPts val="600"/>
              </a:spcAft>
              <a:buClr>
                <a:schemeClr val="tx1"/>
              </a:buClr>
              <a:buFont typeface="Arial" pitchFamily="34" charset="0"/>
              <a:buChar char="-"/>
              <a:defRPr sz="2200">
                <a:solidFill>
                  <a:schemeClr val="tx1"/>
                </a:solidFill>
                <a:latin typeface="Calibri" pitchFamily="34" charset="0"/>
                <a:ea typeface="MS PGothic" pitchFamily="34" charset="-128"/>
                <a:cs typeface="Calibri" pitchFamily="34" charset="0"/>
              </a:defRPr>
            </a:lvl9pPr>
          </a:lstStyle>
          <a:p>
            <a:pPr>
              <a:spcAft>
                <a:spcPct val="0"/>
              </a:spcAft>
              <a:buClr>
                <a:srgbClr val="000000"/>
              </a:buClr>
              <a:buSzTx/>
              <a:buFontTx/>
              <a:buNone/>
            </a:pPr>
            <a:r>
              <a:rPr lang="fr-CH" altLang="en-US" sz="1600" b="1" dirty="0">
                <a:solidFill>
                  <a:srgbClr val="558ED5"/>
                </a:solidFill>
                <a:latin typeface="+mj-lt"/>
              </a:rPr>
              <a:t>(3rd cycle: 2015-2016)</a:t>
            </a:r>
            <a:endParaRPr lang="en-US" altLang="en-US" sz="1600" b="1" dirty="0">
              <a:solidFill>
                <a:srgbClr val="558ED5"/>
              </a:solidFill>
              <a:latin typeface="+mj-lt"/>
            </a:endParaRPr>
          </a:p>
        </p:txBody>
      </p:sp>
      <p:pic>
        <p:nvPicPr>
          <p:cNvPr id="22" name="Picture 21"/>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rot="-1687236">
            <a:off x="6689725" y="5027613"/>
            <a:ext cx="862013" cy="1216025"/>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1" name="Picture 5"/>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rot="388574">
            <a:off x="7005638" y="4773613"/>
            <a:ext cx="854075" cy="1222375"/>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3"/>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rot="540880">
            <a:off x="7599363" y="4956175"/>
            <a:ext cx="855662" cy="1216025"/>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spTree>
    <p:extLst>
      <p:ext uri="{BB962C8B-B14F-4D97-AF65-F5344CB8AC3E}">
        <p14:creationId xmlns:p14="http://schemas.microsoft.com/office/powerpoint/2010/main" val="160680324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3723" y="32025"/>
            <a:ext cx="5831840" cy="6670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6324138" y="53427"/>
            <a:ext cx="2745047" cy="6863417"/>
          </a:xfrm>
          <a:prstGeom prst="rect">
            <a:avLst/>
          </a:prstGeom>
          <a:noFill/>
        </p:spPr>
        <p:txBody>
          <a:bodyPr wrap="square" rtlCol="0">
            <a:spAutoFit/>
          </a:bodyPr>
          <a:lstStyle/>
          <a:p>
            <a:r>
              <a:rPr lang="en-US" sz="2000" b="1" dirty="0" smtClean="0">
                <a:effectLst>
                  <a:outerShdw blurRad="38100" dist="38100" dir="2700000" algn="tl">
                    <a:srgbClr val="000000">
                      <a:alpha val="43137"/>
                    </a:srgbClr>
                  </a:outerShdw>
                </a:effectLst>
              </a:rPr>
              <a:t>Factors that helped ‘seal the deal’ for LST at TOPC-18:</a:t>
            </a:r>
          </a:p>
          <a:p>
            <a:r>
              <a:rPr lang="en-US" sz="2000" b="1" dirty="0">
                <a:effectLst>
                  <a:outerShdw blurRad="38100" dist="38100" dir="2700000" algn="tl">
                    <a:srgbClr val="000000">
                      <a:alpha val="43137"/>
                    </a:srgbClr>
                  </a:outerShdw>
                </a:effectLst>
              </a:rPr>
              <a:t>-- Community Consensus</a:t>
            </a:r>
          </a:p>
          <a:p>
            <a:endParaRPr lang="en-US" sz="2000" b="1" dirty="0" smtClean="0">
              <a:effectLst>
                <a:outerShdw blurRad="38100" dist="38100" dir="2700000" algn="tl">
                  <a:srgbClr val="000000">
                    <a:alpha val="43137"/>
                  </a:srgbClr>
                </a:outerShdw>
              </a:effectLst>
            </a:endParaRPr>
          </a:p>
          <a:p>
            <a:endParaRPr lang="en-US" sz="2000" b="1" dirty="0" smtClean="0">
              <a:effectLst>
                <a:outerShdw blurRad="38100" dist="38100" dir="2700000" algn="tl">
                  <a:srgbClr val="000000">
                    <a:alpha val="43137"/>
                  </a:srgbClr>
                </a:outerShdw>
              </a:effectLst>
            </a:endParaRPr>
          </a:p>
          <a:p>
            <a:r>
              <a:rPr lang="en-US" sz="2000" b="1" dirty="0" smtClean="0">
                <a:effectLst>
                  <a:outerShdw blurRad="38100" dist="38100" dir="2700000" algn="tl">
                    <a:srgbClr val="000000">
                      <a:alpha val="43137"/>
                    </a:srgbClr>
                  </a:outerShdw>
                </a:effectLst>
              </a:rPr>
              <a:t> </a:t>
            </a:r>
          </a:p>
          <a:p>
            <a:endParaRPr lang="en-US" sz="2000" b="1" dirty="0">
              <a:effectLst>
                <a:outerShdw blurRad="38100" dist="38100" dir="2700000" algn="tl">
                  <a:srgbClr val="000000">
                    <a:alpha val="43137"/>
                  </a:srgbClr>
                </a:outerShdw>
              </a:effectLst>
            </a:endParaRPr>
          </a:p>
          <a:p>
            <a:endParaRPr lang="en-US" sz="2000" b="1" dirty="0" smtClean="0">
              <a:effectLst>
                <a:outerShdw blurRad="38100" dist="38100" dir="2700000" algn="tl">
                  <a:srgbClr val="000000">
                    <a:alpha val="43137"/>
                  </a:srgbClr>
                </a:outerShdw>
              </a:effectLst>
            </a:endParaRPr>
          </a:p>
          <a:p>
            <a:endParaRPr lang="en-US" sz="2000" b="1" dirty="0">
              <a:effectLst>
                <a:outerShdw blurRad="38100" dist="38100" dir="2700000" algn="tl">
                  <a:srgbClr val="000000">
                    <a:alpha val="43137"/>
                  </a:srgbClr>
                </a:outerShdw>
              </a:effectLst>
            </a:endParaRPr>
          </a:p>
          <a:p>
            <a:endParaRPr lang="en-US" sz="2000" b="1" dirty="0" smtClean="0">
              <a:effectLst>
                <a:outerShdw blurRad="38100" dist="38100" dir="2700000" algn="tl">
                  <a:srgbClr val="000000">
                    <a:alpha val="43137"/>
                  </a:srgbClr>
                </a:outerShdw>
              </a:effectLst>
            </a:endParaRPr>
          </a:p>
          <a:p>
            <a:endParaRPr lang="en-US" sz="2000" b="1" dirty="0">
              <a:effectLst>
                <a:outerShdw blurRad="38100" dist="38100" dir="2700000" algn="tl">
                  <a:srgbClr val="000000">
                    <a:alpha val="43137"/>
                  </a:srgbClr>
                </a:outerShdw>
              </a:effectLst>
            </a:endParaRPr>
          </a:p>
          <a:p>
            <a:endParaRPr lang="en-US" sz="2000" b="1" dirty="0" smtClean="0">
              <a:effectLst>
                <a:outerShdw blurRad="38100" dist="38100" dir="2700000" algn="tl">
                  <a:srgbClr val="000000">
                    <a:alpha val="43137"/>
                  </a:srgbClr>
                </a:outerShdw>
              </a:effectLst>
            </a:endParaRPr>
          </a:p>
          <a:p>
            <a:endParaRPr lang="en-US" sz="2000" b="1" dirty="0">
              <a:effectLst>
                <a:outerShdw blurRad="38100" dist="38100" dir="2700000" algn="tl">
                  <a:srgbClr val="000000">
                    <a:alpha val="43137"/>
                  </a:srgbClr>
                </a:outerShdw>
              </a:effectLst>
            </a:endParaRPr>
          </a:p>
          <a:p>
            <a:endParaRPr lang="en-US" sz="2000" b="1" dirty="0" smtClean="0">
              <a:effectLst>
                <a:outerShdw blurRad="38100" dist="38100" dir="2700000" algn="tl">
                  <a:srgbClr val="000000">
                    <a:alpha val="43137"/>
                  </a:srgbClr>
                </a:outerShdw>
              </a:effectLst>
            </a:endParaRPr>
          </a:p>
          <a:p>
            <a:endParaRPr lang="en-US" sz="2000" b="1" dirty="0">
              <a:effectLst>
                <a:outerShdw blurRad="38100" dist="38100" dir="2700000" algn="tl">
                  <a:srgbClr val="000000">
                    <a:alpha val="43137"/>
                  </a:srgbClr>
                </a:outerShdw>
              </a:effectLst>
            </a:endParaRPr>
          </a:p>
          <a:p>
            <a:endParaRPr lang="en-US" sz="2000" b="1" dirty="0" smtClean="0">
              <a:effectLst>
                <a:outerShdw blurRad="38100" dist="38100" dir="2700000" algn="tl">
                  <a:srgbClr val="000000">
                    <a:alpha val="43137"/>
                  </a:srgbClr>
                </a:outerShdw>
              </a:effectLst>
            </a:endParaRPr>
          </a:p>
          <a:p>
            <a:endParaRPr lang="en-US" sz="2000" b="1" dirty="0">
              <a:effectLst>
                <a:outerShdw blurRad="38100" dist="38100" dir="2700000" algn="tl">
                  <a:srgbClr val="000000">
                    <a:alpha val="43137"/>
                  </a:srgbClr>
                </a:outerShdw>
              </a:effectLst>
            </a:endParaRPr>
          </a:p>
          <a:p>
            <a:endParaRPr lang="en-US" sz="2000" b="1" dirty="0" smtClean="0">
              <a:effectLst>
                <a:outerShdw blurRad="38100" dist="38100" dir="2700000" algn="tl">
                  <a:srgbClr val="000000">
                    <a:alpha val="43137"/>
                  </a:srgbClr>
                </a:outerShdw>
              </a:effectLst>
            </a:endParaRPr>
          </a:p>
          <a:p>
            <a:r>
              <a:rPr lang="en-US" sz="2000" b="1" dirty="0" smtClean="0">
                <a:effectLst>
                  <a:outerShdw blurRad="38100" dist="38100" dir="2700000" algn="tl">
                    <a:srgbClr val="000000">
                      <a:alpha val="43137"/>
                    </a:srgbClr>
                  </a:outerShdw>
                </a:effectLst>
              </a:rPr>
              <a:t>-- Housekeeping of LPV LST&amp;E Section!</a:t>
            </a:r>
            <a:endParaRPr lang="en-US" sz="2000" b="1" dirty="0">
              <a:effectLst>
                <a:outerShdw blurRad="38100" dist="38100" dir="2700000" algn="tl">
                  <a:srgbClr val="000000">
                    <a:alpha val="43137"/>
                  </a:srgbClr>
                </a:outerShdw>
              </a:effectLst>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39822" y="1717586"/>
            <a:ext cx="2400300" cy="1028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descr="http://www.globtemperature.info/images/Logos/ESA_logo_silver_pantone.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439822" y="2741589"/>
            <a:ext cx="2218403" cy="805311"/>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306241" y="3634347"/>
            <a:ext cx="2667462" cy="874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descr="http://ilste-wg.org/wp-content/uploads/2016/06/logo_ILSTE-1.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363160" y="4696152"/>
            <a:ext cx="1494819" cy="108552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nasa logo"/>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8030728" y="4696152"/>
            <a:ext cx="942975" cy="838200"/>
          </a:xfrm>
          <a:prstGeom prst="rect">
            <a:avLst/>
          </a:prstGeom>
          <a:noFill/>
        </p:spPr>
      </p:pic>
      <p:sp>
        <p:nvSpPr>
          <p:cNvPr id="2" name="AutoShape 9" descr="Image result for jp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9" name="Picture 11" descr="http://blog.nssl.noaa.gov/nsslnews/wp-content/uploads/sites/21/2015/09/JPL_logo.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878328" y="5534352"/>
            <a:ext cx="1265672" cy="564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57769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7594" y="234819"/>
            <a:ext cx="6481930" cy="584775"/>
          </a:xfrm>
          <a:prstGeom prst="rect">
            <a:avLst/>
          </a:prstGeom>
          <a:noFill/>
        </p:spPr>
        <p:txBody>
          <a:bodyPr>
            <a:spAutoFit/>
            <a:scene3d>
              <a:camera prst="orthographicFront"/>
              <a:lightRig rig="threePt" dir="t"/>
            </a:scene3d>
            <a:sp3d extrusionH="57150">
              <a:bevelT w="38100" h="38100"/>
            </a:sp3d>
          </a:bodyPr>
          <a:lstStyle/>
          <a:p>
            <a:pPr>
              <a:spcBef>
                <a:spcPct val="230000"/>
              </a:spcBef>
              <a:buClr>
                <a:srgbClr val="000000"/>
              </a:buClr>
              <a:defRPr/>
            </a:pPr>
            <a:r>
              <a:rPr lang="en-US" sz="3200" b="1" dirty="0">
                <a:solidFill>
                  <a:srgbClr val="FF9933"/>
                </a:solidFill>
                <a:effectLst>
                  <a:outerShdw blurRad="38100" dist="38100" dir="2700000" algn="tl">
                    <a:srgbClr val="000000">
                      <a:alpha val="43137"/>
                    </a:srgbClr>
                  </a:outerShdw>
                </a:effectLst>
              </a:rPr>
              <a:t>19 Essential Climate Variables</a:t>
            </a:r>
          </a:p>
        </p:txBody>
      </p:sp>
      <p:sp>
        <p:nvSpPr>
          <p:cNvPr id="8195" name="Rectangle 3"/>
          <p:cNvSpPr>
            <a:spLocks noChangeArrowheads="1"/>
          </p:cNvSpPr>
          <p:nvPr/>
        </p:nvSpPr>
        <p:spPr bwMode="auto">
          <a:xfrm>
            <a:off x="358775" y="2166191"/>
            <a:ext cx="4572000" cy="440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8100">
              <a:lnSpc>
                <a:spcPts val="3000"/>
              </a:lnSpc>
              <a:spcAft>
                <a:spcPts val="1000"/>
              </a:spcAft>
              <a:buClr>
                <a:schemeClr val="tx1"/>
              </a:buClr>
              <a:buChar char="•"/>
              <a:defRPr sz="2400" b="1">
                <a:solidFill>
                  <a:schemeClr val="tx1"/>
                </a:solidFill>
                <a:latin typeface="Arial" pitchFamily="34" charset="0"/>
                <a:ea typeface="MS PGothic" pitchFamily="34" charset="-128"/>
              </a:defRPr>
            </a:lvl1pPr>
            <a:lvl2pPr marL="742950" indent="-285750">
              <a:lnSpc>
                <a:spcPts val="3000"/>
              </a:lnSpc>
              <a:spcAft>
                <a:spcPts val="1000"/>
              </a:spcAft>
              <a:buClr>
                <a:schemeClr val="tx1"/>
              </a:buClr>
              <a:buFont typeface="Arial Unicode MS" pitchFamily="34" charset="-128"/>
              <a:buChar char="‑"/>
              <a:defRPr sz="2200">
                <a:solidFill>
                  <a:schemeClr val="tx1"/>
                </a:solidFill>
                <a:latin typeface="Arial" pitchFamily="34" charset="0"/>
                <a:ea typeface="MS PGothic" pitchFamily="34" charset="-128"/>
              </a:defRPr>
            </a:lvl2pPr>
            <a:lvl3pPr marL="1143000" indent="-228600">
              <a:lnSpc>
                <a:spcPts val="2600"/>
              </a:lnSpc>
              <a:spcAft>
                <a:spcPts val="800"/>
              </a:spcAft>
              <a:buClr>
                <a:schemeClr val="tx1"/>
              </a:buClr>
              <a:buFont typeface="Arial" pitchFamily="34" charset="0"/>
              <a:buChar char="-"/>
              <a:defRPr sz="2200">
                <a:solidFill>
                  <a:schemeClr val="tx1"/>
                </a:solidFill>
                <a:latin typeface="Arial" pitchFamily="34" charset="0"/>
                <a:ea typeface="MS PGothic" pitchFamily="34" charset="-128"/>
              </a:defRPr>
            </a:lvl3pPr>
            <a:lvl4pPr marL="1600200" indent="-228600">
              <a:lnSpc>
                <a:spcPts val="2600"/>
              </a:lnSpc>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4pPr>
            <a:lvl5pPr marL="2057400" indent="-228600">
              <a:lnSpc>
                <a:spcPts val="2600"/>
              </a:lnSpc>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5pPr>
            <a:lvl6pPr marL="25146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6pPr>
            <a:lvl7pPr marL="29718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7pPr>
            <a:lvl8pPr marL="34290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8pPr>
            <a:lvl9pPr marL="38862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9pPr>
          </a:lstStyle>
          <a:p>
            <a:pPr>
              <a:lnSpc>
                <a:spcPct val="107000"/>
              </a:lnSpc>
              <a:spcBef>
                <a:spcPts val="75"/>
              </a:spcBef>
              <a:spcAft>
                <a:spcPct val="0"/>
              </a:spcAft>
              <a:buClrTx/>
              <a:buFontTx/>
              <a:buNone/>
            </a:pPr>
            <a:r>
              <a:rPr lang="en-US" altLang="en-US" sz="1800" dirty="0">
                <a:solidFill>
                  <a:srgbClr val="000000"/>
                </a:solidFill>
                <a:effectLst>
                  <a:outerShdw blurRad="38100" dist="38100" dir="2700000" algn="tl">
                    <a:srgbClr val="000000">
                      <a:alpha val="43137"/>
                    </a:srgbClr>
                  </a:outerShdw>
                </a:effectLst>
                <a:ea typeface="Calibri" pitchFamily="34" charset="0"/>
                <a:cs typeface="Times New Roman" pitchFamily="18" charset="0"/>
              </a:rPr>
              <a:t>Biological/Ecological (6)</a:t>
            </a:r>
          </a:p>
          <a:p>
            <a:pPr>
              <a:lnSpc>
                <a:spcPct val="107000"/>
              </a:lnSpc>
              <a:spcBef>
                <a:spcPts val="75"/>
              </a:spcBef>
              <a:spcAft>
                <a:spcPct val="0"/>
              </a:spcAft>
              <a:buClrTx/>
              <a:buFontTx/>
              <a:buNone/>
            </a:pPr>
            <a:r>
              <a:rPr lang="en-US" altLang="en-US" sz="1800" b="0" u="sng" dirty="0">
                <a:solidFill>
                  <a:srgbClr val="000000"/>
                </a:solidFill>
                <a:effectLst>
                  <a:outerShdw blurRad="38100" dist="38100" dir="2700000" algn="tl">
                    <a:srgbClr val="000000">
                      <a:alpha val="43137"/>
                    </a:srgbClr>
                  </a:outerShdw>
                </a:effectLst>
                <a:ea typeface="Calibri" pitchFamily="34" charset="0"/>
                <a:cs typeface="Times New Roman" pitchFamily="18" charset="0"/>
              </a:rPr>
              <a:t>Land </a:t>
            </a:r>
            <a:r>
              <a:rPr lang="en-US" altLang="en-US" sz="1800" b="0" u="sng" dirty="0" smtClean="0">
                <a:solidFill>
                  <a:srgbClr val="000000"/>
                </a:solidFill>
                <a:effectLst>
                  <a:outerShdw blurRad="38100" dist="38100" dir="2700000" algn="tl">
                    <a:srgbClr val="000000">
                      <a:alpha val="43137"/>
                    </a:srgbClr>
                  </a:outerShdw>
                </a:effectLst>
                <a:ea typeface="Calibri" pitchFamily="34" charset="0"/>
                <a:cs typeface="Times New Roman" pitchFamily="18" charset="0"/>
              </a:rPr>
              <a:t>cover </a:t>
            </a:r>
            <a:r>
              <a:rPr lang="en-US" altLang="en-US" sz="1800" u="sng" dirty="0" smtClean="0">
                <a:solidFill>
                  <a:srgbClr val="0066FF"/>
                </a:solidFill>
                <a:effectLst>
                  <a:outerShdw blurRad="38100" dist="38100" dir="2700000" algn="tl">
                    <a:srgbClr val="000000">
                      <a:alpha val="43137"/>
                    </a:srgbClr>
                  </a:outerShdw>
                </a:effectLst>
                <a:ea typeface="Calibri" pitchFamily="34" charset="0"/>
                <a:cs typeface="Times New Roman" pitchFamily="18" charset="0"/>
              </a:rPr>
              <a:t>and Land Use Change</a:t>
            </a:r>
            <a:endParaRPr lang="en-US" altLang="en-US" sz="1800" u="sng" dirty="0">
              <a:solidFill>
                <a:srgbClr val="0066FF"/>
              </a:solidFill>
              <a:effectLst>
                <a:outerShdw blurRad="38100" dist="38100" dir="2700000" algn="tl">
                  <a:srgbClr val="000000">
                    <a:alpha val="43137"/>
                  </a:srgbClr>
                </a:outerShdw>
              </a:effectLst>
              <a:ea typeface="Calibri" pitchFamily="34" charset="0"/>
              <a:cs typeface="Times New Roman" pitchFamily="18" charset="0"/>
            </a:endParaRPr>
          </a:p>
          <a:p>
            <a:pPr>
              <a:lnSpc>
                <a:spcPct val="107000"/>
              </a:lnSpc>
              <a:spcBef>
                <a:spcPts val="63"/>
              </a:spcBef>
              <a:spcAft>
                <a:spcPct val="0"/>
              </a:spcAft>
              <a:buClrTx/>
              <a:buFontTx/>
              <a:buNone/>
            </a:pPr>
            <a:r>
              <a:rPr lang="en-US" altLang="en-US" sz="1800" b="0" u="sng" dirty="0">
                <a:solidFill>
                  <a:srgbClr val="000000"/>
                </a:solidFill>
                <a:effectLst>
                  <a:outerShdw blurRad="38100" dist="38100" dir="2700000" algn="tl">
                    <a:srgbClr val="000000">
                      <a:alpha val="43137"/>
                    </a:srgbClr>
                  </a:outerShdw>
                </a:effectLst>
                <a:ea typeface="Calibri" pitchFamily="34" charset="0"/>
                <a:cs typeface="Times New Roman" pitchFamily="18" charset="0"/>
              </a:rPr>
              <a:t>FAPAR</a:t>
            </a:r>
          </a:p>
          <a:p>
            <a:pPr>
              <a:lnSpc>
                <a:spcPct val="107000"/>
              </a:lnSpc>
              <a:spcBef>
                <a:spcPts val="63"/>
              </a:spcBef>
              <a:spcAft>
                <a:spcPct val="0"/>
              </a:spcAft>
              <a:buClrTx/>
              <a:buFontTx/>
              <a:buNone/>
            </a:pPr>
            <a:r>
              <a:rPr lang="en-US" altLang="en-US" sz="1800" b="0" u="sng" dirty="0">
                <a:solidFill>
                  <a:srgbClr val="000000"/>
                </a:solidFill>
                <a:effectLst>
                  <a:outerShdw blurRad="38100" dist="38100" dir="2700000" algn="tl">
                    <a:srgbClr val="000000">
                      <a:alpha val="43137"/>
                    </a:srgbClr>
                  </a:outerShdw>
                </a:effectLst>
                <a:ea typeface="Calibri" pitchFamily="34" charset="0"/>
                <a:cs typeface="Times New Roman" pitchFamily="18" charset="0"/>
              </a:rPr>
              <a:t>Leaf area index</a:t>
            </a:r>
          </a:p>
          <a:p>
            <a:pPr>
              <a:lnSpc>
                <a:spcPct val="107000"/>
              </a:lnSpc>
              <a:spcBef>
                <a:spcPts val="63"/>
              </a:spcBef>
              <a:spcAft>
                <a:spcPct val="0"/>
              </a:spcAft>
              <a:buClrTx/>
              <a:buFontTx/>
              <a:buNone/>
            </a:pPr>
            <a:r>
              <a:rPr lang="en-US" altLang="en-US" sz="1800" b="0" dirty="0">
                <a:solidFill>
                  <a:srgbClr val="000000"/>
                </a:solidFill>
                <a:effectLst>
                  <a:outerShdw blurRad="38100" dist="38100" dir="2700000" algn="tl">
                    <a:srgbClr val="000000">
                      <a:alpha val="43137"/>
                    </a:srgbClr>
                  </a:outerShdw>
                </a:effectLst>
                <a:ea typeface="Calibri" pitchFamily="34" charset="0"/>
                <a:cs typeface="Times New Roman" pitchFamily="18" charset="0"/>
              </a:rPr>
              <a:t>Above ground biomass</a:t>
            </a:r>
          </a:p>
          <a:p>
            <a:pPr>
              <a:lnSpc>
                <a:spcPct val="107000"/>
              </a:lnSpc>
              <a:spcBef>
                <a:spcPts val="63"/>
              </a:spcBef>
              <a:spcAft>
                <a:spcPct val="0"/>
              </a:spcAft>
              <a:buClrTx/>
              <a:buFontTx/>
              <a:buNone/>
            </a:pPr>
            <a:r>
              <a:rPr lang="en-US" altLang="en-US" sz="1800" b="0" dirty="0">
                <a:solidFill>
                  <a:srgbClr val="000000"/>
                </a:solidFill>
                <a:effectLst>
                  <a:outerShdw blurRad="38100" dist="38100" dir="2700000" algn="tl">
                    <a:srgbClr val="000000">
                      <a:alpha val="43137"/>
                    </a:srgbClr>
                  </a:outerShdw>
                </a:effectLst>
                <a:ea typeface="Calibri" pitchFamily="34" charset="0"/>
                <a:cs typeface="Times New Roman" pitchFamily="18" charset="0"/>
              </a:rPr>
              <a:t>Soil carbon</a:t>
            </a:r>
          </a:p>
          <a:p>
            <a:pPr>
              <a:lnSpc>
                <a:spcPct val="107000"/>
              </a:lnSpc>
              <a:spcBef>
                <a:spcPts val="63"/>
              </a:spcBef>
              <a:spcAft>
                <a:spcPct val="0"/>
              </a:spcAft>
              <a:buClrTx/>
              <a:buFontTx/>
              <a:buNone/>
            </a:pPr>
            <a:r>
              <a:rPr lang="en-US" altLang="en-US" sz="1800" b="0" u="sng" dirty="0">
                <a:solidFill>
                  <a:srgbClr val="000000"/>
                </a:solidFill>
                <a:effectLst>
                  <a:outerShdw blurRad="38100" dist="38100" dir="2700000" algn="tl">
                    <a:srgbClr val="000000">
                      <a:alpha val="43137"/>
                    </a:srgbClr>
                  </a:outerShdw>
                </a:effectLst>
                <a:ea typeface="Calibri" pitchFamily="34" charset="0"/>
                <a:cs typeface="Times New Roman" pitchFamily="18" charset="0"/>
              </a:rPr>
              <a:t>Fire disturbance</a:t>
            </a:r>
          </a:p>
          <a:p>
            <a:pPr>
              <a:lnSpc>
                <a:spcPts val="900"/>
              </a:lnSpc>
              <a:spcBef>
                <a:spcPts val="25"/>
              </a:spcBef>
              <a:spcAft>
                <a:spcPct val="0"/>
              </a:spcAft>
              <a:buClrTx/>
              <a:buFontTx/>
              <a:buNone/>
            </a:pPr>
            <a:r>
              <a:rPr lang="en-US" altLang="en-US" sz="1800" b="0" dirty="0">
                <a:solidFill>
                  <a:srgbClr val="000000"/>
                </a:solidFill>
                <a:effectLst>
                  <a:outerShdw blurRad="38100" dist="38100" dir="2700000" algn="tl">
                    <a:srgbClr val="000000">
                      <a:alpha val="43137"/>
                    </a:srgbClr>
                  </a:outerShdw>
                </a:effectLst>
                <a:ea typeface="Calibri" pitchFamily="34" charset="0"/>
                <a:cs typeface="Times New Roman" pitchFamily="18" charset="0"/>
              </a:rPr>
              <a:t> </a:t>
            </a:r>
          </a:p>
          <a:p>
            <a:pPr>
              <a:lnSpc>
                <a:spcPts val="900"/>
              </a:lnSpc>
              <a:spcBef>
                <a:spcPts val="25"/>
              </a:spcBef>
              <a:spcAft>
                <a:spcPct val="0"/>
              </a:spcAft>
              <a:buClrTx/>
              <a:buFontTx/>
              <a:buNone/>
            </a:pPr>
            <a:endParaRPr lang="en-US" altLang="en-US" sz="1800" dirty="0">
              <a:solidFill>
                <a:srgbClr val="000000"/>
              </a:solidFill>
              <a:effectLst>
                <a:outerShdw blurRad="38100" dist="38100" dir="2700000" algn="tl">
                  <a:srgbClr val="000000">
                    <a:alpha val="43137"/>
                  </a:srgbClr>
                </a:outerShdw>
              </a:effectLst>
              <a:ea typeface="Calibri" pitchFamily="34" charset="0"/>
              <a:cs typeface="Times New Roman" pitchFamily="18" charset="0"/>
            </a:endParaRPr>
          </a:p>
          <a:p>
            <a:pPr>
              <a:lnSpc>
                <a:spcPts val="900"/>
              </a:lnSpc>
              <a:spcBef>
                <a:spcPts val="25"/>
              </a:spcBef>
              <a:spcAft>
                <a:spcPct val="0"/>
              </a:spcAft>
              <a:buClrTx/>
              <a:buFontTx/>
              <a:buNone/>
            </a:pPr>
            <a:r>
              <a:rPr lang="en-US" altLang="en-US" sz="1800" dirty="0">
                <a:solidFill>
                  <a:srgbClr val="000000"/>
                </a:solidFill>
                <a:effectLst>
                  <a:outerShdw blurRad="38100" dist="38100" dir="2700000" algn="tl">
                    <a:srgbClr val="000000">
                      <a:alpha val="43137"/>
                    </a:srgbClr>
                  </a:outerShdw>
                </a:effectLst>
                <a:ea typeface="Calibri" pitchFamily="34" charset="0"/>
                <a:cs typeface="Times New Roman" pitchFamily="18" charset="0"/>
              </a:rPr>
              <a:t>Hydrological (5)</a:t>
            </a:r>
          </a:p>
          <a:p>
            <a:pPr>
              <a:lnSpc>
                <a:spcPct val="109000"/>
              </a:lnSpc>
              <a:spcBef>
                <a:spcPts val="75"/>
              </a:spcBef>
              <a:spcAft>
                <a:spcPct val="0"/>
              </a:spcAft>
              <a:buClrTx/>
              <a:buFontTx/>
              <a:buNone/>
            </a:pPr>
            <a:r>
              <a:rPr lang="en-US" altLang="en-US" sz="1800" b="0" dirty="0">
                <a:solidFill>
                  <a:srgbClr val="000000"/>
                </a:solidFill>
                <a:effectLst>
                  <a:outerShdw blurRad="38100" dist="38100" dir="2700000" algn="tl">
                    <a:srgbClr val="000000">
                      <a:alpha val="43137"/>
                    </a:srgbClr>
                  </a:outerShdw>
                </a:effectLst>
                <a:ea typeface="Calibri" pitchFamily="34" charset="0"/>
                <a:cs typeface="Times New Roman" pitchFamily="18" charset="0"/>
              </a:rPr>
              <a:t>River discharge </a:t>
            </a:r>
          </a:p>
          <a:p>
            <a:pPr>
              <a:lnSpc>
                <a:spcPct val="109000"/>
              </a:lnSpc>
              <a:spcBef>
                <a:spcPts val="75"/>
              </a:spcBef>
              <a:spcAft>
                <a:spcPct val="0"/>
              </a:spcAft>
              <a:buClrTx/>
              <a:buFontTx/>
              <a:buNone/>
            </a:pPr>
            <a:r>
              <a:rPr lang="en-US" altLang="en-US" sz="1800" b="0" dirty="0">
                <a:solidFill>
                  <a:srgbClr val="000000"/>
                </a:solidFill>
                <a:effectLst>
                  <a:outerShdw blurRad="38100" dist="38100" dir="2700000" algn="tl">
                    <a:srgbClr val="000000">
                      <a:alpha val="43137"/>
                    </a:srgbClr>
                  </a:outerShdw>
                </a:effectLst>
                <a:ea typeface="Calibri" pitchFamily="34" charset="0"/>
                <a:cs typeface="Times New Roman" pitchFamily="18" charset="0"/>
              </a:rPr>
              <a:t>Water use</a:t>
            </a:r>
          </a:p>
          <a:p>
            <a:pPr>
              <a:lnSpc>
                <a:spcPct val="109000"/>
              </a:lnSpc>
              <a:spcBef>
                <a:spcPts val="75"/>
              </a:spcBef>
              <a:spcAft>
                <a:spcPct val="0"/>
              </a:spcAft>
              <a:buClrTx/>
              <a:buFontTx/>
              <a:buNone/>
            </a:pPr>
            <a:r>
              <a:rPr lang="en-US" altLang="en-US" sz="1800" b="0" dirty="0">
                <a:solidFill>
                  <a:srgbClr val="000000"/>
                </a:solidFill>
                <a:effectLst>
                  <a:outerShdw blurRad="38100" dist="38100" dir="2700000" algn="tl">
                    <a:srgbClr val="000000">
                      <a:alpha val="43137"/>
                    </a:srgbClr>
                  </a:outerShdw>
                </a:effectLst>
                <a:ea typeface="Calibri" pitchFamily="34" charset="0"/>
                <a:cs typeface="Times New Roman" pitchFamily="18" charset="0"/>
              </a:rPr>
              <a:t>Ground water </a:t>
            </a:r>
          </a:p>
          <a:p>
            <a:pPr>
              <a:lnSpc>
                <a:spcPct val="109000"/>
              </a:lnSpc>
              <a:spcBef>
                <a:spcPts val="75"/>
              </a:spcBef>
              <a:spcAft>
                <a:spcPct val="0"/>
              </a:spcAft>
              <a:buClrTx/>
              <a:buFontTx/>
              <a:buNone/>
            </a:pPr>
            <a:r>
              <a:rPr lang="en-US" altLang="en-US" sz="1800" b="0" u="sng" dirty="0">
                <a:solidFill>
                  <a:srgbClr val="000000"/>
                </a:solidFill>
                <a:effectLst>
                  <a:outerShdw blurRad="38100" dist="38100" dir="2700000" algn="tl">
                    <a:srgbClr val="000000">
                      <a:alpha val="43137"/>
                    </a:srgbClr>
                  </a:outerShdw>
                </a:effectLst>
                <a:ea typeface="Calibri" pitchFamily="34" charset="0"/>
                <a:cs typeface="Times New Roman" pitchFamily="18" charset="0"/>
              </a:rPr>
              <a:t>Lakes</a:t>
            </a:r>
          </a:p>
          <a:p>
            <a:pPr>
              <a:lnSpc>
                <a:spcPct val="107000"/>
              </a:lnSpc>
              <a:spcAft>
                <a:spcPct val="0"/>
              </a:spcAft>
              <a:buClrTx/>
              <a:buFontTx/>
              <a:buNone/>
            </a:pPr>
            <a:r>
              <a:rPr lang="en-US" altLang="en-US" sz="1800" b="0" dirty="0">
                <a:solidFill>
                  <a:srgbClr val="000000"/>
                </a:solidFill>
                <a:effectLst>
                  <a:outerShdw blurRad="38100" dist="38100" dir="2700000" algn="tl">
                    <a:srgbClr val="000000">
                      <a:alpha val="43137"/>
                    </a:srgbClr>
                  </a:outerShdw>
                </a:effectLst>
                <a:ea typeface="Calibri" pitchFamily="34" charset="0"/>
                <a:cs typeface="Times New Roman" pitchFamily="18" charset="0"/>
              </a:rPr>
              <a:t>Soil moisture</a:t>
            </a:r>
          </a:p>
          <a:p>
            <a:pPr>
              <a:lnSpc>
                <a:spcPct val="107000"/>
              </a:lnSpc>
              <a:spcAft>
                <a:spcPct val="0"/>
              </a:spcAft>
              <a:buClrTx/>
              <a:buFontTx/>
              <a:buNone/>
            </a:pPr>
            <a:endParaRPr lang="en-US" altLang="en-US" sz="1600" b="0" dirty="0">
              <a:solidFill>
                <a:srgbClr val="000000"/>
              </a:solidFill>
              <a:effectLst>
                <a:outerShdw blurRad="38100" dist="38100" dir="2700000" algn="tl">
                  <a:srgbClr val="000000">
                    <a:alpha val="43137"/>
                  </a:srgbClr>
                </a:outerShdw>
              </a:effectLst>
              <a:ea typeface="Calibri" pitchFamily="34" charset="0"/>
              <a:cs typeface="Times New Roman" pitchFamily="18" charset="0"/>
            </a:endParaRPr>
          </a:p>
        </p:txBody>
      </p:sp>
      <p:sp>
        <p:nvSpPr>
          <p:cNvPr id="6" name="Rectangle 5"/>
          <p:cNvSpPr/>
          <p:nvPr/>
        </p:nvSpPr>
        <p:spPr>
          <a:xfrm>
            <a:off x="5105625" y="2167779"/>
            <a:ext cx="3635375" cy="3351815"/>
          </a:xfrm>
          <a:prstGeom prst="rect">
            <a:avLst/>
          </a:prstGeom>
        </p:spPr>
        <p:txBody>
          <a:bodyPr>
            <a:spAutoFit/>
          </a:bodyPr>
          <a:lstStyle/>
          <a:p>
            <a:pPr marL="28575">
              <a:lnSpc>
                <a:spcPct val="107000"/>
              </a:lnSpc>
              <a:spcBef>
                <a:spcPts val="0"/>
              </a:spcBef>
              <a:spcAft>
                <a:spcPts val="0"/>
              </a:spcAft>
              <a:defRPr/>
            </a:pPr>
            <a:r>
              <a:rPr lang="en-US" sz="1800" b="1" dirty="0" err="1">
                <a:solidFill>
                  <a:srgbClr val="00000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Cryospheric</a:t>
            </a:r>
            <a:r>
              <a:rPr lang="en-US" sz="1800" b="1" dirty="0">
                <a:solidFill>
                  <a:srgbClr val="00000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 (4)</a:t>
            </a:r>
          </a:p>
          <a:p>
            <a:pPr marL="28575">
              <a:lnSpc>
                <a:spcPct val="107000"/>
              </a:lnSpc>
              <a:spcBef>
                <a:spcPts val="75"/>
              </a:spcBef>
              <a:spcAft>
                <a:spcPts val="0"/>
              </a:spcAft>
              <a:defRPr/>
            </a:pPr>
            <a:r>
              <a:rPr lang="en-US" sz="1800" u="sng" dirty="0">
                <a:solidFill>
                  <a:srgbClr val="00000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Snow cover</a:t>
            </a:r>
          </a:p>
          <a:p>
            <a:pPr marL="28575">
              <a:lnSpc>
                <a:spcPct val="107000"/>
              </a:lnSpc>
              <a:spcBef>
                <a:spcPts val="65"/>
              </a:spcBef>
              <a:spcAft>
                <a:spcPts val="0"/>
              </a:spcAft>
              <a:defRPr/>
            </a:pPr>
            <a:r>
              <a:rPr lang="en-US" sz="1800" u="sng" dirty="0">
                <a:solidFill>
                  <a:srgbClr val="00000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Glaciers</a:t>
            </a:r>
            <a:r>
              <a:rPr lang="en-US" sz="1800" dirty="0">
                <a:solidFill>
                  <a:srgbClr val="00000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 </a:t>
            </a:r>
            <a:r>
              <a:rPr lang="en-US" sz="1800" strike="sngStrike" dirty="0">
                <a:solidFill>
                  <a:srgbClr val="00000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and ice caps</a:t>
            </a:r>
          </a:p>
          <a:p>
            <a:pPr marL="28575">
              <a:lnSpc>
                <a:spcPct val="107000"/>
              </a:lnSpc>
              <a:spcBef>
                <a:spcPts val="65"/>
              </a:spcBef>
              <a:spcAft>
                <a:spcPts val="0"/>
              </a:spcAft>
              <a:defRPr/>
            </a:pPr>
            <a:r>
              <a:rPr lang="en-US" sz="1800" u="sng" dirty="0">
                <a:solidFill>
                  <a:srgbClr val="00000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Ice sheets </a:t>
            </a:r>
            <a:r>
              <a:rPr lang="en-US" sz="1800" u="sng" dirty="0">
                <a:solidFill>
                  <a:srgbClr val="FFC00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and ice shelves</a:t>
            </a:r>
          </a:p>
          <a:p>
            <a:pPr marL="28575">
              <a:lnSpc>
                <a:spcPct val="107000"/>
              </a:lnSpc>
              <a:spcBef>
                <a:spcPts val="65"/>
              </a:spcBef>
              <a:spcAft>
                <a:spcPts val="0"/>
              </a:spcAft>
              <a:defRPr/>
            </a:pPr>
            <a:r>
              <a:rPr lang="en-US" sz="1800" dirty="0">
                <a:solidFill>
                  <a:srgbClr val="00000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Permafrost</a:t>
            </a:r>
          </a:p>
          <a:p>
            <a:pPr marL="28575">
              <a:lnSpc>
                <a:spcPct val="107000"/>
              </a:lnSpc>
              <a:spcBef>
                <a:spcPts val="65"/>
              </a:spcBef>
              <a:spcAft>
                <a:spcPts val="0"/>
              </a:spcAft>
              <a:defRPr/>
            </a:pPr>
            <a:endParaRPr lang="en-US" sz="1800" dirty="0">
              <a:solidFill>
                <a:srgbClr val="00000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endParaRPr>
          </a:p>
          <a:p>
            <a:pPr marL="28575">
              <a:lnSpc>
                <a:spcPct val="107000"/>
              </a:lnSpc>
              <a:spcBef>
                <a:spcPts val="65"/>
              </a:spcBef>
              <a:spcAft>
                <a:spcPts val="0"/>
              </a:spcAft>
              <a:defRPr/>
            </a:pPr>
            <a:r>
              <a:rPr lang="en-US" sz="1800" b="1" dirty="0">
                <a:solidFill>
                  <a:srgbClr val="00000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Surface Properties (4)</a:t>
            </a:r>
          </a:p>
          <a:p>
            <a:pPr>
              <a:defRPr/>
            </a:pPr>
            <a:r>
              <a:rPr lang="en-US" sz="1800" u="sng" dirty="0">
                <a:solidFill>
                  <a:srgbClr val="000000"/>
                </a:solidFill>
                <a:effectLst>
                  <a:outerShdw blurRad="38100" dist="38100" dir="2700000" algn="tl">
                    <a:srgbClr val="000000">
                      <a:alpha val="43137"/>
                    </a:srgbClr>
                  </a:outerShdw>
                </a:effectLst>
                <a:ea typeface="Calibri" panose="020F0502020204030204" pitchFamily="34" charset="0"/>
              </a:rPr>
              <a:t>Albedo</a:t>
            </a:r>
          </a:p>
          <a:p>
            <a:pPr>
              <a:defRPr/>
            </a:pPr>
            <a:r>
              <a:rPr lang="en-US" sz="1800" u="sng" dirty="0">
                <a:solidFill>
                  <a:srgbClr val="FF0000"/>
                </a:solidFill>
                <a:effectLst>
                  <a:outerShdw blurRad="38100" dist="38100" dir="2700000" algn="tl">
                    <a:srgbClr val="000000">
                      <a:alpha val="43137"/>
                    </a:srgbClr>
                  </a:outerShdw>
                </a:effectLst>
              </a:rPr>
              <a:t>Land surface temperature</a:t>
            </a:r>
          </a:p>
          <a:p>
            <a:pPr>
              <a:defRPr/>
            </a:pPr>
            <a:r>
              <a:rPr lang="en-US" sz="1800" u="sng" dirty="0">
                <a:solidFill>
                  <a:srgbClr val="0066FF"/>
                </a:solidFill>
                <a:effectLst>
                  <a:outerShdw blurRad="38100" dist="38100" dir="2700000" algn="tl">
                    <a:srgbClr val="000000">
                      <a:alpha val="43137"/>
                    </a:srgbClr>
                  </a:outerShdw>
                </a:effectLst>
              </a:rPr>
              <a:t>Energy fluxes</a:t>
            </a:r>
          </a:p>
          <a:p>
            <a:pPr>
              <a:defRPr/>
            </a:pPr>
            <a:r>
              <a:rPr lang="en-US" sz="1800" dirty="0">
                <a:solidFill>
                  <a:srgbClr val="0066FF"/>
                </a:solidFill>
                <a:effectLst>
                  <a:outerShdw blurRad="38100" dist="38100" dir="2700000" algn="tl">
                    <a:srgbClr val="000000">
                      <a:alpha val="43137"/>
                    </a:srgbClr>
                  </a:outerShdw>
                </a:effectLst>
              </a:rPr>
              <a:t>Anthropogenic greenhouse gases</a:t>
            </a:r>
          </a:p>
        </p:txBody>
      </p:sp>
      <p:sp>
        <p:nvSpPr>
          <p:cNvPr id="2" name="Rectangle 1"/>
          <p:cNvSpPr/>
          <p:nvPr/>
        </p:nvSpPr>
        <p:spPr>
          <a:xfrm>
            <a:off x="2297605" y="5966536"/>
            <a:ext cx="6571094" cy="646331"/>
          </a:xfrm>
          <a:prstGeom prst="rect">
            <a:avLst/>
          </a:prstGeom>
        </p:spPr>
        <p:txBody>
          <a:bodyPr wrap="none">
            <a:spAutoFit/>
          </a:bodyPr>
          <a:lstStyle/>
          <a:p>
            <a:pPr algn="r"/>
            <a:r>
              <a:rPr lang="en-US" sz="1800" b="1" dirty="0" smtClean="0">
                <a:solidFill>
                  <a:srgbClr val="FF0000"/>
                </a:solidFill>
                <a:effectLst>
                  <a:outerShdw blurRad="38100" dist="38100" dir="2700000" algn="tl">
                    <a:srgbClr val="000000">
                      <a:alpha val="43137"/>
                    </a:srgbClr>
                  </a:outerShdw>
                </a:effectLst>
              </a:rPr>
              <a:t>New</a:t>
            </a:r>
            <a:r>
              <a:rPr lang="en-US" sz="1800" b="1" dirty="0" smtClean="0">
                <a:effectLst>
                  <a:outerShdw blurRad="38100" dist="38100" dir="2700000" algn="tl">
                    <a:srgbClr val="000000">
                      <a:alpha val="43137"/>
                    </a:srgbClr>
                  </a:outerShdw>
                </a:effectLst>
              </a:rPr>
              <a:t>,</a:t>
            </a:r>
            <a:r>
              <a:rPr lang="en-US" sz="1800" b="1" dirty="0" smtClean="0">
                <a:solidFill>
                  <a:srgbClr val="FF0000"/>
                </a:solidFill>
                <a:effectLst>
                  <a:outerShdw blurRad="38100" dist="38100" dir="2700000" algn="tl">
                    <a:srgbClr val="000000">
                      <a:alpha val="43137"/>
                    </a:srgbClr>
                  </a:outerShdw>
                </a:effectLst>
              </a:rPr>
              <a:t> </a:t>
            </a:r>
            <a:r>
              <a:rPr lang="en-US" sz="1800" b="1" dirty="0" smtClean="0">
                <a:solidFill>
                  <a:srgbClr val="FFC000"/>
                </a:solidFill>
                <a:effectLst>
                  <a:outerShdw blurRad="38100" dist="38100" dir="2700000" algn="tl">
                    <a:srgbClr val="000000">
                      <a:alpha val="43137"/>
                    </a:srgbClr>
                  </a:outerShdw>
                </a:effectLst>
              </a:rPr>
              <a:t>Revised</a:t>
            </a:r>
            <a:r>
              <a:rPr lang="en-US" sz="1800" b="1" dirty="0" smtClean="0">
                <a:effectLst>
                  <a:outerShdw blurRad="38100" dist="38100" dir="2700000" algn="tl">
                    <a:srgbClr val="000000">
                      <a:alpha val="43137"/>
                    </a:srgbClr>
                  </a:outerShdw>
                </a:effectLst>
              </a:rPr>
              <a:t>, and </a:t>
            </a:r>
            <a:r>
              <a:rPr lang="en-US" sz="1800" b="1" dirty="0" smtClean="0">
                <a:solidFill>
                  <a:srgbClr val="0066FF"/>
                </a:solidFill>
                <a:effectLst>
                  <a:outerShdw blurRad="38100" dist="38100" dir="2700000" algn="tl">
                    <a:srgbClr val="000000">
                      <a:alpha val="43137"/>
                    </a:srgbClr>
                  </a:outerShdw>
                </a:effectLst>
              </a:rPr>
              <a:t>Proposed</a:t>
            </a:r>
          </a:p>
          <a:p>
            <a:pPr algn="r"/>
            <a:r>
              <a:rPr lang="en-US" sz="1800" b="1" u="sng" dirty="0" smtClean="0">
                <a:effectLst>
                  <a:outerShdw blurRad="38100" dist="38100" dir="2700000" algn="tl">
                    <a:srgbClr val="000000">
                      <a:alpha val="43137"/>
                    </a:srgbClr>
                  </a:outerShdw>
                </a:effectLst>
              </a:rPr>
              <a:t>11 ECVs are directly linked to MODIS/VIIRS Land Products</a:t>
            </a:r>
            <a:endParaRPr lang="en-US" sz="1800" b="1" u="sng" dirty="0">
              <a:effectLst>
                <a:outerShdw blurRad="38100" dist="38100" dir="2700000" algn="tl">
                  <a:srgbClr val="000000">
                    <a:alpha val="43137"/>
                  </a:srgbClr>
                </a:outerShdw>
              </a:effectLst>
            </a:endParaRPr>
          </a:p>
        </p:txBody>
      </p:sp>
      <p:sp>
        <p:nvSpPr>
          <p:cNvPr id="3" name="Rectangle 2"/>
          <p:cNvSpPr/>
          <p:nvPr/>
        </p:nvSpPr>
        <p:spPr>
          <a:xfrm>
            <a:off x="147595" y="982379"/>
            <a:ext cx="8721104" cy="923330"/>
          </a:xfrm>
          <a:prstGeom prst="rect">
            <a:avLst/>
          </a:prstGeom>
        </p:spPr>
        <p:txBody>
          <a:bodyPr wrap="square">
            <a:spAutoFit/>
          </a:bodyPr>
          <a:lstStyle/>
          <a:p>
            <a:r>
              <a:rPr lang="en-US" sz="1800" dirty="0" smtClean="0">
                <a:solidFill>
                  <a:srgbClr val="000000"/>
                </a:solidFill>
                <a:effectLst>
                  <a:outerShdw blurRad="38100" dist="38100" dir="2700000" algn="tl">
                    <a:srgbClr val="000000">
                      <a:alpha val="43137"/>
                    </a:srgbClr>
                  </a:outerShdw>
                </a:effectLst>
              </a:rPr>
              <a:t>Current focus of TOPC is to identify </a:t>
            </a:r>
            <a:r>
              <a:rPr lang="en-US" sz="1800" dirty="0">
                <a:solidFill>
                  <a:srgbClr val="000000"/>
                </a:solidFill>
                <a:effectLst>
                  <a:outerShdw blurRad="38100" dist="38100" dir="2700000" algn="tl">
                    <a:srgbClr val="000000">
                      <a:alpha val="43137"/>
                    </a:srgbClr>
                  </a:outerShdw>
                </a:effectLst>
              </a:rPr>
              <a:t>measurable terrestrial key variables that control the physical, biological and chemical processes affecting climate and are indicators of climate </a:t>
            </a:r>
            <a:r>
              <a:rPr lang="en-US" sz="1800" dirty="0" smtClean="0">
                <a:solidFill>
                  <a:srgbClr val="000000"/>
                </a:solidFill>
                <a:effectLst>
                  <a:outerShdw blurRad="38100" dist="38100" dir="2700000" algn="tl">
                    <a:srgbClr val="000000">
                      <a:alpha val="43137"/>
                    </a:srgbClr>
                  </a:outerShdw>
                </a:effectLst>
              </a:rPr>
              <a:t>change.</a:t>
            </a:r>
            <a:endParaRPr lang="en-US" sz="1800" dirty="0">
              <a:solidFill>
                <a:srgbClr val="0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4653096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39973ED-3CA8-486F-9949-DD3997A21E33}" type="slidenum">
              <a:rPr lang="en-US" altLang="en-US" smtClean="0"/>
              <a:pPr>
                <a:defRPr/>
              </a:pPr>
              <a:t>34</a:t>
            </a:fld>
            <a:endParaRPr lang="en-US" altLang="en-US"/>
          </a:p>
        </p:txBody>
      </p:sp>
      <p:sp>
        <p:nvSpPr>
          <p:cNvPr id="7" name="Rectangle 6"/>
          <p:cNvSpPr/>
          <p:nvPr/>
        </p:nvSpPr>
        <p:spPr>
          <a:xfrm>
            <a:off x="467544" y="0"/>
            <a:ext cx="8676456" cy="9087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700">
              <a:solidFill>
                <a:prstClr val="white"/>
              </a:solidFill>
            </a:endParaRPr>
          </a:p>
        </p:txBody>
      </p:sp>
      <p:pic>
        <p:nvPicPr>
          <p:cNvPr id="5" name="Picture 2"/>
          <p:cNvPicPr>
            <a:picLocks noChangeAspect="1"/>
          </p:cNvPicPr>
          <p:nvPr/>
        </p:nvPicPr>
        <p:blipFill>
          <a:blip r:embed="rId2">
            <a:alphaModFix amt="20000"/>
            <a:extLst>
              <a:ext uri="{28A0092B-C50C-407E-A947-70E740481C1C}">
                <a14:useLocalDpi xmlns:a14="http://schemas.microsoft.com/office/drawing/2010/main"/>
              </a:ext>
            </a:extLst>
          </a:blip>
          <a:srcRect/>
          <a:stretch>
            <a:fillRect/>
          </a:stretch>
        </p:blipFill>
        <p:spPr bwMode="auto">
          <a:xfrm>
            <a:off x="1120904" y="274405"/>
            <a:ext cx="7051495" cy="6370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2357602" y="2936265"/>
            <a:ext cx="4578100" cy="523220"/>
          </a:xfrm>
          <a:prstGeom prst="rect">
            <a:avLst/>
          </a:prstGeom>
        </p:spPr>
        <p:txBody>
          <a:bodyPr wrap="square">
            <a:spAutoFit/>
          </a:bodyPr>
          <a:lstStyle/>
          <a:p>
            <a:pPr eaLnBrk="0" hangingPunct="0"/>
            <a:r>
              <a:rPr lang="en-US" sz="2800" b="1" dirty="0">
                <a:solidFill>
                  <a:prstClr val="black"/>
                </a:solidFill>
                <a:latin typeface="Avenir Black" charset="0"/>
                <a:ea typeface="Avenir Black" charset="0"/>
                <a:cs typeface="Avenir Black" charset="0"/>
              </a:rPr>
              <a:t>http://lpvs.gsfc.nasa.gov</a:t>
            </a:r>
          </a:p>
        </p:txBody>
      </p:sp>
    </p:spTree>
    <p:extLst>
      <p:ext uri="{BB962C8B-B14F-4D97-AF65-F5344CB8AC3E}">
        <p14:creationId xmlns:p14="http://schemas.microsoft.com/office/powerpoint/2010/main" val="278408303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267325" y="1540822"/>
            <a:ext cx="3770155" cy="3405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4188" t="11903" r="13175" b="30643"/>
          <a:stretch/>
        </p:blipFill>
        <p:spPr bwMode="auto">
          <a:xfrm>
            <a:off x="400050" y="1600661"/>
            <a:ext cx="4867275" cy="2641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1" name="Diagram 10"/>
          <p:cNvGraphicFramePr/>
          <p:nvPr>
            <p:extLst>
              <p:ext uri="{D42A27DB-BD31-4B8C-83A1-F6EECF244321}">
                <p14:modId xmlns:p14="http://schemas.microsoft.com/office/powerpoint/2010/main" val="3723410828"/>
              </p:ext>
            </p:extLst>
          </p:nvPr>
        </p:nvGraphicFramePr>
        <p:xfrm>
          <a:off x="-491938" y="1635847"/>
          <a:ext cx="6698876" cy="45969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2" name="Picture 1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4188" t="11903" r="13175" b="30643"/>
          <a:stretch/>
        </p:blipFill>
        <p:spPr bwMode="auto">
          <a:xfrm>
            <a:off x="495300" y="2810336"/>
            <a:ext cx="4867275" cy="2641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1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4188" t="11903" r="13175" b="30643"/>
          <a:stretch/>
        </p:blipFill>
        <p:spPr bwMode="auto">
          <a:xfrm>
            <a:off x="609600" y="3391361"/>
            <a:ext cx="4867275" cy="2641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4188" t="11903" r="13175" b="30643"/>
          <a:stretch/>
        </p:blipFill>
        <p:spPr bwMode="auto">
          <a:xfrm>
            <a:off x="647700" y="3960437"/>
            <a:ext cx="4867275" cy="2641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http://www.nasa.gov/sites/default/files/images/nasaLogo-570x450.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915703" y="2797536"/>
            <a:ext cx="758675" cy="59895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pbs.twimg.com/profile_images/660155234526740480/VAUtwiJo.pn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970958" y="3475197"/>
            <a:ext cx="548640" cy="54864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lh4.googleusercontent.com/-kKIsl4pNq5g/AAAAAAAAAAI/AAAAAAAAizA/UZum_agnEpk/s0-c-k-no-ns/photo.jp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970958" y="4124704"/>
            <a:ext cx="548640" cy="54864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upload.wikimedia.org/wikipedia/commons/thumb/e/e2/EUMETSAT_logo.svg/2000px-EUMETSAT_logo.svg.pn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970958" y="4740277"/>
            <a:ext cx="548640" cy="41093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upload.wikimedia.org/wikipedia/commons/thumb/7/79/NOAA_logo.svg/1024px-NOAA_logo.svg.png"/>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2918450" y="2171980"/>
            <a:ext cx="653657" cy="653657"/>
          </a:xfrm>
          <a:prstGeom prst="rect">
            <a:avLst/>
          </a:prstGeom>
          <a:noFill/>
          <a:extLst>
            <a:ext uri="{909E8E84-426E-40dd-AFC4-6F175D3DCCD1}">
              <a14:hiddenFill xmlns:a14="http://schemas.microsoft.com/office/drawing/2010/main">
                <a:solidFill>
                  <a:srgbClr val="FFFFFF"/>
                </a:solidFill>
              </a14:hiddenFill>
            </a:ext>
          </a:extLst>
        </p:spPr>
      </p:pic>
      <p:sp>
        <p:nvSpPr>
          <p:cNvPr id="27" name="Title 1"/>
          <p:cNvSpPr txBox="1">
            <a:spLocks/>
          </p:cNvSpPr>
          <p:nvPr/>
        </p:nvSpPr>
        <p:spPr>
          <a:xfrm>
            <a:off x="609600" y="5895257"/>
            <a:ext cx="8096248" cy="762000"/>
          </a:xfrm>
          <a:prstGeom prst="rect">
            <a:avLst/>
          </a:prstGeom>
        </p:spPr>
        <p:txBody>
          <a:bodyPr/>
          <a:lstStyle>
            <a:lvl1pPr algn="l" rtl="0" eaLnBrk="0" fontAlgn="base" hangingPunct="0">
              <a:lnSpc>
                <a:spcPct val="85000"/>
              </a:lnSpc>
              <a:spcBef>
                <a:spcPct val="0"/>
              </a:spcBef>
              <a:spcAft>
                <a:spcPct val="0"/>
              </a:spcAft>
              <a:defRPr sz="3200" b="1">
                <a:solidFill>
                  <a:schemeClr val="accent2"/>
                </a:solidFill>
                <a:latin typeface="+mj-lt"/>
                <a:ea typeface="+mj-ea"/>
                <a:cs typeface="+mj-cs"/>
              </a:defRPr>
            </a:lvl1pPr>
            <a:lvl2pPr algn="l" rtl="0" eaLnBrk="0" fontAlgn="base" hangingPunct="0">
              <a:lnSpc>
                <a:spcPct val="85000"/>
              </a:lnSpc>
              <a:spcBef>
                <a:spcPct val="0"/>
              </a:spcBef>
              <a:spcAft>
                <a:spcPct val="0"/>
              </a:spcAft>
              <a:defRPr sz="3200" b="1">
                <a:solidFill>
                  <a:schemeClr val="accent2"/>
                </a:solidFill>
                <a:latin typeface="Arial" charset="0"/>
              </a:defRPr>
            </a:lvl2pPr>
            <a:lvl3pPr algn="l" rtl="0" eaLnBrk="0" fontAlgn="base" hangingPunct="0">
              <a:lnSpc>
                <a:spcPct val="85000"/>
              </a:lnSpc>
              <a:spcBef>
                <a:spcPct val="0"/>
              </a:spcBef>
              <a:spcAft>
                <a:spcPct val="0"/>
              </a:spcAft>
              <a:defRPr sz="3200" b="1">
                <a:solidFill>
                  <a:schemeClr val="accent2"/>
                </a:solidFill>
                <a:latin typeface="Arial" charset="0"/>
              </a:defRPr>
            </a:lvl3pPr>
            <a:lvl4pPr algn="l" rtl="0" eaLnBrk="0" fontAlgn="base" hangingPunct="0">
              <a:lnSpc>
                <a:spcPct val="85000"/>
              </a:lnSpc>
              <a:spcBef>
                <a:spcPct val="0"/>
              </a:spcBef>
              <a:spcAft>
                <a:spcPct val="0"/>
              </a:spcAft>
              <a:defRPr sz="3200" b="1">
                <a:solidFill>
                  <a:schemeClr val="accent2"/>
                </a:solidFill>
                <a:latin typeface="Arial" charset="0"/>
              </a:defRPr>
            </a:lvl4pPr>
            <a:lvl5pPr algn="l" rtl="0" eaLnBrk="0" fontAlgn="base" hangingPunct="0">
              <a:lnSpc>
                <a:spcPct val="85000"/>
              </a:lnSpc>
              <a:spcBef>
                <a:spcPct val="0"/>
              </a:spcBef>
              <a:spcAft>
                <a:spcPct val="0"/>
              </a:spcAft>
              <a:defRPr sz="3200" b="1">
                <a:solidFill>
                  <a:schemeClr val="accent2"/>
                </a:solidFill>
                <a:latin typeface="Arial" charset="0"/>
              </a:defRPr>
            </a:lvl5pPr>
            <a:lvl6pPr marL="457200" algn="l" rtl="0" fontAlgn="base">
              <a:lnSpc>
                <a:spcPct val="85000"/>
              </a:lnSpc>
              <a:spcBef>
                <a:spcPct val="0"/>
              </a:spcBef>
              <a:spcAft>
                <a:spcPct val="0"/>
              </a:spcAft>
              <a:defRPr sz="3200" b="1">
                <a:solidFill>
                  <a:schemeClr val="accent2"/>
                </a:solidFill>
                <a:latin typeface="Arial" charset="0"/>
              </a:defRPr>
            </a:lvl6pPr>
            <a:lvl7pPr marL="914400" algn="l" rtl="0" fontAlgn="base">
              <a:lnSpc>
                <a:spcPct val="85000"/>
              </a:lnSpc>
              <a:spcBef>
                <a:spcPct val="0"/>
              </a:spcBef>
              <a:spcAft>
                <a:spcPct val="0"/>
              </a:spcAft>
              <a:defRPr sz="3200" b="1">
                <a:solidFill>
                  <a:schemeClr val="accent2"/>
                </a:solidFill>
                <a:latin typeface="Arial" charset="0"/>
              </a:defRPr>
            </a:lvl7pPr>
            <a:lvl8pPr marL="1371600" algn="l" rtl="0" fontAlgn="base">
              <a:lnSpc>
                <a:spcPct val="85000"/>
              </a:lnSpc>
              <a:spcBef>
                <a:spcPct val="0"/>
              </a:spcBef>
              <a:spcAft>
                <a:spcPct val="0"/>
              </a:spcAft>
              <a:defRPr sz="3200" b="1">
                <a:solidFill>
                  <a:schemeClr val="accent2"/>
                </a:solidFill>
                <a:latin typeface="Arial" charset="0"/>
              </a:defRPr>
            </a:lvl8pPr>
            <a:lvl9pPr marL="1828800" algn="l" rtl="0" fontAlgn="base">
              <a:lnSpc>
                <a:spcPct val="85000"/>
              </a:lnSpc>
              <a:spcBef>
                <a:spcPct val="0"/>
              </a:spcBef>
              <a:spcAft>
                <a:spcPct val="0"/>
              </a:spcAft>
              <a:defRPr sz="3200" b="1">
                <a:solidFill>
                  <a:schemeClr val="accent2"/>
                </a:solidFill>
                <a:latin typeface="Arial" charset="0"/>
              </a:defRPr>
            </a:lvl9pPr>
          </a:lstStyle>
          <a:p>
            <a:pPr>
              <a:lnSpc>
                <a:spcPct val="100000"/>
              </a:lnSpc>
            </a:pPr>
            <a:r>
              <a:rPr lang="en-US" sz="2000" kern="0" dirty="0" smtClean="0">
                <a:solidFill>
                  <a:srgbClr val="000000"/>
                </a:solidFill>
                <a:effectLst>
                  <a:outerShdw blurRad="38100" dist="38100" dir="2700000" algn="tl">
                    <a:srgbClr val="000000">
                      <a:alpha val="43137"/>
                    </a:srgbClr>
                  </a:outerShdw>
                </a:effectLst>
                <a:cs typeface="Arial" pitchFamily="34" charset="0"/>
              </a:rPr>
              <a:t>To integrate across LPV Focus Areas, CEOS </a:t>
            </a:r>
            <a:r>
              <a:rPr lang="en-US" sz="2000" kern="0" smtClean="0">
                <a:solidFill>
                  <a:srgbClr val="000000"/>
                </a:solidFill>
                <a:effectLst>
                  <a:outerShdw blurRad="38100" dist="38100" dir="2700000" algn="tl">
                    <a:srgbClr val="000000">
                      <a:alpha val="43137"/>
                    </a:srgbClr>
                  </a:outerShdw>
                </a:effectLst>
                <a:cs typeface="Arial" pitchFamily="34" charset="0"/>
              </a:rPr>
              <a:t>Space Agencies, </a:t>
            </a:r>
            <a:r>
              <a:rPr lang="en-US" sz="2000" kern="0" dirty="0" smtClean="0">
                <a:solidFill>
                  <a:srgbClr val="000000"/>
                </a:solidFill>
                <a:effectLst>
                  <a:outerShdw blurRad="38100" dist="38100" dir="2700000" algn="tl">
                    <a:srgbClr val="000000">
                      <a:alpha val="43137"/>
                    </a:srgbClr>
                  </a:outerShdw>
                </a:effectLst>
                <a:cs typeface="Arial" pitchFamily="34" charset="0"/>
              </a:rPr>
              <a:t>and the Land Discipline &amp; Instrument Teams.</a:t>
            </a:r>
          </a:p>
        </p:txBody>
      </p:sp>
      <p:sp>
        <p:nvSpPr>
          <p:cNvPr id="12" name="Rectangle 11"/>
          <p:cNvSpPr/>
          <p:nvPr/>
        </p:nvSpPr>
        <p:spPr>
          <a:xfrm>
            <a:off x="180975" y="2235781"/>
            <a:ext cx="2238375" cy="3400251"/>
          </a:xfrm>
          <a:prstGeom prst="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9" name="TextBox 28"/>
          <p:cNvSpPr txBox="1"/>
          <p:nvPr/>
        </p:nvSpPr>
        <p:spPr>
          <a:xfrm>
            <a:off x="180975" y="1897226"/>
            <a:ext cx="1937518" cy="338554"/>
          </a:xfrm>
          <a:prstGeom prst="rect">
            <a:avLst/>
          </a:prstGeom>
          <a:noFill/>
        </p:spPr>
        <p:txBody>
          <a:bodyPr wrap="none" rtlCol="0">
            <a:spAutoFit/>
          </a:bodyPr>
          <a:lstStyle/>
          <a:p>
            <a:r>
              <a:rPr lang="en-US" sz="1600" b="1" dirty="0" smtClean="0">
                <a:solidFill>
                  <a:srgbClr val="000000"/>
                </a:solidFill>
              </a:rPr>
              <a:t>Instrument Teams</a:t>
            </a:r>
            <a:endParaRPr lang="en-US" sz="1600" b="1" dirty="0">
              <a:solidFill>
                <a:srgbClr val="000000"/>
              </a:solidFill>
            </a:endParaRPr>
          </a:p>
        </p:txBody>
      </p:sp>
      <p:sp>
        <p:nvSpPr>
          <p:cNvPr id="30" name="TextBox 29"/>
          <p:cNvSpPr txBox="1"/>
          <p:nvPr/>
        </p:nvSpPr>
        <p:spPr>
          <a:xfrm>
            <a:off x="2649034" y="1486818"/>
            <a:ext cx="1846146" cy="338554"/>
          </a:xfrm>
          <a:prstGeom prst="rect">
            <a:avLst/>
          </a:prstGeom>
          <a:noFill/>
        </p:spPr>
        <p:txBody>
          <a:bodyPr wrap="none" rtlCol="0">
            <a:spAutoFit/>
          </a:bodyPr>
          <a:lstStyle/>
          <a:p>
            <a:r>
              <a:rPr lang="en-US" sz="1600" b="1" dirty="0" smtClean="0">
                <a:solidFill>
                  <a:srgbClr val="000000"/>
                </a:solidFill>
              </a:rPr>
              <a:t>Discipline Teams</a:t>
            </a:r>
            <a:endParaRPr lang="en-US" sz="1600" b="1" dirty="0">
              <a:solidFill>
                <a:srgbClr val="000000"/>
              </a:solidFill>
            </a:endParaRPr>
          </a:p>
        </p:txBody>
      </p:sp>
      <p:sp>
        <p:nvSpPr>
          <p:cNvPr id="31" name="Rectangle 30"/>
          <p:cNvSpPr/>
          <p:nvPr/>
        </p:nvSpPr>
        <p:spPr>
          <a:xfrm>
            <a:off x="2755215" y="1825373"/>
            <a:ext cx="2188260" cy="3810660"/>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2" name="Rectangle 31"/>
          <p:cNvSpPr/>
          <p:nvPr/>
        </p:nvSpPr>
        <p:spPr>
          <a:xfrm>
            <a:off x="5200649" y="1368172"/>
            <a:ext cx="3770155" cy="4267860"/>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3" name="TextBox 32"/>
          <p:cNvSpPr txBox="1"/>
          <p:nvPr/>
        </p:nvSpPr>
        <p:spPr>
          <a:xfrm>
            <a:off x="5124449" y="1014914"/>
            <a:ext cx="3886770" cy="338554"/>
          </a:xfrm>
          <a:prstGeom prst="rect">
            <a:avLst/>
          </a:prstGeom>
          <a:noFill/>
        </p:spPr>
        <p:txBody>
          <a:bodyPr wrap="none" rtlCol="0">
            <a:spAutoFit/>
          </a:bodyPr>
          <a:lstStyle/>
          <a:p>
            <a:r>
              <a:rPr lang="en-US" sz="1600" b="1" dirty="0" smtClean="0">
                <a:solidFill>
                  <a:srgbClr val="000000"/>
                </a:solidFill>
              </a:rPr>
              <a:t>CEOS Member Agencies and Affiliates</a:t>
            </a:r>
            <a:endParaRPr lang="en-US" sz="1600" b="1" dirty="0">
              <a:solidFill>
                <a:srgbClr val="000000"/>
              </a:solidFill>
            </a:endParaRPr>
          </a:p>
        </p:txBody>
      </p:sp>
      <p:pic>
        <p:nvPicPr>
          <p:cNvPr id="1039" name="Picture 15"/>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314325" y="3787618"/>
            <a:ext cx="1968686" cy="409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0" name="Picture 16"/>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314325" y="4204478"/>
            <a:ext cx="1968687" cy="471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Title 1"/>
          <p:cNvSpPr txBox="1">
            <a:spLocks/>
          </p:cNvSpPr>
          <p:nvPr/>
        </p:nvSpPr>
        <p:spPr>
          <a:xfrm>
            <a:off x="341631" y="131767"/>
            <a:ext cx="7840344" cy="530225"/>
          </a:xfrm>
          <a:prstGeom prst="rect">
            <a:avLst/>
          </a:prstGeom>
        </p:spPr>
        <p:txBody>
          <a:bodyPr/>
          <a:lstStyle>
            <a:lvl1pPr algn="l" rtl="0" eaLnBrk="0" fontAlgn="base" hangingPunct="0">
              <a:lnSpc>
                <a:spcPct val="85000"/>
              </a:lnSpc>
              <a:spcBef>
                <a:spcPct val="0"/>
              </a:spcBef>
              <a:spcAft>
                <a:spcPct val="0"/>
              </a:spcAft>
              <a:defRPr sz="3200" b="1">
                <a:solidFill>
                  <a:schemeClr val="accent2"/>
                </a:solidFill>
                <a:latin typeface="+mj-lt"/>
                <a:ea typeface="+mj-ea"/>
                <a:cs typeface="+mj-cs"/>
              </a:defRPr>
            </a:lvl1pPr>
            <a:lvl2pPr algn="l" rtl="0" eaLnBrk="0" fontAlgn="base" hangingPunct="0">
              <a:lnSpc>
                <a:spcPct val="85000"/>
              </a:lnSpc>
              <a:spcBef>
                <a:spcPct val="0"/>
              </a:spcBef>
              <a:spcAft>
                <a:spcPct val="0"/>
              </a:spcAft>
              <a:defRPr sz="3200" b="1">
                <a:solidFill>
                  <a:schemeClr val="accent2"/>
                </a:solidFill>
                <a:latin typeface="Arial" charset="0"/>
              </a:defRPr>
            </a:lvl2pPr>
            <a:lvl3pPr algn="l" rtl="0" eaLnBrk="0" fontAlgn="base" hangingPunct="0">
              <a:lnSpc>
                <a:spcPct val="85000"/>
              </a:lnSpc>
              <a:spcBef>
                <a:spcPct val="0"/>
              </a:spcBef>
              <a:spcAft>
                <a:spcPct val="0"/>
              </a:spcAft>
              <a:defRPr sz="3200" b="1">
                <a:solidFill>
                  <a:schemeClr val="accent2"/>
                </a:solidFill>
                <a:latin typeface="Arial" charset="0"/>
              </a:defRPr>
            </a:lvl3pPr>
            <a:lvl4pPr algn="l" rtl="0" eaLnBrk="0" fontAlgn="base" hangingPunct="0">
              <a:lnSpc>
                <a:spcPct val="85000"/>
              </a:lnSpc>
              <a:spcBef>
                <a:spcPct val="0"/>
              </a:spcBef>
              <a:spcAft>
                <a:spcPct val="0"/>
              </a:spcAft>
              <a:defRPr sz="3200" b="1">
                <a:solidFill>
                  <a:schemeClr val="accent2"/>
                </a:solidFill>
                <a:latin typeface="Arial" charset="0"/>
              </a:defRPr>
            </a:lvl4pPr>
            <a:lvl5pPr algn="l" rtl="0" eaLnBrk="0" fontAlgn="base" hangingPunct="0">
              <a:lnSpc>
                <a:spcPct val="85000"/>
              </a:lnSpc>
              <a:spcBef>
                <a:spcPct val="0"/>
              </a:spcBef>
              <a:spcAft>
                <a:spcPct val="0"/>
              </a:spcAft>
              <a:defRPr sz="3200" b="1">
                <a:solidFill>
                  <a:schemeClr val="accent2"/>
                </a:solidFill>
                <a:latin typeface="Arial" charset="0"/>
              </a:defRPr>
            </a:lvl5pPr>
            <a:lvl6pPr marL="457200" algn="l" rtl="0" fontAlgn="base">
              <a:lnSpc>
                <a:spcPct val="85000"/>
              </a:lnSpc>
              <a:spcBef>
                <a:spcPct val="0"/>
              </a:spcBef>
              <a:spcAft>
                <a:spcPct val="0"/>
              </a:spcAft>
              <a:defRPr sz="3200" b="1">
                <a:solidFill>
                  <a:schemeClr val="accent2"/>
                </a:solidFill>
                <a:latin typeface="Arial" charset="0"/>
              </a:defRPr>
            </a:lvl6pPr>
            <a:lvl7pPr marL="914400" algn="l" rtl="0" fontAlgn="base">
              <a:lnSpc>
                <a:spcPct val="85000"/>
              </a:lnSpc>
              <a:spcBef>
                <a:spcPct val="0"/>
              </a:spcBef>
              <a:spcAft>
                <a:spcPct val="0"/>
              </a:spcAft>
              <a:defRPr sz="3200" b="1">
                <a:solidFill>
                  <a:schemeClr val="accent2"/>
                </a:solidFill>
                <a:latin typeface="Arial" charset="0"/>
              </a:defRPr>
            </a:lvl7pPr>
            <a:lvl8pPr marL="1371600" algn="l" rtl="0" fontAlgn="base">
              <a:lnSpc>
                <a:spcPct val="85000"/>
              </a:lnSpc>
              <a:spcBef>
                <a:spcPct val="0"/>
              </a:spcBef>
              <a:spcAft>
                <a:spcPct val="0"/>
              </a:spcAft>
              <a:defRPr sz="3200" b="1">
                <a:solidFill>
                  <a:schemeClr val="accent2"/>
                </a:solidFill>
                <a:latin typeface="Arial" charset="0"/>
              </a:defRPr>
            </a:lvl8pPr>
            <a:lvl9pPr marL="1828800" algn="l" rtl="0" fontAlgn="base">
              <a:lnSpc>
                <a:spcPct val="85000"/>
              </a:lnSpc>
              <a:spcBef>
                <a:spcPct val="0"/>
              </a:spcBef>
              <a:spcAft>
                <a:spcPct val="0"/>
              </a:spcAft>
              <a:defRPr sz="3200" b="1">
                <a:solidFill>
                  <a:schemeClr val="accent2"/>
                </a:solidFill>
                <a:latin typeface="Arial" charset="0"/>
              </a:defRPr>
            </a:lvl9pPr>
          </a:lstStyle>
          <a:p>
            <a:r>
              <a:rPr lang="en-US" sz="2800" kern="0" dirty="0" smtClean="0">
                <a:solidFill>
                  <a:schemeClr val="bg1"/>
                </a:solidFill>
              </a:rPr>
              <a:t>LPV’s Core Mission</a:t>
            </a:r>
            <a:r>
              <a:rPr lang="en-US" sz="2800" kern="0" dirty="0" smtClean="0"/>
              <a:t> </a:t>
            </a:r>
            <a:endParaRPr lang="en-US" sz="2800" kern="0" dirty="0"/>
          </a:p>
        </p:txBody>
      </p:sp>
    </p:spTree>
    <p:extLst>
      <p:ext uri="{BB962C8B-B14F-4D97-AF65-F5344CB8AC3E}">
        <p14:creationId xmlns:p14="http://schemas.microsoft.com/office/powerpoint/2010/main" val="364578382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1" name="Picture 3"/>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r="-18036"/>
          <a:stretch/>
        </p:blipFill>
        <p:spPr bwMode="auto">
          <a:xfrm>
            <a:off x="157162" y="66675"/>
            <a:ext cx="7931122" cy="6704700"/>
          </a:xfrm>
          <a:prstGeom prst="rect">
            <a:avLst/>
          </a:prstGeom>
          <a:solidFill>
            <a:schemeClr val="bg1"/>
          </a:solidFill>
          <a:ln>
            <a:noFill/>
          </a:ln>
          <a:extLst/>
        </p:spPr>
      </p:pic>
      <p:sp>
        <p:nvSpPr>
          <p:cNvPr id="5" name="Rectangle 4"/>
          <p:cNvSpPr/>
          <p:nvPr/>
        </p:nvSpPr>
        <p:spPr>
          <a:xfrm>
            <a:off x="3743325" y="1685925"/>
            <a:ext cx="1047750" cy="3048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412325" y="5648239"/>
            <a:ext cx="3601144" cy="1015663"/>
          </a:xfrm>
          <a:prstGeom prst="rect">
            <a:avLst/>
          </a:prstGeom>
          <a:noFill/>
        </p:spPr>
        <p:txBody>
          <a:bodyPr wrap="square" rtlCol="0">
            <a:spAutoFit/>
          </a:bodyPr>
          <a:lstStyle/>
          <a:p>
            <a:r>
              <a:rPr lang="en-US" sz="2000" b="1" i="1" dirty="0" smtClean="0">
                <a:solidFill>
                  <a:srgbClr val="FF0000"/>
                </a:solidFill>
              </a:rPr>
              <a:t>MODIS Maintenance PIs: </a:t>
            </a:r>
          </a:p>
          <a:p>
            <a:r>
              <a:rPr lang="en-US" sz="2000" b="1" i="1" dirty="0" smtClean="0">
                <a:solidFill>
                  <a:srgbClr val="FF0000"/>
                </a:solidFill>
              </a:rPr>
              <a:t>Need to keep your </a:t>
            </a:r>
          </a:p>
          <a:p>
            <a:r>
              <a:rPr lang="en-US" sz="2000" b="1" i="1" dirty="0" smtClean="0">
                <a:solidFill>
                  <a:srgbClr val="FF0000"/>
                </a:solidFill>
              </a:rPr>
              <a:t>val status pages updated!!</a:t>
            </a:r>
            <a:endParaRPr lang="en-US" sz="2000" b="1" i="1" dirty="0">
              <a:solidFill>
                <a:srgbClr val="FF0000"/>
              </a:solidFill>
            </a:endParaRPr>
          </a:p>
        </p:txBody>
      </p:sp>
    </p:spTree>
    <p:extLst>
      <p:ext uri="{BB962C8B-B14F-4D97-AF65-F5344CB8AC3E}">
        <p14:creationId xmlns:p14="http://schemas.microsoft.com/office/powerpoint/2010/main" val="198939103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631" y="131767"/>
            <a:ext cx="7840344" cy="530225"/>
          </a:xfrm>
        </p:spPr>
        <p:txBody>
          <a:bodyPr/>
          <a:lstStyle/>
          <a:p>
            <a:r>
              <a:rPr lang="fr-FR" sz="2800" dirty="0" smtClean="0"/>
              <a:t>MODIS/VIIRS Subsets FTP Access </a:t>
            </a:r>
            <a:r>
              <a:rPr lang="fr-FR" sz="2800" dirty="0"/>
              <a:t>Page</a:t>
            </a:r>
            <a:endParaRPr lang="en-US" sz="2800" dirty="0"/>
          </a:p>
        </p:txBody>
      </p:sp>
      <p:sp>
        <p:nvSpPr>
          <p:cNvPr id="4" name="Slide Number Placeholder 3"/>
          <p:cNvSpPr>
            <a:spLocks noGrp="1"/>
          </p:cNvSpPr>
          <p:nvPr>
            <p:ph type="sldNum" sz="quarter" idx="10"/>
          </p:nvPr>
        </p:nvSpPr>
        <p:spPr/>
        <p:txBody>
          <a:bodyPr/>
          <a:lstStyle/>
          <a:p>
            <a:pPr>
              <a:defRPr/>
            </a:pPr>
            <a:fld id="{CB69EB94-F5EB-46F5-BAB3-74E530CE2776}" type="slidenum">
              <a:rPr lang="en-US" smtClean="0"/>
              <a:pPr>
                <a:defRPr/>
              </a:pPr>
              <a:t>6</a:t>
            </a:fld>
            <a:endParaRPr lang="en-US"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6700" y="876300"/>
            <a:ext cx="821055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266700" y="6184252"/>
            <a:ext cx="8210550" cy="369332"/>
          </a:xfrm>
          <a:prstGeom prst="rect">
            <a:avLst/>
          </a:prstGeom>
          <a:noFill/>
        </p:spPr>
        <p:txBody>
          <a:bodyPr wrap="square" rtlCol="0">
            <a:spAutoFit/>
          </a:bodyPr>
          <a:lstStyle/>
          <a:p>
            <a:r>
              <a:rPr lang="en-US" sz="1800" b="1" i="1" dirty="0" smtClean="0">
                <a:solidFill>
                  <a:srgbClr val="FF0000"/>
                </a:solidFill>
              </a:rPr>
              <a:t>Used by multiple teams (VIIRS ST, VCST, LPDAAC, ORNL, NOAA/STAR)</a:t>
            </a:r>
            <a:endParaRPr lang="en-US" sz="1800" b="1" i="1" dirty="0">
              <a:solidFill>
                <a:srgbClr val="FF0000"/>
              </a:solidFill>
            </a:endParaRPr>
          </a:p>
        </p:txBody>
      </p:sp>
    </p:spTree>
    <p:extLst>
      <p:ext uri="{BB962C8B-B14F-4D97-AF65-F5344CB8AC3E}">
        <p14:creationId xmlns:p14="http://schemas.microsoft.com/office/powerpoint/2010/main" val="144417502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5219" y="76200"/>
            <a:ext cx="7629098" cy="822960"/>
          </a:xfrm>
        </p:spPr>
        <p:txBody>
          <a:bodyPr>
            <a:normAutofit fontScale="90000"/>
          </a:bodyPr>
          <a:lstStyle/>
          <a:p>
            <a:pPr>
              <a:lnSpc>
                <a:spcPts val="3300"/>
              </a:lnSpc>
            </a:pPr>
            <a:r>
              <a:rPr lang="en-US" b="1" dirty="0" smtClean="0">
                <a:latin typeface="Arial" panose="020B0604020202020204" pitchFamily="34" charset="0"/>
                <a:cs typeface="Arial" panose="020B0604020202020204" pitchFamily="34" charset="0"/>
              </a:rPr>
              <a:t>Land Product Quality Assessment</a:t>
            </a:r>
            <a:br>
              <a:rPr lang="en-US" b="1" dirty="0" smtClean="0">
                <a:latin typeface="Arial" panose="020B0604020202020204" pitchFamily="34" charset="0"/>
                <a:cs typeface="Arial" panose="020B0604020202020204" pitchFamily="34" charset="0"/>
              </a:rPr>
            </a:br>
            <a:r>
              <a:rPr lang="en-US" b="1" dirty="0" smtClean="0">
                <a:latin typeface="Arial" panose="020B0604020202020204" pitchFamily="34" charset="0"/>
                <a:cs typeface="Arial" panose="020B0604020202020204" pitchFamily="34" charset="0"/>
              </a:rPr>
              <a:t>Golden Tile Time Series</a:t>
            </a:r>
            <a:endParaRPr lang="en-US"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14300" y="976158"/>
            <a:ext cx="3767566" cy="2648399"/>
          </a:xfrm>
        </p:spPr>
        <p:txBody>
          <a:bodyPr>
            <a:noAutofit/>
          </a:bodyPr>
          <a:lstStyle/>
          <a:p>
            <a:pPr marL="0" indent="0">
              <a:buNone/>
              <a:defRPr/>
            </a:pPr>
            <a:r>
              <a:rPr lang="en-US" sz="3200" b="1" dirty="0" smtClean="0">
                <a:latin typeface="Arial" panose="020B0604020202020204" pitchFamily="34" charset="0"/>
                <a:cs typeface="Arial" panose="020B0604020202020204" pitchFamily="34" charset="0"/>
              </a:rPr>
              <a:t>Approach: </a:t>
            </a:r>
            <a:r>
              <a:rPr lang="en-US" b="1" dirty="0" smtClean="0">
                <a:latin typeface="Arial" panose="020B0604020202020204" pitchFamily="34" charset="0"/>
                <a:cs typeface="Arial" panose="020B0604020202020204" pitchFamily="34" charset="0"/>
              </a:rPr>
              <a:t>Summary </a:t>
            </a:r>
            <a:r>
              <a:rPr lang="en-US" b="1" dirty="0">
                <a:latin typeface="Arial" panose="020B0604020202020204" pitchFamily="34" charset="0"/>
                <a:cs typeface="Arial" panose="020B0604020202020204" pitchFamily="34" charset="0"/>
              </a:rPr>
              <a:t>statistics </a:t>
            </a:r>
            <a:r>
              <a:rPr lang="en-US" b="1" dirty="0" smtClean="0">
                <a:latin typeface="Arial" panose="020B0604020202020204" pitchFamily="34" charset="0"/>
                <a:cs typeface="Arial" panose="020B0604020202020204" pitchFamily="34" charset="0"/>
              </a:rPr>
              <a:t>for (10</a:t>
            </a:r>
            <a:r>
              <a:rPr lang="en-US" b="1" dirty="0" smtClean="0">
                <a:latin typeface="Arial" panose="020B0604020202020204" pitchFamily="34" charset="0"/>
                <a:cs typeface="Arial" panose="020B0604020202020204" pitchFamily="34" charset="0"/>
                <a:sym typeface="Symbol"/>
              </a:rPr>
              <a:t></a:t>
            </a:r>
            <a:r>
              <a:rPr lang="en-US" b="1" dirty="0" smtClean="0">
                <a:latin typeface="Arial" panose="020B0604020202020204" pitchFamily="34" charset="0"/>
                <a:cs typeface="Arial" panose="020B0604020202020204" pitchFamily="34" charset="0"/>
              </a:rPr>
              <a:t> X 10</a:t>
            </a:r>
            <a:r>
              <a:rPr lang="en-US" b="1" dirty="0" smtClean="0">
                <a:latin typeface="Arial" panose="020B0604020202020204" pitchFamily="34" charset="0"/>
                <a:cs typeface="Arial" panose="020B0604020202020204" pitchFamily="34" charset="0"/>
                <a:sym typeface="Symbol"/>
              </a:rPr>
              <a:t>)</a:t>
            </a:r>
            <a:r>
              <a:rPr lang="en-US" b="1" dirty="0" smtClean="0">
                <a:latin typeface="Arial" panose="020B0604020202020204" pitchFamily="34" charset="0"/>
                <a:cs typeface="Arial" panose="020B0604020202020204" pitchFamily="34" charset="0"/>
              </a:rPr>
              <a:t> SIN golden tiles.</a:t>
            </a:r>
            <a:endParaRPr lang="en-US" b="1" dirty="0">
              <a:latin typeface="Arial" panose="020B0604020202020204" pitchFamily="34" charset="0"/>
              <a:cs typeface="Arial" panose="020B0604020202020204" pitchFamily="34" charset="0"/>
            </a:endParaRPr>
          </a:p>
        </p:txBody>
      </p:sp>
      <p:pic>
        <p:nvPicPr>
          <p:cNvPr id="6" name="Picture 108" descr="golden_tiles_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33800" y="976150"/>
            <a:ext cx="5193774" cy="260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9090" y="3687111"/>
            <a:ext cx="3017520" cy="2331720"/>
          </a:xfrm>
          <a:prstGeom prst="rect">
            <a:avLst/>
          </a:prstGeom>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26617" y="3682347"/>
            <a:ext cx="3017520" cy="2331720"/>
          </a:xfrm>
          <a:prstGeom prst="rect">
            <a:avLst/>
          </a:prstGeom>
        </p:spPr>
      </p:pic>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921520" y="3687111"/>
            <a:ext cx="3017520" cy="2331720"/>
          </a:xfrm>
          <a:prstGeom prst="rect">
            <a:avLst/>
          </a:prstGeom>
        </p:spPr>
      </p:pic>
      <p:sp>
        <p:nvSpPr>
          <p:cNvPr id="11" name="Rectangle 10"/>
          <p:cNvSpPr/>
          <p:nvPr/>
        </p:nvSpPr>
        <p:spPr>
          <a:xfrm>
            <a:off x="139090" y="5925920"/>
            <a:ext cx="8799950" cy="923330"/>
          </a:xfrm>
          <a:prstGeom prst="rect">
            <a:avLst/>
          </a:prstGeom>
        </p:spPr>
        <p:txBody>
          <a:bodyPr wrap="square">
            <a:spAutoFit/>
          </a:bodyPr>
          <a:lstStyle/>
          <a:p>
            <a:r>
              <a:rPr lang="en-US" sz="1800" dirty="0" smtClean="0">
                <a:solidFill>
                  <a:prstClr val="black"/>
                </a:solidFill>
                <a:ea typeface="+mn-ea"/>
                <a:cs typeface="Arial" panose="020B0604020202020204" pitchFamily="34" charset="0"/>
              </a:rPr>
              <a:t>Early VIIRS (solid lines) vs. Aqua MODIS C6 (dashed-dot lines) </a:t>
            </a:r>
            <a:r>
              <a:rPr lang="en-US" sz="1800" b="1" dirty="0" smtClean="0">
                <a:solidFill>
                  <a:prstClr val="black"/>
                </a:solidFill>
                <a:ea typeface="+mn-ea"/>
                <a:cs typeface="Arial" panose="020B0604020202020204" pitchFamily="34" charset="0"/>
              </a:rPr>
              <a:t>Vegetation Index </a:t>
            </a:r>
            <a:r>
              <a:rPr lang="en-US" sz="1800" dirty="0" smtClean="0">
                <a:solidFill>
                  <a:prstClr val="black"/>
                </a:solidFill>
                <a:ea typeface="+mn-ea"/>
                <a:cs typeface="Arial" panose="020B0604020202020204" pitchFamily="34" charset="0"/>
              </a:rPr>
              <a:t>(left), </a:t>
            </a:r>
            <a:r>
              <a:rPr lang="en-US" sz="1800" b="1" dirty="0" smtClean="0">
                <a:solidFill>
                  <a:prstClr val="black"/>
                </a:solidFill>
                <a:ea typeface="+mn-ea"/>
                <a:cs typeface="Arial" panose="020B0604020202020204" pitchFamily="34" charset="0"/>
              </a:rPr>
              <a:t>LST</a:t>
            </a:r>
            <a:r>
              <a:rPr lang="en-US" sz="1800" dirty="0" smtClean="0">
                <a:solidFill>
                  <a:prstClr val="black"/>
                </a:solidFill>
                <a:ea typeface="+mn-ea"/>
                <a:cs typeface="Arial" panose="020B0604020202020204" pitchFamily="34" charset="0"/>
              </a:rPr>
              <a:t> (center), and </a:t>
            </a:r>
            <a:r>
              <a:rPr lang="en-US" sz="1800" b="1" dirty="0" smtClean="0">
                <a:solidFill>
                  <a:prstClr val="black"/>
                </a:solidFill>
                <a:ea typeface="+mn-ea"/>
                <a:cs typeface="Arial" panose="020B0604020202020204" pitchFamily="34" charset="0"/>
              </a:rPr>
              <a:t>Surface Reflectance </a:t>
            </a:r>
            <a:r>
              <a:rPr lang="en-US" sz="1800" dirty="0" smtClean="0">
                <a:solidFill>
                  <a:prstClr val="black"/>
                </a:solidFill>
                <a:ea typeface="+mn-ea"/>
                <a:cs typeface="Arial" panose="020B0604020202020204" pitchFamily="34" charset="0"/>
              </a:rPr>
              <a:t>(right). 6-month trending </a:t>
            </a:r>
            <a:r>
              <a:rPr lang="en-US" sz="1800" dirty="0">
                <a:solidFill>
                  <a:prstClr val="black"/>
                </a:solidFill>
                <a:ea typeface="+mn-ea"/>
                <a:cs typeface="Arial" panose="020B0604020202020204" pitchFamily="34" charset="0"/>
              </a:rPr>
              <a:t>shown for observations from </a:t>
            </a:r>
            <a:r>
              <a:rPr lang="en-US" sz="1800" dirty="0" smtClean="0">
                <a:solidFill>
                  <a:prstClr val="black"/>
                </a:solidFill>
                <a:ea typeface="+mn-ea"/>
                <a:cs typeface="Arial" panose="020B0604020202020204" pitchFamily="34" charset="0"/>
              </a:rPr>
              <a:t>savanna class (tile h20v11).</a:t>
            </a:r>
            <a:endParaRPr lang="en-US" sz="1800" dirty="0">
              <a:solidFill>
                <a:prstClr val="black"/>
              </a:solidFill>
              <a:ea typeface="+mn-ea"/>
              <a:cs typeface="Arial" panose="020B0604020202020204" pitchFamily="34" charset="0"/>
            </a:endParaRPr>
          </a:p>
        </p:txBody>
      </p:sp>
    </p:spTree>
    <p:extLst>
      <p:ext uri="{BB962C8B-B14F-4D97-AF65-F5344CB8AC3E}">
        <p14:creationId xmlns:p14="http://schemas.microsoft.com/office/powerpoint/2010/main" val="171495207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267325" y="1457692"/>
            <a:ext cx="3770155" cy="3405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4188" t="11903" r="13175" b="30643"/>
          <a:stretch/>
        </p:blipFill>
        <p:spPr bwMode="auto">
          <a:xfrm>
            <a:off x="400050" y="1517531"/>
            <a:ext cx="4867275" cy="2641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1" name="Diagram 10"/>
          <p:cNvGraphicFramePr/>
          <p:nvPr>
            <p:extLst>
              <p:ext uri="{D42A27DB-BD31-4B8C-83A1-F6EECF244321}">
                <p14:modId xmlns:p14="http://schemas.microsoft.com/office/powerpoint/2010/main" val="1839816945"/>
              </p:ext>
            </p:extLst>
          </p:nvPr>
        </p:nvGraphicFramePr>
        <p:xfrm>
          <a:off x="-491938" y="1552717"/>
          <a:ext cx="6698876" cy="45969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2" name="Picture 1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4188" t="11903" r="13175" b="30643"/>
          <a:stretch/>
        </p:blipFill>
        <p:spPr bwMode="auto">
          <a:xfrm>
            <a:off x="495300" y="2727206"/>
            <a:ext cx="4867275" cy="2641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1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4188" t="11903" r="13175" b="30643"/>
          <a:stretch/>
        </p:blipFill>
        <p:spPr bwMode="auto">
          <a:xfrm>
            <a:off x="609600" y="3308231"/>
            <a:ext cx="4867275" cy="2641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4188" t="11903" r="13175" b="30643"/>
          <a:stretch/>
        </p:blipFill>
        <p:spPr bwMode="auto">
          <a:xfrm>
            <a:off x="647700" y="3860681"/>
            <a:ext cx="4867275" cy="2641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http://www.nasa.gov/sites/default/files/images/nasaLogo-570x450.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915703" y="2714406"/>
            <a:ext cx="758675" cy="59895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pbs.twimg.com/profile_images/660155234526740480/VAUtwiJo.pn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970958" y="3392067"/>
            <a:ext cx="548640" cy="54864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lh4.googleusercontent.com/-kKIsl4pNq5g/AAAAAAAAAAI/AAAAAAAAizA/UZum_agnEpk/s0-c-k-no-ns/photo.jp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970958" y="4041574"/>
            <a:ext cx="548640" cy="54864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upload.wikimedia.org/wikipedia/commons/thumb/e/e2/EUMETSAT_logo.svg/2000px-EUMETSAT_logo.svg.pn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970958" y="4657147"/>
            <a:ext cx="548640" cy="41093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upload.wikimedia.org/wikipedia/commons/thumb/7/79/NOAA_logo.svg/1024px-NOAA_logo.svg.png"/>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2918450" y="2088850"/>
            <a:ext cx="653657" cy="653657"/>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2649034" y="1403688"/>
            <a:ext cx="1846146" cy="338554"/>
          </a:xfrm>
          <a:prstGeom prst="rect">
            <a:avLst/>
          </a:prstGeom>
          <a:noFill/>
        </p:spPr>
        <p:txBody>
          <a:bodyPr wrap="none" rtlCol="0">
            <a:spAutoFit/>
          </a:bodyPr>
          <a:lstStyle/>
          <a:p>
            <a:r>
              <a:rPr lang="en-US" sz="1600" b="1" dirty="0" smtClean="0">
                <a:solidFill>
                  <a:srgbClr val="000000"/>
                </a:solidFill>
              </a:rPr>
              <a:t>Discipline Teams</a:t>
            </a:r>
            <a:endParaRPr lang="en-US" sz="1600" b="1" dirty="0">
              <a:solidFill>
                <a:srgbClr val="000000"/>
              </a:solidFill>
            </a:endParaRPr>
          </a:p>
        </p:txBody>
      </p:sp>
      <p:sp>
        <p:nvSpPr>
          <p:cNvPr id="31" name="Rectangle 30"/>
          <p:cNvSpPr/>
          <p:nvPr/>
        </p:nvSpPr>
        <p:spPr>
          <a:xfrm>
            <a:off x="2755215" y="1742242"/>
            <a:ext cx="2188260" cy="3859601"/>
          </a:xfrm>
          <a:prstGeom prst="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2" name="Rectangle 31"/>
          <p:cNvSpPr/>
          <p:nvPr/>
        </p:nvSpPr>
        <p:spPr>
          <a:xfrm>
            <a:off x="5200649" y="1285042"/>
            <a:ext cx="3770155" cy="4316801"/>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3" name="TextBox 32"/>
          <p:cNvSpPr txBox="1"/>
          <p:nvPr/>
        </p:nvSpPr>
        <p:spPr>
          <a:xfrm>
            <a:off x="5124449" y="931784"/>
            <a:ext cx="3886770" cy="338554"/>
          </a:xfrm>
          <a:prstGeom prst="rect">
            <a:avLst/>
          </a:prstGeom>
          <a:noFill/>
        </p:spPr>
        <p:txBody>
          <a:bodyPr wrap="none" rtlCol="0">
            <a:spAutoFit/>
          </a:bodyPr>
          <a:lstStyle/>
          <a:p>
            <a:r>
              <a:rPr lang="en-US" sz="1600" b="1" dirty="0" smtClean="0">
                <a:solidFill>
                  <a:srgbClr val="000000"/>
                </a:solidFill>
              </a:rPr>
              <a:t>CEOS Member Agencies and Affiliates</a:t>
            </a:r>
            <a:endParaRPr lang="en-US" sz="1600" b="1" dirty="0">
              <a:solidFill>
                <a:srgbClr val="000000"/>
              </a:solidFill>
            </a:endParaRPr>
          </a:p>
        </p:txBody>
      </p:sp>
      <p:pic>
        <p:nvPicPr>
          <p:cNvPr id="1039" name="Picture 15"/>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314325" y="3752113"/>
            <a:ext cx="1968686" cy="409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0" name="Picture 16"/>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314325" y="4168973"/>
            <a:ext cx="1968687" cy="471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TextBox 24"/>
          <p:cNvSpPr txBox="1"/>
          <p:nvPr/>
        </p:nvSpPr>
        <p:spPr>
          <a:xfrm>
            <a:off x="180975" y="1861721"/>
            <a:ext cx="1937518" cy="338554"/>
          </a:xfrm>
          <a:prstGeom prst="rect">
            <a:avLst/>
          </a:prstGeom>
          <a:noFill/>
        </p:spPr>
        <p:txBody>
          <a:bodyPr wrap="none" rtlCol="0">
            <a:spAutoFit/>
          </a:bodyPr>
          <a:lstStyle/>
          <a:p>
            <a:r>
              <a:rPr lang="en-US" sz="1600" b="1" dirty="0" smtClean="0">
                <a:solidFill>
                  <a:srgbClr val="000000"/>
                </a:solidFill>
              </a:rPr>
              <a:t>Instrument Teams</a:t>
            </a:r>
            <a:endParaRPr lang="en-US" sz="1600" b="1" dirty="0">
              <a:solidFill>
                <a:srgbClr val="000000"/>
              </a:solidFill>
            </a:endParaRPr>
          </a:p>
        </p:txBody>
      </p:sp>
      <p:sp>
        <p:nvSpPr>
          <p:cNvPr id="21" name="Rectangle 20"/>
          <p:cNvSpPr/>
          <p:nvPr/>
        </p:nvSpPr>
        <p:spPr>
          <a:xfrm>
            <a:off x="180975" y="2235781"/>
            <a:ext cx="2238375" cy="3400251"/>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6056149" y="5230105"/>
            <a:ext cx="2906565" cy="276999"/>
          </a:xfrm>
          <a:prstGeom prst="rect">
            <a:avLst/>
          </a:prstGeom>
        </p:spPr>
        <p:txBody>
          <a:bodyPr wrap="none">
            <a:spAutoFit/>
          </a:bodyPr>
          <a:lstStyle/>
          <a:p>
            <a:r>
              <a:rPr lang="en-US" sz="1200" b="1" dirty="0">
                <a:hlinkClick r:id="rId16"/>
              </a:rPr>
              <a:t>http://</a:t>
            </a:r>
            <a:r>
              <a:rPr lang="en-US" sz="1200" b="1" dirty="0" smtClean="0">
                <a:hlinkClick r:id="rId16"/>
              </a:rPr>
              <a:t>ceos.org/about-ceos/agencies/</a:t>
            </a:r>
            <a:r>
              <a:rPr lang="en-US" sz="1200" b="1" dirty="0" smtClean="0"/>
              <a:t> </a:t>
            </a:r>
            <a:endParaRPr lang="en-US" sz="1200" b="1" dirty="0"/>
          </a:p>
        </p:txBody>
      </p:sp>
    </p:spTree>
    <p:extLst>
      <p:ext uri="{BB962C8B-B14F-4D97-AF65-F5344CB8AC3E}">
        <p14:creationId xmlns:p14="http://schemas.microsoft.com/office/powerpoint/2010/main" val="395738931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752475" y="-27384"/>
            <a:ext cx="8355013" cy="609600"/>
          </a:xfrm>
        </p:spPr>
        <p:txBody>
          <a:bodyPr/>
          <a:lstStyle/>
          <a:p>
            <a:r>
              <a:rPr lang="de-CH" altLang="en-US" sz="3200" b="1" dirty="0" smtClean="0">
                <a:latin typeface="Avenir Heavy" charset="0"/>
                <a:ea typeface="Avenir Heavy" charset="0"/>
                <a:cs typeface="Avenir Heavy" charset="0"/>
              </a:rPr>
              <a:t>The LPV Validation Framework</a:t>
            </a:r>
            <a:endParaRPr lang="en-US" altLang="en-US" sz="3200" b="1" dirty="0" smtClean="0">
              <a:latin typeface="Avenir Heavy" charset="0"/>
              <a:ea typeface="Avenir Heavy" charset="0"/>
              <a:cs typeface="Avenir Heavy" charset="0"/>
            </a:endParaRPr>
          </a:p>
        </p:txBody>
      </p:sp>
      <p:sp>
        <p:nvSpPr>
          <p:cNvPr id="14339"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spcBef>
                <a:spcPct val="0"/>
              </a:spcBef>
              <a:buFontTx/>
              <a:buNone/>
            </a:pPr>
            <a:fld id="{8FC52DD3-FBFE-41E6-B1CF-E2FDE6319459}" type="slidenum">
              <a:rPr lang="en-US" altLang="en-US" sz="1200" smtClean="0">
                <a:solidFill>
                  <a:srgbClr val="898989"/>
                </a:solidFill>
                <a:latin typeface="Arial" charset="0"/>
                <a:cs typeface="Arial" charset="0"/>
              </a:rPr>
              <a:pPr>
                <a:spcBef>
                  <a:spcPct val="0"/>
                </a:spcBef>
                <a:buFontTx/>
                <a:buNone/>
              </a:pPr>
              <a:t>9</a:t>
            </a:fld>
            <a:endParaRPr lang="en-US" altLang="en-US" sz="1200" smtClean="0">
              <a:solidFill>
                <a:srgbClr val="898989"/>
              </a:solidFill>
              <a:latin typeface="Arial" charset="0"/>
              <a:cs typeface="Arial" charset="0"/>
            </a:endParaRPr>
          </a:p>
        </p:txBody>
      </p:sp>
      <p:pic>
        <p:nvPicPr>
          <p:cNvPr id="14340" name="Picture 14" descr="Screen Shot 2014-12-04 at 6.50.54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15616" y="548680"/>
            <a:ext cx="7201297" cy="6274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187624" y="3276273"/>
            <a:ext cx="1269899" cy="523220"/>
          </a:xfrm>
          <a:prstGeom prst="rect">
            <a:avLst/>
          </a:prstGeom>
        </p:spPr>
        <p:txBody>
          <a:bodyPr wrap="none">
            <a:spAutoFit/>
          </a:bodyPr>
          <a:lstStyle/>
          <a:p>
            <a:r>
              <a:rPr lang="en-GB" altLang="en-US" sz="1400" dirty="0" smtClean="0">
                <a:solidFill>
                  <a:srgbClr val="FF0000"/>
                </a:solidFill>
                <a:latin typeface="Avenir Light" charset="0"/>
                <a:ea typeface="Avenir Light" charset="0"/>
                <a:cs typeface="Avenir Light" charset="0"/>
              </a:rPr>
              <a:t>Lead Agency:</a:t>
            </a:r>
          </a:p>
          <a:p>
            <a:r>
              <a:rPr lang="en-GB" altLang="en-US" sz="1400" dirty="0" smtClean="0">
                <a:solidFill>
                  <a:srgbClr val="FF0000"/>
                </a:solidFill>
                <a:latin typeface="Avenir Light" charset="0"/>
                <a:ea typeface="Avenir Light" charset="0"/>
                <a:cs typeface="Avenir Light" charset="0"/>
              </a:rPr>
              <a:t>NASA</a:t>
            </a:r>
            <a:endParaRPr lang="en-US" altLang="en-US" sz="1400" dirty="0">
              <a:solidFill>
                <a:srgbClr val="FF0000"/>
              </a:solidFill>
              <a:latin typeface="Avenir Light" charset="0"/>
              <a:ea typeface="Avenir Light" charset="0"/>
              <a:cs typeface="Avenir Light" charset="0"/>
            </a:endParaRPr>
          </a:p>
        </p:txBody>
      </p:sp>
      <p:sp>
        <p:nvSpPr>
          <p:cNvPr id="7" name="Rectangle 6"/>
          <p:cNvSpPr/>
          <p:nvPr/>
        </p:nvSpPr>
        <p:spPr>
          <a:xfrm>
            <a:off x="6970728" y="3276273"/>
            <a:ext cx="1406154" cy="523220"/>
          </a:xfrm>
          <a:prstGeom prst="rect">
            <a:avLst/>
          </a:prstGeom>
        </p:spPr>
        <p:txBody>
          <a:bodyPr wrap="none">
            <a:spAutoFit/>
          </a:bodyPr>
          <a:lstStyle/>
          <a:p>
            <a:r>
              <a:rPr lang="en-GB" altLang="en-US" sz="1400" dirty="0" smtClean="0">
                <a:solidFill>
                  <a:srgbClr val="FF0000"/>
                </a:solidFill>
                <a:latin typeface="Avenir Light" charset="0"/>
                <a:ea typeface="Avenir Light" charset="0"/>
                <a:cs typeface="Avenir Light" charset="0"/>
              </a:rPr>
              <a:t>Lead Agencies:</a:t>
            </a:r>
          </a:p>
          <a:p>
            <a:r>
              <a:rPr lang="en-GB" altLang="en-US" sz="1400" dirty="0" smtClean="0">
                <a:solidFill>
                  <a:srgbClr val="FF0000"/>
                </a:solidFill>
                <a:latin typeface="Avenir Light" charset="0"/>
                <a:ea typeface="Avenir Light" charset="0"/>
                <a:cs typeface="Avenir Light" charset="0"/>
              </a:rPr>
              <a:t>USGS/NOAA</a:t>
            </a:r>
            <a:endParaRPr lang="en-US" altLang="en-US" sz="1400" dirty="0">
              <a:solidFill>
                <a:srgbClr val="FF0000"/>
              </a:solidFill>
              <a:latin typeface="Avenir Light" charset="0"/>
              <a:ea typeface="Avenir Light" charset="0"/>
              <a:cs typeface="Avenir Light" charset="0"/>
            </a:endParaRPr>
          </a:p>
        </p:txBody>
      </p:sp>
      <p:sp>
        <p:nvSpPr>
          <p:cNvPr id="8" name="Rectangle 7"/>
          <p:cNvSpPr/>
          <p:nvPr/>
        </p:nvSpPr>
        <p:spPr>
          <a:xfrm>
            <a:off x="5076056" y="4659457"/>
            <a:ext cx="1645002" cy="307777"/>
          </a:xfrm>
          <a:prstGeom prst="rect">
            <a:avLst/>
          </a:prstGeom>
        </p:spPr>
        <p:txBody>
          <a:bodyPr wrap="none">
            <a:spAutoFit/>
          </a:bodyPr>
          <a:lstStyle/>
          <a:p>
            <a:r>
              <a:rPr lang="en-GB" altLang="en-US" sz="1400" dirty="0" smtClean="0">
                <a:solidFill>
                  <a:srgbClr val="FF0000"/>
                </a:solidFill>
                <a:latin typeface="Avenir Light" charset="0"/>
                <a:ea typeface="Avenir Light" charset="0"/>
                <a:cs typeface="Avenir Light" charset="0"/>
              </a:rPr>
              <a:t>Lead Agency: ESA</a:t>
            </a:r>
            <a:endParaRPr lang="en-US" altLang="en-US" sz="1400" dirty="0">
              <a:solidFill>
                <a:srgbClr val="FF0000"/>
              </a:solidFill>
              <a:latin typeface="Avenir Light" charset="0"/>
              <a:ea typeface="Avenir Light" charset="0"/>
              <a:cs typeface="Avenir Light" charset="0"/>
            </a:endParaRPr>
          </a:p>
        </p:txBody>
      </p:sp>
      <p:sp>
        <p:nvSpPr>
          <p:cNvPr id="9" name="Rectangle 8"/>
          <p:cNvSpPr/>
          <p:nvPr/>
        </p:nvSpPr>
        <p:spPr>
          <a:xfrm>
            <a:off x="3862654" y="5445224"/>
            <a:ext cx="1691489" cy="307777"/>
          </a:xfrm>
          <a:prstGeom prst="rect">
            <a:avLst/>
          </a:prstGeom>
        </p:spPr>
        <p:txBody>
          <a:bodyPr wrap="none">
            <a:spAutoFit/>
          </a:bodyPr>
          <a:lstStyle/>
          <a:p>
            <a:r>
              <a:rPr lang="en-GB" altLang="en-US" sz="1400" dirty="0" smtClean="0">
                <a:solidFill>
                  <a:srgbClr val="FF0000"/>
                </a:solidFill>
                <a:latin typeface="Avenir Light" charset="0"/>
                <a:ea typeface="Avenir Light" charset="0"/>
                <a:cs typeface="Avenir Light" charset="0"/>
              </a:rPr>
              <a:t>Lead Agency:  ESA</a:t>
            </a:r>
            <a:endParaRPr lang="en-US" altLang="en-US" sz="1400" dirty="0">
              <a:solidFill>
                <a:srgbClr val="FF0000"/>
              </a:solidFill>
              <a:latin typeface="Avenir Light" charset="0"/>
              <a:ea typeface="Avenir Light" charset="0"/>
              <a:cs typeface="Avenir Light" charset="0"/>
            </a:endParaRPr>
          </a:p>
        </p:txBody>
      </p:sp>
      <p:sp>
        <p:nvSpPr>
          <p:cNvPr id="10" name="Rectangle 9"/>
          <p:cNvSpPr/>
          <p:nvPr/>
        </p:nvSpPr>
        <p:spPr>
          <a:xfrm>
            <a:off x="3707905" y="2996952"/>
            <a:ext cx="2203636" cy="307777"/>
          </a:xfrm>
          <a:prstGeom prst="rect">
            <a:avLst/>
          </a:prstGeom>
        </p:spPr>
        <p:txBody>
          <a:bodyPr wrap="square">
            <a:spAutoFit/>
          </a:bodyPr>
          <a:lstStyle/>
          <a:p>
            <a:r>
              <a:rPr lang="en-GB" altLang="en-US" sz="1400" dirty="0" smtClean="0">
                <a:solidFill>
                  <a:srgbClr val="FF0000"/>
                </a:solidFill>
                <a:latin typeface="Avenir Light" charset="0"/>
                <a:ea typeface="Avenir Light" charset="0"/>
                <a:cs typeface="Avenir Light" charset="0"/>
              </a:rPr>
              <a:t>Lead Agencies: Various</a:t>
            </a:r>
            <a:endParaRPr lang="en-US" altLang="en-US" sz="1400" dirty="0">
              <a:solidFill>
                <a:srgbClr val="FF0000"/>
              </a:solidFill>
              <a:latin typeface="Avenir Light" charset="0"/>
              <a:ea typeface="Avenir Light" charset="0"/>
              <a:cs typeface="Avenir Light" charset="0"/>
            </a:endParaRPr>
          </a:p>
        </p:txBody>
      </p:sp>
      <p:sp>
        <p:nvSpPr>
          <p:cNvPr id="4" name="Rectangle 3"/>
          <p:cNvSpPr/>
          <p:nvPr/>
        </p:nvSpPr>
        <p:spPr>
          <a:xfrm>
            <a:off x="1115616" y="558101"/>
            <a:ext cx="7201297" cy="62744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700">
              <a:solidFill>
                <a:prstClr val="white"/>
              </a:solidFill>
            </a:endParaRPr>
          </a:p>
        </p:txBody>
      </p:sp>
      <p:pic>
        <p:nvPicPr>
          <p:cNvPr id="5" name="Picture 4" descr="Screen Shot 2016-05-03 at 11.37.34 P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39670" y="1176367"/>
            <a:ext cx="1988714" cy="1316529"/>
          </a:xfrm>
          <a:prstGeom prst="rect">
            <a:avLst/>
          </a:prstGeom>
        </p:spPr>
      </p:pic>
      <p:sp>
        <p:nvSpPr>
          <p:cNvPr id="24" name="Rectangle 23"/>
          <p:cNvSpPr/>
          <p:nvPr/>
        </p:nvSpPr>
        <p:spPr>
          <a:xfrm>
            <a:off x="358756" y="46583"/>
            <a:ext cx="1547218" cy="461665"/>
          </a:xfrm>
          <a:prstGeom prst="rect">
            <a:avLst/>
          </a:prstGeom>
        </p:spPr>
        <p:txBody>
          <a:bodyPr wrap="none">
            <a:spAutoFit/>
          </a:bodyPr>
          <a:lstStyle/>
          <a:p>
            <a:pPr algn="r"/>
            <a:r>
              <a:rPr lang="en-GB" altLang="en-US" sz="1200" b="1" dirty="0" smtClean="0">
                <a:solidFill>
                  <a:srgbClr val="FF0000"/>
                </a:solidFill>
                <a:latin typeface="Avenir Light" charset="0"/>
                <a:ea typeface="Avenir Light" charset="0"/>
                <a:cs typeface="Avenir Light" charset="0"/>
              </a:rPr>
              <a:t>Lead Coordinating</a:t>
            </a:r>
          </a:p>
          <a:p>
            <a:pPr algn="r"/>
            <a:r>
              <a:rPr lang="en-GB" altLang="en-US" sz="1200" b="1" dirty="0" smtClean="0">
                <a:solidFill>
                  <a:srgbClr val="FF0000"/>
                </a:solidFill>
                <a:latin typeface="Avenir Light" charset="0"/>
                <a:ea typeface="Avenir Light" charset="0"/>
                <a:cs typeface="Avenir Light" charset="0"/>
              </a:rPr>
              <a:t>Agency:  NASA</a:t>
            </a:r>
            <a:endParaRPr lang="en-US" altLang="en-US" sz="1200" b="1" dirty="0">
              <a:solidFill>
                <a:srgbClr val="FF0000"/>
              </a:solidFill>
              <a:latin typeface="Avenir Light" charset="0"/>
              <a:ea typeface="Avenir Light" charset="0"/>
              <a:cs typeface="Avenir Light" charset="0"/>
            </a:endParaRPr>
          </a:p>
        </p:txBody>
      </p:sp>
    </p:spTree>
    <p:extLst>
      <p:ext uri="{BB962C8B-B14F-4D97-AF65-F5344CB8AC3E}">
        <p14:creationId xmlns:p14="http://schemas.microsoft.com/office/powerpoint/2010/main" val="399353972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3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a:ln>
              <a:noFill/>
            </a:ln>
            <a:solidFill>
              <a:schemeClr val="tx1"/>
            </a:solidFill>
            <a:effectLst/>
            <a:latin typeface="Book Antiqua" pitchFamily="-10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a:ln>
              <a:noFill/>
            </a:ln>
            <a:solidFill>
              <a:schemeClr val="tx1"/>
            </a:solidFill>
            <a:effectLst/>
            <a:latin typeface="Book Antiqua" pitchFamily="-106"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4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Office Theme">
  <a:themeElements>
    <a:clrScheme name="Couture">
      <a:dk1>
        <a:sysClr val="windowText" lastClr="000000"/>
      </a:dk1>
      <a:lt1>
        <a:sysClr val="window" lastClr="FFFFFF"/>
      </a:lt1>
      <a:dk2>
        <a:srgbClr val="37302A"/>
      </a:dk2>
      <a:lt2>
        <a:srgbClr val="D0CCB9"/>
      </a:lt2>
      <a:accent1>
        <a:srgbClr val="9E8E5C"/>
      </a:accent1>
      <a:accent2>
        <a:srgbClr val="A09781"/>
      </a:accent2>
      <a:accent3>
        <a:srgbClr val="85776D"/>
      </a:accent3>
      <a:accent4>
        <a:srgbClr val="AEAFA9"/>
      </a:accent4>
      <a:accent5>
        <a:srgbClr val="8D878B"/>
      </a:accent5>
      <a:accent6>
        <a:srgbClr val="6B6149"/>
      </a:accent6>
      <a:hlink>
        <a:srgbClr val="B6A272"/>
      </a:hlink>
      <a:folHlink>
        <a:srgbClr val="8A784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Blank Presentation">
  <a:themeElements>
    <a:clrScheme name="Custom 4">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B2B2B2"/>
      </a:folHlink>
    </a:clrScheme>
    <a:fontScheme name="Blank Presentation">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a:ln>
              <a:noFill/>
            </a:ln>
            <a:solidFill>
              <a:schemeClr val="tx1"/>
            </a:solidFill>
            <a:effectLst/>
            <a:latin typeface="Book Antiqua" pitchFamily="-10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a:ln>
              <a:noFill/>
            </a:ln>
            <a:solidFill>
              <a:schemeClr val="tx1"/>
            </a:solidFill>
            <a:effectLst/>
            <a:latin typeface="Book Antiqua" pitchFamily="-106"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NPP_FO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GCOS">
  <a:themeElements>
    <a:clrScheme name="Simon1">
      <a:dk1>
        <a:sysClr val="windowText" lastClr="000000"/>
      </a:dk1>
      <a:lt1>
        <a:sysClr val="window" lastClr="FFFFFF"/>
      </a:lt1>
      <a:dk2>
        <a:srgbClr val="1F497D"/>
      </a:dk2>
      <a:lt2>
        <a:srgbClr val="EEECE1"/>
      </a:lt2>
      <a:accent1>
        <a:srgbClr val="FF0000"/>
      </a:accent1>
      <a:accent2>
        <a:srgbClr val="FF8000"/>
      </a:accent2>
      <a:accent3>
        <a:srgbClr val="FFFF00"/>
      </a:accent3>
      <a:accent4>
        <a:srgbClr val="00FF00"/>
      </a:accent4>
      <a:accent5>
        <a:srgbClr val="0000FF"/>
      </a:accent5>
      <a:accent6>
        <a:srgbClr val="FF00FF"/>
      </a:accent6>
      <a:hlink>
        <a:srgbClr val="0000BE"/>
      </a:hlink>
      <a:folHlink>
        <a:srgbClr val="800080"/>
      </a:folHlink>
    </a:clrScheme>
    <a:fontScheme name="HR_talk_01_0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0487" tIns="44450" rIns="90487" bIns="44450" numCol="1" anchor="t" anchorCtr="0" compatLnSpc="1">
        <a:prstTxWarp prst="textNoShape">
          <a:avLst/>
        </a:prstTxWarp>
      </a:bodyPr>
      <a:lstStyle>
        <a:defPPr marL="174625" marR="0" indent="-174625" algn="l" defTabSz="762000" rtl="0" eaLnBrk="0" fontAlgn="base" latinLnBrk="0" hangingPunct="0">
          <a:lnSpc>
            <a:spcPct val="100000"/>
          </a:lnSpc>
          <a:spcBef>
            <a:spcPct val="230000"/>
          </a:spcBef>
          <a:spcAft>
            <a:spcPct val="0"/>
          </a:spcAft>
          <a:buClr>
            <a:schemeClr val="tx1"/>
          </a:buClr>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0487" tIns="44450" rIns="90487" bIns="44450" numCol="1" anchor="t" anchorCtr="0" compatLnSpc="1">
        <a:prstTxWarp prst="textNoShape">
          <a:avLst/>
        </a:prstTxWarp>
      </a:bodyPr>
      <a:lstStyle>
        <a:defPPr marL="174625" marR="0" indent="-174625" algn="l" defTabSz="762000" rtl="0" eaLnBrk="0" fontAlgn="base" latinLnBrk="0" hangingPunct="0">
          <a:lnSpc>
            <a:spcPct val="100000"/>
          </a:lnSpc>
          <a:spcBef>
            <a:spcPct val="230000"/>
          </a:spcBef>
          <a:spcAft>
            <a:spcPct val="0"/>
          </a:spcAft>
          <a:buClr>
            <a:schemeClr val="tx1"/>
          </a:buClr>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HR_talk_01_0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HR_talk_01_0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HR_talk_01_0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HR_talk_01_0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HR_talk_01_0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HR_talk_01_0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HR_talk_01_0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GCOS.potx" id="{C0F60A83-7501-FD48-A9C8-3ED6753E2018}" vid="{D4B5E1BA-F636-4542-A96E-EAC89A30ECF7}"/>
    </a:ext>
  </a:extLst>
</a:theme>
</file>

<file path=ppt/theme/theme9.xml><?xml version="1.0" encoding="utf-8"?>
<a:theme xmlns:a="http://schemas.openxmlformats.org/drawingml/2006/main" name="4_Office Theme">
  <a:themeElements>
    <a:clrScheme name="Couture">
      <a:dk1>
        <a:sysClr val="windowText" lastClr="000000"/>
      </a:dk1>
      <a:lt1>
        <a:sysClr val="window" lastClr="FFFFFF"/>
      </a:lt1>
      <a:dk2>
        <a:srgbClr val="37302A"/>
      </a:dk2>
      <a:lt2>
        <a:srgbClr val="D0CCB9"/>
      </a:lt2>
      <a:accent1>
        <a:srgbClr val="9E8E5C"/>
      </a:accent1>
      <a:accent2>
        <a:srgbClr val="A09781"/>
      </a:accent2>
      <a:accent3>
        <a:srgbClr val="85776D"/>
      </a:accent3>
      <a:accent4>
        <a:srgbClr val="AEAFA9"/>
      </a:accent4>
      <a:accent5>
        <a:srgbClr val="8D878B"/>
      </a:accent5>
      <a:accent6>
        <a:srgbClr val="6B6149"/>
      </a:accent6>
      <a:hlink>
        <a:srgbClr val="B6A272"/>
      </a:hlink>
      <a:folHlink>
        <a:srgbClr val="8A784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2169</Words>
  <Application>Microsoft Macintosh PowerPoint</Application>
  <PresentationFormat>On-screen Show (4:3)</PresentationFormat>
  <Paragraphs>321</Paragraphs>
  <Slides>34</Slides>
  <Notes>12</Notes>
  <HiddenSlides>0</HiddenSlides>
  <MMClips>0</MMClips>
  <ScaleCrop>false</ScaleCrop>
  <HeadingPairs>
    <vt:vector size="4" baseType="variant">
      <vt:variant>
        <vt:lpstr>Theme</vt:lpstr>
      </vt:variant>
      <vt:variant>
        <vt:i4>10</vt:i4>
      </vt:variant>
      <vt:variant>
        <vt:lpstr>Slide Titles</vt:lpstr>
      </vt:variant>
      <vt:variant>
        <vt:i4>34</vt:i4>
      </vt:variant>
    </vt:vector>
  </HeadingPairs>
  <TitlesOfParts>
    <vt:vector size="44" baseType="lpstr">
      <vt:lpstr>3_Blank</vt:lpstr>
      <vt:lpstr>4_Blank</vt:lpstr>
      <vt:lpstr>5_Blank</vt:lpstr>
      <vt:lpstr>5_Office Theme</vt:lpstr>
      <vt:lpstr>Office Theme</vt:lpstr>
      <vt:lpstr>Blank Presentation</vt:lpstr>
      <vt:lpstr>NPP_FOR</vt:lpstr>
      <vt:lpstr>GCOS</vt:lpstr>
      <vt:lpstr>4_Office Theme</vt:lpstr>
      <vt:lpstr>1_Blank Presentation</vt:lpstr>
      <vt:lpstr>CEOS Land Product Validation Update (and other housekeeping items…)</vt:lpstr>
      <vt:lpstr>CEOS &gt; WGCV &gt; LPV</vt:lpstr>
      <vt:lpstr>LPV Focus Areas and Co-leaders </vt:lpstr>
      <vt:lpstr>PowerPoint Presentation</vt:lpstr>
      <vt:lpstr>PowerPoint Presentation</vt:lpstr>
      <vt:lpstr>MODIS/VIIRS Subsets FTP Access Page</vt:lpstr>
      <vt:lpstr>Land Product Quality Assessment Golden Tile Time Series</vt:lpstr>
      <vt:lpstr>PowerPoint Presentation</vt:lpstr>
      <vt:lpstr>The LPV Validation Framework</vt:lpstr>
      <vt:lpstr>CEOS-LPV 5-Year Roadmap</vt:lpstr>
      <vt:lpstr>Fiducial Reference Data Sets: Key Players</vt:lpstr>
      <vt:lpstr>Fiducial Reference Data Sets</vt:lpstr>
      <vt:lpstr>NASA small-UAS Partnerships: GSFC, ARC and BlackSwift Technologies LLC </vt:lpstr>
      <vt:lpstr>PowerPoint Presentation</vt:lpstr>
      <vt:lpstr>MALIBU Spectral Response</vt:lpstr>
      <vt:lpstr>PowerPoint Presentation</vt:lpstr>
      <vt:lpstr>PowerPoint Presentation</vt:lpstr>
      <vt:lpstr>PowerPoint Presentation</vt:lpstr>
      <vt:lpstr>Six types of drone concepts ‘crazier’ than MALIBU…</vt:lpstr>
      <vt:lpstr>PowerPoint Presentation</vt:lpstr>
      <vt:lpstr>PowerPoint Presentation</vt:lpstr>
      <vt:lpstr>MALIBU Test Flight – (6/28/16 – 7/1/16) (Pawnee National Grasslands, CO) </vt:lpstr>
      <vt:lpstr>NASA-FAA Approved MALIBU Sites</vt:lpstr>
      <vt:lpstr>PowerPoint Presentation</vt:lpstr>
      <vt:lpstr>International Programs concerned with Terrestrial Earth Observations</vt:lpstr>
      <vt:lpstr>PowerPoint Presentation</vt:lpstr>
      <vt:lpstr>LPV Biomass Focus Area Goals:</vt:lpstr>
      <vt:lpstr>International Programs concerned with Terrestrial Earth Observations</vt:lpstr>
      <vt:lpstr>TOPC-18 Panel &amp; Experts</vt:lpstr>
      <vt:lpstr>GCOS Land Surface Temperature (LST) Status</vt:lpstr>
      <vt:lpstr>Driving the Global Climate Observation Agenda</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2013-05-02T17:11:05Z</dcterms:created>
  <dcterms:modified xsi:type="dcterms:W3CDTF">2016-06-17T19:04:09Z</dcterms:modified>
</cp:coreProperties>
</file>