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3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1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5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1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7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E82E-4096-4524-8D87-CBFE2621575F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0265-9915-4161-AE84-84596450D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5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1474" y="107092"/>
            <a:ext cx="8891294" cy="6667843"/>
            <a:chOff x="7427" y="23908"/>
            <a:chExt cx="9127957" cy="6812586"/>
          </a:xfrm>
        </p:grpSpPr>
        <p:grpSp>
          <p:nvGrpSpPr>
            <p:cNvPr id="5" name="Group 4"/>
            <p:cNvGrpSpPr/>
            <p:nvPr/>
          </p:nvGrpSpPr>
          <p:grpSpPr>
            <a:xfrm>
              <a:off x="33291" y="5757767"/>
              <a:ext cx="9102093" cy="1078727"/>
              <a:chOff x="33291" y="5757767"/>
              <a:chExt cx="9102093" cy="1078727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91" y="5757767"/>
                <a:ext cx="863600" cy="1046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9" descr="MacD2866:Users:king:Downloads:s-npp_logo_215.png"/>
              <p:cNvPicPr/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59059" y="5784934"/>
                <a:ext cx="1076325" cy="105156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7427" y="23908"/>
              <a:ext cx="9016559" cy="967694"/>
              <a:chOff x="7427" y="23908"/>
              <a:chExt cx="9016559" cy="967694"/>
            </a:xfrm>
          </p:grpSpPr>
          <p:pic>
            <p:nvPicPr>
              <p:cNvPr id="7" name="Picture 67" descr="NASA-logo1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7" y="23908"/>
                <a:ext cx="1175237" cy="967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559089" y="170823"/>
                <a:ext cx="1464897" cy="618431"/>
              </a:xfrm>
              <a:prstGeom prst="rect">
                <a:avLst/>
              </a:prstGeom>
            </p:spPr>
          </p:pic>
        </p:grpSp>
      </p:grpSp>
      <p:sp>
        <p:nvSpPr>
          <p:cNvPr id="12" name="TextBox 11"/>
          <p:cNvSpPr txBox="1"/>
          <p:nvPr/>
        </p:nvSpPr>
        <p:spPr>
          <a:xfrm>
            <a:off x="1820561" y="856178"/>
            <a:ext cx="56067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MODIS and Suomi NPP Discipline Summary Report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Bryan A. Franz and Carlos E. Del  Castillo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June 10,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72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\Dropbox\Pictures\DSCN222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76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28" y="173015"/>
            <a:ext cx="8888413" cy="666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114" y="482101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Some Salient Points: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98469" y="1241363"/>
            <a:ext cx="2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Validation OC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5283" y="1713914"/>
            <a:ext cx="37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number of matchups for VIIRS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7055" y="2078552"/>
            <a:ext cx="33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pixel variability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469" y="2591192"/>
            <a:ext cx="2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Validation SST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0853" y="3092292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issues???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625" y="3504384"/>
            <a:ext cx="317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water instrumentation?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0853" y="390639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pixel variability?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469" y="4409106"/>
            <a:ext cx="2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Assimilation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5283" y="4864742"/>
            <a:ext cx="465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temporal and spatial product coverage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7055" y="5363139"/>
            <a:ext cx="3516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Autonomous profilers</a:t>
            </a:r>
            <a:endParaRPr lang="en-US" sz="2400" b="1" dirty="0"/>
          </a:p>
        </p:txBody>
      </p:sp>
      <p:sp>
        <p:nvSpPr>
          <p:cNvPr id="13" name="Right Brace 12"/>
          <p:cNvSpPr/>
          <p:nvPr/>
        </p:nvSpPr>
        <p:spPr>
          <a:xfrm>
            <a:off x="3712022" y="2948708"/>
            <a:ext cx="359228" cy="1269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45428" y="3260059"/>
            <a:ext cx="293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we need to develop new instrumentation?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26029" y="5910943"/>
            <a:ext cx="291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Resolve vertical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9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7" grpId="0"/>
      <p:bldP spid="8" grpId="0"/>
      <p:bldP spid="10" grpId="0"/>
      <p:bldP spid="14" grpId="0"/>
      <p:bldP spid="15" grpId="0"/>
      <p:bldP spid="12" grpId="0"/>
      <p:bldP spid="13" grpId="0" animBg="1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55" y="4124"/>
            <a:ext cx="8888413" cy="666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9057" y="598714"/>
            <a:ext cx="5116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 thoughts on this meeting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5543" y="1480457"/>
            <a:ext cx="224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providers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5542" y="1926771"/>
            <a:ext cx="269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of the data records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5543" y="24061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quality issues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5543" y="2873828"/>
            <a:ext cx="1948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Requests for the community for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2629" y="3787055"/>
            <a:ext cx="118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55772" y="15022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users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55772" y="1926771"/>
            <a:ext cx="276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Feedback on data formats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55772" y="2406134"/>
            <a:ext cx="2764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Feedback on data quality</a:t>
            </a:r>
          </a:p>
          <a:p>
            <a:r>
              <a:rPr lang="en-US" dirty="0" smtClean="0"/>
              <a:t>What needs improvement?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42857" y="3187949"/>
            <a:ext cx="219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do we need more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4403664" y="908565"/>
            <a:ext cx="478190" cy="7195460"/>
          </a:xfrm>
          <a:prstGeom prst="rightBrace">
            <a:avLst>
              <a:gd name="adj1" fmla="val 0"/>
              <a:gd name="adj2" fmla="val 49849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1673" y="4963886"/>
            <a:ext cx="3222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2-3 days every 18 months?  + random web meeting.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7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137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CASTILLO, CARLOS E. (GSFC-6160)</dc:creator>
  <cp:lastModifiedBy>Maccherone , Brandon F. (GSFC-619.0)[SCIENCE SYSTEMS AND APPLICATIONS INC]</cp:lastModifiedBy>
  <cp:revision>10</cp:revision>
  <dcterms:created xsi:type="dcterms:W3CDTF">2016-06-10T01:40:21Z</dcterms:created>
  <dcterms:modified xsi:type="dcterms:W3CDTF">2016-06-14T14:55:42Z</dcterms:modified>
</cp:coreProperties>
</file>