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64" r:id="rId6"/>
    <p:sldId id="258" r:id="rId7"/>
    <p:sldId id="259" r:id="rId8"/>
    <p:sldId id="262" r:id="rId9"/>
    <p:sldId id="261" r:id="rId10"/>
    <p:sldId id="263" r:id="rId11"/>
    <p:sldId id="260" r:id="rId12"/>
    <p:sldId id="265" r:id="rId13"/>
    <p:sldId id="268" r:id="rId14"/>
    <p:sldId id="266" r:id="rId15"/>
    <p:sldId id="267" r:id="rId16"/>
    <p:sldId id="270" r:id="rId17"/>
    <p:sldId id="271" r:id="rId18"/>
    <p:sldId id="272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28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3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7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9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4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5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4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50C0-DFCE-45B6-B107-F598EF13365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0B2A-12D3-49F0-B3A4-F0940FFB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4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Relationship Id="rId3" Type="http://schemas.openxmlformats.org/officeDocument/2006/relationships/image" Target="../media/image27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dirty="0" smtClean="0"/>
              <a:t>Volcano monitoring using MODIS</a:t>
            </a:r>
            <a:endParaRPr lang="en-US" sz="36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 </a:t>
            </a:r>
          </a:p>
          <a:p>
            <a:pPr algn="ctr"/>
            <a:r>
              <a:rPr lang="en-US" sz="2800"/>
              <a:t>Robert </a:t>
            </a:r>
            <a:r>
              <a:rPr lang="en-US" sz="2800" smtClean="0"/>
              <a:t>Wright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Hawaiʻi</a:t>
            </a:r>
            <a:r>
              <a:rPr lang="en-US" sz="2400" dirty="0"/>
              <a:t> Institute of Geophysics and Planetology, Honolulu, </a:t>
            </a:r>
            <a:r>
              <a:rPr lang="en-US" sz="2400" dirty="0" smtClean="0"/>
              <a:t>HI</a:t>
            </a:r>
          </a:p>
          <a:p>
            <a:pPr algn="ctr"/>
            <a:endParaRPr lang="en-US" sz="2400" dirty="0"/>
          </a:p>
          <a:p>
            <a:r>
              <a:rPr lang="en-US" sz="2400" dirty="0"/>
              <a:t> 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5277117"/>
            <a:ext cx="2590800" cy="13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7408"/>
            <a:ext cx="8796528" cy="566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545080"/>
            <a:ext cx="3433946" cy="17678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667000" y="3920490"/>
            <a:ext cx="1714500" cy="651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51070" y="2438400"/>
            <a:ext cx="49530" cy="628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77890" y="2057400"/>
            <a:ext cx="803910" cy="868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05400" y="3352800"/>
            <a:ext cx="1295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246370" y="3859530"/>
            <a:ext cx="1535430" cy="712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24400" y="3467100"/>
            <a:ext cx="152400" cy="1104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67000" y="3352800"/>
            <a:ext cx="126111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43200" y="2057400"/>
            <a:ext cx="4572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 volcanoes have been episodically active since 2000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909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MODIS has catalogued volcanic thermal emissions at the global scale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3907660"/>
            <a:ext cx="4338309" cy="2588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17" y="764322"/>
            <a:ext cx="8939965" cy="2903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67" y="4067442"/>
            <a:ext cx="4231858" cy="19287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62825" y="981075"/>
            <a:ext cx="133350" cy="857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62825" y="1133474"/>
            <a:ext cx="133350" cy="85725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62825" y="1285873"/>
            <a:ext cx="133350" cy="85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62825" y="1443033"/>
            <a:ext cx="133350" cy="857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62825" y="1585903"/>
            <a:ext cx="133350" cy="857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96175" y="885437"/>
            <a:ext cx="1186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Mafic lava flows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498878" y="1034589"/>
            <a:ext cx="1166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Mafic lava lakes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96175" y="1192524"/>
            <a:ext cx="1267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Felsic lava domes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496175" y="1351766"/>
            <a:ext cx="956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Vent activity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496175" y="1496541"/>
            <a:ext cx="1263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Carbonatite lavas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485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63" y="758438"/>
            <a:ext cx="8003176" cy="6042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972384"/>
            <a:ext cx="1854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energy radiated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575" y="1004770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Peak radiant flux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Allowing for direct quantitative comparisons of the intensities and magnitudes of terrestrial eruptions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909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1014661"/>
            <a:ext cx="8782050" cy="5751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MODIS reveals evidence for periodicity in thermal output at some volcanoes, but not at others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22099" y="6581001"/>
            <a:ext cx="1301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Wright et al.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218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849" y="1019175"/>
            <a:ext cx="5667375" cy="4107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79" y="2504068"/>
            <a:ext cx="2888359" cy="26228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779" y="946813"/>
            <a:ext cx="2888359" cy="15270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MODIS allows us to estimate the volumetric flux of lava from the vent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 flipV="1">
            <a:off x="320040" y="4987290"/>
            <a:ext cx="251460" cy="95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5998" y="4806791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5 km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054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Integrating effusion rate over time allows the total lava output to be estimated, and MODIS-derived estimate of final volume (1.3 km</a:t>
            </a:r>
            <a:r>
              <a:rPr lang="en-US" baseline="30000" dirty="0" smtClean="0"/>
              <a:t>3</a:t>
            </a:r>
            <a:r>
              <a:rPr lang="en-US" dirty="0" smtClean="0"/>
              <a:t>) is consistent with in-situ estimates (~1.2 km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31149" y="4971600"/>
            <a:ext cx="2822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Bonny, </a:t>
            </a:r>
            <a:r>
              <a:rPr lang="en-US" sz="1200" dirty="0" err="1" smtClean="0"/>
              <a:t>Thordarsson</a:t>
            </a:r>
            <a:r>
              <a:rPr lang="en-US" sz="1200" dirty="0" smtClean="0"/>
              <a:t>, and Wright, in review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552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rate at which (and total amount of) lava that is erupted constraints sub-surface magma chamber conditions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61" y="1074243"/>
            <a:ext cx="7436739" cy="53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 we use MODIS data to predict when an eruption will end?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1666114"/>
            <a:ext cx="4638675" cy="3060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137" y="1404405"/>
            <a:ext cx="4158234" cy="36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4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Using MODIS data to predict when an eruption will end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34" y="1009650"/>
            <a:ext cx="7952232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637" y="528161"/>
            <a:ext cx="489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Nyamuragira, Democratic Republic of Congo, 2000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71280" y="6581001"/>
            <a:ext cx="1972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Bonny and Wright, in review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050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Using MODIS data to predict when an eruption will end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70576" y="520779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Kizimen</a:t>
            </a:r>
            <a:r>
              <a:rPr lang="en-US" dirty="0" smtClean="0"/>
              <a:t>, Russia, 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59" y="958204"/>
            <a:ext cx="7548666" cy="56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3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1669"/>
            <a:ext cx="2427730" cy="1992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405" y="1211960"/>
            <a:ext cx="6498337" cy="5291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reason why MODIS cannot be used to predict lava flown hazards in near-real-time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22099" y="6581001"/>
            <a:ext cx="1301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Wright et al. 2008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218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http://modis.higp.hawaii.edu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612" b="5604"/>
          <a:stretch/>
        </p:blipFill>
        <p:spPr bwMode="auto">
          <a:xfrm>
            <a:off x="646888" y="575965"/>
            <a:ext cx="7850221" cy="6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52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612" b="5158"/>
          <a:stretch/>
        </p:blipFill>
        <p:spPr bwMode="auto">
          <a:xfrm>
            <a:off x="680935" y="393835"/>
            <a:ext cx="7850221" cy="620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9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612" b="5158"/>
          <a:stretch/>
        </p:blipFill>
        <p:spPr bwMode="auto">
          <a:xfrm>
            <a:off x="680935" y="393835"/>
            <a:ext cx="7850221" cy="620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732176"/>
            <a:ext cx="6915150" cy="3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3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MODIS has detected volcanic thermal anomalies at over </a:t>
            </a:r>
          </a:p>
          <a:p>
            <a:pPr algn="ctr"/>
            <a:r>
              <a:rPr lang="en-US" sz="2400" dirty="0" smtClean="0"/>
              <a:t>100 volcanoes since 2000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44" y="1287779"/>
            <a:ext cx="8581166" cy="44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9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90600"/>
            <a:ext cx="7961376" cy="57840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Relatively insensitive to low temperature and hydrothermal volcanic </a:t>
            </a:r>
          </a:p>
          <a:p>
            <a:pPr algn="ctr"/>
            <a:r>
              <a:rPr lang="en-US" sz="2400" dirty="0" smtClean="0"/>
              <a:t>(i.e. non-eruptive) phenomena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354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MODIS measurements of emitted spectral radiance act as an effective proxy of eruption intensity during volcanic eruptions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73372"/>
            <a:ext cx="3487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2006 eruption of Mount Augustine, Alaska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568" y="2028825"/>
            <a:ext cx="4643120" cy="34823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98216" y="5511165"/>
            <a:ext cx="1161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USGS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5" y="1581149"/>
            <a:ext cx="3434428" cy="4651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5975" y="4102953"/>
            <a:ext cx="1408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Power et al., (2006)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993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594360"/>
            <a:ext cx="8796528" cy="5669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545080"/>
            <a:ext cx="3433946" cy="17678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791075" y="2409825"/>
            <a:ext cx="161925" cy="857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00750" y="2209800"/>
            <a:ext cx="781050" cy="72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86050" y="2209800"/>
            <a:ext cx="1085850" cy="1057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86050" y="3267075"/>
            <a:ext cx="609600" cy="161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86050" y="3267075"/>
            <a:ext cx="1162050" cy="133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76950" y="4105275"/>
            <a:ext cx="704850" cy="428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76950" y="3429000"/>
            <a:ext cx="352425" cy="104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91075" y="3429000"/>
            <a:ext cx="80962" cy="1104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 volcanoes have been persistently active since 2000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909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603504"/>
            <a:ext cx="8796528" cy="5650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545080"/>
            <a:ext cx="3433946" cy="17678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733675" y="2124075"/>
            <a:ext cx="828675" cy="895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67225" y="2381250"/>
            <a:ext cx="304800" cy="466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00750" y="2124075"/>
            <a:ext cx="809625" cy="828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72025" y="3343275"/>
            <a:ext cx="180975" cy="1200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47950" y="3343275"/>
            <a:ext cx="1181100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47950" y="3752850"/>
            <a:ext cx="1343025" cy="790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895975" y="3495675"/>
            <a:ext cx="914400" cy="1047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800725" y="3143250"/>
            <a:ext cx="604837" cy="200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 volcanoes have erupted only once since 2000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48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317</Words>
  <Application>Microsoft Macintosh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Wright</dc:creator>
  <cp:lastModifiedBy>Maccherone , Brandon F. (GSFC-619.0)[SCIENCE SYSTEMS AND APPLICATIONS INC]</cp:lastModifiedBy>
  <cp:revision>145</cp:revision>
  <dcterms:created xsi:type="dcterms:W3CDTF">2013-12-04T20:49:15Z</dcterms:created>
  <dcterms:modified xsi:type="dcterms:W3CDTF">2016-06-14T13:44:09Z</dcterms:modified>
</cp:coreProperties>
</file>