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82E941-8E46-49DC-8503-1E4463B42B2D}" v="80" dt="2023-05-03T15:28:00.5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100" d="100"/>
          <a:sy n="100" d="100"/>
        </p:scale>
        <p:origin x="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kraborty, Srija" userId="374c000a-e635-4e19-83d6-5fa3627a26ba" providerId="ADAL" clId="{F982E941-8E46-49DC-8503-1E4463B42B2D}"/>
    <pc:docChg chg="undo custSel addSld modSld">
      <pc:chgData name="Chakraborty, Srija" userId="374c000a-e635-4e19-83d6-5fa3627a26ba" providerId="ADAL" clId="{F982E941-8E46-49DC-8503-1E4463B42B2D}" dt="2023-05-03T15:29:45.160" v="1206" actId="20577"/>
      <pc:docMkLst>
        <pc:docMk/>
      </pc:docMkLst>
      <pc:sldChg chg="addSp delSp modSp mod">
        <pc:chgData name="Chakraborty, Srija" userId="374c000a-e635-4e19-83d6-5fa3627a26ba" providerId="ADAL" clId="{F982E941-8E46-49DC-8503-1E4463B42B2D}" dt="2023-05-03T15:26:49.654" v="1106" actId="20577"/>
        <pc:sldMkLst>
          <pc:docMk/>
          <pc:sldMk cId="3437530310" sldId="256"/>
        </pc:sldMkLst>
        <pc:spChg chg="del">
          <ac:chgData name="Chakraborty, Srija" userId="374c000a-e635-4e19-83d6-5fa3627a26ba" providerId="ADAL" clId="{F982E941-8E46-49DC-8503-1E4463B42B2D}" dt="2023-05-03T15:24:15.060" v="977" actId="478"/>
          <ac:spMkLst>
            <pc:docMk/>
            <pc:sldMk cId="3437530310" sldId="256"/>
            <ac:spMk id="2" creationId="{D6FDEBE1-34C4-7A9B-30DE-4783EF5CE20D}"/>
          </ac:spMkLst>
        </pc:spChg>
        <pc:spChg chg="del">
          <ac:chgData name="Chakraborty, Srija" userId="374c000a-e635-4e19-83d6-5fa3627a26ba" providerId="ADAL" clId="{F982E941-8E46-49DC-8503-1E4463B42B2D}" dt="2023-05-03T15:24:17.750" v="978" actId="478"/>
          <ac:spMkLst>
            <pc:docMk/>
            <pc:sldMk cId="3437530310" sldId="256"/>
            <ac:spMk id="3" creationId="{60672957-6E73-26F9-3148-F4A0FE99EF7F}"/>
          </ac:spMkLst>
        </pc:spChg>
        <pc:spChg chg="add mod">
          <ac:chgData name="Chakraborty, Srija" userId="374c000a-e635-4e19-83d6-5fa3627a26ba" providerId="ADAL" clId="{F982E941-8E46-49DC-8503-1E4463B42B2D}" dt="2023-05-03T15:24:54.339" v="1073" actId="20577"/>
          <ac:spMkLst>
            <pc:docMk/>
            <pc:sldMk cId="3437530310" sldId="256"/>
            <ac:spMk id="4" creationId="{3EEB4F8F-C76C-F6E0-7539-E016D42CD7D7}"/>
          </ac:spMkLst>
        </pc:spChg>
        <pc:spChg chg="add mod">
          <ac:chgData name="Chakraborty, Srija" userId="374c000a-e635-4e19-83d6-5fa3627a26ba" providerId="ADAL" clId="{F982E941-8E46-49DC-8503-1E4463B42B2D}" dt="2023-05-03T15:26:49.654" v="1106" actId="20577"/>
          <ac:spMkLst>
            <pc:docMk/>
            <pc:sldMk cId="3437530310" sldId="256"/>
            <ac:spMk id="5" creationId="{4B09D06D-FDEF-9DAA-1BDC-D7D96170C563}"/>
          </ac:spMkLst>
        </pc:spChg>
        <pc:spChg chg="add mod">
          <ac:chgData name="Chakraborty, Srija" userId="374c000a-e635-4e19-83d6-5fa3627a26ba" providerId="ADAL" clId="{F982E941-8E46-49DC-8503-1E4463B42B2D}" dt="2023-05-03T15:26:38.930" v="1104" actId="255"/>
          <ac:spMkLst>
            <pc:docMk/>
            <pc:sldMk cId="3437530310" sldId="256"/>
            <ac:spMk id="6" creationId="{D5157180-A62C-B7C7-0118-5358D7A6FCA5}"/>
          </ac:spMkLst>
        </pc:spChg>
        <pc:spChg chg="add mod">
          <ac:chgData name="Chakraborty, Srija" userId="374c000a-e635-4e19-83d6-5fa3627a26ba" providerId="ADAL" clId="{F982E941-8E46-49DC-8503-1E4463B42B2D}" dt="2023-05-03T15:26:43.029" v="1105" actId="1076"/>
          <ac:spMkLst>
            <pc:docMk/>
            <pc:sldMk cId="3437530310" sldId="256"/>
            <ac:spMk id="7" creationId="{38A76F94-1A13-F145-8848-D7744015CF61}"/>
          </ac:spMkLst>
        </pc:spChg>
      </pc:sldChg>
      <pc:sldChg chg="addSp modSp mod">
        <pc:chgData name="Chakraborty, Srija" userId="374c000a-e635-4e19-83d6-5fa3627a26ba" providerId="ADAL" clId="{F982E941-8E46-49DC-8503-1E4463B42B2D}" dt="2023-05-03T14:53:07.756" v="191" actId="1076"/>
        <pc:sldMkLst>
          <pc:docMk/>
          <pc:sldMk cId="2410597669" sldId="257"/>
        </pc:sldMkLst>
        <pc:spChg chg="add mod">
          <ac:chgData name="Chakraborty, Srija" userId="374c000a-e635-4e19-83d6-5fa3627a26ba" providerId="ADAL" clId="{F982E941-8E46-49DC-8503-1E4463B42B2D}" dt="2023-05-03T14:53:01.819" v="189" actId="1076"/>
          <ac:spMkLst>
            <pc:docMk/>
            <pc:sldMk cId="2410597669" sldId="257"/>
            <ac:spMk id="24" creationId="{F59E45E8-1568-5C39-FDE0-22C18CF10DFF}"/>
          </ac:spMkLst>
        </pc:spChg>
        <pc:spChg chg="add mod">
          <ac:chgData name="Chakraborty, Srija" userId="374c000a-e635-4e19-83d6-5fa3627a26ba" providerId="ADAL" clId="{F982E941-8E46-49DC-8503-1E4463B42B2D}" dt="2023-05-03T14:53:07.756" v="191" actId="1076"/>
          <ac:spMkLst>
            <pc:docMk/>
            <pc:sldMk cId="2410597669" sldId="257"/>
            <ac:spMk id="25" creationId="{1F01E4F4-2FF5-253F-F358-0BDD6489B423}"/>
          </ac:spMkLst>
        </pc:spChg>
      </pc:sldChg>
      <pc:sldChg chg="modSp mod">
        <pc:chgData name="Chakraborty, Srija" userId="374c000a-e635-4e19-83d6-5fa3627a26ba" providerId="ADAL" clId="{F982E941-8E46-49DC-8503-1E4463B42B2D}" dt="2023-05-03T14:40:20.103" v="17" actId="20577"/>
        <pc:sldMkLst>
          <pc:docMk/>
          <pc:sldMk cId="3106876876" sldId="258"/>
        </pc:sldMkLst>
        <pc:spChg chg="mod">
          <ac:chgData name="Chakraborty, Srija" userId="374c000a-e635-4e19-83d6-5fa3627a26ba" providerId="ADAL" clId="{F982E941-8E46-49DC-8503-1E4463B42B2D}" dt="2023-05-03T14:40:20.103" v="17" actId="20577"/>
          <ac:spMkLst>
            <pc:docMk/>
            <pc:sldMk cId="3106876876" sldId="258"/>
            <ac:spMk id="77" creationId="{A5CF59DC-0939-9D9E-77EA-3F399BC89B4C}"/>
          </ac:spMkLst>
        </pc:spChg>
      </pc:sldChg>
      <pc:sldChg chg="addSp modSp mod">
        <pc:chgData name="Chakraborty, Srija" userId="374c000a-e635-4e19-83d6-5fa3627a26ba" providerId="ADAL" clId="{F982E941-8E46-49DC-8503-1E4463B42B2D}" dt="2023-05-03T14:53:49.974" v="215" actId="20577"/>
        <pc:sldMkLst>
          <pc:docMk/>
          <pc:sldMk cId="3656532449" sldId="259"/>
        </pc:sldMkLst>
        <pc:spChg chg="add mod">
          <ac:chgData name="Chakraborty, Srija" userId="374c000a-e635-4e19-83d6-5fa3627a26ba" providerId="ADAL" clId="{F982E941-8E46-49DC-8503-1E4463B42B2D}" dt="2023-05-03T14:52:26.338" v="174" actId="20577"/>
          <ac:spMkLst>
            <pc:docMk/>
            <pc:sldMk cId="3656532449" sldId="259"/>
            <ac:spMk id="3" creationId="{CC2E97C4-E94A-4789-B6E9-DA223FBDAEBD}"/>
          </ac:spMkLst>
        </pc:spChg>
        <pc:spChg chg="mod">
          <ac:chgData name="Chakraborty, Srija" userId="374c000a-e635-4e19-83d6-5fa3627a26ba" providerId="ADAL" clId="{F982E941-8E46-49DC-8503-1E4463B42B2D}" dt="2023-05-03T14:43:06.400" v="102" actId="1035"/>
          <ac:spMkLst>
            <pc:docMk/>
            <pc:sldMk cId="3656532449" sldId="259"/>
            <ac:spMk id="24" creationId="{1779B4C6-BA18-14C5-155C-D34B7D2D534B}"/>
          </ac:spMkLst>
        </pc:spChg>
        <pc:spChg chg="add mod">
          <ac:chgData name="Chakraborty, Srija" userId="374c000a-e635-4e19-83d6-5fa3627a26ba" providerId="ADAL" clId="{F982E941-8E46-49DC-8503-1E4463B42B2D}" dt="2023-05-03T14:53:49.974" v="215" actId="20577"/>
          <ac:spMkLst>
            <pc:docMk/>
            <pc:sldMk cId="3656532449" sldId="259"/>
            <ac:spMk id="28" creationId="{C75B4E84-C569-3D4B-D8EB-2084859D73F7}"/>
          </ac:spMkLst>
        </pc:spChg>
        <pc:spChg chg="mod">
          <ac:chgData name="Chakraborty, Srija" userId="374c000a-e635-4e19-83d6-5fa3627a26ba" providerId="ADAL" clId="{F982E941-8E46-49DC-8503-1E4463B42B2D}" dt="2023-05-03T14:43:06.400" v="102" actId="1035"/>
          <ac:spMkLst>
            <pc:docMk/>
            <pc:sldMk cId="3656532449" sldId="259"/>
            <ac:spMk id="143" creationId="{B2F648A2-6C20-4D99-5F0D-886640EC062A}"/>
          </ac:spMkLst>
        </pc:spChg>
        <pc:spChg chg="mod">
          <ac:chgData name="Chakraborty, Srija" userId="374c000a-e635-4e19-83d6-5fa3627a26ba" providerId="ADAL" clId="{F982E941-8E46-49DC-8503-1E4463B42B2D}" dt="2023-05-03T14:43:06.400" v="102" actId="1035"/>
          <ac:spMkLst>
            <pc:docMk/>
            <pc:sldMk cId="3656532449" sldId="259"/>
            <ac:spMk id="144" creationId="{02F54F5C-3CEE-1DE6-EB62-24E7410F209F}"/>
          </ac:spMkLst>
        </pc:spChg>
        <pc:spChg chg="mod">
          <ac:chgData name="Chakraborty, Srija" userId="374c000a-e635-4e19-83d6-5fa3627a26ba" providerId="ADAL" clId="{F982E941-8E46-49DC-8503-1E4463B42B2D}" dt="2023-05-03T14:43:06.400" v="102" actId="1035"/>
          <ac:spMkLst>
            <pc:docMk/>
            <pc:sldMk cId="3656532449" sldId="259"/>
            <ac:spMk id="146" creationId="{2B25500E-2854-D3AC-5B7B-8FD800E389DA}"/>
          </ac:spMkLst>
        </pc:spChg>
        <pc:spChg chg="mod">
          <ac:chgData name="Chakraborty, Srija" userId="374c000a-e635-4e19-83d6-5fa3627a26ba" providerId="ADAL" clId="{F982E941-8E46-49DC-8503-1E4463B42B2D}" dt="2023-05-03T14:43:06.400" v="102" actId="1035"/>
          <ac:spMkLst>
            <pc:docMk/>
            <pc:sldMk cId="3656532449" sldId="259"/>
            <ac:spMk id="147" creationId="{88E3C1A0-BF07-85B2-5EE5-3F796703C447}"/>
          </ac:spMkLst>
        </pc:spChg>
        <pc:spChg chg="mod">
          <ac:chgData name="Chakraborty, Srija" userId="374c000a-e635-4e19-83d6-5fa3627a26ba" providerId="ADAL" clId="{F982E941-8E46-49DC-8503-1E4463B42B2D}" dt="2023-05-03T14:43:06.400" v="102" actId="1035"/>
          <ac:spMkLst>
            <pc:docMk/>
            <pc:sldMk cId="3656532449" sldId="259"/>
            <ac:spMk id="148" creationId="{71ED1400-31AB-7F07-5C0E-47E83AC0B0B0}"/>
          </ac:spMkLst>
        </pc:spChg>
        <pc:spChg chg="mod">
          <ac:chgData name="Chakraborty, Srija" userId="374c000a-e635-4e19-83d6-5fa3627a26ba" providerId="ADAL" clId="{F982E941-8E46-49DC-8503-1E4463B42B2D}" dt="2023-05-03T14:43:06.400" v="102" actId="1035"/>
          <ac:spMkLst>
            <pc:docMk/>
            <pc:sldMk cId="3656532449" sldId="259"/>
            <ac:spMk id="150" creationId="{E608E354-164D-2B93-406E-A01C9F7D13B7}"/>
          </ac:spMkLst>
        </pc:spChg>
        <pc:spChg chg="mod">
          <ac:chgData name="Chakraborty, Srija" userId="374c000a-e635-4e19-83d6-5fa3627a26ba" providerId="ADAL" clId="{F982E941-8E46-49DC-8503-1E4463B42B2D}" dt="2023-05-03T14:43:06.400" v="102" actId="1035"/>
          <ac:spMkLst>
            <pc:docMk/>
            <pc:sldMk cId="3656532449" sldId="259"/>
            <ac:spMk id="151" creationId="{F3D37539-8BAD-0D4B-EF1B-113DE0B8BED0}"/>
          </ac:spMkLst>
        </pc:spChg>
        <pc:spChg chg="mod">
          <ac:chgData name="Chakraborty, Srija" userId="374c000a-e635-4e19-83d6-5fa3627a26ba" providerId="ADAL" clId="{F982E941-8E46-49DC-8503-1E4463B42B2D}" dt="2023-05-03T14:43:06.400" v="102" actId="1035"/>
          <ac:spMkLst>
            <pc:docMk/>
            <pc:sldMk cId="3656532449" sldId="259"/>
            <ac:spMk id="153" creationId="{85C61666-FCAD-BE45-5D2A-06FADCC113EF}"/>
          </ac:spMkLst>
        </pc:spChg>
        <pc:spChg chg="mod">
          <ac:chgData name="Chakraborty, Srija" userId="374c000a-e635-4e19-83d6-5fa3627a26ba" providerId="ADAL" clId="{F982E941-8E46-49DC-8503-1E4463B42B2D}" dt="2023-05-03T14:43:06.400" v="102" actId="1035"/>
          <ac:spMkLst>
            <pc:docMk/>
            <pc:sldMk cId="3656532449" sldId="259"/>
            <ac:spMk id="187" creationId="{570AC2C4-015E-41A1-6F6C-C7FD9133A252}"/>
          </ac:spMkLst>
        </pc:spChg>
        <pc:spChg chg="mod">
          <ac:chgData name="Chakraborty, Srija" userId="374c000a-e635-4e19-83d6-5fa3627a26ba" providerId="ADAL" clId="{F982E941-8E46-49DC-8503-1E4463B42B2D}" dt="2023-05-03T14:43:06.400" v="102" actId="1035"/>
          <ac:spMkLst>
            <pc:docMk/>
            <pc:sldMk cId="3656532449" sldId="259"/>
            <ac:spMk id="198" creationId="{69B504C8-FFC7-AD81-69A7-F683467E895F}"/>
          </ac:spMkLst>
        </pc:spChg>
        <pc:spChg chg="mod">
          <ac:chgData name="Chakraborty, Srija" userId="374c000a-e635-4e19-83d6-5fa3627a26ba" providerId="ADAL" clId="{F982E941-8E46-49DC-8503-1E4463B42B2D}" dt="2023-05-03T14:43:06.400" v="102" actId="1035"/>
          <ac:spMkLst>
            <pc:docMk/>
            <pc:sldMk cId="3656532449" sldId="259"/>
            <ac:spMk id="201" creationId="{00585751-3648-532C-3197-4B588F5A176A}"/>
          </ac:spMkLst>
        </pc:spChg>
        <pc:spChg chg="mod">
          <ac:chgData name="Chakraborty, Srija" userId="374c000a-e635-4e19-83d6-5fa3627a26ba" providerId="ADAL" clId="{F982E941-8E46-49DC-8503-1E4463B42B2D}" dt="2023-05-03T14:43:06.400" v="102" actId="1035"/>
          <ac:spMkLst>
            <pc:docMk/>
            <pc:sldMk cId="3656532449" sldId="259"/>
            <ac:spMk id="202" creationId="{030D826D-4756-5875-073B-275646D9E926}"/>
          </ac:spMkLst>
        </pc:spChg>
        <pc:spChg chg="mod">
          <ac:chgData name="Chakraborty, Srija" userId="374c000a-e635-4e19-83d6-5fa3627a26ba" providerId="ADAL" clId="{F982E941-8E46-49DC-8503-1E4463B42B2D}" dt="2023-05-03T14:40:38.232" v="67" actId="1038"/>
          <ac:spMkLst>
            <pc:docMk/>
            <pc:sldMk cId="3656532449" sldId="259"/>
            <ac:spMk id="205" creationId="{919170DC-3467-0F00-ACBB-EADC8FC1DBB2}"/>
          </ac:spMkLst>
        </pc:spChg>
        <pc:spChg chg="mod">
          <ac:chgData name="Chakraborty, Srija" userId="374c000a-e635-4e19-83d6-5fa3627a26ba" providerId="ADAL" clId="{F982E941-8E46-49DC-8503-1E4463B42B2D}" dt="2023-05-03T14:43:06.400" v="102" actId="1035"/>
          <ac:spMkLst>
            <pc:docMk/>
            <pc:sldMk cId="3656532449" sldId="259"/>
            <ac:spMk id="206" creationId="{B7FC39FA-B139-412C-859D-08C39DBC6BD5}"/>
          </ac:spMkLst>
        </pc:spChg>
        <pc:grpChg chg="mod">
          <ac:chgData name="Chakraborty, Srija" userId="374c000a-e635-4e19-83d6-5fa3627a26ba" providerId="ADAL" clId="{F982E941-8E46-49DC-8503-1E4463B42B2D}" dt="2023-05-03T14:43:06.400" v="102" actId="1035"/>
          <ac:grpSpMkLst>
            <pc:docMk/>
            <pc:sldMk cId="3656532449" sldId="259"/>
            <ac:grpSpMk id="142" creationId="{D1CC5E97-082D-E02A-C773-6F09E96306F7}"/>
          </ac:grpSpMkLst>
        </pc:grpChg>
        <pc:grpChg chg="mod">
          <ac:chgData name="Chakraborty, Srija" userId="374c000a-e635-4e19-83d6-5fa3627a26ba" providerId="ADAL" clId="{F982E941-8E46-49DC-8503-1E4463B42B2D}" dt="2023-05-03T14:43:06.400" v="102" actId="1035"/>
          <ac:grpSpMkLst>
            <pc:docMk/>
            <pc:sldMk cId="3656532449" sldId="259"/>
            <ac:grpSpMk id="145" creationId="{98C819A4-4954-7D27-BB26-EF7791AE6236}"/>
          </ac:grpSpMkLst>
        </pc:grpChg>
        <pc:picChg chg="mod">
          <ac:chgData name="Chakraborty, Srija" userId="374c000a-e635-4e19-83d6-5fa3627a26ba" providerId="ADAL" clId="{F982E941-8E46-49DC-8503-1E4463B42B2D}" dt="2023-05-03T14:43:19.697" v="104" actId="1076"/>
          <ac:picMkLst>
            <pc:docMk/>
            <pc:sldMk cId="3656532449" sldId="259"/>
            <ac:picMk id="22" creationId="{0F8C82D0-6B47-2446-B379-91B586858CEA}"/>
          </ac:picMkLst>
        </pc:picChg>
        <pc:picChg chg="mod">
          <ac:chgData name="Chakraborty, Srija" userId="374c000a-e635-4e19-83d6-5fa3627a26ba" providerId="ADAL" clId="{F982E941-8E46-49DC-8503-1E4463B42B2D}" dt="2023-05-03T14:43:13.181" v="103" actId="1076"/>
          <ac:picMkLst>
            <pc:docMk/>
            <pc:sldMk cId="3656532449" sldId="259"/>
            <ac:picMk id="23" creationId="{37760E63-6ED8-9D62-9CF6-67F7320D9FF7}"/>
          </ac:picMkLst>
        </pc:picChg>
        <pc:picChg chg="mod">
          <ac:chgData name="Chakraborty, Srija" userId="374c000a-e635-4e19-83d6-5fa3627a26ba" providerId="ADAL" clId="{F982E941-8E46-49DC-8503-1E4463B42B2D}" dt="2023-05-03T14:43:06.400" v="102" actId="1035"/>
          <ac:picMkLst>
            <pc:docMk/>
            <pc:sldMk cId="3656532449" sldId="259"/>
            <ac:picMk id="118" creationId="{5C44D3D6-2D08-DDC8-2D8B-52F4FA0067DE}"/>
          </ac:picMkLst>
        </pc:picChg>
        <pc:cxnChg chg="mod">
          <ac:chgData name="Chakraborty, Srija" userId="374c000a-e635-4e19-83d6-5fa3627a26ba" providerId="ADAL" clId="{F982E941-8E46-49DC-8503-1E4463B42B2D}" dt="2023-05-03T14:43:06.400" v="102" actId="1035"/>
          <ac:cxnSpMkLst>
            <pc:docMk/>
            <pc:sldMk cId="3656532449" sldId="259"/>
            <ac:cxnSpMk id="190" creationId="{2A36F517-7A07-1C83-D93E-9074B9FFFFED}"/>
          </ac:cxnSpMkLst>
        </pc:cxnChg>
        <pc:cxnChg chg="mod">
          <ac:chgData name="Chakraborty, Srija" userId="374c000a-e635-4e19-83d6-5fa3627a26ba" providerId="ADAL" clId="{F982E941-8E46-49DC-8503-1E4463B42B2D}" dt="2023-05-03T14:43:06.400" v="102" actId="1035"/>
          <ac:cxnSpMkLst>
            <pc:docMk/>
            <pc:sldMk cId="3656532449" sldId="259"/>
            <ac:cxnSpMk id="193" creationId="{8BB97868-2341-406F-9A67-6C15A1B29E1F}"/>
          </ac:cxnSpMkLst>
        </pc:cxnChg>
        <pc:cxnChg chg="mod">
          <ac:chgData name="Chakraborty, Srija" userId="374c000a-e635-4e19-83d6-5fa3627a26ba" providerId="ADAL" clId="{F982E941-8E46-49DC-8503-1E4463B42B2D}" dt="2023-05-03T14:43:06.400" v="102" actId="1035"/>
          <ac:cxnSpMkLst>
            <pc:docMk/>
            <pc:sldMk cId="3656532449" sldId="259"/>
            <ac:cxnSpMk id="195" creationId="{1511E3E3-5D57-9E8C-623D-E40D8BF48A00}"/>
          </ac:cxnSpMkLst>
        </pc:cxnChg>
        <pc:cxnChg chg="mod">
          <ac:chgData name="Chakraborty, Srija" userId="374c000a-e635-4e19-83d6-5fa3627a26ba" providerId="ADAL" clId="{F982E941-8E46-49DC-8503-1E4463B42B2D}" dt="2023-05-03T14:43:06.400" v="102" actId="1035"/>
          <ac:cxnSpMkLst>
            <pc:docMk/>
            <pc:sldMk cId="3656532449" sldId="259"/>
            <ac:cxnSpMk id="197" creationId="{5B30AD92-569F-A62E-02EC-7E2BC6E87A6E}"/>
          </ac:cxnSpMkLst>
        </pc:cxnChg>
      </pc:sldChg>
      <pc:sldChg chg="addSp delSp modSp new mod">
        <pc:chgData name="Chakraborty, Srija" userId="374c000a-e635-4e19-83d6-5fa3627a26ba" providerId="ADAL" clId="{F982E941-8E46-49DC-8503-1E4463B42B2D}" dt="2023-05-03T15:29:45.160" v="1206" actId="20577"/>
        <pc:sldMkLst>
          <pc:docMk/>
          <pc:sldMk cId="3904328733" sldId="260"/>
        </pc:sldMkLst>
        <pc:spChg chg="del">
          <ac:chgData name="Chakraborty, Srija" userId="374c000a-e635-4e19-83d6-5fa3627a26ba" providerId="ADAL" clId="{F982E941-8E46-49DC-8503-1E4463B42B2D}" dt="2023-05-03T14:59:26.126" v="217" actId="478"/>
          <ac:spMkLst>
            <pc:docMk/>
            <pc:sldMk cId="3904328733" sldId="260"/>
            <ac:spMk id="2" creationId="{ACF8BBF5-55A6-5110-3164-88D00D04D42D}"/>
          </ac:spMkLst>
        </pc:spChg>
        <pc:spChg chg="del">
          <ac:chgData name="Chakraborty, Srija" userId="374c000a-e635-4e19-83d6-5fa3627a26ba" providerId="ADAL" clId="{F982E941-8E46-49DC-8503-1E4463B42B2D}" dt="2023-05-03T14:59:28.586" v="218" actId="478"/>
          <ac:spMkLst>
            <pc:docMk/>
            <pc:sldMk cId="3904328733" sldId="260"/>
            <ac:spMk id="3" creationId="{C5D2876C-D440-775D-471E-5ED02B0BA445}"/>
          </ac:spMkLst>
        </pc:spChg>
        <pc:spChg chg="add mod">
          <ac:chgData name="Chakraborty, Srija" userId="374c000a-e635-4e19-83d6-5fa3627a26ba" providerId="ADAL" clId="{F982E941-8E46-49DC-8503-1E4463B42B2D}" dt="2023-05-03T15:27:38.866" v="1146" actId="1076"/>
          <ac:spMkLst>
            <pc:docMk/>
            <pc:sldMk cId="3904328733" sldId="260"/>
            <ac:spMk id="6" creationId="{B1E2DB56-77AC-9C3E-842A-113A491B8EB0}"/>
          </ac:spMkLst>
        </pc:spChg>
        <pc:spChg chg="add mod">
          <ac:chgData name="Chakraborty, Srija" userId="374c000a-e635-4e19-83d6-5fa3627a26ba" providerId="ADAL" clId="{F982E941-8E46-49DC-8503-1E4463B42B2D}" dt="2023-05-03T15:29:45.160" v="1206" actId="20577"/>
          <ac:spMkLst>
            <pc:docMk/>
            <pc:sldMk cId="3904328733" sldId="260"/>
            <ac:spMk id="7" creationId="{24E47E48-211B-7F05-2CC3-17C36998C15A}"/>
          </ac:spMkLst>
        </pc:spChg>
        <pc:spChg chg="add mod">
          <ac:chgData name="Chakraborty, Srija" userId="374c000a-e635-4e19-83d6-5fa3627a26ba" providerId="ADAL" clId="{F982E941-8E46-49DC-8503-1E4463B42B2D}" dt="2023-05-03T15:27:47.573" v="1149" actId="1076"/>
          <ac:spMkLst>
            <pc:docMk/>
            <pc:sldMk cId="3904328733" sldId="260"/>
            <ac:spMk id="10" creationId="{78A98101-A3F5-F5B6-11D1-767088506107}"/>
          </ac:spMkLst>
        </pc:spChg>
        <pc:spChg chg="add mod">
          <ac:chgData name="Chakraborty, Srija" userId="374c000a-e635-4e19-83d6-5fa3627a26ba" providerId="ADAL" clId="{F982E941-8E46-49DC-8503-1E4463B42B2D}" dt="2023-05-03T15:27:13.066" v="1111" actId="1076"/>
          <ac:spMkLst>
            <pc:docMk/>
            <pc:sldMk cId="3904328733" sldId="260"/>
            <ac:spMk id="11" creationId="{27FB5C70-E4A4-2842-79F6-92E049EEDF2E}"/>
          </ac:spMkLst>
        </pc:spChg>
        <pc:spChg chg="add mod">
          <ac:chgData name="Chakraborty, Srija" userId="374c000a-e635-4e19-83d6-5fa3627a26ba" providerId="ADAL" clId="{F982E941-8E46-49DC-8503-1E4463B42B2D}" dt="2023-05-03T15:27:52.476" v="1151" actId="1076"/>
          <ac:spMkLst>
            <pc:docMk/>
            <pc:sldMk cId="3904328733" sldId="260"/>
            <ac:spMk id="12" creationId="{4526828F-18E9-E974-D210-39A2CCAA17A2}"/>
          </ac:spMkLst>
        </pc:spChg>
        <pc:spChg chg="add del mod">
          <ac:chgData name="Chakraborty, Srija" userId="374c000a-e635-4e19-83d6-5fa3627a26ba" providerId="ADAL" clId="{F982E941-8E46-49DC-8503-1E4463B42B2D}" dt="2023-05-03T15:26:56.684" v="1107" actId="478"/>
          <ac:spMkLst>
            <pc:docMk/>
            <pc:sldMk cId="3904328733" sldId="260"/>
            <ac:spMk id="13" creationId="{F871A4C8-EDCC-B52D-CABF-2F73D4B8C475}"/>
          </ac:spMkLst>
        </pc:spChg>
        <pc:spChg chg="add del mod">
          <ac:chgData name="Chakraborty, Srija" userId="374c000a-e635-4e19-83d6-5fa3627a26ba" providerId="ADAL" clId="{F982E941-8E46-49DC-8503-1E4463B42B2D}" dt="2023-05-03T15:26:59.317" v="1108" actId="478"/>
          <ac:spMkLst>
            <pc:docMk/>
            <pc:sldMk cId="3904328733" sldId="260"/>
            <ac:spMk id="14" creationId="{D632F3DA-72BF-3BD9-4827-A2C0B4F7FCE2}"/>
          </ac:spMkLst>
        </pc:spChg>
        <pc:spChg chg="add mod">
          <ac:chgData name="Chakraborty, Srija" userId="374c000a-e635-4e19-83d6-5fa3627a26ba" providerId="ADAL" clId="{F982E941-8E46-49DC-8503-1E4463B42B2D}" dt="2023-05-03T15:27:55.342" v="1152" actId="1076"/>
          <ac:spMkLst>
            <pc:docMk/>
            <pc:sldMk cId="3904328733" sldId="260"/>
            <ac:spMk id="15" creationId="{F6156FB6-D5A4-BFB8-A50E-1F9F41365DAD}"/>
          </ac:spMkLst>
        </pc:spChg>
        <pc:spChg chg="add mod">
          <ac:chgData name="Chakraborty, Srija" userId="374c000a-e635-4e19-83d6-5fa3627a26ba" providerId="ADAL" clId="{F982E941-8E46-49DC-8503-1E4463B42B2D}" dt="2023-05-03T15:28:50.145" v="1196" actId="1076"/>
          <ac:spMkLst>
            <pc:docMk/>
            <pc:sldMk cId="3904328733" sldId="260"/>
            <ac:spMk id="16" creationId="{43748CF6-E8E0-0202-B682-7781BA0DA64C}"/>
          </ac:spMkLst>
        </pc:spChg>
        <pc:picChg chg="add mod">
          <ac:chgData name="Chakraborty, Srija" userId="374c000a-e635-4e19-83d6-5fa3627a26ba" providerId="ADAL" clId="{F982E941-8E46-49DC-8503-1E4463B42B2D}" dt="2023-05-03T15:27:41.687" v="1147" actId="1076"/>
          <ac:picMkLst>
            <pc:docMk/>
            <pc:sldMk cId="3904328733" sldId="260"/>
            <ac:picMk id="5" creationId="{3E8ECD64-768C-D301-6A62-64B9C4E982D9}"/>
          </ac:picMkLst>
        </pc:picChg>
        <pc:picChg chg="add mod">
          <ac:chgData name="Chakraborty, Srija" userId="374c000a-e635-4e19-83d6-5fa3627a26ba" providerId="ADAL" clId="{F982E941-8E46-49DC-8503-1E4463B42B2D}" dt="2023-05-03T15:27:49.496" v="1150" actId="1076"/>
          <ac:picMkLst>
            <pc:docMk/>
            <pc:sldMk cId="3904328733" sldId="260"/>
            <ac:picMk id="8" creationId="{CA2CB50A-1456-8B33-11F8-F3D7F26040A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3AAD3-1CFD-2A4C-5188-88B44F0F48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7EDD54-E0AA-F241-9FD2-AFC566EC5E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55A19-5E5D-C7BB-663C-77963CE11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645C0-9E80-4B86-8D4E-E58C9FC8FD7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4A377-1767-1049-77AE-2DD1D54B7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95DCB-9E68-2A7D-EBCC-EE0111E5E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2177-2739-41C4-B666-2613F685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95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02096-8A51-A032-2BCC-61FC83943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A29FF9-3B09-B118-5FA3-BF0DEB151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26B41-103C-E2FB-C535-0BD90D3FD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645C0-9E80-4B86-8D4E-E58C9FC8FD7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7B9D4-0E0C-B40B-646A-E193B3197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0D94-ADD6-DE61-4287-41BBDCA28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2177-2739-41C4-B666-2613F685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2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C7E068-81E0-255C-B0CD-582B4B245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370390-EF80-CF8C-F3FA-A9FA062F98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840CA-C608-E2D0-4899-AA80490A9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645C0-9E80-4B86-8D4E-E58C9FC8FD7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FEB0D-3DB2-1883-F39D-C8938DCAF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257EE-DC64-D016-565C-B770201B1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2177-2739-41C4-B666-2613F685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65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AFE92-C2CD-B008-8463-ED53A3E33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8443F-AC1D-B351-8D27-87619843E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52164-23B3-B3ED-2C80-AF6D919E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645C0-9E80-4B86-8D4E-E58C9FC8FD7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B86D7-F8C6-B117-3029-0AFAB164D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D5070-5926-9A37-8DB9-26DC60414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2177-2739-41C4-B666-2613F685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18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5EBD9-8B0F-63FD-76AB-6BF298E6C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73C6E-C229-80A8-B1E9-4CE8FDAB8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C36FB-6B0A-474E-B2FA-4027C2221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645C0-9E80-4B86-8D4E-E58C9FC8FD7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A24D1-0938-10F4-55EE-6F7FE7ED5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29279-AC20-B3AB-B63E-78FFCBAB6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2177-2739-41C4-B666-2613F685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45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3D52A-3E91-124E-467E-209D00AB8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63C26-CAEF-68FA-18EC-FAE881AE28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F3C638-0592-D6EC-664F-F8FA832B6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FDF907-9021-868F-E187-1F2D10C28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645C0-9E80-4B86-8D4E-E58C9FC8FD7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E7515D-8939-970A-BF9A-44B1736F8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6055F8-837A-B58E-93D9-40E1FB3C2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2177-2739-41C4-B666-2613F685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13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0132B-A5F1-AC65-CE5D-F6947D0DB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41281-6D0B-75D2-B7AA-DB2456574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A51CD6-B69C-608F-5CCB-0336D2048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F19FA8-981F-FD1C-9BE7-446F516F0F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2E305A-36E9-DE55-DC72-383AE4B4C7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476AE1-D18F-C455-C055-5A681675B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645C0-9E80-4B86-8D4E-E58C9FC8FD7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71C372-D646-C5FD-E56C-6F69C0F0A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F40A1F-3A03-78ED-816F-C41087EF3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2177-2739-41C4-B666-2613F685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85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A3775-6083-D150-BFF7-42DB20520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11D7F0-E5FC-054E-8163-909CD9B9F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645C0-9E80-4B86-8D4E-E58C9FC8FD7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4CF209-1A11-DC54-62A9-A4C43744D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11FBF-CFCE-1278-77C3-DEC13D666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2177-2739-41C4-B666-2613F685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9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59577E-A540-A918-7DE8-F9C384521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645C0-9E80-4B86-8D4E-E58C9FC8FD7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710BA5-B46F-6F90-3A7F-B8E83C82D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895410-6761-6D80-6E58-2092D86E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2177-2739-41C4-B666-2613F685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5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8C979-0E38-914D-46FB-974196103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4F905-EE7A-6E04-E655-56590F0A5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82B287-AAEE-B346-5C14-8BCA0271B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12E909-ED8A-5ED4-80A8-15BE3F462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645C0-9E80-4B86-8D4E-E58C9FC8FD7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AD2A0-8320-AA75-EB57-9A8FB918A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C1FA9-B6C0-6992-5310-EBB960F9F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2177-2739-41C4-B666-2613F685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67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EB56E-7FAE-DD80-E6D0-6F0076456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822DA0-283C-6187-B453-B496B1536C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755164-D571-7D16-BF9C-4741F867A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EA5E1C-700C-ABB2-15D3-D5DF9D358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645C0-9E80-4B86-8D4E-E58C9FC8FD7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684D06-9C1C-A3F7-7D13-C2950264D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F90857-48B7-9DF8-702D-D2AAA14D8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2177-2739-41C4-B666-2613F685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80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4F648B-4B7E-91B0-C73A-06856BC43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63E28E-9E84-A857-C984-F569B9449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59E1C-3406-5288-3919-54D2C69F49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645C0-9E80-4B86-8D4E-E58C9FC8FD7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E8F4D-70CB-8ADA-00F4-EABC11AFBD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7C584-76D9-4086-5337-368EA0137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82177-2739-41C4-B666-2613F685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5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EB4F8F-C76C-F6E0-7539-E016D42CD7D7}"/>
              </a:ext>
            </a:extLst>
          </p:cNvPr>
          <p:cNvSpPr txBox="1"/>
          <p:nvPr/>
        </p:nvSpPr>
        <p:spPr>
          <a:xfrm>
            <a:off x="1227667" y="1459491"/>
            <a:ext cx="1020233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rgbClr val="1D1C1D"/>
                </a:solidFill>
                <a:latin typeface="TimesNewRomanPS-BoldMT"/>
              </a:rPr>
              <a:t>Nightlights-Based Assessment of Global Electricity Infrastructure and 	Future Emissions to Meet Growing Demand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09D06D-FDEF-9DAA-1BDC-D7D96170C563}"/>
              </a:ext>
            </a:extLst>
          </p:cNvPr>
          <p:cNvSpPr txBox="1"/>
          <p:nvPr/>
        </p:nvSpPr>
        <p:spPr>
          <a:xfrm>
            <a:off x="1909232" y="2891819"/>
            <a:ext cx="6138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Eleanor Stokes, Srija Chakraborty, Olivia Alexander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	USRA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157180-A62C-B7C7-0118-5358D7A6FCA5}"/>
              </a:ext>
            </a:extLst>
          </p:cNvPr>
          <p:cNvSpPr txBox="1"/>
          <p:nvPr/>
        </p:nvSpPr>
        <p:spPr>
          <a:xfrm>
            <a:off x="6032500" y="2905780"/>
            <a:ext cx="4326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Yuyu Zhou,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Wenru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Xu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Iowa State University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A76F94-1A13-F145-8848-D7744015CF61}"/>
              </a:ext>
            </a:extLst>
          </p:cNvPr>
          <p:cNvSpPr txBox="1"/>
          <p:nvPr/>
        </p:nvSpPr>
        <p:spPr>
          <a:xfrm>
            <a:off x="4533902" y="3736515"/>
            <a:ext cx="61383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Collaborators: </a:t>
            </a:r>
          </a:p>
          <a:p>
            <a:pPr algn="l"/>
            <a:r>
              <a:rPr lang="en-US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Jennifer Layke (World Resources Institute);</a:t>
            </a:r>
          </a:p>
          <a:p>
            <a:pPr algn="l"/>
            <a:r>
              <a:rPr lang="es-ES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Bob Chen (CIESEN, Columbia </a:t>
            </a:r>
            <a:r>
              <a:rPr lang="es-ES" sz="14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es-ES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530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8ECD64-768C-D301-6A62-64B9C4E98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32" y="1544351"/>
            <a:ext cx="6472767" cy="33362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E2DB56-77AC-9C3E-842A-113A491B8EB0}"/>
              </a:ext>
            </a:extLst>
          </p:cNvPr>
          <p:cNvSpPr txBox="1"/>
          <p:nvPr/>
        </p:nvSpPr>
        <p:spPr>
          <a:xfrm>
            <a:off x="262465" y="1002099"/>
            <a:ext cx="600129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Impact of electricity infrastructure development and use across different earth system components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E47E48-211B-7F05-2CC3-17C36998C15A}"/>
              </a:ext>
            </a:extLst>
          </p:cNvPr>
          <p:cNvSpPr txBox="1"/>
          <p:nvPr/>
        </p:nvSpPr>
        <p:spPr>
          <a:xfrm>
            <a:off x="8583150" y="4112119"/>
            <a:ext cx="34014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Black Marble Nighttime Lights, </a:t>
            </a:r>
            <a:r>
              <a:rPr lang="en-US" sz="1050" dirty="0"/>
              <a:t>M. O. Román</a:t>
            </a:r>
            <a:r>
              <a:rPr lang="en-US" sz="105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map&#10;&#10;Description automatically generated">
            <a:extLst>
              <a:ext uri="{FF2B5EF4-FFF2-40B4-BE49-F238E27FC236}">
                <a16:creationId xmlns:a16="http://schemas.microsoft.com/office/drawing/2014/main" id="{CA2CB50A-1456-8B33-11F8-F3D7F2604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085" y="1500353"/>
            <a:ext cx="4902450" cy="25819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A98101-A3F5-F5B6-11D1-767088506107}"/>
              </a:ext>
            </a:extLst>
          </p:cNvPr>
          <p:cNvSpPr txBox="1"/>
          <p:nvPr/>
        </p:nvSpPr>
        <p:spPr>
          <a:xfrm>
            <a:off x="609601" y="5222878"/>
            <a:ext cx="5765798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ssess the spatial distribution and degree of electricity access deficits and explore how future electricity supply— to close those deficits and meet growing demand— will impact emissions.</a:t>
            </a:r>
            <a:endParaRPr lang="en-US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FB5C70-E4A4-2842-79F6-92E049EEDF2E}"/>
              </a:ext>
            </a:extLst>
          </p:cNvPr>
          <p:cNvSpPr txBox="1"/>
          <p:nvPr/>
        </p:nvSpPr>
        <p:spPr>
          <a:xfrm>
            <a:off x="372534" y="125992"/>
            <a:ext cx="1217083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i="0" u="none" strike="noStrike" baseline="0" dirty="0">
                <a:solidFill>
                  <a:srgbClr val="1D1C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Nightlights-Based Assessment of Global Electricity Infrastructure and Future Emissions to Meet Growing Demand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26828F-18E9-E974-D210-39A2CCAA17A2}"/>
              </a:ext>
            </a:extLst>
          </p:cNvPr>
          <p:cNvSpPr txBox="1"/>
          <p:nvPr/>
        </p:nvSpPr>
        <p:spPr>
          <a:xfrm>
            <a:off x="7334028" y="4665149"/>
            <a:ext cx="4449425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Objective: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Assess electricity access and reliability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Assess unmet demand in low access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Assess how future demand over these areas will evolve under different socioeconomic and climate futures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156FB6-D5A4-BFB8-A50E-1F9F41365DAD}"/>
              </a:ext>
            </a:extLst>
          </p:cNvPr>
          <p:cNvSpPr txBox="1"/>
          <p:nvPr/>
        </p:nvSpPr>
        <p:spPr>
          <a:xfrm>
            <a:off x="8381998" y="1019977"/>
            <a:ext cx="600129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Proposed Research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748CF6-E8E0-0202-B682-7781BA0DA64C}"/>
              </a:ext>
            </a:extLst>
          </p:cNvPr>
          <p:cNvSpPr txBox="1"/>
          <p:nvPr/>
        </p:nvSpPr>
        <p:spPr>
          <a:xfrm>
            <a:off x="649690" y="4887962"/>
            <a:ext cx="69891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U.S. Decadal Survey for Earth Science and Applications from Space (ESAS),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E Stokes</a:t>
            </a:r>
          </a:p>
        </p:txBody>
      </p:sp>
    </p:spTree>
    <p:extLst>
      <p:ext uri="{BB962C8B-B14F-4D97-AF65-F5344CB8AC3E}">
        <p14:creationId xmlns:p14="http://schemas.microsoft.com/office/powerpoint/2010/main" val="3904328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 with medium confidence">
            <a:extLst>
              <a:ext uri="{FF2B5EF4-FFF2-40B4-BE49-F238E27FC236}">
                <a16:creationId xmlns:a16="http://schemas.microsoft.com/office/drawing/2014/main" id="{A82C650D-6A4C-654B-3E84-FD43BA5D37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9284" r="12826" b="4966"/>
          <a:stretch/>
        </p:blipFill>
        <p:spPr bwMode="auto">
          <a:xfrm>
            <a:off x="542251" y="2642965"/>
            <a:ext cx="6599381" cy="353346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6D9416-3CB0-C64E-8C39-61FD140DB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5935" y="2930484"/>
            <a:ext cx="3863658" cy="26536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Flowchart: Magnetic Disk 6">
            <a:extLst>
              <a:ext uri="{FF2B5EF4-FFF2-40B4-BE49-F238E27FC236}">
                <a16:creationId xmlns:a16="http://schemas.microsoft.com/office/drawing/2014/main" id="{37811809-3990-E3DA-DF87-18D1F689F186}"/>
              </a:ext>
            </a:extLst>
          </p:cNvPr>
          <p:cNvSpPr/>
          <p:nvPr/>
        </p:nvSpPr>
        <p:spPr>
          <a:xfrm>
            <a:off x="715434" y="914400"/>
            <a:ext cx="728133" cy="719667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0FD53E-DF7F-CB8E-7C1E-B9D9F67EAD9A}"/>
              </a:ext>
            </a:extLst>
          </p:cNvPr>
          <p:cNvSpPr txBox="1"/>
          <p:nvPr/>
        </p:nvSpPr>
        <p:spPr>
          <a:xfrm>
            <a:off x="304800" y="1782233"/>
            <a:ext cx="2074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Black Marble NTL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8A0613F-257D-D488-CBAD-CB53727E8735}"/>
              </a:ext>
            </a:extLst>
          </p:cNvPr>
          <p:cNvCxnSpPr>
            <a:cxnSpLocks/>
          </p:cNvCxnSpPr>
          <p:nvPr/>
        </p:nvCxnSpPr>
        <p:spPr>
          <a:xfrm>
            <a:off x="1549400" y="1240367"/>
            <a:ext cx="11557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8B7E973-9FC2-B74A-8A72-68A0955B1D61}"/>
              </a:ext>
            </a:extLst>
          </p:cNvPr>
          <p:cNvSpPr txBox="1"/>
          <p:nvPr/>
        </p:nvSpPr>
        <p:spPr>
          <a:xfrm>
            <a:off x="1490135" y="592434"/>
            <a:ext cx="1498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WSF, QA Masking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70783F-DF16-53A9-BCE3-EE54360B7C64}"/>
              </a:ext>
            </a:extLst>
          </p:cNvPr>
          <p:cNvSpPr txBox="1"/>
          <p:nvPr/>
        </p:nvSpPr>
        <p:spPr>
          <a:xfrm>
            <a:off x="2849032" y="1837032"/>
            <a:ext cx="1816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Pixel-level tests of electrification</a:t>
            </a:r>
          </a:p>
        </p:txBody>
      </p:sp>
      <p:sp>
        <p:nvSpPr>
          <p:cNvPr id="14" name="Flowchart: Decision 13">
            <a:extLst>
              <a:ext uri="{FF2B5EF4-FFF2-40B4-BE49-F238E27FC236}">
                <a16:creationId xmlns:a16="http://schemas.microsoft.com/office/drawing/2014/main" id="{79A2C1AD-C808-3586-B60C-EE15D599EE02}"/>
              </a:ext>
            </a:extLst>
          </p:cNvPr>
          <p:cNvSpPr/>
          <p:nvPr/>
        </p:nvSpPr>
        <p:spPr>
          <a:xfrm>
            <a:off x="2849032" y="592434"/>
            <a:ext cx="2196908" cy="1244598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B5DD413-3573-62F2-F00D-A13EBABE8032}"/>
                  </a:ext>
                </a:extLst>
              </p:cNvPr>
              <p:cNvSpPr txBox="1"/>
              <p:nvPr/>
            </p:nvSpPr>
            <p:spPr>
              <a:xfrm>
                <a:off x="3280640" y="906935"/>
                <a:ext cx="147339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NTL &gt;</a:t>
                </a:r>
                <a:r>
                  <a:rPr lang="el-GR" sz="1200" b="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τ</m:t>
                    </m:r>
                  </m:oMath>
                </a14:m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20% of data in 30-day windows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B5DD413-3573-62F2-F00D-A13EBABE8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640" y="906935"/>
                <a:ext cx="1473394" cy="646331"/>
              </a:xfrm>
              <a:prstGeom prst="rect">
                <a:avLst/>
              </a:prstGeom>
              <a:blipFill>
                <a:blip r:embed="rId4"/>
                <a:stretch>
                  <a:fillRect t="-1887" r="-1653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FDD85431-C69F-D1AD-5BF4-D963EE1B3650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5045940" y="1214733"/>
            <a:ext cx="1024658" cy="13295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52">
            <a:extLst>
              <a:ext uri="{FF2B5EF4-FFF2-40B4-BE49-F238E27FC236}">
                <a16:creationId xmlns:a16="http://schemas.microsoft.com/office/drawing/2014/main" id="{E10E2D23-5DAD-E961-826B-431B2000C6F5}"/>
              </a:ext>
            </a:extLst>
          </p:cNvPr>
          <p:cNvSpPr/>
          <p:nvPr/>
        </p:nvSpPr>
        <p:spPr>
          <a:xfrm>
            <a:off x="229703" y="448733"/>
            <a:ext cx="7360664" cy="6138333"/>
          </a:xfrm>
          <a:prstGeom prst="round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738A87-64A3-D1B5-A06A-AE51178B76FB}"/>
              </a:ext>
            </a:extLst>
          </p:cNvPr>
          <p:cNvSpPr txBox="1"/>
          <p:nvPr/>
        </p:nvSpPr>
        <p:spPr>
          <a:xfrm>
            <a:off x="304800" y="-10383"/>
            <a:ext cx="7391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Global Electrification Estimates from Black Marble Nighttime Lights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2887E4-2104-F122-3684-C3A0386D2D86}"/>
              </a:ext>
            </a:extLst>
          </p:cNvPr>
          <p:cNvSpPr txBox="1"/>
          <p:nvPr/>
        </p:nvSpPr>
        <p:spPr>
          <a:xfrm>
            <a:off x="7971174" y="1790865"/>
            <a:ext cx="3863658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Comparison of % of population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LandScan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with electricity access to Census Estimates (</a:t>
            </a:r>
            <a:r>
              <a:rPr lang="en-US" sz="1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USAID/DHS Program STAT-compiler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9E45E8-1568-5C39-FDE0-22C18CF10DFF}"/>
              </a:ext>
            </a:extLst>
          </p:cNvPr>
          <p:cNvSpPr txBox="1"/>
          <p:nvPr/>
        </p:nvSpPr>
        <p:spPr>
          <a:xfrm>
            <a:off x="5439929" y="6162750"/>
            <a:ext cx="2256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O. Alexander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01E4F4-2FF5-253F-F358-0BDD6489B423}"/>
              </a:ext>
            </a:extLst>
          </p:cNvPr>
          <p:cNvSpPr txBox="1"/>
          <p:nvPr/>
        </p:nvSpPr>
        <p:spPr>
          <a:xfrm>
            <a:off x="10469129" y="5523517"/>
            <a:ext cx="2256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O. Alexander</a:t>
            </a:r>
          </a:p>
        </p:txBody>
      </p:sp>
    </p:spTree>
    <p:extLst>
      <p:ext uri="{BB962C8B-B14F-4D97-AF65-F5344CB8AC3E}">
        <p14:creationId xmlns:p14="http://schemas.microsoft.com/office/powerpoint/2010/main" val="2410597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47A909-8107-9FF4-BDA3-381359C98355}"/>
              </a:ext>
            </a:extLst>
          </p:cNvPr>
          <p:cNvSpPr txBox="1"/>
          <p:nvPr/>
        </p:nvSpPr>
        <p:spPr>
          <a:xfrm>
            <a:off x="1662840" y="623503"/>
            <a:ext cx="3825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Training temporal dependence in NTL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FFDAC-A2FD-86F7-AABF-2BCC09FB7CD3}"/>
              </a:ext>
            </a:extLst>
          </p:cNvPr>
          <p:cNvSpPr txBox="1"/>
          <p:nvPr/>
        </p:nvSpPr>
        <p:spPr>
          <a:xfrm>
            <a:off x="2243685" y="2380436"/>
            <a:ext cx="38924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D2D4B0-F067-5CF4-A1C1-43D7764462A7}"/>
              </a:ext>
            </a:extLst>
          </p:cNvPr>
          <p:cNvSpPr txBox="1"/>
          <p:nvPr/>
        </p:nvSpPr>
        <p:spPr>
          <a:xfrm>
            <a:off x="2935588" y="2249558"/>
            <a:ext cx="961491" cy="369332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b="1" dirty="0"/>
              <a:t>….…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43B16D-768B-E6A2-272E-FB42361EBF70}"/>
              </a:ext>
            </a:extLst>
          </p:cNvPr>
          <p:cNvSpPr/>
          <p:nvPr/>
        </p:nvSpPr>
        <p:spPr>
          <a:xfrm>
            <a:off x="1375805" y="965467"/>
            <a:ext cx="3897563" cy="18570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0CDE3A-E0C8-879A-C45B-72BF58602302}"/>
                  </a:ext>
                </a:extLst>
              </p:cNvPr>
              <p:cNvSpPr txBox="1"/>
              <p:nvPr/>
            </p:nvSpPr>
            <p:spPr>
              <a:xfrm>
                <a:off x="3575980" y="5738836"/>
                <a:ext cx="3189771" cy="404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input window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0CDE3A-E0C8-879A-C45B-72BF58602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980" y="5738836"/>
                <a:ext cx="3189771" cy="404213"/>
              </a:xfrm>
              <a:prstGeom prst="rect">
                <a:avLst/>
              </a:prstGeom>
              <a:blipFill>
                <a:blip r:embed="rId2"/>
                <a:stretch>
                  <a:fillRect t="-7463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9E96D5-24AB-B666-9862-8651715AD02C}"/>
                  </a:ext>
                </a:extLst>
              </p:cNvPr>
              <p:cNvSpPr txBox="1"/>
              <p:nvPr/>
            </p:nvSpPr>
            <p:spPr>
              <a:xfrm>
                <a:off x="4080900" y="2556122"/>
                <a:ext cx="51254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9E96D5-24AB-B666-9862-8651715AD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900" y="2556122"/>
                <a:ext cx="512542" cy="276999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B93E813-8045-B637-FA90-5930A2215603}"/>
                  </a:ext>
                </a:extLst>
              </p:cNvPr>
              <p:cNvSpPr txBox="1"/>
              <p:nvPr/>
            </p:nvSpPr>
            <p:spPr>
              <a:xfrm>
                <a:off x="1389827" y="1635841"/>
                <a:ext cx="51254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B93E813-8045-B637-FA90-5930A2215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827" y="1635841"/>
                <a:ext cx="512542" cy="276999"/>
              </a:xfrm>
              <a:prstGeom prst="rect">
                <a:avLst/>
              </a:prstGeom>
              <a:blipFill>
                <a:blip r:embed="rId4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D0EB16C-B11D-1B1D-E00B-E28049A8746B}"/>
                  </a:ext>
                </a:extLst>
              </p:cNvPr>
              <p:cNvSpPr txBox="1"/>
              <p:nvPr/>
            </p:nvSpPr>
            <p:spPr>
              <a:xfrm>
                <a:off x="2309735" y="2293930"/>
                <a:ext cx="51254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D0EB16C-B11D-1B1D-E00B-E28049A874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735" y="2293930"/>
                <a:ext cx="512542" cy="276999"/>
              </a:xfrm>
              <a:prstGeom prst="rect">
                <a:avLst/>
              </a:prstGeom>
              <a:blipFill>
                <a:blip r:embed="rId5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4F6EC32-21E9-6E97-A492-C06CD88F0EDB}"/>
                  </a:ext>
                </a:extLst>
              </p:cNvPr>
              <p:cNvSpPr txBox="1"/>
              <p:nvPr/>
            </p:nvSpPr>
            <p:spPr>
              <a:xfrm>
                <a:off x="1417572" y="2996067"/>
                <a:ext cx="61878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4F6EC32-21E9-6E97-A492-C06CD88F0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572" y="2996067"/>
                <a:ext cx="618782" cy="276999"/>
              </a:xfrm>
              <a:prstGeom prst="rect">
                <a:avLst/>
              </a:prstGeom>
              <a:blipFill>
                <a:blip r:embed="rId6"/>
                <a:stretch>
                  <a:fillRect l="-13861" t="-28261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A9170ABB-791E-13AD-7DF0-49CA3D400DA6}"/>
              </a:ext>
            </a:extLst>
          </p:cNvPr>
          <p:cNvSpPr txBox="1"/>
          <p:nvPr/>
        </p:nvSpPr>
        <p:spPr>
          <a:xfrm>
            <a:off x="1371455" y="3331654"/>
            <a:ext cx="2991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Training over sliding windows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F75697A-A150-DD5B-2D4A-E7F495180D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9736" y="1065655"/>
            <a:ext cx="1543257" cy="63125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28A58AE-5C8B-6F6B-CFDB-F459C6B4DA83}"/>
              </a:ext>
            </a:extLst>
          </p:cNvPr>
          <p:cNvSpPr/>
          <p:nvPr/>
        </p:nvSpPr>
        <p:spPr>
          <a:xfrm>
            <a:off x="2529657" y="1270634"/>
            <a:ext cx="151048" cy="1660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025F7F6-5B48-2F76-43EC-75A5E9F18D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8253" y="1610184"/>
            <a:ext cx="1543257" cy="63125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FFCC08D-5975-2812-B349-87E465018A93}"/>
              </a:ext>
            </a:extLst>
          </p:cNvPr>
          <p:cNvSpPr/>
          <p:nvPr/>
        </p:nvSpPr>
        <p:spPr>
          <a:xfrm>
            <a:off x="3024962" y="1813573"/>
            <a:ext cx="151048" cy="1660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8327CF3-061F-873E-8CAC-0BDFF1BB57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7213" y="1913351"/>
            <a:ext cx="1543257" cy="63125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47707F3-727E-69D2-81B6-B6D393172B5B}"/>
              </a:ext>
            </a:extLst>
          </p:cNvPr>
          <p:cNvSpPr/>
          <p:nvPr/>
        </p:nvSpPr>
        <p:spPr>
          <a:xfrm>
            <a:off x="4601357" y="2146948"/>
            <a:ext cx="151048" cy="1660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FCE8045-1496-08D6-4264-A177C5656FB9}"/>
              </a:ext>
            </a:extLst>
          </p:cNvPr>
          <p:cNvSpPr/>
          <p:nvPr/>
        </p:nvSpPr>
        <p:spPr>
          <a:xfrm>
            <a:off x="1387055" y="936491"/>
            <a:ext cx="3873725" cy="1874474"/>
          </a:xfrm>
          <a:prstGeom prst="rect">
            <a:avLst/>
          </a:prstGeom>
          <a:solidFill>
            <a:srgbClr val="F2ED1B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rapezoid 22">
            <a:extLst>
              <a:ext uri="{FF2B5EF4-FFF2-40B4-BE49-F238E27FC236}">
                <a16:creationId xmlns:a16="http://schemas.microsoft.com/office/drawing/2014/main" id="{E9FFA003-FDBA-91CC-E81F-24520583D0E4}"/>
              </a:ext>
            </a:extLst>
          </p:cNvPr>
          <p:cNvSpPr/>
          <p:nvPr/>
        </p:nvSpPr>
        <p:spPr>
          <a:xfrm rot="5400000">
            <a:off x="2333761" y="4727565"/>
            <a:ext cx="1455979" cy="384128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5856027-457D-862C-82C0-64A8D5857CFA}"/>
                  </a:ext>
                </a:extLst>
              </p:cNvPr>
              <p:cNvSpPr txBox="1"/>
              <p:nvPr/>
            </p:nvSpPr>
            <p:spPr>
              <a:xfrm>
                <a:off x="2849596" y="4791354"/>
                <a:ext cx="38948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5856027-457D-862C-82C0-64A8D5857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596" y="4791354"/>
                <a:ext cx="389485" cy="369332"/>
              </a:xfrm>
              <a:prstGeom prst="rect">
                <a:avLst/>
              </a:prstGeom>
              <a:blipFill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F2B547B-40F5-064E-7305-D4ABD5A592BA}"/>
                  </a:ext>
                </a:extLst>
              </p:cNvPr>
              <p:cNvSpPr txBox="1"/>
              <p:nvPr/>
            </p:nvSpPr>
            <p:spPr>
              <a:xfrm>
                <a:off x="1837355" y="3804004"/>
                <a:ext cx="888450" cy="3965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F2B547B-40F5-064E-7305-D4ABD5A59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355" y="3804004"/>
                <a:ext cx="888450" cy="396519"/>
              </a:xfrm>
              <a:prstGeom prst="rect">
                <a:avLst/>
              </a:prstGeom>
              <a:blipFill>
                <a:blip r:embed="rId9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1E41732-36E5-35F4-3F28-396DFCD8D8B0}"/>
                  </a:ext>
                </a:extLst>
              </p:cNvPr>
              <p:cNvSpPr txBox="1"/>
              <p:nvPr/>
            </p:nvSpPr>
            <p:spPr>
              <a:xfrm>
                <a:off x="3221590" y="3797069"/>
                <a:ext cx="930563" cy="394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1E41732-36E5-35F4-3F28-396DFCD8D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590" y="3797069"/>
                <a:ext cx="930563" cy="3945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F643BF90-4714-30A2-7855-A751AD68FBC9}"/>
              </a:ext>
            </a:extLst>
          </p:cNvPr>
          <p:cNvSpPr/>
          <p:nvPr/>
        </p:nvSpPr>
        <p:spPr>
          <a:xfrm>
            <a:off x="2145019" y="4293963"/>
            <a:ext cx="317278" cy="12601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6CAAEE6-9D56-DF79-C74B-5612FE3EA3DB}"/>
              </a:ext>
            </a:extLst>
          </p:cNvPr>
          <p:cNvCxnSpPr>
            <a:cxnSpLocks/>
          </p:cNvCxnSpPr>
          <p:nvPr/>
        </p:nvCxnSpPr>
        <p:spPr>
          <a:xfrm>
            <a:off x="2141242" y="4547585"/>
            <a:ext cx="3210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329408A-FD3B-189F-1BE4-DC4CAB3F55D8}"/>
              </a:ext>
            </a:extLst>
          </p:cNvPr>
          <p:cNvCxnSpPr>
            <a:cxnSpLocks/>
          </p:cNvCxnSpPr>
          <p:nvPr/>
        </p:nvCxnSpPr>
        <p:spPr>
          <a:xfrm>
            <a:off x="2141242" y="4791354"/>
            <a:ext cx="3210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A83B53F-CFFB-79D7-3EE4-C908741385AD}"/>
              </a:ext>
            </a:extLst>
          </p:cNvPr>
          <p:cNvCxnSpPr>
            <a:cxnSpLocks/>
          </p:cNvCxnSpPr>
          <p:nvPr/>
        </p:nvCxnSpPr>
        <p:spPr>
          <a:xfrm>
            <a:off x="2141242" y="5068285"/>
            <a:ext cx="3210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B40621-2909-8E89-CC36-17548C16F70E}"/>
              </a:ext>
            </a:extLst>
          </p:cNvPr>
          <p:cNvCxnSpPr>
            <a:cxnSpLocks/>
          </p:cNvCxnSpPr>
          <p:nvPr/>
        </p:nvCxnSpPr>
        <p:spPr>
          <a:xfrm>
            <a:off x="2141242" y="5322285"/>
            <a:ext cx="3210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1418FC72-6482-8E60-F0E2-1EE86FBFE9E4}"/>
              </a:ext>
            </a:extLst>
          </p:cNvPr>
          <p:cNvSpPr/>
          <p:nvPr/>
        </p:nvSpPr>
        <p:spPr>
          <a:xfrm>
            <a:off x="3524778" y="4580667"/>
            <a:ext cx="321057" cy="6131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1F0DF58-01E3-F6C9-7286-93757DB2F047}"/>
              </a:ext>
            </a:extLst>
          </p:cNvPr>
          <p:cNvCxnSpPr>
            <a:cxnSpLocks/>
          </p:cNvCxnSpPr>
          <p:nvPr/>
        </p:nvCxnSpPr>
        <p:spPr>
          <a:xfrm>
            <a:off x="3536515" y="4791354"/>
            <a:ext cx="3210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CD79147-296E-3A16-503D-833215D133B8}"/>
              </a:ext>
            </a:extLst>
          </p:cNvPr>
          <p:cNvCxnSpPr>
            <a:cxnSpLocks/>
          </p:cNvCxnSpPr>
          <p:nvPr/>
        </p:nvCxnSpPr>
        <p:spPr>
          <a:xfrm>
            <a:off x="3524778" y="4992952"/>
            <a:ext cx="3210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849BC3B-F29E-EB8E-0296-63F27D444B5B}"/>
              </a:ext>
            </a:extLst>
          </p:cNvPr>
          <p:cNvSpPr txBox="1"/>
          <p:nvPr/>
        </p:nvSpPr>
        <p:spPr>
          <a:xfrm>
            <a:off x="4254017" y="4368087"/>
            <a:ext cx="17105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Trained forecasting model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30F577C-34EA-494E-F837-A7BDD8FA1C4C}"/>
              </a:ext>
            </a:extLst>
          </p:cNvPr>
          <p:cNvSpPr/>
          <p:nvPr/>
        </p:nvSpPr>
        <p:spPr>
          <a:xfrm>
            <a:off x="1733811" y="3797069"/>
            <a:ext cx="2364506" cy="19497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B4E45E5-07C5-5B19-379C-273D8B182FEB}"/>
              </a:ext>
            </a:extLst>
          </p:cNvPr>
          <p:cNvSpPr txBox="1"/>
          <p:nvPr/>
        </p:nvSpPr>
        <p:spPr>
          <a:xfrm>
            <a:off x="7018578" y="3389270"/>
            <a:ext cx="262133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Similarity between NTL prediction and observation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similarity: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change/ reliable</a:t>
            </a:r>
          </a:p>
          <a:p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similarity: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Likely change point/ unreliable</a:t>
            </a:r>
            <a:endParaRPr lang="en-US" sz="1400" b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3" name="Rounded Rectangle 52">
            <a:extLst>
              <a:ext uri="{FF2B5EF4-FFF2-40B4-BE49-F238E27FC236}">
                <a16:creationId xmlns:a16="http://schemas.microsoft.com/office/drawing/2014/main" id="{F638ED9A-FB0F-6320-5BDE-228170F7BAA5}"/>
              </a:ext>
            </a:extLst>
          </p:cNvPr>
          <p:cNvSpPr/>
          <p:nvPr/>
        </p:nvSpPr>
        <p:spPr>
          <a:xfrm>
            <a:off x="6936445" y="3273066"/>
            <a:ext cx="2766458" cy="2166436"/>
          </a:xfrm>
          <a:prstGeom prst="roundRect">
            <a:avLst/>
          </a:prstGeom>
          <a:noFill/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634FEFD-620A-A219-A20E-1D6F112D75E9}"/>
                  </a:ext>
                </a:extLst>
              </p:cNvPr>
              <p:cNvSpPr txBox="1"/>
              <p:nvPr/>
            </p:nvSpPr>
            <p:spPr>
              <a:xfrm>
                <a:off x="1673240" y="2952144"/>
                <a:ext cx="51615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NTL of a pixel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634FEFD-620A-A219-A20E-1D6F112D7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240" y="2952144"/>
                <a:ext cx="5161554" cy="369332"/>
              </a:xfrm>
              <a:prstGeom prst="rect">
                <a:avLst/>
              </a:prstGeom>
              <a:blipFill>
                <a:blip r:embed="rId11"/>
                <a:stretch>
                  <a:fillRect l="-94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ounded Rectangle 52">
            <a:extLst>
              <a:ext uri="{FF2B5EF4-FFF2-40B4-BE49-F238E27FC236}">
                <a16:creationId xmlns:a16="http://schemas.microsoft.com/office/drawing/2014/main" id="{33C68F32-8573-DA9E-EED8-1D1C9EC8B774}"/>
              </a:ext>
            </a:extLst>
          </p:cNvPr>
          <p:cNvSpPr/>
          <p:nvPr/>
        </p:nvSpPr>
        <p:spPr>
          <a:xfrm>
            <a:off x="1066821" y="509647"/>
            <a:ext cx="4670284" cy="5751234"/>
          </a:xfrm>
          <a:prstGeom prst="round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66" descr="Chart&#10;&#10;Description automatically generated with medium confidence">
            <a:extLst>
              <a:ext uri="{FF2B5EF4-FFF2-40B4-BE49-F238E27FC236}">
                <a16:creationId xmlns:a16="http://schemas.microsoft.com/office/drawing/2014/main" id="{80949871-04DE-CCB0-BB0A-24D7F0785D3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9284" r="12826" b="4966"/>
          <a:stretch/>
        </p:blipFill>
        <p:spPr bwMode="auto">
          <a:xfrm>
            <a:off x="6821901" y="1482049"/>
            <a:ext cx="2503571" cy="1340473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A41CE9C2-C5BC-CAF3-8C98-F75547CBE2BA}"/>
              </a:ext>
            </a:extLst>
          </p:cNvPr>
          <p:cNvCxnSpPr>
            <a:cxnSpLocks/>
          </p:cNvCxnSpPr>
          <p:nvPr/>
        </p:nvCxnSpPr>
        <p:spPr>
          <a:xfrm flipV="1">
            <a:off x="4239564" y="2261232"/>
            <a:ext cx="2538217" cy="1907854"/>
          </a:xfrm>
          <a:prstGeom prst="bentConnector3">
            <a:avLst/>
          </a:prstGeom>
          <a:ln w="127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11805CE-A078-F049-6062-A7FFBBE92E55}"/>
                  </a:ext>
                </a:extLst>
              </p:cNvPr>
              <p:cNvSpPr txBox="1"/>
              <p:nvPr/>
            </p:nvSpPr>
            <p:spPr>
              <a:xfrm>
                <a:off x="1371585" y="5755623"/>
                <a:ext cx="3190449" cy="394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output window</a:t>
                </a:r>
              </a:p>
            </p:txBody>
          </p:sp>
        </mc:Choice>
        <mc:Fallback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11805CE-A078-F049-6062-A7FFBBE92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585" y="5755623"/>
                <a:ext cx="3190449" cy="394532"/>
              </a:xfrm>
              <a:prstGeom prst="rect">
                <a:avLst/>
              </a:prstGeom>
              <a:blipFill>
                <a:blip r:embed="rId13"/>
                <a:stretch>
                  <a:fillRect t="-7692"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>
            <a:extLst>
              <a:ext uri="{FF2B5EF4-FFF2-40B4-BE49-F238E27FC236}">
                <a16:creationId xmlns:a16="http://schemas.microsoft.com/office/drawing/2014/main" id="{34A9D288-A17B-AE2D-EEB3-E967339C7D45}"/>
              </a:ext>
            </a:extLst>
          </p:cNvPr>
          <p:cNvSpPr txBox="1"/>
          <p:nvPr/>
        </p:nvSpPr>
        <p:spPr>
          <a:xfrm>
            <a:off x="304799" y="103916"/>
            <a:ext cx="10866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Towards Global Electrification reliability from Black Marble Nighttime Lights and Machine learning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0525EEAB-CB44-64A1-22F2-921E1B818FB4}"/>
              </a:ext>
            </a:extLst>
          </p:cNvPr>
          <p:cNvCxnSpPr/>
          <p:nvPr/>
        </p:nvCxnSpPr>
        <p:spPr>
          <a:xfrm>
            <a:off x="8073686" y="2893556"/>
            <a:ext cx="0" cy="379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A5CF59DC-0939-9D9E-77EA-3F399BC89B4C}"/>
              </a:ext>
            </a:extLst>
          </p:cNvPr>
          <p:cNvSpPr txBox="1"/>
          <p:nvPr/>
        </p:nvSpPr>
        <p:spPr>
          <a:xfrm>
            <a:off x="6260907" y="5690688"/>
            <a:ext cx="4449425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Next Steps/ Outcome: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Global per-pixel estimates of electricity reliability,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power access frequency and consistency</a:t>
            </a:r>
          </a:p>
        </p:txBody>
      </p:sp>
    </p:spTree>
    <p:extLst>
      <p:ext uri="{BB962C8B-B14F-4D97-AF65-F5344CB8AC3E}">
        <p14:creationId xmlns:p14="http://schemas.microsoft.com/office/powerpoint/2010/main" val="3106876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F16B9F84-B015-BCD7-5EF8-34B8515E7437}"/>
              </a:ext>
            </a:extLst>
          </p:cNvPr>
          <p:cNvGrpSpPr/>
          <p:nvPr/>
        </p:nvGrpSpPr>
        <p:grpSpPr>
          <a:xfrm>
            <a:off x="607231" y="368393"/>
            <a:ext cx="8325852" cy="898523"/>
            <a:chOff x="409074" y="599226"/>
            <a:chExt cx="8325852" cy="89852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26DE7F5-2680-489A-0242-FF6E101B6B2F}"/>
                </a:ext>
              </a:extLst>
            </p:cNvPr>
            <p:cNvGrpSpPr/>
            <p:nvPr/>
          </p:nvGrpSpPr>
          <p:grpSpPr>
            <a:xfrm>
              <a:off x="409074" y="599226"/>
              <a:ext cx="8325852" cy="898523"/>
              <a:chOff x="723006" y="1667941"/>
              <a:chExt cx="10788672" cy="2564456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BE1362C-A12E-C82C-5E36-17AD11EB6126}"/>
                  </a:ext>
                </a:extLst>
              </p:cNvPr>
              <p:cNvSpPr/>
              <p:nvPr/>
            </p:nvSpPr>
            <p:spPr>
              <a:xfrm>
                <a:off x="723006" y="1953087"/>
                <a:ext cx="10745987" cy="2103510"/>
              </a:xfrm>
              <a:prstGeom prst="rect">
                <a:avLst/>
              </a:prstGeom>
              <a:ln>
                <a:noFill/>
              </a:ln>
            </p:spPr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ECA5354B-9B09-245C-689E-1A8EC3778670}"/>
                  </a:ext>
                </a:extLst>
              </p:cNvPr>
              <p:cNvSpPr/>
              <p:nvPr/>
            </p:nvSpPr>
            <p:spPr>
              <a:xfrm>
                <a:off x="950657" y="1667941"/>
                <a:ext cx="2064719" cy="991713"/>
              </a:xfrm>
              <a:custGeom>
                <a:avLst/>
                <a:gdLst>
                  <a:gd name="connsiteX0" fmla="*/ 0 w 2064719"/>
                  <a:gd name="connsiteY0" fmla="*/ 123883 h 1238831"/>
                  <a:gd name="connsiteX1" fmla="*/ 123883 w 2064719"/>
                  <a:gd name="connsiteY1" fmla="*/ 0 h 1238831"/>
                  <a:gd name="connsiteX2" fmla="*/ 1940836 w 2064719"/>
                  <a:gd name="connsiteY2" fmla="*/ 0 h 1238831"/>
                  <a:gd name="connsiteX3" fmla="*/ 2064719 w 2064719"/>
                  <a:gd name="connsiteY3" fmla="*/ 123883 h 1238831"/>
                  <a:gd name="connsiteX4" fmla="*/ 2064719 w 2064719"/>
                  <a:gd name="connsiteY4" fmla="*/ 1114948 h 1238831"/>
                  <a:gd name="connsiteX5" fmla="*/ 1940836 w 2064719"/>
                  <a:gd name="connsiteY5" fmla="*/ 1238831 h 1238831"/>
                  <a:gd name="connsiteX6" fmla="*/ 123883 w 2064719"/>
                  <a:gd name="connsiteY6" fmla="*/ 1238831 h 1238831"/>
                  <a:gd name="connsiteX7" fmla="*/ 0 w 2064719"/>
                  <a:gd name="connsiteY7" fmla="*/ 1114948 h 1238831"/>
                  <a:gd name="connsiteX8" fmla="*/ 0 w 2064719"/>
                  <a:gd name="connsiteY8" fmla="*/ 123883 h 123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4719" h="1238831">
                    <a:moveTo>
                      <a:pt x="0" y="123883"/>
                    </a:moveTo>
                    <a:cubicBezTo>
                      <a:pt x="0" y="55464"/>
                      <a:pt x="55464" y="0"/>
                      <a:pt x="123883" y="0"/>
                    </a:cubicBezTo>
                    <a:lnTo>
                      <a:pt x="1940836" y="0"/>
                    </a:lnTo>
                    <a:cubicBezTo>
                      <a:pt x="2009255" y="0"/>
                      <a:pt x="2064719" y="55464"/>
                      <a:pt x="2064719" y="123883"/>
                    </a:cubicBezTo>
                    <a:lnTo>
                      <a:pt x="2064719" y="1114948"/>
                    </a:lnTo>
                    <a:cubicBezTo>
                      <a:pt x="2064719" y="1183367"/>
                      <a:pt x="2009255" y="1238831"/>
                      <a:pt x="1940836" y="1238831"/>
                    </a:cubicBezTo>
                    <a:lnTo>
                      <a:pt x="123883" y="1238831"/>
                    </a:lnTo>
                    <a:cubicBezTo>
                      <a:pt x="55464" y="1238831"/>
                      <a:pt x="0" y="1183367"/>
                      <a:pt x="0" y="1114948"/>
                    </a:cubicBezTo>
                    <a:lnTo>
                      <a:pt x="0" y="123883"/>
                    </a:lnTo>
                    <a:close/>
                  </a:path>
                </a:pathLst>
              </a:custGeom>
              <a:solidFill>
                <a:srgbClr val="DDCC64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127724" tIns="127724" rIns="127724" bIns="127724" numCol="1" spcCol="1270" anchor="ctr" anchorCtr="0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2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Urbanization </a:t>
                </a:r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B01885EA-2696-ECE9-0E68-BD6267EB5AE5}"/>
                  </a:ext>
                </a:extLst>
              </p:cNvPr>
              <p:cNvSpPr/>
              <p:nvPr/>
            </p:nvSpPr>
            <p:spPr>
              <a:xfrm>
                <a:off x="3728009" y="2958644"/>
                <a:ext cx="2064719" cy="991713"/>
              </a:xfrm>
              <a:custGeom>
                <a:avLst/>
                <a:gdLst>
                  <a:gd name="connsiteX0" fmla="*/ 0 w 2064719"/>
                  <a:gd name="connsiteY0" fmla="*/ 123883 h 1238831"/>
                  <a:gd name="connsiteX1" fmla="*/ 123883 w 2064719"/>
                  <a:gd name="connsiteY1" fmla="*/ 0 h 1238831"/>
                  <a:gd name="connsiteX2" fmla="*/ 1940836 w 2064719"/>
                  <a:gd name="connsiteY2" fmla="*/ 0 h 1238831"/>
                  <a:gd name="connsiteX3" fmla="*/ 2064719 w 2064719"/>
                  <a:gd name="connsiteY3" fmla="*/ 123883 h 1238831"/>
                  <a:gd name="connsiteX4" fmla="*/ 2064719 w 2064719"/>
                  <a:gd name="connsiteY4" fmla="*/ 1114948 h 1238831"/>
                  <a:gd name="connsiteX5" fmla="*/ 1940836 w 2064719"/>
                  <a:gd name="connsiteY5" fmla="*/ 1238831 h 1238831"/>
                  <a:gd name="connsiteX6" fmla="*/ 123883 w 2064719"/>
                  <a:gd name="connsiteY6" fmla="*/ 1238831 h 1238831"/>
                  <a:gd name="connsiteX7" fmla="*/ 0 w 2064719"/>
                  <a:gd name="connsiteY7" fmla="*/ 1114948 h 1238831"/>
                  <a:gd name="connsiteX8" fmla="*/ 0 w 2064719"/>
                  <a:gd name="connsiteY8" fmla="*/ 123883 h 123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4719" h="1238831">
                    <a:moveTo>
                      <a:pt x="0" y="123883"/>
                    </a:moveTo>
                    <a:cubicBezTo>
                      <a:pt x="0" y="55464"/>
                      <a:pt x="55464" y="0"/>
                      <a:pt x="123883" y="0"/>
                    </a:cubicBezTo>
                    <a:lnTo>
                      <a:pt x="1940836" y="0"/>
                    </a:lnTo>
                    <a:cubicBezTo>
                      <a:pt x="2009255" y="0"/>
                      <a:pt x="2064719" y="55464"/>
                      <a:pt x="2064719" y="123883"/>
                    </a:cubicBezTo>
                    <a:lnTo>
                      <a:pt x="2064719" y="1114948"/>
                    </a:lnTo>
                    <a:cubicBezTo>
                      <a:pt x="2064719" y="1183367"/>
                      <a:pt x="2009255" y="1238831"/>
                      <a:pt x="1940836" y="1238831"/>
                    </a:cubicBezTo>
                    <a:lnTo>
                      <a:pt x="123883" y="1238831"/>
                    </a:lnTo>
                    <a:cubicBezTo>
                      <a:pt x="55464" y="1238831"/>
                      <a:pt x="0" y="1183367"/>
                      <a:pt x="0" y="1114948"/>
                    </a:cubicBezTo>
                    <a:lnTo>
                      <a:pt x="0" y="123883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spcFirstLastPara="0" vert="horz" wrap="square" lIns="127724" tIns="127724" rIns="127724" bIns="127724" numCol="1" spcCol="1270" anchor="ctr" anchorCtr="0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zh-CN" altLang="en-US" sz="1200" b="1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1200" b="1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en-US" sz="1200" b="1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</a:t>
                </a:r>
                <a:r>
                  <a:rPr lang="en-US" sz="1200" b="1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Population distribution</a:t>
                </a: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6979D613-3AB5-EA27-DB85-424F4DD24789}"/>
                  </a:ext>
                </a:extLst>
              </p:cNvPr>
              <p:cNvSpPr/>
              <p:nvPr/>
            </p:nvSpPr>
            <p:spPr>
              <a:xfrm>
                <a:off x="6580085" y="1866976"/>
                <a:ext cx="2064719" cy="991713"/>
              </a:xfrm>
              <a:custGeom>
                <a:avLst/>
                <a:gdLst>
                  <a:gd name="connsiteX0" fmla="*/ 0 w 2064719"/>
                  <a:gd name="connsiteY0" fmla="*/ 123883 h 1238831"/>
                  <a:gd name="connsiteX1" fmla="*/ 123883 w 2064719"/>
                  <a:gd name="connsiteY1" fmla="*/ 0 h 1238831"/>
                  <a:gd name="connsiteX2" fmla="*/ 1940836 w 2064719"/>
                  <a:gd name="connsiteY2" fmla="*/ 0 h 1238831"/>
                  <a:gd name="connsiteX3" fmla="*/ 2064719 w 2064719"/>
                  <a:gd name="connsiteY3" fmla="*/ 123883 h 1238831"/>
                  <a:gd name="connsiteX4" fmla="*/ 2064719 w 2064719"/>
                  <a:gd name="connsiteY4" fmla="*/ 1114948 h 1238831"/>
                  <a:gd name="connsiteX5" fmla="*/ 1940836 w 2064719"/>
                  <a:gd name="connsiteY5" fmla="*/ 1238831 h 1238831"/>
                  <a:gd name="connsiteX6" fmla="*/ 123883 w 2064719"/>
                  <a:gd name="connsiteY6" fmla="*/ 1238831 h 1238831"/>
                  <a:gd name="connsiteX7" fmla="*/ 0 w 2064719"/>
                  <a:gd name="connsiteY7" fmla="*/ 1114948 h 1238831"/>
                  <a:gd name="connsiteX8" fmla="*/ 0 w 2064719"/>
                  <a:gd name="connsiteY8" fmla="*/ 123883 h 123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4719" h="1238831">
                    <a:moveTo>
                      <a:pt x="0" y="123883"/>
                    </a:moveTo>
                    <a:cubicBezTo>
                      <a:pt x="0" y="55464"/>
                      <a:pt x="55464" y="0"/>
                      <a:pt x="123883" y="0"/>
                    </a:cubicBezTo>
                    <a:lnTo>
                      <a:pt x="1940836" y="0"/>
                    </a:lnTo>
                    <a:cubicBezTo>
                      <a:pt x="2009255" y="0"/>
                      <a:pt x="2064719" y="55464"/>
                      <a:pt x="2064719" y="123883"/>
                    </a:cubicBezTo>
                    <a:lnTo>
                      <a:pt x="2064719" y="1114948"/>
                    </a:lnTo>
                    <a:cubicBezTo>
                      <a:pt x="2064719" y="1183367"/>
                      <a:pt x="2009255" y="1238831"/>
                      <a:pt x="1940836" y="1238831"/>
                    </a:cubicBezTo>
                    <a:lnTo>
                      <a:pt x="123883" y="1238831"/>
                    </a:lnTo>
                    <a:cubicBezTo>
                      <a:pt x="55464" y="1238831"/>
                      <a:pt x="0" y="1183367"/>
                      <a:pt x="0" y="1114948"/>
                    </a:cubicBezTo>
                    <a:lnTo>
                      <a:pt x="0" y="123883"/>
                    </a:lnTo>
                    <a:close/>
                  </a:path>
                </a:pathLst>
              </a:custGeom>
              <a:solidFill>
                <a:srgbClr val="DDCC64">
                  <a:lumMod val="60000"/>
                  <a:lumOff val="40000"/>
                </a:srgbClr>
              </a:solidFill>
              <a:ln w="28575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spcFirstLastPara="0" vert="horz" wrap="square" lIns="127724" tIns="127724" rIns="127724" bIns="127724" numCol="1" spcCol="1270" anchor="ctr" anchorCtr="0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zh-CN" altLang="en-US" sz="12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12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en-US" sz="12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</a:t>
                </a:r>
                <a:r>
                  <a:rPr lang="en-US" sz="12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Population-weighted HDD/CDD</a:t>
                </a: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81BBF319-8C58-BBB4-FE17-A085504BEC9A}"/>
                  </a:ext>
                </a:extLst>
              </p:cNvPr>
              <p:cNvSpPr/>
              <p:nvPr/>
            </p:nvSpPr>
            <p:spPr>
              <a:xfrm>
                <a:off x="9446959" y="2462788"/>
                <a:ext cx="2064719" cy="991713"/>
              </a:xfrm>
              <a:custGeom>
                <a:avLst/>
                <a:gdLst>
                  <a:gd name="connsiteX0" fmla="*/ 0 w 2064719"/>
                  <a:gd name="connsiteY0" fmla="*/ 123883 h 1238831"/>
                  <a:gd name="connsiteX1" fmla="*/ 123883 w 2064719"/>
                  <a:gd name="connsiteY1" fmla="*/ 0 h 1238831"/>
                  <a:gd name="connsiteX2" fmla="*/ 1940836 w 2064719"/>
                  <a:gd name="connsiteY2" fmla="*/ 0 h 1238831"/>
                  <a:gd name="connsiteX3" fmla="*/ 2064719 w 2064719"/>
                  <a:gd name="connsiteY3" fmla="*/ 123883 h 1238831"/>
                  <a:gd name="connsiteX4" fmla="*/ 2064719 w 2064719"/>
                  <a:gd name="connsiteY4" fmla="*/ 1114948 h 1238831"/>
                  <a:gd name="connsiteX5" fmla="*/ 1940836 w 2064719"/>
                  <a:gd name="connsiteY5" fmla="*/ 1238831 h 1238831"/>
                  <a:gd name="connsiteX6" fmla="*/ 123883 w 2064719"/>
                  <a:gd name="connsiteY6" fmla="*/ 1238831 h 1238831"/>
                  <a:gd name="connsiteX7" fmla="*/ 0 w 2064719"/>
                  <a:gd name="connsiteY7" fmla="*/ 1114948 h 1238831"/>
                  <a:gd name="connsiteX8" fmla="*/ 0 w 2064719"/>
                  <a:gd name="connsiteY8" fmla="*/ 123883 h 123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4719" h="1238831">
                    <a:moveTo>
                      <a:pt x="0" y="123883"/>
                    </a:moveTo>
                    <a:cubicBezTo>
                      <a:pt x="0" y="55464"/>
                      <a:pt x="55464" y="0"/>
                      <a:pt x="123883" y="0"/>
                    </a:cubicBezTo>
                    <a:lnTo>
                      <a:pt x="1940836" y="0"/>
                    </a:lnTo>
                    <a:cubicBezTo>
                      <a:pt x="2009255" y="0"/>
                      <a:pt x="2064719" y="55464"/>
                      <a:pt x="2064719" y="123883"/>
                    </a:cubicBezTo>
                    <a:lnTo>
                      <a:pt x="2064719" y="1114948"/>
                    </a:lnTo>
                    <a:cubicBezTo>
                      <a:pt x="2064719" y="1183367"/>
                      <a:pt x="2009255" y="1238831"/>
                      <a:pt x="1940836" y="1238831"/>
                    </a:cubicBezTo>
                    <a:lnTo>
                      <a:pt x="123883" y="1238831"/>
                    </a:lnTo>
                    <a:cubicBezTo>
                      <a:pt x="55464" y="1238831"/>
                      <a:pt x="0" y="1183367"/>
                      <a:pt x="0" y="1114948"/>
                    </a:cubicBezTo>
                    <a:lnTo>
                      <a:pt x="0" y="123883"/>
                    </a:lnTo>
                    <a:close/>
                  </a:path>
                </a:pathLst>
              </a:custGeom>
              <a:solidFill>
                <a:srgbClr val="DDCC64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127724" tIns="127724" rIns="127724" bIns="127724" numCol="1" spcCol="1270" anchor="ctr" anchorCtr="0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2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Building energy use</a:t>
                </a: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91BB4AF-EF9C-FE80-FDD8-BF2B55556382}"/>
                  </a:ext>
                </a:extLst>
              </p:cNvPr>
              <p:cNvGrpSpPr/>
              <p:nvPr/>
            </p:nvGrpSpPr>
            <p:grpSpPr>
              <a:xfrm>
                <a:off x="6569957" y="3240685"/>
                <a:ext cx="2074847" cy="991712"/>
                <a:chOff x="2895329" y="0"/>
                <a:chExt cx="2074848" cy="1040189"/>
              </a:xfrm>
            </p:grpSpPr>
            <p:sp>
              <p:nvSpPr>
                <p:cNvPr id="19" name="Rectangle: Rounded Corners 18">
                  <a:extLst>
                    <a:ext uri="{FF2B5EF4-FFF2-40B4-BE49-F238E27FC236}">
                      <a16:creationId xmlns:a16="http://schemas.microsoft.com/office/drawing/2014/main" id="{60E1FBF4-73C7-54B6-C920-D679B38E4B1C}"/>
                    </a:ext>
                  </a:extLst>
                </p:cNvPr>
                <p:cNvSpPr/>
                <p:nvPr/>
              </p:nvSpPr>
              <p:spPr>
                <a:xfrm>
                  <a:off x="2895329" y="0"/>
                  <a:ext cx="2064719" cy="1040189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DDCC64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</a:ln>
                <a:effectLst/>
              </p:spPr>
            </p:sp>
            <p:sp>
              <p:nvSpPr>
                <p:cNvPr id="20" name="Rectangle: Rounded Corners 4">
                  <a:extLst>
                    <a:ext uri="{FF2B5EF4-FFF2-40B4-BE49-F238E27FC236}">
                      <a16:creationId xmlns:a16="http://schemas.microsoft.com/office/drawing/2014/main" id="{E19BCD8A-A446-8A4B-2A57-F493D3BE350F}"/>
                    </a:ext>
                  </a:extLst>
                </p:cNvPr>
                <p:cNvSpPr txBox="1"/>
                <p:nvPr/>
              </p:nvSpPr>
              <p:spPr>
                <a:xfrm>
                  <a:off x="2910296" y="98666"/>
                  <a:ext cx="2059881" cy="9033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spcFirstLastPara="0" vert="horz" wrap="square" lIns="91440" tIns="91440" rIns="91440" bIns="91440" numCol="1" spcCol="1270" anchor="ctr" anchorCtr="0">
                  <a:noAutofit/>
                </a:bodyPr>
                <a:lstStyle/>
                <a:p>
                  <a:pPr algn="ctr" defTabSz="10668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en-US" sz="1200" kern="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Per capita building floorspace</a:t>
                  </a:r>
                </a:p>
              </p:txBody>
            </p:sp>
          </p:grpSp>
          <p:sp>
            <p:nvSpPr>
              <p:cNvPr id="11" name="Arrow: Right 10">
                <a:extLst>
                  <a:ext uri="{FF2B5EF4-FFF2-40B4-BE49-F238E27FC236}">
                    <a16:creationId xmlns:a16="http://schemas.microsoft.com/office/drawing/2014/main" id="{389FDDE1-1949-96C2-6158-91A7DBF97E1F}"/>
                  </a:ext>
                </a:extLst>
              </p:cNvPr>
              <p:cNvSpPr/>
              <p:nvPr/>
            </p:nvSpPr>
            <p:spPr>
              <a:xfrm>
                <a:off x="3141102" y="2803063"/>
                <a:ext cx="488272" cy="322857"/>
              </a:xfrm>
              <a:prstGeom prst="rightArrow">
                <a:avLst/>
              </a:prstGeom>
              <a:solidFill>
                <a:srgbClr val="DDCC64"/>
              </a:solidFill>
              <a:ln w="12700" cap="flat" cmpd="sng" algn="ctr">
                <a:solidFill>
                  <a:srgbClr val="DDCC64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sz="1200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rrow: Right 11">
                <a:extLst>
                  <a:ext uri="{FF2B5EF4-FFF2-40B4-BE49-F238E27FC236}">
                    <a16:creationId xmlns:a16="http://schemas.microsoft.com/office/drawing/2014/main" id="{62251BA1-420D-A791-42AF-06CBCAD62978}"/>
                  </a:ext>
                </a:extLst>
              </p:cNvPr>
              <p:cNvSpPr/>
              <p:nvPr/>
            </p:nvSpPr>
            <p:spPr>
              <a:xfrm>
                <a:off x="5941523" y="3306345"/>
                <a:ext cx="488272" cy="322857"/>
              </a:xfrm>
              <a:prstGeom prst="rightArrow">
                <a:avLst/>
              </a:prstGeom>
              <a:solidFill>
                <a:srgbClr val="DDCC64"/>
              </a:solidFill>
              <a:ln w="12700" cap="flat" cmpd="sng" algn="ctr">
                <a:solidFill>
                  <a:srgbClr val="DDCC64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sz="1200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rrow: Right 12">
                <a:extLst>
                  <a:ext uri="{FF2B5EF4-FFF2-40B4-BE49-F238E27FC236}">
                    <a16:creationId xmlns:a16="http://schemas.microsoft.com/office/drawing/2014/main" id="{B6FD6C9B-1FB5-A96D-B692-A1E5A85EFAD0}"/>
                  </a:ext>
                </a:extLst>
              </p:cNvPr>
              <p:cNvSpPr/>
              <p:nvPr/>
            </p:nvSpPr>
            <p:spPr>
              <a:xfrm>
                <a:off x="8840368" y="3309772"/>
                <a:ext cx="488272" cy="322857"/>
              </a:xfrm>
              <a:prstGeom prst="rightArrow">
                <a:avLst/>
              </a:prstGeom>
              <a:solidFill>
                <a:srgbClr val="DDCC64"/>
              </a:solidFill>
              <a:ln w="12700" cap="flat" cmpd="sng" algn="ctr">
                <a:solidFill>
                  <a:srgbClr val="DDCC64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sz="1200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Arrow: Right 13">
                <a:extLst>
                  <a:ext uri="{FF2B5EF4-FFF2-40B4-BE49-F238E27FC236}">
                    <a16:creationId xmlns:a16="http://schemas.microsoft.com/office/drawing/2014/main" id="{CAB38094-B564-319E-1A69-8EC60BA08FED}"/>
                  </a:ext>
                </a:extLst>
              </p:cNvPr>
              <p:cNvSpPr/>
              <p:nvPr/>
            </p:nvSpPr>
            <p:spPr>
              <a:xfrm>
                <a:off x="5923389" y="2779004"/>
                <a:ext cx="488272" cy="322857"/>
              </a:xfrm>
              <a:prstGeom prst="rightArrow">
                <a:avLst/>
              </a:prstGeom>
              <a:solidFill>
                <a:srgbClr val="DDCC64"/>
              </a:solidFill>
              <a:ln w="12700" cap="flat" cmpd="sng" algn="ctr">
                <a:solidFill>
                  <a:srgbClr val="DDCC64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sz="1200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Arrow: Right 14">
                <a:extLst>
                  <a:ext uri="{FF2B5EF4-FFF2-40B4-BE49-F238E27FC236}">
                    <a16:creationId xmlns:a16="http://schemas.microsoft.com/office/drawing/2014/main" id="{55A1A8AA-4C0F-2433-C2EB-EB1DF17A97E4}"/>
                  </a:ext>
                </a:extLst>
              </p:cNvPr>
              <p:cNvSpPr/>
              <p:nvPr/>
            </p:nvSpPr>
            <p:spPr>
              <a:xfrm>
                <a:off x="8796681" y="2641635"/>
                <a:ext cx="488272" cy="322857"/>
              </a:xfrm>
              <a:prstGeom prst="rightArrow">
                <a:avLst/>
              </a:prstGeom>
              <a:solidFill>
                <a:srgbClr val="DDCC64"/>
              </a:solidFill>
              <a:ln w="12700" cap="flat" cmpd="sng" algn="ctr">
                <a:solidFill>
                  <a:srgbClr val="DDCC64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sz="1200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DE93DD6-C3D4-6B3F-3637-39A4AE3670CB}"/>
                  </a:ext>
                </a:extLst>
              </p:cNvPr>
              <p:cNvSpPr/>
              <p:nvPr/>
            </p:nvSpPr>
            <p:spPr>
              <a:xfrm>
                <a:off x="3720597" y="1667941"/>
                <a:ext cx="2064719" cy="991713"/>
              </a:xfrm>
              <a:custGeom>
                <a:avLst/>
                <a:gdLst>
                  <a:gd name="connsiteX0" fmla="*/ 0 w 2064719"/>
                  <a:gd name="connsiteY0" fmla="*/ 123883 h 1238831"/>
                  <a:gd name="connsiteX1" fmla="*/ 123883 w 2064719"/>
                  <a:gd name="connsiteY1" fmla="*/ 0 h 1238831"/>
                  <a:gd name="connsiteX2" fmla="*/ 1940836 w 2064719"/>
                  <a:gd name="connsiteY2" fmla="*/ 0 h 1238831"/>
                  <a:gd name="connsiteX3" fmla="*/ 2064719 w 2064719"/>
                  <a:gd name="connsiteY3" fmla="*/ 123883 h 1238831"/>
                  <a:gd name="connsiteX4" fmla="*/ 2064719 w 2064719"/>
                  <a:gd name="connsiteY4" fmla="*/ 1114948 h 1238831"/>
                  <a:gd name="connsiteX5" fmla="*/ 1940836 w 2064719"/>
                  <a:gd name="connsiteY5" fmla="*/ 1238831 h 1238831"/>
                  <a:gd name="connsiteX6" fmla="*/ 123883 w 2064719"/>
                  <a:gd name="connsiteY6" fmla="*/ 1238831 h 1238831"/>
                  <a:gd name="connsiteX7" fmla="*/ 0 w 2064719"/>
                  <a:gd name="connsiteY7" fmla="*/ 1114948 h 1238831"/>
                  <a:gd name="connsiteX8" fmla="*/ 0 w 2064719"/>
                  <a:gd name="connsiteY8" fmla="*/ 123883 h 123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4719" h="1238831">
                    <a:moveTo>
                      <a:pt x="0" y="123883"/>
                    </a:moveTo>
                    <a:cubicBezTo>
                      <a:pt x="0" y="55464"/>
                      <a:pt x="55464" y="0"/>
                      <a:pt x="123883" y="0"/>
                    </a:cubicBezTo>
                    <a:lnTo>
                      <a:pt x="1940836" y="0"/>
                    </a:lnTo>
                    <a:cubicBezTo>
                      <a:pt x="2009255" y="0"/>
                      <a:pt x="2064719" y="55464"/>
                      <a:pt x="2064719" y="123883"/>
                    </a:cubicBezTo>
                    <a:lnTo>
                      <a:pt x="2064719" y="1114948"/>
                    </a:lnTo>
                    <a:cubicBezTo>
                      <a:pt x="2064719" y="1183367"/>
                      <a:pt x="2009255" y="1238831"/>
                      <a:pt x="1940836" y="1238831"/>
                    </a:cubicBezTo>
                    <a:lnTo>
                      <a:pt x="123883" y="1238831"/>
                    </a:lnTo>
                    <a:cubicBezTo>
                      <a:pt x="55464" y="1238831"/>
                      <a:pt x="0" y="1183367"/>
                      <a:pt x="0" y="1114948"/>
                    </a:cubicBezTo>
                    <a:lnTo>
                      <a:pt x="0" y="123883"/>
                    </a:lnTo>
                    <a:close/>
                  </a:path>
                </a:pathLst>
              </a:custGeom>
              <a:solidFill>
                <a:srgbClr val="DDCC64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127724" tIns="127724" rIns="127724" bIns="127724" numCol="1" spcCol="1270" anchor="ctr" anchorCtr="0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2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Urban heat island</a:t>
                </a:r>
              </a:p>
            </p:txBody>
          </p:sp>
          <p:sp>
            <p:nvSpPr>
              <p:cNvPr id="17" name="Arrow: Right 16">
                <a:extLst>
                  <a:ext uri="{FF2B5EF4-FFF2-40B4-BE49-F238E27FC236}">
                    <a16:creationId xmlns:a16="http://schemas.microsoft.com/office/drawing/2014/main" id="{4E70C6C3-3ABA-A16F-86D2-0FE1C9C36BB3}"/>
                  </a:ext>
                </a:extLst>
              </p:cNvPr>
              <p:cNvSpPr/>
              <p:nvPr/>
            </p:nvSpPr>
            <p:spPr>
              <a:xfrm>
                <a:off x="3133715" y="2318599"/>
                <a:ext cx="488272" cy="322857"/>
              </a:xfrm>
              <a:prstGeom prst="rightArrow">
                <a:avLst/>
              </a:prstGeom>
              <a:solidFill>
                <a:srgbClr val="DDCC64"/>
              </a:solidFill>
              <a:ln w="12700" cap="flat" cmpd="sng" algn="ctr">
                <a:solidFill>
                  <a:srgbClr val="DDCC64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sz="1200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rrow: Right 17">
                <a:extLst>
                  <a:ext uri="{FF2B5EF4-FFF2-40B4-BE49-F238E27FC236}">
                    <a16:creationId xmlns:a16="http://schemas.microsoft.com/office/drawing/2014/main" id="{3AA77BC3-6424-5DA1-7B70-F1DA05EF0F84}"/>
                  </a:ext>
                </a:extLst>
              </p:cNvPr>
              <p:cNvSpPr/>
              <p:nvPr/>
            </p:nvSpPr>
            <p:spPr>
              <a:xfrm>
                <a:off x="5915119" y="2317861"/>
                <a:ext cx="488272" cy="322857"/>
              </a:xfrm>
              <a:prstGeom prst="rightArrow">
                <a:avLst/>
              </a:prstGeom>
              <a:solidFill>
                <a:srgbClr val="DDCC64"/>
              </a:solidFill>
              <a:ln w="12700" cap="flat" cmpd="sng" algn="ctr">
                <a:solidFill>
                  <a:srgbClr val="DDCC64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sz="1200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BB93DC6-1B6E-14D1-BC49-5ACC9A4942AB}"/>
                </a:ext>
              </a:extLst>
            </p:cNvPr>
            <p:cNvSpPr/>
            <p:nvPr/>
          </p:nvSpPr>
          <p:spPr>
            <a:xfrm>
              <a:off x="580949" y="1034815"/>
              <a:ext cx="1593388" cy="347472"/>
            </a:xfrm>
            <a:custGeom>
              <a:avLst/>
              <a:gdLst>
                <a:gd name="connsiteX0" fmla="*/ 0 w 2064719"/>
                <a:gd name="connsiteY0" fmla="*/ 123883 h 1238831"/>
                <a:gd name="connsiteX1" fmla="*/ 123883 w 2064719"/>
                <a:gd name="connsiteY1" fmla="*/ 0 h 1238831"/>
                <a:gd name="connsiteX2" fmla="*/ 1940836 w 2064719"/>
                <a:gd name="connsiteY2" fmla="*/ 0 h 1238831"/>
                <a:gd name="connsiteX3" fmla="*/ 2064719 w 2064719"/>
                <a:gd name="connsiteY3" fmla="*/ 123883 h 1238831"/>
                <a:gd name="connsiteX4" fmla="*/ 2064719 w 2064719"/>
                <a:gd name="connsiteY4" fmla="*/ 1114948 h 1238831"/>
                <a:gd name="connsiteX5" fmla="*/ 1940836 w 2064719"/>
                <a:gd name="connsiteY5" fmla="*/ 1238831 h 1238831"/>
                <a:gd name="connsiteX6" fmla="*/ 123883 w 2064719"/>
                <a:gd name="connsiteY6" fmla="*/ 1238831 h 1238831"/>
                <a:gd name="connsiteX7" fmla="*/ 0 w 2064719"/>
                <a:gd name="connsiteY7" fmla="*/ 1114948 h 1238831"/>
                <a:gd name="connsiteX8" fmla="*/ 0 w 2064719"/>
                <a:gd name="connsiteY8" fmla="*/ 123883 h 123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4719" h="1238831">
                  <a:moveTo>
                    <a:pt x="0" y="123883"/>
                  </a:moveTo>
                  <a:cubicBezTo>
                    <a:pt x="0" y="55464"/>
                    <a:pt x="55464" y="0"/>
                    <a:pt x="123883" y="0"/>
                  </a:cubicBezTo>
                  <a:lnTo>
                    <a:pt x="1940836" y="0"/>
                  </a:lnTo>
                  <a:cubicBezTo>
                    <a:pt x="2009255" y="0"/>
                    <a:pt x="2064719" y="55464"/>
                    <a:pt x="2064719" y="123883"/>
                  </a:cubicBezTo>
                  <a:lnTo>
                    <a:pt x="2064719" y="1114948"/>
                  </a:lnTo>
                  <a:cubicBezTo>
                    <a:pt x="2064719" y="1183367"/>
                    <a:pt x="2009255" y="1238831"/>
                    <a:pt x="1940836" y="1238831"/>
                  </a:cubicBezTo>
                  <a:lnTo>
                    <a:pt x="123883" y="1238831"/>
                  </a:lnTo>
                  <a:cubicBezTo>
                    <a:pt x="55464" y="1238831"/>
                    <a:pt x="0" y="1183367"/>
                    <a:pt x="0" y="1114948"/>
                  </a:cubicBezTo>
                  <a:lnTo>
                    <a:pt x="0" y="123883"/>
                  </a:lnTo>
                  <a:close/>
                </a:path>
              </a:pathLst>
            </a:custGeom>
            <a:solidFill>
              <a:srgbClr val="DDCC64">
                <a:lumMod val="60000"/>
                <a:lumOff val="4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spcFirstLastPara="0" vert="horz" wrap="square" lIns="127724" tIns="127724" rIns="127724" bIns="127724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Climate change </a:t>
              </a:r>
            </a:p>
          </p:txBody>
        </p:sp>
      </p:grpSp>
      <p:pic>
        <p:nvPicPr>
          <p:cNvPr id="22" name="Picture 10253">
            <a:extLst>
              <a:ext uri="{FF2B5EF4-FFF2-40B4-BE49-F238E27FC236}">
                <a16:creationId xmlns:a16="http://schemas.microsoft.com/office/drawing/2014/main" id="{0F8C82D0-6B47-2446-B379-91B586858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752" y="4262625"/>
            <a:ext cx="250983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256">
            <a:extLst>
              <a:ext uri="{FF2B5EF4-FFF2-40B4-BE49-F238E27FC236}">
                <a16:creationId xmlns:a16="http://schemas.microsoft.com/office/drawing/2014/main" id="{37760E63-6ED8-9D62-9CF6-67F7320D9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68" y="4167764"/>
            <a:ext cx="4719638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10258">
            <a:extLst>
              <a:ext uri="{FF2B5EF4-FFF2-40B4-BE49-F238E27FC236}">
                <a16:creationId xmlns:a16="http://schemas.microsoft.com/office/drawing/2014/main" id="{1779B4C6-BA18-14C5-155C-D34B7D2D5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25" y="4141740"/>
            <a:ext cx="4683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dirty="0">
                <a:latin typeface="Times New Roman" panose="02020603050405020304" pitchFamily="18" charset="0"/>
                <a:ea typeface="等线" panose="02010600030101010101" pitchFamily="2" charset="-122"/>
              </a:rPr>
              <a:t>2000</a:t>
            </a:r>
            <a:endParaRPr lang="en-US" alt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4423895-5E08-1091-79BD-CC99D963B127}"/>
              </a:ext>
            </a:extLst>
          </p:cNvPr>
          <p:cNvSpPr txBox="1">
            <a:spLocks/>
          </p:cNvSpPr>
          <p:nvPr/>
        </p:nvSpPr>
        <p:spPr>
          <a:xfrm>
            <a:off x="1577527" y="-54857"/>
            <a:ext cx="8565798" cy="487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Building Energy Modeling- Global Population distribution from 2000 to 2100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0C0928-600F-D713-F719-4E1E37F01A49}"/>
              </a:ext>
            </a:extLst>
          </p:cNvPr>
          <p:cNvCxnSpPr>
            <a:cxnSpLocks/>
          </p:cNvCxnSpPr>
          <p:nvPr/>
        </p:nvCxnSpPr>
        <p:spPr>
          <a:xfrm>
            <a:off x="279498" y="1384814"/>
            <a:ext cx="11679669" cy="0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Picture 117">
            <a:extLst>
              <a:ext uri="{FF2B5EF4-FFF2-40B4-BE49-F238E27FC236}">
                <a16:creationId xmlns:a16="http://schemas.microsoft.com/office/drawing/2014/main" id="{5C44D3D6-2D08-DDC8-2D8B-52F4FA006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251" y="1679022"/>
            <a:ext cx="2280046" cy="2264727"/>
          </a:xfrm>
          <a:prstGeom prst="rect">
            <a:avLst/>
          </a:prstGeom>
        </p:spPr>
      </p:pic>
      <p:grpSp>
        <p:nvGrpSpPr>
          <p:cNvPr id="142" name="Group 141">
            <a:extLst>
              <a:ext uri="{FF2B5EF4-FFF2-40B4-BE49-F238E27FC236}">
                <a16:creationId xmlns:a16="http://schemas.microsoft.com/office/drawing/2014/main" id="{D1CC5E97-082D-E02A-C773-6F09E96306F7}"/>
              </a:ext>
            </a:extLst>
          </p:cNvPr>
          <p:cNvGrpSpPr/>
          <p:nvPr/>
        </p:nvGrpSpPr>
        <p:grpSpPr>
          <a:xfrm>
            <a:off x="5996403" y="2554542"/>
            <a:ext cx="1393632" cy="1144352"/>
            <a:chOff x="4679648" y="881291"/>
            <a:chExt cx="1075843" cy="1600850"/>
          </a:xfrm>
        </p:grpSpPr>
        <p:sp>
          <p:nvSpPr>
            <p:cNvPr id="143" name="Rectangle: Rounded Corners 142">
              <a:extLst>
                <a:ext uri="{FF2B5EF4-FFF2-40B4-BE49-F238E27FC236}">
                  <a16:creationId xmlns:a16="http://schemas.microsoft.com/office/drawing/2014/main" id="{B2F648A2-6C20-4D99-5F0D-886640EC062A}"/>
                </a:ext>
              </a:extLst>
            </p:cNvPr>
            <p:cNvSpPr/>
            <p:nvPr/>
          </p:nvSpPr>
          <p:spPr>
            <a:xfrm>
              <a:off x="4679648" y="926438"/>
              <a:ext cx="1075843" cy="149293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02F54F5C-3CEE-1DE6-EB62-24E7410F209F}"/>
                </a:ext>
              </a:extLst>
            </p:cNvPr>
            <p:cNvSpPr txBox="1"/>
            <p:nvPr/>
          </p:nvSpPr>
          <p:spPr>
            <a:xfrm>
              <a:off x="4755118" y="881291"/>
              <a:ext cx="976954" cy="1600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567156">
                <a:lnSpc>
                  <a:spcPct val="125000"/>
                </a:lnSpc>
                <a:defRPr/>
              </a:pPr>
              <a:r>
                <a:rPr lang="en-US" altLang="zh-CN" sz="1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Gravity based population redistribution model</a:t>
              </a:r>
              <a:endParaRPr lang="zh-CN" altLang="en-US" sz="1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98C819A4-4954-7D27-BB26-EF7791AE6236}"/>
              </a:ext>
            </a:extLst>
          </p:cNvPr>
          <p:cNvGrpSpPr/>
          <p:nvPr/>
        </p:nvGrpSpPr>
        <p:grpSpPr>
          <a:xfrm>
            <a:off x="845142" y="2554541"/>
            <a:ext cx="1393632" cy="1144352"/>
            <a:chOff x="4679648" y="900443"/>
            <a:chExt cx="1075843" cy="1600849"/>
          </a:xfrm>
        </p:grpSpPr>
        <p:sp>
          <p:nvSpPr>
            <p:cNvPr id="146" name="Rectangle: Rounded Corners 145">
              <a:extLst>
                <a:ext uri="{FF2B5EF4-FFF2-40B4-BE49-F238E27FC236}">
                  <a16:creationId xmlns:a16="http://schemas.microsoft.com/office/drawing/2014/main" id="{2B25500E-2854-D3AC-5B7B-8FD800E389DA}"/>
                </a:ext>
              </a:extLst>
            </p:cNvPr>
            <p:cNvSpPr/>
            <p:nvPr/>
          </p:nvSpPr>
          <p:spPr>
            <a:xfrm>
              <a:off x="4679648" y="926438"/>
              <a:ext cx="1075843" cy="149293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endParaRPr lang="en-US"/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88E3C1A0-BF07-85B2-5EE5-3F796703C447}"/>
                </a:ext>
              </a:extLst>
            </p:cNvPr>
            <p:cNvSpPr txBox="1"/>
            <p:nvPr/>
          </p:nvSpPr>
          <p:spPr>
            <a:xfrm>
              <a:off x="4679648" y="900443"/>
              <a:ext cx="1050481" cy="1600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567156">
                <a:lnSpc>
                  <a:spcPct val="125000"/>
                </a:lnSpc>
                <a:defRPr/>
              </a:pPr>
              <a:r>
                <a:rPr lang="en-US" altLang="zh-CN" sz="1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Random forest based  </a:t>
              </a:r>
              <a:r>
                <a:rPr lang="en-US" altLang="zh-CN" sz="1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dasymetric</a:t>
              </a:r>
              <a:r>
                <a:rPr lang="en-US" altLang="zh-CN" sz="1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model</a:t>
              </a:r>
              <a:endParaRPr lang="zh-CN" altLang="en-US" sz="1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8" name="Arrow: Right 147">
            <a:extLst>
              <a:ext uri="{FF2B5EF4-FFF2-40B4-BE49-F238E27FC236}">
                <a16:creationId xmlns:a16="http://schemas.microsoft.com/office/drawing/2014/main" id="{71ED1400-31AB-7F07-5C0E-47E83AC0B0B0}"/>
              </a:ext>
            </a:extLst>
          </p:cNvPr>
          <p:cNvSpPr/>
          <p:nvPr/>
        </p:nvSpPr>
        <p:spPr>
          <a:xfrm>
            <a:off x="4986055" y="4991405"/>
            <a:ext cx="904300" cy="31229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Arrow: Down 149">
            <a:extLst>
              <a:ext uri="{FF2B5EF4-FFF2-40B4-BE49-F238E27FC236}">
                <a16:creationId xmlns:a16="http://schemas.microsoft.com/office/drawing/2014/main" id="{E608E354-164D-2B93-406E-A01C9F7D13B7}"/>
              </a:ext>
            </a:extLst>
          </p:cNvPr>
          <p:cNvSpPr/>
          <p:nvPr/>
        </p:nvSpPr>
        <p:spPr>
          <a:xfrm>
            <a:off x="1375463" y="3658914"/>
            <a:ext cx="300136" cy="52251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Arrow: Right 150">
            <a:extLst>
              <a:ext uri="{FF2B5EF4-FFF2-40B4-BE49-F238E27FC236}">
                <a16:creationId xmlns:a16="http://schemas.microsoft.com/office/drawing/2014/main" id="{F3D37539-8BAD-0D4B-EF1B-113DE0B8BED0}"/>
              </a:ext>
            </a:extLst>
          </p:cNvPr>
          <p:cNvSpPr/>
          <p:nvPr/>
        </p:nvSpPr>
        <p:spPr>
          <a:xfrm rot="5400000">
            <a:off x="6463231" y="3761577"/>
            <a:ext cx="527403" cy="31229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5C61666-FCAD-BE45-5D2A-06FADCC113EF}"/>
              </a:ext>
            </a:extLst>
          </p:cNvPr>
          <p:cNvSpPr txBox="1"/>
          <p:nvPr/>
        </p:nvSpPr>
        <p:spPr>
          <a:xfrm>
            <a:off x="4873849" y="4682835"/>
            <a:ext cx="2423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 year</a:t>
            </a:r>
          </a:p>
          <a:p>
            <a:r>
              <a:rPr lang="en-US" altLang="zh-CN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570AC2C4-015E-41A1-6F6C-C7FD9133A252}"/>
              </a:ext>
            </a:extLst>
          </p:cNvPr>
          <p:cNvSpPr/>
          <p:nvPr/>
        </p:nvSpPr>
        <p:spPr>
          <a:xfrm>
            <a:off x="6039046" y="1533185"/>
            <a:ext cx="2258952" cy="4576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distribution</a:t>
            </a:r>
          </a:p>
        </p:txBody>
      </p: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2A36F517-7A07-1C83-D93E-9074B9FFFFED}"/>
              </a:ext>
            </a:extLst>
          </p:cNvPr>
          <p:cNvCxnSpPr>
            <a:cxnSpLocks/>
          </p:cNvCxnSpPr>
          <p:nvPr/>
        </p:nvCxnSpPr>
        <p:spPr>
          <a:xfrm flipH="1" flipV="1">
            <a:off x="5206147" y="1728786"/>
            <a:ext cx="790257" cy="89141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8BB97868-2341-406F-9A67-6C15A1B29E1F}"/>
              </a:ext>
            </a:extLst>
          </p:cNvPr>
          <p:cNvCxnSpPr/>
          <p:nvPr/>
        </p:nvCxnSpPr>
        <p:spPr>
          <a:xfrm flipH="1">
            <a:off x="5206147" y="3577862"/>
            <a:ext cx="820593" cy="36588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1511E3E3-5D57-9E8C-623D-E40D8BF48A00}"/>
              </a:ext>
            </a:extLst>
          </p:cNvPr>
          <p:cNvCxnSpPr/>
          <p:nvPr/>
        </p:nvCxnSpPr>
        <p:spPr>
          <a:xfrm flipV="1">
            <a:off x="2205921" y="1728786"/>
            <a:ext cx="832331" cy="89141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5B30AD92-569F-A62E-02EC-7E2BC6E87A6E}"/>
              </a:ext>
            </a:extLst>
          </p:cNvPr>
          <p:cNvCxnSpPr/>
          <p:nvPr/>
        </p:nvCxnSpPr>
        <p:spPr>
          <a:xfrm>
            <a:off x="2172005" y="3583647"/>
            <a:ext cx="866247" cy="33407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Rectangle 197">
            <a:extLst>
              <a:ext uri="{FF2B5EF4-FFF2-40B4-BE49-F238E27FC236}">
                <a16:creationId xmlns:a16="http://schemas.microsoft.com/office/drawing/2014/main" id="{69B504C8-FFC7-AD81-69A7-F683467E895F}"/>
              </a:ext>
            </a:extLst>
          </p:cNvPr>
          <p:cNvSpPr/>
          <p:nvPr/>
        </p:nvSpPr>
        <p:spPr>
          <a:xfrm>
            <a:off x="6570784" y="1726515"/>
            <a:ext cx="962123" cy="4576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2010-2100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00585751-3648-532C-3197-4B588F5A176A}"/>
              </a:ext>
            </a:extLst>
          </p:cNvPr>
          <p:cNvSpPr/>
          <p:nvPr/>
        </p:nvSpPr>
        <p:spPr>
          <a:xfrm>
            <a:off x="389734" y="1570258"/>
            <a:ext cx="2258952" cy="457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distribution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030D826D-4756-5875-073B-275646D9E926}"/>
              </a:ext>
            </a:extLst>
          </p:cNvPr>
          <p:cNvSpPr/>
          <p:nvPr/>
        </p:nvSpPr>
        <p:spPr>
          <a:xfrm>
            <a:off x="1054119" y="1758740"/>
            <a:ext cx="543739" cy="4576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919170DC-3467-0F00-ACBB-EADC8FC1DBB2}"/>
              </a:ext>
            </a:extLst>
          </p:cNvPr>
          <p:cNvSpPr txBox="1"/>
          <p:nvPr/>
        </p:nvSpPr>
        <p:spPr>
          <a:xfrm>
            <a:off x="7586390" y="2882319"/>
            <a:ext cx="963502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</a:t>
            </a:r>
          </a:p>
          <a:p>
            <a:pPr algn="ctr"/>
            <a:r>
              <a:rPr lang="en-US" altLang="zh-CN" sz="1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urban</a:t>
            </a:r>
          </a:p>
          <a:p>
            <a:pPr algn="ctr"/>
            <a:r>
              <a:rPr lang="en-US" altLang="zh-CN" sz="1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boundary </a:t>
            </a:r>
            <a:endParaRPr lang="en-US" sz="1400" b="1" dirty="0"/>
          </a:p>
        </p:txBody>
      </p:sp>
      <p:sp>
        <p:nvSpPr>
          <p:cNvPr id="206" name="Arrow: Left 205">
            <a:extLst>
              <a:ext uri="{FF2B5EF4-FFF2-40B4-BE49-F238E27FC236}">
                <a16:creationId xmlns:a16="http://schemas.microsoft.com/office/drawing/2014/main" id="{B7FC39FA-B139-412C-859D-08C39DBC6BD5}"/>
              </a:ext>
            </a:extLst>
          </p:cNvPr>
          <p:cNvSpPr/>
          <p:nvPr/>
        </p:nvSpPr>
        <p:spPr>
          <a:xfrm flipV="1">
            <a:off x="7385669" y="2951471"/>
            <a:ext cx="196355" cy="210960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2E97C4-E94A-4789-B6E9-DA223FBDAEBD}"/>
              </a:ext>
            </a:extLst>
          </p:cNvPr>
          <p:cNvSpPr txBox="1"/>
          <p:nvPr/>
        </p:nvSpPr>
        <p:spPr>
          <a:xfrm>
            <a:off x="8656973" y="4253817"/>
            <a:ext cx="3073593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Next Steps: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Quantify </a:t>
            </a:r>
            <a:r>
              <a:rPr lang="en-US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annual electricity demand that was consumed, considering intermittency from NTL Reliability.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How electricity demand for low and no access areas evolve, given different socioeconomic and climate futures?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75B4E84-C569-3D4B-D8EB-2084859D73F7}"/>
              </a:ext>
            </a:extLst>
          </p:cNvPr>
          <p:cNvSpPr txBox="1"/>
          <p:nvPr/>
        </p:nvSpPr>
        <p:spPr>
          <a:xfrm>
            <a:off x="469674" y="6516655"/>
            <a:ext cx="2256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Y. Zhou, W. Xu</a:t>
            </a:r>
          </a:p>
        </p:txBody>
      </p:sp>
    </p:spTree>
    <p:extLst>
      <p:ext uri="{BB962C8B-B14F-4D97-AF65-F5344CB8AC3E}">
        <p14:creationId xmlns:p14="http://schemas.microsoft.com/office/powerpoint/2010/main" val="3656532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405</Words>
  <Application>Microsoft Office PowerPoint</Application>
  <PresentationFormat>Widescreen</PresentationFormat>
  <Paragraphs>74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Times New Roman</vt:lpstr>
      <vt:lpstr>TimesNewRomanPS-BoldMT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Chakraborty, Srija</dc:creator>
  <cp:lastModifiedBy>Chakraborty, Srija</cp:lastModifiedBy>
  <cp:revision>1</cp:revision>
  <dcterms:created xsi:type="dcterms:W3CDTF">2023-05-03T13:35:56Z</dcterms:created>
  <dcterms:modified xsi:type="dcterms:W3CDTF">2023-05-03T15:29:47Z</dcterms:modified>
</cp:coreProperties>
</file>