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411" r:id="rId2"/>
    <p:sldId id="413" r:id="rId3"/>
    <p:sldId id="436" r:id="rId4"/>
    <p:sldId id="438" r:id="rId5"/>
    <p:sldId id="437" r:id="rId6"/>
    <p:sldId id="439" r:id="rId7"/>
    <p:sldId id="440" r:id="rId8"/>
    <p:sldId id="441" r:id="rId9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94" autoAdjust="0"/>
    <p:restoredTop sz="97018" autoAdjust="0"/>
  </p:normalViewPr>
  <p:slideViewPr>
    <p:cSldViewPr snapToGrid="0" snapToObjects="1" showGuides="1">
      <p:cViewPr varScale="1">
        <p:scale>
          <a:sx n="63" d="100"/>
          <a:sy n="63" d="100"/>
        </p:scale>
        <p:origin x="9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47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2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1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7604760" cy="90805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/>
              <a:t>MODIS C7 Reprocessing Plan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20197" y="2903067"/>
            <a:ext cx="6461392" cy="13826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R" sz="2900" b="1" dirty="0"/>
              <a:t>Sadashiva Devadiga</a:t>
            </a:r>
            <a:r>
              <a:rPr lang="en-US" sz="2900" b="1" dirty="0"/>
              <a:t> </a:t>
            </a:r>
          </a:p>
          <a:p>
            <a:pPr marL="0" indent="0" algn="ctr">
              <a:buNone/>
            </a:pPr>
            <a:r>
              <a:rPr lang="en-US" sz="2300" b="1" dirty="0"/>
              <a:t>NASA GSFC</a:t>
            </a:r>
            <a:endParaRPr lang="en-U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58240" cy="365125"/>
          </a:xfrm>
        </p:spPr>
        <p:txBody>
          <a:bodyPr/>
          <a:lstStyle/>
          <a:p>
            <a:r>
              <a:rPr lang="en-US" dirty="0"/>
              <a:t>May 1-4,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Science Team Meeting</a:t>
            </a:r>
          </a:p>
        </p:txBody>
      </p:sp>
    </p:spTree>
    <p:extLst>
      <p:ext uri="{BB962C8B-B14F-4D97-AF65-F5344CB8AC3E}">
        <p14:creationId xmlns:p14="http://schemas.microsoft.com/office/powerpoint/2010/main" val="323406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C61 – Processing history</a:t>
            </a:r>
          </a:p>
          <a:p>
            <a:r>
              <a:rPr lang="en-US" b="1" dirty="0"/>
              <a:t>C7 and Beyond – Time line</a:t>
            </a:r>
          </a:p>
          <a:p>
            <a:r>
              <a:rPr lang="en-US" b="1" dirty="0"/>
              <a:t>C7 – L1, Atmosphere and 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208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5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C61 – Processing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/>
              <a:t>L1B reprocessing  (3 – 6 months)</a:t>
            </a:r>
          </a:p>
          <a:p>
            <a:pPr lvl="1"/>
            <a:r>
              <a:rPr lang="en-US" sz="2600" dirty="0"/>
              <a:t>Terra 06/2017 – 08/2017</a:t>
            </a:r>
          </a:p>
          <a:p>
            <a:pPr lvl="1"/>
            <a:r>
              <a:rPr lang="en-US" sz="2600" dirty="0"/>
              <a:t>Aqua 12/2017 – 03/2018</a:t>
            </a:r>
          </a:p>
          <a:p>
            <a:r>
              <a:rPr lang="en-US" sz="3600" b="1" dirty="0"/>
              <a:t>Atmosphere ( 6+ months)</a:t>
            </a:r>
          </a:p>
          <a:p>
            <a:pPr lvl="1"/>
            <a:r>
              <a:rPr lang="en-US" sz="2600" dirty="0"/>
              <a:t>Terra 07/2017 – 12/2017</a:t>
            </a:r>
          </a:p>
          <a:p>
            <a:pPr lvl="1"/>
            <a:r>
              <a:rPr lang="en-US" sz="2600" dirty="0"/>
              <a:t>Aqua 01/2018 – 03/2018</a:t>
            </a:r>
          </a:p>
          <a:p>
            <a:r>
              <a:rPr lang="en-US" sz="4000" b="1" dirty="0"/>
              <a:t>Land (~ 24 months)</a:t>
            </a:r>
          </a:p>
          <a:p>
            <a:pPr lvl="1"/>
            <a:r>
              <a:rPr lang="en-US" dirty="0"/>
              <a:t>Terra and Aqua (Tier1): 02/2020 – 12/2021</a:t>
            </a:r>
          </a:p>
          <a:p>
            <a:pPr lvl="1"/>
            <a:r>
              <a:rPr lang="en-US" dirty="0"/>
              <a:t>Terra and Aqua (Tier2): 2021 – in progress </a:t>
            </a:r>
          </a:p>
          <a:p>
            <a:pPr lvl="2"/>
            <a:r>
              <a:rPr lang="en-US" dirty="0"/>
              <a:t>MAIAC – to complete by May/June 2023</a:t>
            </a:r>
          </a:p>
          <a:p>
            <a:pPr lvl="2"/>
            <a:r>
              <a:rPr lang="en-US" dirty="0"/>
              <a:t>C62 DSR/PAR  reprocessing for the full mission period (2000 – 2023) to start in May 2023, expected to complete by Dec 2023.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0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C61 – Processing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Land </a:t>
            </a:r>
          </a:p>
          <a:p>
            <a:pPr lvl="1"/>
            <a:r>
              <a:rPr lang="en-US" dirty="0"/>
              <a:t>May be 18 months or less</a:t>
            </a:r>
          </a:p>
          <a:p>
            <a:pPr lvl="1"/>
            <a:r>
              <a:rPr lang="en-US" dirty="0"/>
              <a:t>Issues</a:t>
            </a:r>
          </a:p>
          <a:p>
            <a:pPr lvl="2"/>
            <a:r>
              <a:rPr lang="en-US" dirty="0"/>
              <a:t>Re-reprocessing of products/temporal periods needed to address production related and science algorithm issues revealed while reprocessing is in progress.</a:t>
            </a:r>
          </a:p>
          <a:p>
            <a:pPr lvl="2"/>
            <a:r>
              <a:rPr lang="en-US" dirty="0"/>
              <a:t>Production system shutdown for periodic maintenance and system upgrades </a:t>
            </a:r>
          </a:p>
          <a:p>
            <a:pPr lvl="2"/>
            <a:r>
              <a:rPr lang="en-US" dirty="0"/>
              <a:t>Production system problems, production database performance, export backlog</a:t>
            </a:r>
          </a:p>
          <a:p>
            <a:pPr lvl="2"/>
            <a:r>
              <a:rPr lang="en-US" dirty="0"/>
              <a:t>Some of these needed to be transitioned to Ubuntu OS prior to start of reprocessing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3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C7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C7 target start (Best Scenario)</a:t>
            </a:r>
          </a:p>
          <a:p>
            <a:pPr lvl="1"/>
            <a:r>
              <a:rPr lang="en-US" dirty="0"/>
              <a:t>L1B: early 2024</a:t>
            </a:r>
          </a:p>
          <a:p>
            <a:pPr lvl="1"/>
            <a:r>
              <a:rPr lang="en-US" dirty="0"/>
              <a:t>Atmosphere: Spring or Summer 2024</a:t>
            </a:r>
          </a:p>
          <a:p>
            <a:pPr lvl="1"/>
            <a:r>
              <a:rPr lang="en-US" dirty="0"/>
              <a:t>Land: Fall 2024</a:t>
            </a:r>
          </a:p>
          <a:p>
            <a:r>
              <a:rPr lang="en-US" b="1" dirty="0"/>
              <a:t>End of Mission processing (Phase F)</a:t>
            </a:r>
          </a:p>
          <a:p>
            <a:pPr lvl="1"/>
            <a:r>
              <a:rPr lang="en-US" dirty="0"/>
              <a:t>Depends on Senior Review outcome</a:t>
            </a:r>
          </a:p>
          <a:p>
            <a:pPr lvl="1"/>
            <a:r>
              <a:rPr lang="en-US" dirty="0"/>
              <a:t>Funding Scenarios for science team</a:t>
            </a:r>
          </a:p>
          <a:p>
            <a:pPr lvl="1"/>
            <a:r>
              <a:rPr lang="en-US" dirty="0"/>
              <a:t>Mission decommission timeline</a:t>
            </a:r>
          </a:p>
          <a:p>
            <a:pPr lvl="1"/>
            <a:r>
              <a:rPr lang="en-US" dirty="0"/>
              <a:t>C7.1 (only calibration change)/C8 (calibration + discipline science) reprocessing </a:t>
            </a:r>
          </a:p>
          <a:p>
            <a:pPr lvl="1"/>
            <a:r>
              <a:rPr lang="en-US" dirty="0"/>
              <a:t>Start in early 2026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C7: L1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107440"/>
            <a:ext cx="8534400" cy="51104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calibration changes and LUT are in place – many of these changes are already in C61 forward processing</a:t>
            </a:r>
          </a:p>
          <a:p>
            <a:r>
              <a:rPr lang="en-US" dirty="0"/>
              <a:t>Science Test in progress for atmosphere, test for land team expected to start in June.</a:t>
            </a:r>
          </a:p>
          <a:p>
            <a:r>
              <a:rPr lang="en-US" dirty="0"/>
              <a:t>Target start date for L1 collection reprocessing is early 2024</a:t>
            </a:r>
          </a:p>
          <a:p>
            <a:r>
              <a:rPr lang="en-US" dirty="0"/>
              <a:t>Schedule drivers</a:t>
            </a:r>
          </a:p>
          <a:p>
            <a:pPr lvl="1"/>
            <a:r>
              <a:rPr lang="en-US" dirty="0"/>
              <a:t>How much of downstream tests required (land and atmosphere)</a:t>
            </a:r>
          </a:p>
          <a:p>
            <a:pPr lvl="1"/>
            <a:r>
              <a:rPr lang="en-US" dirty="0"/>
              <a:t>Still to come</a:t>
            </a:r>
          </a:p>
          <a:p>
            <a:pPr lvl="2"/>
            <a:r>
              <a:rPr lang="en-US" dirty="0"/>
              <a:t>Required – geolocation change, land water mask</a:t>
            </a:r>
          </a:p>
          <a:p>
            <a:pPr lvl="2"/>
            <a:r>
              <a:rPr lang="en-US" dirty="0"/>
              <a:t>Optional – any post process that usually run with L1 (e.g. subset to Langley RC)</a:t>
            </a:r>
          </a:p>
          <a:p>
            <a:r>
              <a:rPr lang="en-US" dirty="0"/>
              <a:t>Impact from Orbital drift is expected to be minimal or none, calibrated products are expected to be nominal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C7: Atmosphere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107440"/>
            <a:ext cx="8534400" cy="51104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Algorithm change development in progress at SCF</a:t>
            </a:r>
          </a:p>
          <a:p>
            <a:r>
              <a:rPr lang="en-US" dirty="0"/>
              <a:t>Integration Test in progress at MODAPS for some of the PGEs.</a:t>
            </a:r>
          </a:p>
          <a:p>
            <a:r>
              <a:rPr lang="en-US" dirty="0"/>
              <a:t>Target start date – Summer 2024</a:t>
            </a:r>
          </a:p>
          <a:p>
            <a:r>
              <a:rPr lang="en-US" dirty="0"/>
              <a:t>Schedule drivers</a:t>
            </a:r>
          </a:p>
          <a:p>
            <a:pPr lvl="1"/>
            <a:r>
              <a:rPr lang="en-US" dirty="0"/>
              <a:t>Need for availability of C7 L1</a:t>
            </a:r>
          </a:p>
          <a:p>
            <a:pPr lvl="1"/>
            <a:r>
              <a:rPr lang="en-US" dirty="0"/>
              <a:t>Number of algorithm changes and complexity</a:t>
            </a:r>
          </a:p>
          <a:p>
            <a:pPr lvl="1"/>
            <a:r>
              <a:rPr lang="en-US" dirty="0"/>
              <a:t>Deviation from the current algorithm structure and use of new libraries</a:t>
            </a:r>
          </a:p>
          <a:p>
            <a:pPr lvl="1"/>
            <a:r>
              <a:rPr lang="en-US" dirty="0"/>
              <a:t>Delivery schedule</a:t>
            </a:r>
          </a:p>
          <a:p>
            <a:pPr lvl="1"/>
            <a:r>
              <a:rPr lang="en-US" dirty="0"/>
              <a:t>Product interdependency</a:t>
            </a:r>
          </a:p>
          <a:p>
            <a:pPr lvl="1"/>
            <a:r>
              <a:rPr lang="en-US" dirty="0"/>
              <a:t>Level of testing required at MODAPS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1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C7: 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107440"/>
            <a:ext cx="8534400" cy="5110480"/>
          </a:xfrm>
        </p:spPr>
        <p:txBody>
          <a:bodyPr>
            <a:normAutofit/>
          </a:bodyPr>
          <a:lstStyle/>
          <a:p>
            <a:r>
              <a:rPr lang="en-US" dirty="0"/>
              <a:t>In planning stage</a:t>
            </a:r>
          </a:p>
          <a:p>
            <a:r>
              <a:rPr lang="en-US" dirty="0"/>
              <a:t>Product specific changes not determined yet</a:t>
            </a:r>
          </a:p>
          <a:p>
            <a:r>
              <a:rPr lang="en-US" dirty="0"/>
              <a:t>Needs Polarization Correction based on the C7 L1B</a:t>
            </a:r>
          </a:p>
          <a:p>
            <a:r>
              <a:rPr lang="en-US" dirty="0"/>
              <a:t>Product specific science changes – need to weigh in effort/complexity vs change in product performance</a:t>
            </a:r>
          </a:p>
          <a:p>
            <a:r>
              <a:rPr lang="en-US" dirty="0"/>
              <a:t>MODIS C7 to VIIRS C3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0115"/>
      </p:ext>
    </p:extLst>
  </p:cSld>
  <p:clrMapOvr>
    <a:masterClrMapping/>
  </p:clrMapOvr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7799</TotalTime>
  <Words>550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NPP_FOR</vt:lpstr>
      <vt:lpstr>PowerPoint Presentation</vt:lpstr>
      <vt:lpstr>Outline</vt:lpstr>
      <vt:lpstr>C61 – Processing history</vt:lpstr>
      <vt:lpstr>C61 – Processing history</vt:lpstr>
      <vt:lpstr>C7 and Beyond</vt:lpstr>
      <vt:lpstr>C7: L1</vt:lpstr>
      <vt:lpstr>C7: Atmosphere</vt:lpstr>
      <vt:lpstr>C7: Land</vt:lpstr>
    </vt:vector>
  </TitlesOfParts>
  <Company>Lockheed Martin IS&amp;GS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Richard Ullman</dc:creator>
  <cp:lastModifiedBy>Devadiga, Sadashiva (GSFC-6190)</cp:lastModifiedBy>
  <cp:revision>619</cp:revision>
  <cp:lastPrinted>2018-10-12T14:43:04Z</cp:lastPrinted>
  <dcterms:created xsi:type="dcterms:W3CDTF">2016-06-02T14:25:09Z</dcterms:created>
  <dcterms:modified xsi:type="dcterms:W3CDTF">2023-05-01T20:57:31Z</dcterms:modified>
</cp:coreProperties>
</file>