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9.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49" r:id="rId2"/>
  </p:sldMasterIdLst>
  <p:notesMasterIdLst>
    <p:notesMasterId r:id="rId28"/>
  </p:notesMasterIdLst>
  <p:handoutMasterIdLst>
    <p:handoutMasterId r:id="rId29"/>
  </p:handoutMasterIdLst>
  <p:sldIdLst>
    <p:sldId id="256" r:id="rId3"/>
    <p:sldId id="257" r:id="rId4"/>
    <p:sldId id="355" r:id="rId5"/>
    <p:sldId id="337" r:id="rId6"/>
    <p:sldId id="338" r:id="rId7"/>
    <p:sldId id="317" r:id="rId8"/>
    <p:sldId id="339" r:id="rId9"/>
    <p:sldId id="340" r:id="rId10"/>
    <p:sldId id="373" r:id="rId11"/>
    <p:sldId id="374" r:id="rId12"/>
    <p:sldId id="363" r:id="rId13"/>
    <p:sldId id="370" r:id="rId14"/>
    <p:sldId id="364" r:id="rId15"/>
    <p:sldId id="365" r:id="rId16"/>
    <p:sldId id="366" r:id="rId17"/>
    <p:sldId id="367" r:id="rId18"/>
    <p:sldId id="368" r:id="rId19"/>
    <p:sldId id="369" r:id="rId20"/>
    <p:sldId id="371" r:id="rId21"/>
    <p:sldId id="372" r:id="rId22"/>
    <p:sldId id="375" r:id="rId23"/>
    <p:sldId id="377" r:id="rId24"/>
    <p:sldId id="314" r:id="rId25"/>
    <p:sldId id="306" r:id="rId26"/>
    <p:sldId id="356" r:id="rId27"/>
  </p:sldIdLst>
  <p:sldSz cx="9144000" cy="6858000" type="screen4x3"/>
  <p:notesSz cx="6948488" cy="9234488"/>
  <p:defaultTex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4"/>
    <p:restoredTop sz="94670"/>
  </p:normalViewPr>
  <p:slideViewPr>
    <p:cSldViewPr>
      <p:cViewPr varScale="1">
        <p:scale>
          <a:sx n="117" d="100"/>
          <a:sy n="117" d="100"/>
        </p:scale>
        <p:origin x="1560"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F6A7A1-A7BF-122C-E629-7E8FC39C9BE8}"/>
              </a:ext>
            </a:extLst>
          </p:cNvPr>
          <p:cNvSpPr>
            <a:spLocks noGrp="1"/>
          </p:cNvSpPr>
          <p:nvPr>
            <p:ph type="hdr" sz="quarter"/>
          </p:nvPr>
        </p:nvSpPr>
        <p:spPr>
          <a:xfrm>
            <a:off x="0" y="0"/>
            <a:ext cx="3011488" cy="461963"/>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a:extLst>
              <a:ext uri="{FF2B5EF4-FFF2-40B4-BE49-F238E27FC236}">
                <a16:creationId xmlns:a16="http://schemas.microsoft.com/office/drawing/2014/main" id="{8880D772-45A2-9741-2BB5-4C2CF0E3AB6D}"/>
              </a:ext>
            </a:extLst>
          </p:cNvPr>
          <p:cNvSpPr>
            <a:spLocks noGrp="1"/>
          </p:cNvSpPr>
          <p:nvPr>
            <p:ph type="dt" sz="quarter" idx="1"/>
          </p:nvPr>
        </p:nvSpPr>
        <p:spPr>
          <a:xfrm>
            <a:off x="3935413" y="0"/>
            <a:ext cx="3011487"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59B962D-13C8-6949-83E6-71A049D15F92}" type="datetime1">
              <a:rPr lang="en-US" altLang="en-US"/>
              <a:pPr/>
              <a:t>4/24/23</a:t>
            </a:fld>
            <a:endParaRPr lang="en-US" altLang="en-US"/>
          </a:p>
        </p:txBody>
      </p:sp>
      <p:sp>
        <p:nvSpPr>
          <p:cNvPr id="4" name="Footer Placeholder 3">
            <a:extLst>
              <a:ext uri="{FF2B5EF4-FFF2-40B4-BE49-F238E27FC236}">
                <a16:creationId xmlns:a16="http://schemas.microsoft.com/office/drawing/2014/main" id="{E32A4403-C182-1BF8-6799-B73F557BDF5C}"/>
              </a:ext>
            </a:extLst>
          </p:cNvPr>
          <p:cNvSpPr>
            <a:spLocks noGrp="1"/>
          </p:cNvSpPr>
          <p:nvPr>
            <p:ph type="ftr" sz="quarter" idx="2"/>
          </p:nvPr>
        </p:nvSpPr>
        <p:spPr>
          <a:xfrm>
            <a:off x="0" y="8770938"/>
            <a:ext cx="3011488" cy="461962"/>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16DACD9C-C780-800A-4A45-45F83E0E6F0A}"/>
              </a:ext>
            </a:extLst>
          </p:cNvPr>
          <p:cNvSpPr>
            <a:spLocks noGrp="1"/>
          </p:cNvSpPr>
          <p:nvPr>
            <p:ph type="sldNum" sz="quarter" idx="3"/>
          </p:nvPr>
        </p:nvSpPr>
        <p:spPr>
          <a:xfrm>
            <a:off x="3935413" y="8770938"/>
            <a:ext cx="3011487" cy="46196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23D25D-B972-6546-AF7C-6F471F054C8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017D3F78-D12E-6931-B171-4ADBA8952C8B}"/>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74" name="AutoShape 2">
            <a:extLst>
              <a:ext uri="{FF2B5EF4-FFF2-40B4-BE49-F238E27FC236}">
                <a16:creationId xmlns:a16="http://schemas.microsoft.com/office/drawing/2014/main" id="{B72A9F7C-088D-48FA-2C23-CE60FF972D25}"/>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75" name="AutoShape 3">
            <a:extLst>
              <a:ext uri="{FF2B5EF4-FFF2-40B4-BE49-F238E27FC236}">
                <a16:creationId xmlns:a16="http://schemas.microsoft.com/office/drawing/2014/main" id="{66EDF6F7-23D5-99FB-3EB7-85439A478912}"/>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76" name="AutoShape 4">
            <a:extLst>
              <a:ext uri="{FF2B5EF4-FFF2-40B4-BE49-F238E27FC236}">
                <a16:creationId xmlns:a16="http://schemas.microsoft.com/office/drawing/2014/main" id="{DF032134-2E95-B58C-4BD3-75885817F1BE}"/>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77" name="AutoShape 5">
            <a:extLst>
              <a:ext uri="{FF2B5EF4-FFF2-40B4-BE49-F238E27FC236}">
                <a16:creationId xmlns:a16="http://schemas.microsoft.com/office/drawing/2014/main" id="{4F2FCC9E-BD96-BF97-8CD0-B7DC022B14DB}"/>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78" name="AutoShape 6">
            <a:extLst>
              <a:ext uri="{FF2B5EF4-FFF2-40B4-BE49-F238E27FC236}">
                <a16:creationId xmlns:a16="http://schemas.microsoft.com/office/drawing/2014/main" id="{BEAE6254-F1CC-96CD-8F40-09F9DCD52C52}"/>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79" name="AutoShape 7">
            <a:extLst>
              <a:ext uri="{FF2B5EF4-FFF2-40B4-BE49-F238E27FC236}">
                <a16:creationId xmlns:a16="http://schemas.microsoft.com/office/drawing/2014/main" id="{B2F0AFC9-93FA-0E54-C65A-C22C3C6DFA2F}"/>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0" name="AutoShape 8">
            <a:extLst>
              <a:ext uri="{FF2B5EF4-FFF2-40B4-BE49-F238E27FC236}">
                <a16:creationId xmlns:a16="http://schemas.microsoft.com/office/drawing/2014/main" id="{3BC37CF6-15F0-1E74-19E4-67DE710B01DE}"/>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1" name="AutoShape 9">
            <a:extLst>
              <a:ext uri="{FF2B5EF4-FFF2-40B4-BE49-F238E27FC236}">
                <a16:creationId xmlns:a16="http://schemas.microsoft.com/office/drawing/2014/main" id="{93A53AE3-C962-9BD2-12EF-17865C795AD3}"/>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2" name="AutoShape 10">
            <a:extLst>
              <a:ext uri="{FF2B5EF4-FFF2-40B4-BE49-F238E27FC236}">
                <a16:creationId xmlns:a16="http://schemas.microsoft.com/office/drawing/2014/main" id="{444DE490-12D3-7D37-850D-CC777F7113F8}"/>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3" name="AutoShape 11">
            <a:extLst>
              <a:ext uri="{FF2B5EF4-FFF2-40B4-BE49-F238E27FC236}">
                <a16:creationId xmlns:a16="http://schemas.microsoft.com/office/drawing/2014/main" id="{1640D0B4-B15F-FEC9-30D7-E01BB39814C8}"/>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4" name="AutoShape 12">
            <a:extLst>
              <a:ext uri="{FF2B5EF4-FFF2-40B4-BE49-F238E27FC236}">
                <a16:creationId xmlns:a16="http://schemas.microsoft.com/office/drawing/2014/main" id="{29228983-4F8C-EA04-FC29-094326C02684}"/>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5" name="AutoShape 13">
            <a:extLst>
              <a:ext uri="{FF2B5EF4-FFF2-40B4-BE49-F238E27FC236}">
                <a16:creationId xmlns:a16="http://schemas.microsoft.com/office/drawing/2014/main" id="{DAF5985A-5D39-1FEB-27F5-150E22D0AC6D}"/>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6" name="AutoShape 14">
            <a:extLst>
              <a:ext uri="{FF2B5EF4-FFF2-40B4-BE49-F238E27FC236}">
                <a16:creationId xmlns:a16="http://schemas.microsoft.com/office/drawing/2014/main" id="{C2DD6B20-1D40-2E1D-3E99-E639B61357B7}"/>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7" name="AutoShape 15">
            <a:extLst>
              <a:ext uri="{FF2B5EF4-FFF2-40B4-BE49-F238E27FC236}">
                <a16:creationId xmlns:a16="http://schemas.microsoft.com/office/drawing/2014/main" id="{EE76434A-8E4D-DD61-DCC3-3509FFCDABD2}"/>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8" name="AutoShape 16">
            <a:extLst>
              <a:ext uri="{FF2B5EF4-FFF2-40B4-BE49-F238E27FC236}">
                <a16:creationId xmlns:a16="http://schemas.microsoft.com/office/drawing/2014/main" id="{8FF8FD02-DAC6-BFFD-E010-E3D9696B725E}"/>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89" name="AutoShape 17">
            <a:extLst>
              <a:ext uri="{FF2B5EF4-FFF2-40B4-BE49-F238E27FC236}">
                <a16:creationId xmlns:a16="http://schemas.microsoft.com/office/drawing/2014/main" id="{406CC60F-C4A8-ABC7-98D3-8968E1F90AF6}"/>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0" name="AutoShape 18">
            <a:extLst>
              <a:ext uri="{FF2B5EF4-FFF2-40B4-BE49-F238E27FC236}">
                <a16:creationId xmlns:a16="http://schemas.microsoft.com/office/drawing/2014/main" id="{6D07B7EE-A502-BFF1-E053-9852F38C7E40}"/>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1" name="AutoShape 19">
            <a:extLst>
              <a:ext uri="{FF2B5EF4-FFF2-40B4-BE49-F238E27FC236}">
                <a16:creationId xmlns:a16="http://schemas.microsoft.com/office/drawing/2014/main" id="{2555BA8E-B43D-9886-F4F3-0B1FBB4E911A}"/>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2" name="AutoShape 20">
            <a:extLst>
              <a:ext uri="{FF2B5EF4-FFF2-40B4-BE49-F238E27FC236}">
                <a16:creationId xmlns:a16="http://schemas.microsoft.com/office/drawing/2014/main" id="{7BDDC013-9175-D870-7296-7BBEC62CDC6E}"/>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3" name="AutoShape 21">
            <a:extLst>
              <a:ext uri="{FF2B5EF4-FFF2-40B4-BE49-F238E27FC236}">
                <a16:creationId xmlns:a16="http://schemas.microsoft.com/office/drawing/2014/main" id="{9D317269-1BD8-09DC-F760-5A2A2A6430BD}"/>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4" name="AutoShape 22">
            <a:extLst>
              <a:ext uri="{FF2B5EF4-FFF2-40B4-BE49-F238E27FC236}">
                <a16:creationId xmlns:a16="http://schemas.microsoft.com/office/drawing/2014/main" id="{C7126C6F-9727-822E-886B-BAB5784C4AC4}"/>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5" name="AutoShape 23">
            <a:extLst>
              <a:ext uri="{FF2B5EF4-FFF2-40B4-BE49-F238E27FC236}">
                <a16:creationId xmlns:a16="http://schemas.microsoft.com/office/drawing/2014/main" id="{D53734D7-6821-A7EA-9DD1-61DBCAA140A8}"/>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6" name="AutoShape 24">
            <a:extLst>
              <a:ext uri="{FF2B5EF4-FFF2-40B4-BE49-F238E27FC236}">
                <a16:creationId xmlns:a16="http://schemas.microsoft.com/office/drawing/2014/main" id="{9DEFEB64-47A8-34BC-51E3-8C4A50E739BA}"/>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7" name="AutoShape 25">
            <a:extLst>
              <a:ext uri="{FF2B5EF4-FFF2-40B4-BE49-F238E27FC236}">
                <a16:creationId xmlns:a16="http://schemas.microsoft.com/office/drawing/2014/main" id="{8073C02E-1124-12B4-AB5A-C9C74C421322}"/>
              </a:ext>
            </a:extLst>
          </p:cNvPr>
          <p:cNvSpPr>
            <a:spLocks noChangeArrowheads="1"/>
          </p:cNvSpPr>
          <p:nvPr/>
        </p:nvSpPr>
        <p:spPr bwMode="auto">
          <a:xfrm>
            <a:off x="0" y="0"/>
            <a:ext cx="6948488" cy="9234488"/>
          </a:xfrm>
          <a:prstGeom prst="roundRect">
            <a:avLst>
              <a:gd name="adj" fmla="val 19"/>
            </a:avLst>
          </a:prstGeom>
          <a:solidFill>
            <a:srgbClr val="FFFFFF"/>
          </a:solid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8" name="Text Box 26">
            <a:extLst>
              <a:ext uri="{FF2B5EF4-FFF2-40B4-BE49-F238E27FC236}">
                <a16:creationId xmlns:a16="http://schemas.microsoft.com/office/drawing/2014/main" id="{75967F62-15D8-7113-B4DC-1577BBD765EF}"/>
              </a:ext>
            </a:extLst>
          </p:cNvPr>
          <p:cNvSpPr txBox="1">
            <a:spLocks noChangeArrowheads="1"/>
          </p:cNvSpPr>
          <p:nvPr/>
        </p:nvSpPr>
        <p:spPr bwMode="auto">
          <a:xfrm>
            <a:off x="0" y="0"/>
            <a:ext cx="2976563" cy="458788"/>
          </a:xfrm>
          <a:prstGeom prst="rect">
            <a:avLst/>
          </a:prstGeom>
          <a:no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099" name="Text Box 27">
            <a:extLst>
              <a:ext uri="{FF2B5EF4-FFF2-40B4-BE49-F238E27FC236}">
                <a16:creationId xmlns:a16="http://schemas.microsoft.com/office/drawing/2014/main" id="{5C3E497B-0272-A832-6276-AD8B37D5017D}"/>
              </a:ext>
            </a:extLst>
          </p:cNvPr>
          <p:cNvSpPr txBox="1">
            <a:spLocks noChangeArrowheads="1"/>
          </p:cNvSpPr>
          <p:nvPr/>
        </p:nvSpPr>
        <p:spPr bwMode="auto">
          <a:xfrm>
            <a:off x="3937000" y="0"/>
            <a:ext cx="2976563" cy="458788"/>
          </a:xfrm>
          <a:prstGeom prst="rect">
            <a:avLst/>
          </a:prstGeom>
          <a:no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26653" name="Rectangle 28">
            <a:extLst>
              <a:ext uri="{FF2B5EF4-FFF2-40B4-BE49-F238E27FC236}">
                <a16:creationId xmlns:a16="http://schemas.microsoft.com/office/drawing/2014/main" id="{945C396C-C4E9-FAFD-0D97-532773B7430A}"/>
              </a:ext>
            </a:extLst>
          </p:cNvPr>
          <p:cNvSpPr>
            <a:spLocks noGrp="1" noChangeArrowheads="1"/>
          </p:cNvSpPr>
          <p:nvPr>
            <p:ph type="sldImg"/>
          </p:nvPr>
        </p:nvSpPr>
        <p:spPr bwMode="auto">
          <a:xfrm>
            <a:off x="1165225" y="692150"/>
            <a:ext cx="4576763" cy="3422650"/>
          </a:xfrm>
          <a:prstGeom prst="rect">
            <a:avLst/>
          </a:prstGeom>
          <a:solidFill>
            <a:srgbClr val="FFFFFF"/>
          </a:solidFill>
          <a:ln w="9360">
            <a:solidFill>
              <a:srgbClr val="000000"/>
            </a:solidFill>
            <a:miter lim="800000"/>
            <a:headEnd/>
            <a:tailEnd/>
          </a:ln>
        </p:spPr>
      </p:sp>
      <p:sp>
        <p:nvSpPr>
          <p:cNvPr id="3101" name="Rectangle 29">
            <a:extLst>
              <a:ext uri="{FF2B5EF4-FFF2-40B4-BE49-F238E27FC236}">
                <a16:creationId xmlns:a16="http://schemas.microsoft.com/office/drawing/2014/main" id="{C42D36E8-3B20-5A2B-4FD6-FA8A672B214F}"/>
              </a:ext>
            </a:extLst>
          </p:cNvPr>
          <p:cNvSpPr>
            <a:spLocks noGrp="1" noChangeArrowheads="1"/>
          </p:cNvSpPr>
          <p:nvPr>
            <p:ph type="body"/>
          </p:nvPr>
        </p:nvSpPr>
        <p:spPr bwMode="auto">
          <a:xfrm>
            <a:off x="925513" y="4386263"/>
            <a:ext cx="5056187" cy="4114800"/>
          </a:xfrm>
          <a:prstGeom prst="rect">
            <a:avLst/>
          </a:prstGeom>
          <a:noFill/>
          <a:ln w="9525">
            <a:noFill/>
            <a:round/>
            <a:headEnd/>
            <a:tailEnd/>
          </a:ln>
          <a:effectLst/>
        </p:spPr>
        <p:txBody>
          <a:bodyPr vert="horz" wrap="square" lIns="92520" tIns="46080" rIns="92520" bIns="46080" numCol="1" anchor="t" anchorCtr="0" compatLnSpc="1">
            <a:prstTxWarp prst="textNoShape">
              <a:avLst/>
            </a:prstTxWarp>
          </a:bodyPr>
          <a:lstStyle/>
          <a:p>
            <a:pPr lvl="0"/>
            <a:endParaRPr lang="en-US" noProof="0"/>
          </a:p>
        </p:txBody>
      </p:sp>
      <p:sp>
        <p:nvSpPr>
          <p:cNvPr id="3102" name="Text Box 30">
            <a:extLst>
              <a:ext uri="{FF2B5EF4-FFF2-40B4-BE49-F238E27FC236}">
                <a16:creationId xmlns:a16="http://schemas.microsoft.com/office/drawing/2014/main" id="{6AB8F639-2680-FDD9-4032-2D85457417C2}"/>
              </a:ext>
            </a:extLst>
          </p:cNvPr>
          <p:cNvSpPr txBox="1">
            <a:spLocks noChangeArrowheads="1"/>
          </p:cNvSpPr>
          <p:nvPr/>
        </p:nvSpPr>
        <p:spPr bwMode="auto">
          <a:xfrm>
            <a:off x="0" y="8740775"/>
            <a:ext cx="2976563" cy="458788"/>
          </a:xfrm>
          <a:prstGeom prst="rect">
            <a:avLst/>
          </a:prstGeom>
          <a:noFill/>
          <a:ln w="9525">
            <a:noFill/>
            <a:round/>
            <a:headEnd/>
            <a:tailEnd/>
          </a:ln>
          <a:effectLst/>
        </p:spPr>
        <p:txBody>
          <a:bodyPr wrap="none" anchor="ctr"/>
          <a:lstStyle/>
          <a:p>
            <a:pPr>
              <a:buFont typeface="Times New Roman" charset="0"/>
              <a:buNone/>
              <a:defRPr/>
            </a:pPr>
            <a:endParaRPr lang="en-US">
              <a:latin typeface="Times New Roman" charset="0"/>
              <a:ea typeface="+mn-ea"/>
            </a:endParaRPr>
          </a:p>
        </p:txBody>
      </p:sp>
      <p:sp>
        <p:nvSpPr>
          <p:cNvPr id="3103" name="Rectangle 31">
            <a:extLst>
              <a:ext uri="{FF2B5EF4-FFF2-40B4-BE49-F238E27FC236}">
                <a16:creationId xmlns:a16="http://schemas.microsoft.com/office/drawing/2014/main" id="{EBE808E6-13E9-22C7-D327-A491F5544DA5}"/>
              </a:ext>
            </a:extLst>
          </p:cNvPr>
          <p:cNvSpPr>
            <a:spLocks noGrp="1" noChangeArrowheads="1"/>
          </p:cNvSpPr>
          <p:nvPr>
            <p:ph type="sldNum"/>
          </p:nvPr>
        </p:nvSpPr>
        <p:spPr bwMode="auto">
          <a:xfrm>
            <a:off x="3937000" y="8770938"/>
            <a:ext cx="2970213" cy="422275"/>
          </a:xfrm>
          <a:prstGeom prst="rect">
            <a:avLst/>
          </a:prstGeom>
          <a:noFill/>
          <a:ln w="9525">
            <a:noFill/>
            <a:round/>
            <a:headEnd/>
            <a:tailEnd/>
          </a:ln>
          <a:effectLst/>
        </p:spPr>
        <p:txBody>
          <a:bodyPr vert="horz" wrap="square" lIns="92520" tIns="46080" rIns="92520" bIns="46080" numCol="1" anchor="b" anchorCtr="0" compatLnSpc="1">
            <a:prstTxWarp prst="textNoShape">
              <a:avLst/>
            </a:prstTxWarp>
          </a:bodyPr>
          <a:lstStyle>
            <a:lvl1pPr algn="r" eaLnBrk="1">
              <a:tabLst>
                <a:tab pos="723900" algn="l"/>
                <a:tab pos="1447800" algn="l"/>
                <a:tab pos="2171700" algn="l"/>
                <a:tab pos="2895600" algn="l"/>
              </a:tabLst>
              <a:defRPr sz="1200">
                <a:solidFill>
                  <a:srgbClr val="000000"/>
                </a:solidFill>
              </a:defRPr>
            </a:lvl1pPr>
          </a:lstStyle>
          <a:p>
            <a:fld id="{A6CB30A4-AACB-C447-9651-6F843870D780}"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31">
            <a:extLst>
              <a:ext uri="{FF2B5EF4-FFF2-40B4-BE49-F238E27FC236}">
                <a16:creationId xmlns:a16="http://schemas.microsoft.com/office/drawing/2014/main" id="{492491B8-FAAF-36CA-25A8-BBF02588AEB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1193791F-B295-0E44-A70C-1D0C907479D9}" type="slidenum">
              <a:rPr lang="en-US" altLang="en-US" sz="1200">
                <a:solidFill>
                  <a:srgbClr val="000000"/>
                </a:solidFill>
              </a:rPr>
              <a:pPr/>
              <a:t>1</a:t>
            </a:fld>
            <a:endParaRPr lang="en-US" altLang="en-US" sz="1200">
              <a:solidFill>
                <a:srgbClr val="000000"/>
              </a:solidFill>
            </a:endParaRPr>
          </a:p>
        </p:txBody>
      </p:sp>
      <p:sp>
        <p:nvSpPr>
          <p:cNvPr id="28675" name="Text Box 1">
            <a:extLst>
              <a:ext uri="{FF2B5EF4-FFF2-40B4-BE49-F238E27FC236}">
                <a16:creationId xmlns:a16="http://schemas.microsoft.com/office/drawing/2014/main" id="{6C900CF3-E5A8-50C4-2FDD-EC031556576E}"/>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36960AA4-0A7E-F94A-B86B-23C9A480E643}" type="slidenum">
              <a:rPr lang="en-US" altLang="en-US" sz="1200">
                <a:solidFill>
                  <a:srgbClr val="000000"/>
                </a:solidFill>
              </a:rPr>
              <a:pPr algn="r" eaLnBrk="1"/>
              <a:t>1</a:t>
            </a:fld>
            <a:endParaRPr lang="en-US" altLang="en-US" sz="1200">
              <a:solidFill>
                <a:srgbClr val="000000"/>
              </a:solidFill>
            </a:endParaRPr>
          </a:p>
        </p:txBody>
      </p:sp>
      <p:sp>
        <p:nvSpPr>
          <p:cNvPr id="28676" name="Text Box 2">
            <a:extLst>
              <a:ext uri="{FF2B5EF4-FFF2-40B4-BE49-F238E27FC236}">
                <a16:creationId xmlns:a16="http://schemas.microsoft.com/office/drawing/2014/main" id="{7F3F1895-CEB6-D6A0-E5EB-44A98358785A}"/>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BF405692-6B62-0B43-83E6-996070358BEE}" type="slidenum">
              <a:rPr lang="en-US" altLang="en-US" sz="1200">
                <a:solidFill>
                  <a:srgbClr val="000000"/>
                </a:solidFill>
              </a:rPr>
              <a:pPr algn="r" eaLnBrk="1"/>
              <a:t>1</a:t>
            </a:fld>
            <a:endParaRPr lang="en-US" altLang="en-US" sz="1200">
              <a:solidFill>
                <a:srgbClr val="000000"/>
              </a:solidFill>
            </a:endParaRPr>
          </a:p>
        </p:txBody>
      </p:sp>
      <p:sp>
        <p:nvSpPr>
          <p:cNvPr id="28677" name="Text Box 3">
            <a:extLst>
              <a:ext uri="{FF2B5EF4-FFF2-40B4-BE49-F238E27FC236}">
                <a16:creationId xmlns:a16="http://schemas.microsoft.com/office/drawing/2014/main" id="{6DE05C7A-DDDB-5FCC-5F50-5CADE2214B3B}"/>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63BE0069-F0D2-FA40-8EA5-563BF69C7852}" type="slidenum">
              <a:rPr lang="en-US" altLang="en-US" sz="1200">
                <a:solidFill>
                  <a:srgbClr val="000000"/>
                </a:solidFill>
              </a:rPr>
              <a:pPr algn="r" eaLnBrk="1"/>
              <a:t>1</a:t>
            </a:fld>
            <a:endParaRPr lang="en-US" altLang="en-US" sz="1200">
              <a:solidFill>
                <a:srgbClr val="000000"/>
              </a:solidFill>
            </a:endParaRPr>
          </a:p>
        </p:txBody>
      </p:sp>
      <p:sp>
        <p:nvSpPr>
          <p:cNvPr id="28678" name="Text Box 4">
            <a:extLst>
              <a:ext uri="{FF2B5EF4-FFF2-40B4-BE49-F238E27FC236}">
                <a16:creationId xmlns:a16="http://schemas.microsoft.com/office/drawing/2014/main" id="{7B7E13EE-59CD-805F-8C64-D03520F89972}"/>
              </a:ext>
            </a:extLst>
          </p:cNvPr>
          <p:cNvSpPr txBox="1">
            <a:spLocks noChangeArrowheads="1"/>
          </p:cNvSpPr>
          <p:nvPr/>
        </p:nvSpPr>
        <p:spPr bwMode="auto">
          <a:xfrm>
            <a:off x="3937000" y="8770938"/>
            <a:ext cx="29765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7F90321D-959F-A04B-961E-35F0BD85A1FA}" type="slidenum">
              <a:rPr lang="en-US" altLang="en-US" sz="1200">
                <a:solidFill>
                  <a:srgbClr val="000000"/>
                </a:solidFill>
              </a:rPr>
              <a:pPr algn="r" eaLnBrk="1"/>
              <a:t>1</a:t>
            </a:fld>
            <a:endParaRPr lang="en-US" altLang="en-US" sz="1200">
              <a:solidFill>
                <a:srgbClr val="000000"/>
              </a:solidFill>
            </a:endParaRPr>
          </a:p>
        </p:txBody>
      </p:sp>
      <p:sp>
        <p:nvSpPr>
          <p:cNvPr id="28679" name="Text Box 5">
            <a:extLst>
              <a:ext uri="{FF2B5EF4-FFF2-40B4-BE49-F238E27FC236}">
                <a16:creationId xmlns:a16="http://schemas.microsoft.com/office/drawing/2014/main" id="{7A5252F4-FB1E-D29D-B9C0-C163B820989F}"/>
              </a:ext>
            </a:extLst>
          </p:cNvPr>
          <p:cNvSpPr txBox="1">
            <a:spLocks noChangeArrowheads="1"/>
          </p:cNvSpPr>
          <p:nvPr/>
        </p:nvSpPr>
        <p:spPr bwMode="auto">
          <a:xfrm>
            <a:off x="1165225" y="692150"/>
            <a:ext cx="4616450" cy="3462338"/>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8680" name="Text Box 6">
            <a:extLst>
              <a:ext uri="{FF2B5EF4-FFF2-40B4-BE49-F238E27FC236}">
                <a16:creationId xmlns:a16="http://schemas.microsoft.com/office/drawing/2014/main" id="{D5481D86-05A6-283A-1513-D452EB8BFF85}"/>
              </a:ext>
            </a:extLst>
          </p:cNvPr>
          <p:cNvSpPr>
            <a:spLocks noChangeArrowheads="1"/>
          </p:cNvSpPr>
          <p:nvPr>
            <p:ph type="body"/>
          </p:nvPr>
        </p:nvSpPr>
        <p:spPr>
          <a:xfrm>
            <a:off x="925513" y="4386263"/>
            <a:ext cx="5095875" cy="416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90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Times New Roman" panose="02020603050405020304" pitchFamily="18" charset="0"/>
                <a:ea typeface="ＭＳ Ｐゴシック" panose="020B0600070205080204" pitchFamily="34" charset="-128"/>
              </a:rPr>
              <a:t> monitoring harmful blooms from space gives coastal communities ability to take precautionary measures</a:t>
            </a:r>
          </a:p>
          <a:p>
            <a:pPr marL="417513" lvl="1" indent="0">
              <a:lnSpc>
                <a:spcPct val="90000"/>
              </a:lnSpc>
              <a:spcBef>
                <a:spcPts val="90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Times New Roman" panose="02020603050405020304" pitchFamily="18" charset="0"/>
                <a:ea typeface="ＭＳ Ｐゴシック" panose="020B0600070205080204" pitchFamily="34" charset="-128"/>
              </a:rPr>
              <a:t> fishing bans</a:t>
            </a:r>
          </a:p>
          <a:p>
            <a:pPr marL="417513" lvl="1" indent="0">
              <a:lnSpc>
                <a:spcPct val="90000"/>
              </a:lnSpc>
              <a:spcBef>
                <a:spcPts val="90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Times New Roman" panose="02020603050405020304" pitchFamily="18" charset="0"/>
                <a:ea typeface="ＭＳ Ｐゴシック" panose="020B0600070205080204" pitchFamily="34" charset="-128"/>
              </a:rPr>
              <a:t> beach closures</a:t>
            </a:r>
          </a:p>
          <a:p>
            <a:pPr>
              <a:lnSpc>
                <a:spcPct val="90000"/>
              </a:lnSpc>
              <a:spcBef>
                <a:spcPts val="90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Times New Roman" panose="02020603050405020304" pitchFamily="18" charset="0"/>
                <a:ea typeface="ＭＳ Ｐゴシック" panose="020B0600070205080204" pitchFamily="34" charset="-128"/>
              </a:rPr>
              <a:t> image shows true color (top) and chlorophyll (bottom)  views of bloom in mouth of Mississippi</a:t>
            </a:r>
          </a:p>
          <a:p>
            <a:pPr>
              <a:lnSpc>
                <a:spcPct val="90000"/>
              </a:lnSpc>
              <a:spcBef>
                <a:spcPts val="90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Times New Roman" panose="02020603050405020304" pitchFamily="18" charset="0"/>
                <a:ea typeface="ＭＳ Ｐゴシック" panose="020B0600070205080204" pitchFamily="34" charset="-128"/>
              </a:rPr>
              <a:t> similar information was used to monitor a red tide bloom off coast of Texas last fall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11</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11</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11</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11</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7481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12</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12</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12</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12</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7857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13</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13</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13</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13</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3519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14</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14</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14</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14</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4717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15</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15</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15</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15</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8689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16</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16</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16</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16</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74318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17</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17</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17</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17</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10657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18</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18</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18</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18</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9749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19</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19</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19</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19</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0242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20</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20</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20</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20</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4011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31">
            <a:extLst>
              <a:ext uri="{FF2B5EF4-FFF2-40B4-BE49-F238E27FC236}">
                <a16:creationId xmlns:a16="http://schemas.microsoft.com/office/drawing/2014/main" id="{86008ED0-B9A9-0A30-3639-D95E1C71144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9762F86C-9DF8-C743-B64D-A028F0840035}" type="slidenum">
              <a:rPr lang="en-US" altLang="en-US" sz="1200">
                <a:solidFill>
                  <a:srgbClr val="000000"/>
                </a:solidFill>
              </a:rPr>
              <a:pPr/>
              <a:t>2</a:t>
            </a:fld>
            <a:endParaRPr lang="en-US" altLang="en-US" sz="1200">
              <a:solidFill>
                <a:srgbClr val="000000"/>
              </a:solidFill>
            </a:endParaRPr>
          </a:p>
        </p:txBody>
      </p:sp>
      <p:sp>
        <p:nvSpPr>
          <p:cNvPr id="31747" name="Text Box 1">
            <a:extLst>
              <a:ext uri="{FF2B5EF4-FFF2-40B4-BE49-F238E27FC236}">
                <a16:creationId xmlns:a16="http://schemas.microsoft.com/office/drawing/2014/main" id="{72E8B0E6-FA2B-6DC7-21E5-9B7325CF78EA}"/>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98C25779-5C10-4C4D-BB8E-D39520F34C18}" type="slidenum">
              <a:rPr lang="en-US" altLang="en-US" sz="1200">
                <a:solidFill>
                  <a:srgbClr val="000000"/>
                </a:solidFill>
              </a:rPr>
              <a:pPr algn="r" eaLnBrk="1"/>
              <a:t>2</a:t>
            </a:fld>
            <a:endParaRPr lang="en-US" altLang="en-US" sz="1200">
              <a:solidFill>
                <a:srgbClr val="000000"/>
              </a:solidFill>
            </a:endParaRPr>
          </a:p>
        </p:txBody>
      </p:sp>
      <p:sp>
        <p:nvSpPr>
          <p:cNvPr id="31748" name="Text Box 2">
            <a:extLst>
              <a:ext uri="{FF2B5EF4-FFF2-40B4-BE49-F238E27FC236}">
                <a16:creationId xmlns:a16="http://schemas.microsoft.com/office/drawing/2014/main" id="{50CE7632-EBBF-CDE1-C46B-4EE35F62906B}"/>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B7BD2A38-B919-2D4E-A82F-4F269D441653}" type="slidenum">
              <a:rPr lang="en-US" altLang="en-US" sz="1200">
                <a:solidFill>
                  <a:srgbClr val="000000"/>
                </a:solidFill>
              </a:rPr>
              <a:pPr algn="r" eaLnBrk="1"/>
              <a:t>2</a:t>
            </a:fld>
            <a:endParaRPr lang="en-US" altLang="en-US" sz="1200">
              <a:solidFill>
                <a:srgbClr val="000000"/>
              </a:solidFill>
            </a:endParaRPr>
          </a:p>
        </p:txBody>
      </p:sp>
      <p:sp>
        <p:nvSpPr>
          <p:cNvPr id="31749" name="Text Box 3">
            <a:extLst>
              <a:ext uri="{FF2B5EF4-FFF2-40B4-BE49-F238E27FC236}">
                <a16:creationId xmlns:a16="http://schemas.microsoft.com/office/drawing/2014/main" id="{3518E4FD-6FF4-C950-14CB-63A0BA532843}"/>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10820C1B-7D69-A047-BE73-B96E9C0BBC4F}" type="slidenum">
              <a:rPr lang="en-US" altLang="en-US" sz="1200">
                <a:solidFill>
                  <a:srgbClr val="000000"/>
                </a:solidFill>
              </a:rPr>
              <a:pPr algn="r" eaLnBrk="1"/>
              <a:t>2</a:t>
            </a:fld>
            <a:endParaRPr lang="en-US" altLang="en-US" sz="1200">
              <a:solidFill>
                <a:srgbClr val="000000"/>
              </a:solidFill>
            </a:endParaRPr>
          </a:p>
        </p:txBody>
      </p:sp>
      <p:sp>
        <p:nvSpPr>
          <p:cNvPr id="31750" name="Text Box 4">
            <a:extLst>
              <a:ext uri="{FF2B5EF4-FFF2-40B4-BE49-F238E27FC236}">
                <a16:creationId xmlns:a16="http://schemas.microsoft.com/office/drawing/2014/main" id="{53C9F732-1C46-6490-537C-56D71F74B22E}"/>
              </a:ext>
            </a:extLst>
          </p:cNvPr>
          <p:cNvSpPr txBox="1">
            <a:spLocks noChangeArrowheads="1"/>
          </p:cNvSpPr>
          <p:nvPr/>
        </p:nvSpPr>
        <p:spPr bwMode="auto">
          <a:xfrm>
            <a:off x="3937000" y="8770938"/>
            <a:ext cx="29765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522B6E7A-4448-DA4F-9487-CB681D9727DC}" type="slidenum">
              <a:rPr lang="en-US" altLang="en-US" sz="1200">
                <a:solidFill>
                  <a:srgbClr val="000000"/>
                </a:solidFill>
              </a:rPr>
              <a:pPr algn="r" eaLnBrk="1"/>
              <a:t>2</a:t>
            </a:fld>
            <a:endParaRPr lang="en-US" altLang="en-US" sz="1200">
              <a:solidFill>
                <a:srgbClr val="000000"/>
              </a:solidFill>
            </a:endParaRPr>
          </a:p>
        </p:txBody>
      </p:sp>
      <p:sp>
        <p:nvSpPr>
          <p:cNvPr id="31751" name="Text Box 5">
            <a:extLst>
              <a:ext uri="{FF2B5EF4-FFF2-40B4-BE49-F238E27FC236}">
                <a16:creationId xmlns:a16="http://schemas.microsoft.com/office/drawing/2014/main" id="{53BE6C87-802D-210C-7A65-DCD5EC791648}"/>
              </a:ext>
            </a:extLst>
          </p:cNvPr>
          <p:cNvSpPr txBox="1">
            <a:spLocks noChangeArrowheads="1"/>
          </p:cNvSpPr>
          <p:nvPr/>
        </p:nvSpPr>
        <p:spPr bwMode="auto">
          <a:xfrm>
            <a:off x="1165225" y="692150"/>
            <a:ext cx="4616450" cy="3462338"/>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1752" name="Text Box 6">
            <a:extLst>
              <a:ext uri="{FF2B5EF4-FFF2-40B4-BE49-F238E27FC236}">
                <a16:creationId xmlns:a16="http://schemas.microsoft.com/office/drawing/2014/main" id="{D4C8A0EB-7C88-EAD4-A972-88FAC0DC6F71}"/>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21</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21</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21</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21</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92273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22</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22</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22</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22</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57777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31">
            <a:extLst>
              <a:ext uri="{FF2B5EF4-FFF2-40B4-BE49-F238E27FC236}">
                <a16:creationId xmlns:a16="http://schemas.microsoft.com/office/drawing/2014/main" id="{E861A001-45FF-71EB-64B4-78972F24707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1561CB11-21D2-314E-92D1-1460CE41B819}" type="slidenum">
              <a:rPr lang="en-US" altLang="en-US" sz="1200">
                <a:solidFill>
                  <a:srgbClr val="000000"/>
                </a:solidFill>
              </a:rPr>
              <a:pPr/>
              <a:t>23</a:t>
            </a:fld>
            <a:endParaRPr lang="en-US" altLang="en-US" sz="1200">
              <a:solidFill>
                <a:srgbClr val="000000"/>
              </a:solidFill>
            </a:endParaRPr>
          </a:p>
        </p:txBody>
      </p:sp>
      <p:sp>
        <p:nvSpPr>
          <p:cNvPr id="61443" name="Text Box 1">
            <a:extLst>
              <a:ext uri="{FF2B5EF4-FFF2-40B4-BE49-F238E27FC236}">
                <a16:creationId xmlns:a16="http://schemas.microsoft.com/office/drawing/2014/main" id="{CC0DDDE6-8298-48DB-573B-ADEA6B47B5E5}"/>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C5C12AD7-CC3C-964E-B34D-0A2B4F23915B}" type="slidenum">
              <a:rPr lang="en-US" altLang="en-US" sz="1200">
                <a:solidFill>
                  <a:srgbClr val="000000"/>
                </a:solidFill>
              </a:rPr>
              <a:pPr algn="r" eaLnBrk="1"/>
              <a:t>23</a:t>
            </a:fld>
            <a:endParaRPr lang="en-US" altLang="en-US" sz="1200">
              <a:solidFill>
                <a:srgbClr val="000000"/>
              </a:solidFill>
            </a:endParaRPr>
          </a:p>
        </p:txBody>
      </p:sp>
      <p:sp>
        <p:nvSpPr>
          <p:cNvPr id="61444" name="Text Box 2">
            <a:extLst>
              <a:ext uri="{FF2B5EF4-FFF2-40B4-BE49-F238E27FC236}">
                <a16:creationId xmlns:a16="http://schemas.microsoft.com/office/drawing/2014/main" id="{4AF2CBA9-D7F0-3A1A-F53F-4FD8C2A37AC4}"/>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B7E6455A-0574-EB4A-9A22-ABF033F0BEDE}" type="slidenum">
              <a:rPr lang="en-US" altLang="en-US" sz="1200">
                <a:solidFill>
                  <a:srgbClr val="000000"/>
                </a:solidFill>
              </a:rPr>
              <a:pPr algn="r" eaLnBrk="1"/>
              <a:t>23</a:t>
            </a:fld>
            <a:endParaRPr lang="en-US" altLang="en-US" sz="1200">
              <a:solidFill>
                <a:srgbClr val="000000"/>
              </a:solidFill>
            </a:endParaRPr>
          </a:p>
        </p:txBody>
      </p:sp>
      <p:sp>
        <p:nvSpPr>
          <p:cNvPr id="61445" name="Text Box 3">
            <a:extLst>
              <a:ext uri="{FF2B5EF4-FFF2-40B4-BE49-F238E27FC236}">
                <a16:creationId xmlns:a16="http://schemas.microsoft.com/office/drawing/2014/main" id="{8C813317-827A-0D67-29BC-4524C999175B}"/>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0DA1319D-A8ED-7C41-A6B5-14391D1D8C16}" type="slidenum">
              <a:rPr lang="en-US" altLang="en-US" sz="1200">
                <a:solidFill>
                  <a:srgbClr val="000000"/>
                </a:solidFill>
              </a:rPr>
              <a:pPr algn="r" eaLnBrk="1"/>
              <a:t>23</a:t>
            </a:fld>
            <a:endParaRPr lang="en-US" altLang="en-US" sz="1200">
              <a:solidFill>
                <a:srgbClr val="000000"/>
              </a:solidFill>
            </a:endParaRPr>
          </a:p>
        </p:txBody>
      </p:sp>
      <p:sp>
        <p:nvSpPr>
          <p:cNvPr id="61446" name="Text Box 4">
            <a:extLst>
              <a:ext uri="{FF2B5EF4-FFF2-40B4-BE49-F238E27FC236}">
                <a16:creationId xmlns:a16="http://schemas.microsoft.com/office/drawing/2014/main" id="{83F8365B-327D-78F5-684F-75BC53A42288}"/>
              </a:ext>
            </a:extLst>
          </p:cNvPr>
          <p:cNvSpPr txBox="1">
            <a:spLocks noChangeArrowheads="1"/>
          </p:cNvSpPr>
          <p:nvPr/>
        </p:nvSpPr>
        <p:spPr bwMode="auto">
          <a:xfrm>
            <a:off x="3937000" y="8770938"/>
            <a:ext cx="29765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A6FCC1F9-CDAC-2942-BC27-E3E92766299B}" type="slidenum">
              <a:rPr lang="en-US" altLang="en-US" sz="1200">
                <a:solidFill>
                  <a:srgbClr val="000000"/>
                </a:solidFill>
              </a:rPr>
              <a:pPr algn="r" eaLnBrk="1"/>
              <a:t>23</a:t>
            </a:fld>
            <a:endParaRPr lang="en-US" altLang="en-US" sz="1200">
              <a:solidFill>
                <a:srgbClr val="000000"/>
              </a:solidFill>
            </a:endParaRPr>
          </a:p>
        </p:txBody>
      </p:sp>
      <p:sp>
        <p:nvSpPr>
          <p:cNvPr id="61447" name="Text Box 5">
            <a:extLst>
              <a:ext uri="{FF2B5EF4-FFF2-40B4-BE49-F238E27FC236}">
                <a16:creationId xmlns:a16="http://schemas.microsoft.com/office/drawing/2014/main" id="{E0635B54-B288-CD9C-224D-0E0674BE9B13}"/>
              </a:ext>
            </a:extLst>
          </p:cNvPr>
          <p:cNvSpPr txBox="1">
            <a:spLocks noChangeArrowheads="1"/>
          </p:cNvSpPr>
          <p:nvPr/>
        </p:nvSpPr>
        <p:spPr bwMode="auto">
          <a:xfrm>
            <a:off x="1165225" y="692150"/>
            <a:ext cx="4616450" cy="3462338"/>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1448" name="Text Box 6">
            <a:extLst>
              <a:ext uri="{FF2B5EF4-FFF2-40B4-BE49-F238E27FC236}">
                <a16:creationId xmlns:a16="http://schemas.microsoft.com/office/drawing/2014/main" id="{333490B9-5EAB-F281-0C3A-ECADAC61CEB8}"/>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94751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31">
            <a:extLst>
              <a:ext uri="{FF2B5EF4-FFF2-40B4-BE49-F238E27FC236}">
                <a16:creationId xmlns:a16="http://schemas.microsoft.com/office/drawing/2014/main" id="{7BB79F6B-FF77-A05A-1401-B96595AA877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F84984BE-7915-6949-933C-BADD34437021}" type="slidenum">
              <a:rPr lang="en-US" altLang="en-US" sz="1200">
                <a:solidFill>
                  <a:srgbClr val="000000"/>
                </a:solidFill>
              </a:rPr>
              <a:pPr/>
              <a:t>24</a:t>
            </a:fld>
            <a:endParaRPr lang="en-US" altLang="en-US" sz="1200">
              <a:solidFill>
                <a:srgbClr val="000000"/>
              </a:solidFill>
            </a:endParaRPr>
          </a:p>
        </p:txBody>
      </p:sp>
      <p:sp>
        <p:nvSpPr>
          <p:cNvPr id="63491" name="Text Box 1">
            <a:extLst>
              <a:ext uri="{FF2B5EF4-FFF2-40B4-BE49-F238E27FC236}">
                <a16:creationId xmlns:a16="http://schemas.microsoft.com/office/drawing/2014/main" id="{75449DEB-BD2A-E6E2-8028-4C3473D3B9FF}"/>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C8FBAC78-A8CC-2546-9083-C358553B9F20}" type="slidenum">
              <a:rPr lang="en-US" altLang="en-US" sz="1200">
                <a:solidFill>
                  <a:srgbClr val="000000"/>
                </a:solidFill>
              </a:rPr>
              <a:pPr algn="r" eaLnBrk="1"/>
              <a:t>24</a:t>
            </a:fld>
            <a:endParaRPr lang="en-US" altLang="en-US" sz="1200">
              <a:solidFill>
                <a:srgbClr val="000000"/>
              </a:solidFill>
            </a:endParaRPr>
          </a:p>
        </p:txBody>
      </p:sp>
      <p:sp>
        <p:nvSpPr>
          <p:cNvPr id="63492" name="Text Box 2">
            <a:extLst>
              <a:ext uri="{FF2B5EF4-FFF2-40B4-BE49-F238E27FC236}">
                <a16:creationId xmlns:a16="http://schemas.microsoft.com/office/drawing/2014/main" id="{A60E57BD-A68D-1353-B024-DE0099CB1585}"/>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DD048765-D7C2-9047-856C-0379F85BD65B}" type="slidenum">
              <a:rPr lang="en-US" altLang="en-US" sz="1200">
                <a:solidFill>
                  <a:srgbClr val="000000"/>
                </a:solidFill>
              </a:rPr>
              <a:pPr algn="r" eaLnBrk="1"/>
              <a:t>24</a:t>
            </a:fld>
            <a:endParaRPr lang="en-US" altLang="en-US" sz="1200">
              <a:solidFill>
                <a:srgbClr val="000000"/>
              </a:solidFill>
            </a:endParaRPr>
          </a:p>
        </p:txBody>
      </p:sp>
      <p:sp>
        <p:nvSpPr>
          <p:cNvPr id="63493" name="Text Box 3">
            <a:extLst>
              <a:ext uri="{FF2B5EF4-FFF2-40B4-BE49-F238E27FC236}">
                <a16:creationId xmlns:a16="http://schemas.microsoft.com/office/drawing/2014/main" id="{2CA03FC0-CF24-0A6E-AC74-42986AC1B8CB}"/>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F86783D8-843B-FE48-AB75-616C7D1019E6}" type="slidenum">
              <a:rPr lang="en-US" altLang="en-US" sz="1200">
                <a:solidFill>
                  <a:srgbClr val="000000"/>
                </a:solidFill>
              </a:rPr>
              <a:pPr algn="r" eaLnBrk="1"/>
              <a:t>24</a:t>
            </a:fld>
            <a:endParaRPr lang="en-US" altLang="en-US" sz="1200">
              <a:solidFill>
                <a:srgbClr val="000000"/>
              </a:solidFill>
            </a:endParaRPr>
          </a:p>
        </p:txBody>
      </p:sp>
      <p:sp>
        <p:nvSpPr>
          <p:cNvPr id="63494" name="Text Box 4">
            <a:extLst>
              <a:ext uri="{FF2B5EF4-FFF2-40B4-BE49-F238E27FC236}">
                <a16:creationId xmlns:a16="http://schemas.microsoft.com/office/drawing/2014/main" id="{5A7E9968-59F1-F1E0-E6BE-E7E6A12A9BB2}"/>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3495" name="Text Box 5">
            <a:extLst>
              <a:ext uri="{FF2B5EF4-FFF2-40B4-BE49-F238E27FC236}">
                <a16:creationId xmlns:a16="http://schemas.microsoft.com/office/drawing/2014/main" id="{C8906B03-A2EF-84BD-7BC7-30065C184957}"/>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7736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31">
            <a:extLst>
              <a:ext uri="{FF2B5EF4-FFF2-40B4-BE49-F238E27FC236}">
                <a16:creationId xmlns:a16="http://schemas.microsoft.com/office/drawing/2014/main" id="{321C4ADF-9CBA-8FB0-1A74-08656E20126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001350F9-4CF9-644B-B01B-9D4284EFBCEF}" type="slidenum">
              <a:rPr lang="en-US" altLang="en-US" sz="1200">
                <a:solidFill>
                  <a:srgbClr val="000000"/>
                </a:solidFill>
              </a:rPr>
              <a:pPr/>
              <a:t>25</a:t>
            </a:fld>
            <a:endParaRPr lang="en-US" altLang="en-US" sz="1200">
              <a:solidFill>
                <a:srgbClr val="000000"/>
              </a:solidFill>
            </a:endParaRPr>
          </a:p>
        </p:txBody>
      </p:sp>
      <p:sp>
        <p:nvSpPr>
          <p:cNvPr id="59395" name="Text Box 1">
            <a:extLst>
              <a:ext uri="{FF2B5EF4-FFF2-40B4-BE49-F238E27FC236}">
                <a16:creationId xmlns:a16="http://schemas.microsoft.com/office/drawing/2014/main" id="{DB38A823-E31C-E832-E0F0-9A9D9258C8CD}"/>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6D2A8977-99B2-6948-8FE2-30D2CFB93267}" type="slidenum">
              <a:rPr lang="en-US" altLang="en-US" sz="1200">
                <a:solidFill>
                  <a:srgbClr val="000000"/>
                </a:solidFill>
              </a:rPr>
              <a:pPr algn="r" eaLnBrk="1"/>
              <a:t>25</a:t>
            </a:fld>
            <a:endParaRPr lang="en-US" altLang="en-US" sz="1200">
              <a:solidFill>
                <a:srgbClr val="000000"/>
              </a:solidFill>
            </a:endParaRPr>
          </a:p>
        </p:txBody>
      </p:sp>
      <p:sp>
        <p:nvSpPr>
          <p:cNvPr id="59396" name="Text Box 2">
            <a:extLst>
              <a:ext uri="{FF2B5EF4-FFF2-40B4-BE49-F238E27FC236}">
                <a16:creationId xmlns:a16="http://schemas.microsoft.com/office/drawing/2014/main" id="{0894D812-C342-F95F-DA70-7A6AE45EF5B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C0293523-B8B3-8F40-A9D2-7BB9B1E186F9}" type="slidenum">
              <a:rPr lang="en-US" altLang="en-US" sz="1200">
                <a:solidFill>
                  <a:srgbClr val="000000"/>
                </a:solidFill>
              </a:rPr>
              <a:pPr algn="r" eaLnBrk="1"/>
              <a:t>25</a:t>
            </a:fld>
            <a:endParaRPr lang="en-US" altLang="en-US" sz="1200">
              <a:solidFill>
                <a:srgbClr val="000000"/>
              </a:solidFill>
            </a:endParaRPr>
          </a:p>
        </p:txBody>
      </p:sp>
      <p:sp>
        <p:nvSpPr>
          <p:cNvPr id="59397" name="Text Box 3">
            <a:extLst>
              <a:ext uri="{FF2B5EF4-FFF2-40B4-BE49-F238E27FC236}">
                <a16:creationId xmlns:a16="http://schemas.microsoft.com/office/drawing/2014/main" id="{5CC0FE4C-118F-0106-AC3D-1C6DE3D5E177}"/>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B15644F4-15A0-6847-A92C-739D47938559}" type="slidenum">
              <a:rPr lang="en-US" altLang="en-US" sz="1200">
                <a:solidFill>
                  <a:srgbClr val="000000"/>
                </a:solidFill>
              </a:rPr>
              <a:pPr algn="r" eaLnBrk="1"/>
              <a:t>25</a:t>
            </a:fld>
            <a:endParaRPr lang="en-US" altLang="en-US" sz="1200">
              <a:solidFill>
                <a:srgbClr val="000000"/>
              </a:solidFill>
            </a:endParaRPr>
          </a:p>
        </p:txBody>
      </p:sp>
      <p:sp>
        <p:nvSpPr>
          <p:cNvPr id="59398" name="Text Box 4">
            <a:extLst>
              <a:ext uri="{FF2B5EF4-FFF2-40B4-BE49-F238E27FC236}">
                <a16:creationId xmlns:a16="http://schemas.microsoft.com/office/drawing/2014/main" id="{790ECCFA-632F-980D-613A-1F3879BDF889}"/>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399" name="Text Box 5">
            <a:extLst>
              <a:ext uri="{FF2B5EF4-FFF2-40B4-BE49-F238E27FC236}">
                <a16:creationId xmlns:a16="http://schemas.microsoft.com/office/drawing/2014/main" id="{27DA064B-2E0D-CFB8-6BCB-92B3DB65ADA6}"/>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1">
            <a:extLst>
              <a:ext uri="{FF2B5EF4-FFF2-40B4-BE49-F238E27FC236}">
                <a16:creationId xmlns:a16="http://schemas.microsoft.com/office/drawing/2014/main" id="{E0EFC978-F356-2E3F-F860-FA744F715C8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564F339D-A774-B84E-8B5C-A9DBE26D4AE2}" type="slidenum">
              <a:rPr lang="en-US" altLang="en-US" sz="1200">
                <a:solidFill>
                  <a:srgbClr val="000000"/>
                </a:solidFill>
              </a:rPr>
              <a:pPr/>
              <a:t>4</a:t>
            </a:fld>
            <a:endParaRPr lang="en-US" altLang="en-US" sz="1200">
              <a:solidFill>
                <a:srgbClr val="000000"/>
              </a:solidFill>
            </a:endParaRPr>
          </a:p>
        </p:txBody>
      </p:sp>
      <p:sp>
        <p:nvSpPr>
          <p:cNvPr id="34819" name="Text Box 1">
            <a:extLst>
              <a:ext uri="{FF2B5EF4-FFF2-40B4-BE49-F238E27FC236}">
                <a16:creationId xmlns:a16="http://schemas.microsoft.com/office/drawing/2014/main" id="{F6EECEF9-C4F0-8479-EAE5-11593FFC05CD}"/>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1B0AD865-E087-5642-95A8-CA220A90DA0B}" type="slidenum">
              <a:rPr lang="en-US" altLang="en-US" sz="1200">
                <a:solidFill>
                  <a:srgbClr val="000000"/>
                </a:solidFill>
              </a:rPr>
              <a:pPr algn="r" eaLnBrk="1"/>
              <a:t>4</a:t>
            </a:fld>
            <a:endParaRPr lang="en-US" altLang="en-US" sz="1200">
              <a:solidFill>
                <a:srgbClr val="000000"/>
              </a:solidFill>
            </a:endParaRPr>
          </a:p>
        </p:txBody>
      </p:sp>
      <p:sp>
        <p:nvSpPr>
          <p:cNvPr id="34820" name="Text Box 2">
            <a:extLst>
              <a:ext uri="{FF2B5EF4-FFF2-40B4-BE49-F238E27FC236}">
                <a16:creationId xmlns:a16="http://schemas.microsoft.com/office/drawing/2014/main" id="{A7063704-0F70-F9F6-8D6D-0A40DE024FA0}"/>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B66C8DBC-8641-E94E-A1A0-8263E8FA07E3}" type="slidenum">
              <a:rPr lang="en-US" altLang="en-US" sz="1200">
                <a:solidFill>
                  <a:srgbClr val="000000"/>
                </a:solidFill>
              </a:rPr>
              <a:pPr algn="r" eaLnBrk="1"/>
              <a:t>4</a:t>
            </a:fld>
            <a:endParaRPr lang="en-US" altLang="en-US" sz="1200">
              <a:solidFill>
                <a:srgbClr val="000000"/>
              </a:solidFill>
            </a:endParaRPr>
          </a:p>
        </p:txBody>
      </p:sp>
      <p:sp>
        <p:nvSpPr>
          <p:cNvPr id="34821" name="Text Box 3">
            <a:extLst>
              <a:ext uri="{FF2B5EF4-FFF2-40B4-BE49-F238E27FC236}">
                <a16:creationId xmlns:a16="http://schemas.microsoft.com/office/drawing/2014/main" id="{3E8C3091-F339-4BD8-886B-FB8044AEED16}"/>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862809E-6DAE-F840-A3B3-1DA9D34C021D}" type="slidenum">
              <a:rPr lang="en-US" altLang="en-US" sz="1200">
                <a:solidFill>
                  <a:srgbClr val="000000"/>
                </a:solidFill>
              </a:rPr>
              <a:pPr algn="r" eaLnBrk="1"/>
              <a:t>4</a:t>
            </a:fld>
            <a:endParaRPr lang="en-US" altLang="en-US" sz="1200">
              <a:solidFill>
                <a:srgbClr val="000000"/>
              </a:solidFill>
            </a:endParaRPr>
          </a:p>
        </p:txBody>
      </p:sp>
      <p:sp>
        <p:nvSpPr>
          <p:cNvPr id="34822" name="Text Box 4">
            <a:extLst>
              <a:ext uri="{FF2B5EF4-FFF2-40B4-BE49-F238E27FC236}">
                <a16:creationId xmlns:a16="http://schemas.microsoft.com/office/drawing/2014/main" id="{62EF9E88-E902-940C-78B4-CB8651EA729A}"/>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4823" name="Text Box 5">
            <a:extLst>
              <a:ext uri="{FF2B5EF4-FFF2-40B4-BE49-F238E27FC236}">
                <a16:creationId xmlns:a16="http://schemas.microsoft.com/office/drawing/2014/main" id="{417D638A-DBF1-2E75-A46D-71D6F706DFC6}"/>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31">
            <a:extLst>
              <a:ext uri="{FF2B5EF4-FFF2-40B4-BE49-F238E27FC236}">
                <a16:creationId xmlns:a16="http://schemas.microsoft.com/office/drawing/2014/main" id="{E868CDA8-6C5F-F761-57FF-385E8DFCDBE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1489ACAE-AAA0-7043-B1BC-CA893955ADD4}" type="slidenum">
              <a:rPr lang="en-US" altLang="en-US" sz="1200">
                <a:solidFill>
                  <a:srgbClr val="000000"/>
                </a:solidFill>
              </a:rPr>
              <a:pPr/>
              <a:t>5</a:t>
            </a:fld>
            <a:endParaRPr lang="en-US" altLang="en-US" sz="1200">
              <a:solidFill>
                <a:srgbClr val="000000"/>
              </a:solidFill>
            </a:endParaRPr>
          </a:p>
        </p:txBody>
      </p:sp>
      <p:sp>
        <p:nvSpPr>
          <p:cNvPr id="38915" name="Text Box 1">
            <a:extLst>
              <a:ext uri="{FF2B5EF4-FFF2-40B4-BE49-F238E27FC236}">
                <a16:creationId xmlns:a16="http://schemas.microsoft.com/office/drawing/2014/main" id="{94DBD899-D966-75D4-0101-71AF9F08CE27}"/>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152A9821-ED65-BE4D-8F85-22DE947CFEB1}" type="slidenum">
              <a:rPr lang="en-US" altLang="en-US" sz="1200">
                <a:solidFill>
                  <a:srgbClr val="000000"/>
                </a:solidFill>
              </a:rPr>
              <a:pPr algn="r" eaLnBrk="1"/>
              <a:t>5</a:t>
            </a:fld>
            <a:endParaRPr lang="en-US" altLang="en-US" sz="1200">
              <a:solidFill>
                <a:srgbClr val="000000"/>
              </a:solidFill>
            </a:endParaRPr>
          </a:p>
        </p:txBody>
      </p:sp>
      <p:sp>
        <p:nvSpPr>
          <p:cNvPr id="38916" name="Text Box 2">
            <a:extLst>
              <a:ext uri="{FF2B5EF4-FFF2-40B4-BE49-F238E27FC236}">
                <a16:creationId xmlns:a16="http://schemas.microsoft.com/office/drawing/2014/main" id="{792C0C23-A078-B885-BEC0-8FA76B5B5992}"/>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CEC42FE0-1413-654D-BF51-D845CFAD8954}" type="slidenum">
              <a:rPr lang="en-US" altLang="en-US" sz="1200">
                <a:solidFill>
                  <a:srgbClr val="000000"/>
                </a:solidFill>
              </a:rPr>
              <a:pPr algn="r" eaLnBrk="1"/>
              <a:t>5</a:t>
            </a:fld>
            <a:endParaRPr lang="en-US" altLang="en-US" sz="1200">
              <a:solidFill>
                <a:srgbClr val="000000"/>
              </a:solidFill>
            </a:endParaRPr>
          </a:p>
        </p:txBody>
      </p:sp>
      <p:sp>
        <p:nvSpPr>
          <p:cNvPr id="38917" name="Text Box 3">
            <a:extLst>
              <a:ext uri="{FF2B5EF4-FFF2-40B4-BE49-F238E27FC236}">
                <a16:creationId xmlns:a16="http://schemas.microsoft.com/office/drawing/2014/main" id="{8D946400-4D0F-FB10-8071-E15533E9F047}"/>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13F85130-92B4-024A-9073-5C7C055ED54A}" type="slidenum">
              <a:rPr lang="en-US" altLang="en-US" sz="1200">
                <a:solidFill>
                  <a:srgbClr val="000000"/>
                </a:solidFill>
              </a:rPr>
              <a:pPr algn="r" eaLnBrk="1"/>
              <a:t>5</a:t>
            </a:fld>
            <a:endParaRPr lang="en-US" altLang="en-US" sz="1200">
              <a:solidFill>
                <a:srgbClr val="000000"/>
              </a:solidFill>
            </a:endParaRPr>
          </a:p>
        </p:txBody>
      </p:sp>
      <p:sp>
        <p:nvSpPr>
          <p:cNvPr id="38918" name="Text Box 4">
            <a:extLst>
              <a:ext uri="{FF2B5EF4-FFF2-40B4-BE49-F238E27FC236}">
                <a16:creationId xmlns:a16="http://schemas.microsoft.com/office/drawing/2014/main" id="{A9449040-223B-80AD-5BEA-4BE4EA478A4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8919" name="Text Box 5">
            <a:extLst>
              <a:ext uri="{FF2B5EF4-FFF2-40B4-BE49-F238E27FC236}">
                <a16:creationId xmlns:a16="http://schemas.microsoft.com/office/drawing/2014/main" id="{614FA21B-FF66-4BFD-C95C-7A8B1EE71347}"/>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31">
            <a:extLst>
              <a:ext uri="{FF2B5EF4-FFF2-40B4-BE49-F238E27FC236}">
                <a16:creationId xmlns:a16="http://schemas.microsoft.com/office/drawing/2014/main" id="{BB13E7BE-6BFD-2C29-0D42-C987E2D5178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49A5714D-C8CC-9D47-9C4E-B033A56A3BC0}" type="slidenum">
              <a:rPr lang="en-US" altLang="en-US" sz="1200">
                <a:solidFill>
                  <a:srgbClr val="000000"/>
                </a:solidFill>
              </a:rPr>
              <a:pPr/>
              <a:t>6</a:t>
            </a:fld>
            <a:endParaRPr lang="en-US" altLang="en-US" sz="1200">
              <a:solidFill>
                <a:srgbClr val="000000"/>
              </a:solidFill>
            </a:endParaRPr>
          </a:p>
        </p:txBody>
      </p:sp>
      <p:sp>
        <p:nvSpPr>
          <p:cNvPr id="36867" name="Text Box 1">
            <a:extLst>
              <a:ext uri="{FF2B5EF4-FFF2-40B4-BE49-F238E27FC236}">
                <a16:creationId xmlns:a16="http://schemas.microsoft.com/office/drawing/2014/main" id="{CE46CBB4-94AD-1A08-1D65-83B33B90AD7F}"/>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DC68632-7116-574D-B33D-316AD4CFCBD3}" type="slidenum">
              <a:rPr lang="en-US" altLang="en-US" sz="1200">
                <a:solidFill>
                  <a:srgbClr val="000000"/>
                </a:solidFill>
              </a:rPr>
              <a:pPr algn="r" eaLnBrk="1"/>
              <a:t>6</a:t>
            </a:fld>
            <a:endParaRPr lang="en-US" altLang="en-US" sz="1200">
              <a:solidFill>
                <a:srgbClr val="000000"/>
              </a:solidFill>
            </a:endParaRPr>
          </a:p>
        </p:txBody>
      </p:sp>
      <p:sp>
        <p:nvSpPr>
          <p:cNvPr id="36868" name="Text Box 2">
            <a:extLst>
              <a:ext uri="{FF2B5EF4-FFF2-40B4-BE49-F238E27FC236}">
                <a16:creationId xmlns:a16="http://schemas.microsoft.com/office/drawing/2014/main" id="{AF69327E-DBC7-EC03-3DEC-651C02B08939}"/>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249F22DA-A9E1-0C49-8BDE-699A7D10C697}" type="slidenum">
              <a:rPr lang="en-US" altLang="en-US" sz="1200">
                <a:solidFill>
                  <a:srgbClr val="000000"/>
                </a:solidFill>
              </a:rPr>
              <a:pPr algn="r" eaLnBrk="1"/>
              <a:t>6</a:t>
            </a:fld>
            <a:endParaRPr lang="en-US" altLang="en-US" sz="1200">
              <a:solidFill>
                <a:srgbClr val="000000"/>
              </a:solidFill>
            </a:endParaRPr>
          </a:p>
        </p:txBody>
      </p:sp>
      <p:sp>
        <p:nvSpPr>
          <p:cNvPr id="36869" name="Text Box 3">
            <a:extLst>
              <a:ext uri="{FF2B5EF4-FFF2-40B4-BE49-F238E27FC236}">
                <a16:creationId xmlns:a16="http://schemas.microsoft.com/office/drawing/2014/main" id="{071CD42B-5C3A-DA97-8D39-6E99052544B7}"/>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2E997B82-E79E-D840-9748-C7FF765B96C6}" type="slidenum">
              <a:rPr lang="en-US" altLang="en-US" sz="1200">
                <a:solidFill>
                  <a:srgbClr val="000000"/>
                </a:solidFill>
              </a:rPr>
              <a:pPr algn="r" eaLnBrk="1"/>
              <a:t>6</a:t>
            </a:fld>
            <a:endParaRPr lang="en-US" altLang="en-US" sz="1200">
              <a:solidFill>
                <a:srgbClr val="000000"/>
              </a:solidFill>
            </a:endParaRPr>
          </a:p>
        </p:txBody>
      </p:sp>
      <p:sp>
        <p:nvSpPr>
          <p:cNvPr id="36870" name="Text Box 4">
            <a:extLst>
              <a:ext uri="{FF2B5EF4-FFF2-40B4-BE49-F238E27FC236}">
                <a16:creationId xmlns:a16="http://schemas.microsoft.com/office/drawing/2014/main" id="{0E5ACB81-CE2A-8BCC-A4E6-5AC18A658C6A}"/>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36871" name="Text Box 5">
            <a:extLst>
              <a:ext uri="{FF2B5EF4-FFF2-40B4-BE49-F238E27FC236}">
                <a16:creationId xmlns:a16="http://schemas.microsoft.com/office/drawing/2014/main" id="{95980C21-A42A-AE6F-AAD7-8169E4D65100}"/>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31">
            <a:extLst>
              <a:ext uri="{FF2B5EF4-FFF2-40B4-BE49-F238E27FC236}">
                <a16:creationId xmlns:a16="http://schemas.microsoft.com/office/drawing/2014/main" id="{01C4239B-433E-6C97-4451-94492A371EB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CD2D80CD-A4F5-1742-9456-1C7D92DA1D89}" type="slidenum">
              <a:rPr lang="en-US" altLang="en-US" sz="1200">
                <a:solidFill>
                  <a:srgbClr val="000000"/>
                </a:solidFill>
              </a:rPr>
              <a:pPr/>
              <a:t>7</a:t>
            </a:fld>
            <a:endParaRPr lang="en-US" altLang="en-US" sz="1200">
              <a:solidFill>
                <a:srgbClr val="000000"/>
              </a:solidFill>
            </a:endParaRPr>
          </a:p>
        </p:txBody>
      </p:sp>
      <p:sp>
        <p:nvSpPr>
          <p:cNvPr id="40963" name="Text Box 1">
            <a:extLst>
              <a:ext uri="{FF2B5EF4-FFF2-40B4-BE49-F238E27FC236}">
                <a16:creationId xmlns:a16="http://schemas.microsoft.com/office/drawing/2014/main" id="{F9EC465D-A849-CC88-3BE3-0BC53CD7E8F5}"/>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07D5B8EA-5E21-EE48-91CB-3788907A5372}" type="slidenum">
              <a:rPr lang="en-US" altLang="en-US" sz="1200">
                <a:solidFill>
                  <a:srgbClr val="000000"/>
                </a:solidFill>
              </a:rPr>
              <a:pPr algn="r" eaLnBrk="1"/>
              <a:t>7</a:t>
            </a:fld>
            <a:endParaRPr lang="en-US" altLang="en-US" sz="1200">
              <a:solidFill>
                <a:srgbClr val="000000"/>
              </a:solidFill>
            </a:endParaRPr>
          </a:p>
        </p:txBody>
      </p:sp>
      <p:sp>
        <p:nvSpPr>
          <p:cNvPr id="40964" name="Text Box 2">
            <a:extLst>
              <a:ext uri="{FF2B5EF4-FFF2-40B4-BE49-F238E27FC236}">
                <a16:creationId xmlns:a16="http://schemas.microsoft.com/office/drawing/2014/main" id="{E877D72E-42DD-C472-6F69-5CF152EB2059}"/>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9A00522B-4001-C248-81A3-793248330F41}" type="slidenum">
              <a:rPr lang="en-US" altLang="en-US" sz="1200">
                <a:solidFill>
                  <a:srgbClr val="000000"/>
                </a:solidFill>
              </a:rPr>
              <a:pPr algn="r" eaLnBrk="1"/>
              <a:t>7</a:t>
            </a:fld>
            <a:endParaRPr lang="en-US" altLang="en-US" sz="1200">
              <a:solidFill>
                <a:srgbClr val="000000"/>
              </a:solidFill>
            </a:endParaRPr>
          </a:p>
        </p:txBody>
      </p:sp>
      <p:sp>
        <p:nvSpPr>
          <p:cNvPr id="40965" name="Text Box 3">
            <a:extLst>
              <a:ext uri="{FF2B5EF4-FFF2-40B4-BE49-F238E27FC236}">
                <a16:creationId xmlns:a16="http://schemas.microsoft.com/office/drawing/2014/main" id="{8888587E-6C7E-5FCB-BD7E-CE993E40EE25}"/>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70C01F43-6DAD-0A4A-82E5-DE1A68B02DF8}" type="slidenum">
              <a:rPr lang="en-US" altLang="en-US" sz="1200">
                <a:solidFill>
                  <a:srgbClr val="000000"/>
                </a:solidFill>
              </a:rPr>
              <a:pPr algn="r" eaLnBrk="1"/>
              <a:t>7</a:t>
            </a:fld>
            <a:endParaRPr lang="en-US" altLang="en-US" sz="1200">
              <a:solidFill>
                <a:srgbClr val="000000"/>
              </a:solidFill>
            </a:endParaRPr>
          </a:p>
        </p:txBody>
      </p:sp>
      <p:sp>
        <p:nvSpPr>
          <p:cNvPr id="40966" name="Text Box 4">
            <a:extLst>
              <a:ext uri="{FF2B5EF4-FFF2-40B4-BE49-F238E27FC236}">
                <a16:creationId xmlns:a16="http://schemas.microsoft.com/office/drawing/2014/main" id="{F8720CD5-9C11-CCFB-F5AD-0F3C82579626}"/>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0967" name="Text Box 5">
            <a:extLst>
              <a:ext uri="{FF2B5EF4-FFF2-40B4-BE49-F238E27FC236}">
                <a16:creationId xmlns:a16="http://schemas.microsoft.com/office/drawing/2014/main" id="{70EBC110-EC45-204B-936D-7CDA5A6285BD}"/>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31">
            <a:extLst>
              <a:ext uri="{FF2B5EF4-FFF2-40B4-BE49-F238E27FC236}">
                <a16:creationId xmlns:a16="http://schemas.microsoft.com/office/drawing/2014/main" id="{80680E0F-F7F8-D64D-E3C5-39EA94A8262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F95E9FCD-C749-BB4B-B2B5-A761CB2D33F9}" type="slidenum">
              <a:rPr lang="en-US" altLang="en-US" sz="1200">
                <a:solidFill>
                  <a:srgbClr val="000000"/>
                </a:solidFill>
              </a:rPr>
              <a:pPr/>
              <a:t>8</a:t>
            </a:fld>
            <a:endParaRPr lang="en-US" altLang="en-US" sz="1200">
              <a:solidFill>
                <a:srgbClr val="000000"/>
              </a:solidFill>
            </a:endParaRPr>
          </a:p>
        </p:txBody>
      </p:sp>
      <p:sp>
        <p:nvSpPr>
          <p:cNvPr id="43011" name="Text Box 1">
            <a:extLst>
              <a:ext uri="{FF2B5EF4-FFF2-40B4-BE49-F238E27FC236}">
                <a16:creationId xmlns:a16="http://schemas.microsoft.com/office/drawing/2014/main" id="{2EB1046E-AFEC-67B9-6AF3-2197E6A02248}"/>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C8A832D1-6F3E-A649-A569-B70627761365}" type="slidenum">
              <a:rPr lang="en-US" altLang="en-US" sz="1200">
                <a:solidFill>
                  <a:srgbClr val="000000"/>
                </a:solidFill>
              </a:rPr>
              <a:pPr algn="r" eaLnBrk="1"/>
              <a:t>8</a:t>
            </a:fld>
            <a:endParaRPr lang="en-US" altLang="en-US" sz="1200">
              <a:solidFill>
                <a:srgbClr val="000000"/>
              </a:solidFill>
            </a:endParaRPr>
          </a:p>
        </p:txBody>
      </p:sp>
      <p:sp>
        <p:nvSpPr>
          <p:cNvPr id="43012" name="Text Box 2">
            <a:extLst>
              <a:ext uri="{FF2B5EF4-FFF2-40B4-BE49-F238E27FC236}">
                <a16:creationId xmlns:a16="http://schemas.microsoft.com/office/drawing/2014/main" id="{82CED5F6-B022-40B8-10C3-1A32345E83E6}"/>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707428C9-1C69-B042-9EE9-FB500057F683}" type="slidenum">
              <a:rPr lang="en-US" altLang="en-US" sz="1200">
                <a:solidFill>
                  <a:srgbClr val="000000"/>
                </a:solidFill>
              </a:rPr>
              <a:pPr algn="r" eaLnBrk="1"/>
              <a:t>8</a:t>
            </a:fld>
            <a:endParaRPr lang="en-US" altLang="en-US" sz="1200">
              <a:solidFill>
                <a:srgbClr val="000000"/>
              </a:solidFill>
            </a:endParaRPr>
          </a:p>
        </p:txBody>
      </p:sp>
      <p:sp>
        <p:nvSpPr>
          <p:cNvPr id="43013" name="Text Box 3">
            <a:extLst>
              <a:ext uri="{FF2B5EF4-FFF2-40B4-BE49-F238E27FC236}">
                <a16:creationId xmlns:a16="http://schemas.microsoft.com/office/drawing/2014/main" id="{5121F087-DC30-DE9A-E807-ABB2AA4F870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A5A09614-1B0C-2147-8700-56834749783A}" type="slidenum">
              <a:rPr lang="en-US" altLang="en-US" sz="1200">
                <a:solidFill>
                  <a:srgbClr val="000000"/>
                </a:solidFill>
              </a:rPr>
              <a:pPr algn="r" eaLnBrk="1"/>
              <a:t>8</a:t>
            </a:fld>
            <a:endParaRPr lang="en-US" altLang="en-US" sz="1200">
              <a:solidFill>
                <a:srgbClr val="000000"/>
              </a:solidFill>
            </a:endParaRPr>
          </a:p>
        </p:txBody>
      </p:sp>
      <p:sp>
        <p:nvSpPr>
          <p:cNvPr id="43014" name="Text Box 4">
            <a:extLst>
              <a:ext uri="{FF2B5EF4-FFF2-40B4-BE49-F238E27FC236}">
                <a16:creationId xmlns:a16="http://schemas.microsoft.com/office/drawing/2014/main" id="{C3AD1CC9-B8AE-9D6D-BD10-BF65CC9C81F2}"/>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3015" name="Text Box 5">
            <a:extLst>
              <a:ext uri="{FF2B5EF4-FFF2-40B4-BE49-F238E27FC236}">
                <a16:creationId xmlns:a16="http://schemas.microsoft.com/office/drawing/2014/main" id="{C9788054-7B51-C278-1086-648803D8E21F}"/>
              </a:ext>
            </a:extLst>
          </p:cNvPr>
          <p:cNvSpPr>
            <a:spLocks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9</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9</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9</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9</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6073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31">
            <a:extLst>
              <a:ext uri="{FF2B5EF4-FFF2-40B4-BE49-F238E27FC236}">
                <a16:creationId xmlns:a16="http://schemas.microsoft.com/office/drawing/2014/main" id="{0EDFF129-DDE7-1359-FCE3-67124AAE3A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Times New Roman" panose="02020603050405020304" pitchFamily="18" charset="0"/>
                <a:ea typeface="ＭＳ Ｐゴシック" panose="020B0600070205080204" pitchFamily="34" charset="-128"/>
              </a:defRPr>
            </a:lvl9pPr>
          </a:lstStyle>
          <a:p>
            <a:fld id="{D1C9FBB6-08BB-264A-AB22-864F72B7F9F6}" type="slidenum">
              <a:rPr lang="en-US" altLang="en-US" sz="1200">
                <a:solidFill>
                  <a:srgbClr val="000000"/>
                </a:solidFill>
              </a:rPr>
              <a:pPr/>
              <a:t>10</a:t>
            </a:fld>
            <a:endParaRPr lang="en-US" altLang="en-US" sz="1200">
              <a:solidFill>
                <a:srgbClr val="000000"/>
              </a:solidFill>
            </a:endParaRPr>
          </a:p>
        </p:txBody>
      </p:sp>
      <p:sp>
        <p:nvSpPr>
          <p:cNvPr id="45059" name="Text Box 1">
            <a:extLst>
              <a:ext uri="{FF2B5EF4-FFF2-40B4-BE49-F238E27FC236}">
                <a16:creationId xmlns:a16="http://schemas.microsoft.com/office/drawing/2014/main" id="{E4BB9D22-D7B7-6293-2E53-B7ECAECA12E4}"/>
              </a:ext>
            </a:extLst>
          </p:cNvPr>
          <p:cNvSpPr txBox="1">
            <a:spLocks noChangeArrowheads="1"/>
          </p:cNvSpPr>
          <p:nvPr/>
        </p:nvSpPr>
        <p:spPr bwMode="auto">
          <a:xfrm>
            <a:off x="3937000" y="8770938"/>
            <a:ext cx="2971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4666566-2760-D64E-A82C-60A9A9B036DE}" type="slidenum">
              <a:rPr lang="en-US" altLang="en-US" sz="1200">
                <a:solidFill>
                  <a:srgbClr val="000000"/>
                </a:solidFill>
              </a:rPr>
              <a:pPr algn="r" eaLnBrk="1"/>
              <a:t>10</a:t>
            </a:fld>
            <a:endParaRPr lang="en-US" altLang="en-US" sz="1200">
              <a:solidFill>
                <a:srgbClr val="000000"/>
              </a:solidFill>
            </a:endParaRPr>
          </a:p>
        </p:txBody>
      </p:sp>
      <p:sp>
        <p:nvSpPr>
          <p:cNvPr id="45060" name="Text Box 2">
            <a:extLst>
              <a:ext uri="{FF2B5EF4-FFF2-40B4-BE49-F238E27FC236}">
                <a16:creationId xmlns:a16="http://schemas.microsoft.com/office/drawing/2014/main" id="{82B7F017-2FB7-0510-D57E-C3EC98B57A3E}"/>
              </a:ext>
            </a:extLst>
          </p:cNvPr>
          <p:cNvSpPr txBox="1">
            <a:spLocks noChangeArrowheads="1"/>
          </p:cNvSpPr>
          <p:nvPr/>
        </p:nvSpPr>
        <p:spPr bwMode="auto">
          <a:xfrm>
            <a:off x="3937000" y="8770938"/>
            <a:ext cx="29733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8741D0BA-2B28-5244-A048-CD1CB84D7C8D}" type="slidenum">
              <a:rPr lang="en-US" altLang="en-US" sz="1200">
                <a:solidFill>
                  <a:srgbClr val="000000"/>
                </a:solidFill>
              </a:rPr>
              <a:pPr algn="r" eaLnBrk="1"/>
              <a:t>10</a:t>
            </a:fld>
            <a:endParaRPr lang="en-US" altLang="en-US" sz="1200">
              <a:solidFill>
                <a:srgbClr val="000000"/>
              </a:solidFill>
            </a:endParaRPr>
          </a:p>
        </p:txBody>
      </p:sp>
      <p:sp>
        <p:nvSpPr>
          <p:cNvPr id="45061" name="Text Box 3">
            <a:extLst>
              <a:ext uri="{FF2B5EF4-FFF2-40B4-BE49-F238E27FC236}">
                <a16:creationId xmlns:a16="http://schemas.microsoft.com/office/drawing/2014/main" id="{0737DF22-B23C-8A17-7FDC-80D656D7E18E}"/>
              </a:ext>
            </a:extLst>
          </p:cNvPr>
          <p:cNvSpPr txBox="1">
            <a:spLocks noChangeArrowheads="1"/>
          </p:cNvSpPr>
          <p:nvPr/>
        </p:nvSpPr>
        <p:spPr bwMode="auto">
          <a:xfrm>
            <a:off x="3937000" y="8770938"/>
            <a:ext cx="2974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EE150B4E-BEA7-A241-AB10-BE0BC010577D}" type="slidenum">
              <a:rPr lang="en-US" altLang="en-US" sz="1200">
                <a:solidFill>
                  <a:srgbClr val="000000"/>
                </a:solidFill>
              </a:rPr>
              <a:pPr algn="r" eaLnBrk="1"/>
              <a:t>10</a:t>
            </a:fld>
            <a:endParaRPr lang="en-US" altLang="en-US" sz="1200">
              <a:solidFill>
                <a:srgbClr val="000000"/>
              </a:solidFill>
            </a:endParaRPr>
          </a:p>
        </p:txBody>
      </p:sp>
      <p:sp>
        <p:nvSpPr>
          <p:cNvPr id="45062" name="Text Box 4">
            <a:extLst>
              <a:ext uri="{FF2B5EF4-FFF2-40B4-BE49-F238E27FC236}">
                <a16:creationId xmlns:a16="http://schemas.microsoft.com/office/drawing/2014/main" id="{8B49331D-A554-6F18-E395-3F047E025A5E}"/>
              </a:ext>
            </a:extLst>
          </p:cNvPr>
          <p:cNvSpPr txBox="1">
            <a:spLocks noChangeArrowheads="1"/>
          </p:cNvSpPr>
          <p:nvPr/>
        </p:nvSpPr>
        <p:spPr bwMode="auto">
          <a:xfrm>
            <a:off x="1169988" y="692150"/>
            <a:ext cx="4573587"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5063" name="Text Box 5">
            <a:extLst>
              <a:ext uri="{FF2B5EF4-FFF2-40B4-BE49-F238E27FC236}">
                <a16:creationId xmlns:a16="http://schemas.microsoft.com/office/drawing/2014/main" id="{1BCA7D93-0D0D-37E3-2BED-F91656B09DD5}"/>
              </a:ext>
            </a:extLst>
          </p:cNvPr>
          <p:cNvSpPr>
            <a:spLocks noGrp="1" noChangeArrowheads="1"/>
          </p:cNvSpPr>
          <p:nvPr>
            <p:ph type="body"/>
          </p:nvPr>
        </p:nvSpPr>
        <p:spPr>
          <a:xfrm>
            <a:off x="925513" y="4386263"/>
            <a:ext cx="5057775" cy="4208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7337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70D7B389-2F6D-89F6-2ADF-FA138202BBF1}"/>
              </a:ext>
            </a:extLst>
          </p:cNvPr>
          <p:cNvSpPr>
            <a:spLocks noGrp="1" noChangeArrowheads="1"/>
          </p:cNvSpPr>
          <p:nvPr>
            <p:ph type="sldNum" idx="10"/>
          </p:nvPr>
        </p:nvSpPr>
        <p:spPr>
          <a:ln/>
        </p:spPr>
        <p:txBody>
          <a:bodyPr/>
          <a:lstStyle>
            <a:lvl1pPr>
              <a:defRPr/>
            </a:lvl1pPr>
          </a:lstStyle>
          <a:p>
            <a:fld id="{FD0A59F1-275C-C744-A257-CC7373920341}" type="slidenum">
              <a:rPr lang="en-US" altLang="en-US"/>
              <a:pPr/>
              <a:t>‹#›</a:t>
            </a:fld>
            <a:endParaRPr lang="en-US" altLang="en-US"/>
          </a:p>
        </p:txBody>
      </p:sp>
    </p:spTree>
    <p:extLst>
      <p:ext uri="{BB962C8B-B14F-4D97-AF65-F5344CB8AC3E}">
        <p14:creationId xmlns:p14="http://schemas.microsoft.com/office/powerpoint/2010/main" val="168359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92549F4-A4F4-FDC9-7002-E651EC89BD41}"/>
              </a:ext>
            </a:extLst>
          </p:cNvPr>
          <p:cNvSpPr>
            <a:spLocks noGrp="1" noChangeArrowheads="1"/>
          </p:cNvSpPr>
          <p:nvPr>
            <p:ph type="sldNum" idx="10"/>
          </p:nvPr>
        </p:nvSpPr>
        <p:spPr>
          <a:ln/>
        </p:spPr>
        <p:txBody>
          <a:bodyPr/>
          <a:lstStyle>
            <a:lvl1pPr>
              <a:defRPr/>
            </a:lvl1pPr>
          </a:lstStyle>
          <a:p>
            <a:fld id="{0F2C275F-9FA5-E243-B3F3-A3B572E48408}" type="slidenum">
              <a:rPr lang="en-US" altLang="en-US"/>
              <a:pPr/>
              <a:t>‹#›</a:t>
            </a:fld>
            <a:endParaRPr lang="en-US" altLang="en-US"/>
          </a:p>
        </p:txBody>
      </p:sp>
    </p:spTree>
    <p:extLst>
      <p:ext uri="{BB962C8B-B14F-4D97-AF65-F5344CB8AC3E}">
        <p14:creationId xmlns:p14="http://schemas.microsoft.com/office/powerpoint/2010/main" val="313424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206375"/>
            <a:ext cx="1970088" cy="66436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206375"/>
            <a:ext cx="5762625" cy="6643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8BB18C2-20F9-4F72-B455-1B0D1CF7BF8D}"/>
              </a:ext>
            </a:extLst>
          </p:cNvPr>
          <p:cNvSpPr>
            <a:spLocks noGrp="1" noChangeArrowheads="1"/>
          </p:cNvSpPr>
          <p:nvPr>
            <p:ph type="sldNum" idx="10"/>
          </p:nvPr>
        </p:nvSpPr>
        <p:spPr>
          <a:ln/>
        </p:spPr>
        <p:txBody>
          <a:bodyPr/>
          <a:lstStyle>
            <a:lvl1pPr>
              <a:defRPr/>
            </a:lvl1pPr>
          </a:lstStyle>
          <a:p>
            <a:fld id="{962E3301-441D-164B-AFAF-DC03C66EF858}" type="slidenum">
              <a:rPr lang="en-US" altLang="en-US"/>
              <a:pPr/>
              <a:t>‹#›</a:t>
            </a:fld>
            <a:endParaRPr lang="en-US" altLang="en-US"/>
          </a:p>
        </p:txBody>
      </p:sp>
    </p:spTree>
    <p:extLst>
      <p:ext uri="{BB962C8B-B14F-4D97-AF65-F5344CB8AC3E}">
        <p14:creationId xmlns:p14="http://schemas.microsoft.com/office/powerpoint/2010/main" val="3887741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07DAB380-11ED-968E-6B34-9655B2A799A5}"/>
              </a:ext>
            </a:extLst>
          </p:cNvPr>
          <p:cNvSpPr>
            <a:spLocks noGrp="1" noChangeArrowheads="1"/>
          </p:cNvSpPr>
          <p:nvPr>
            <p:ph type="sldNum" idx="10"/>
          </p:nvPr>
        </p:nvSpPr>
        <p:spPr>
          <a:ln/>
        </p:spPr>
        <p:txBody>
          <a:bodyPr/>
          <a:lstStyle>
            <a:lvl1pPr>
              <a:defRPr/>
            </a:lvl1pPr>
          </a:lstStyle>
          <a:p>
            <a:fld id="{B680AE19-541F-5241-9A54-5A556AB7C875}" type="slidenum">
              <a:rPr lang="en-US" altLang="en-US"/>
              <a:pPr/>
              <a:t>‹#›</a:t>
            </a:fld>
            <a:endParaRPr lang="en-US" altLang="en-US"/>
          </a:p>
        </p:txBody>
      </p:sp>
    </p:spTree>
    <p:extLst>
      <p:ext uri="{BB962C8B-B14F-4D97-AF65-F5344CB8AC3E}">
        <p14:creationId xmlns:p14="http://schemas.microsoft.com/office/powerpoint/2010/main" val="96657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719C202-6A3D-D2AB-237A-BAD5C61D389B}"/>
              </a:ext>
            </a:extLst>
          </p:cNvPr>
          <p:cNvSpPr>
            <a:spLocks noGrp="1" noChangeArrowheads="1"/>
          </p:cNvSpPr>
          <p:nvPr>
            <p:ph type="sldNum" idx="10"/>
          </p:nvPr>
        </p:nvSpPr>
        <p:spPr>
          <a:ln/>
        </p:spPr>
        <p:txBody>
          <a:bodyPr/>
          <a:lstStyle>
            <a:lvl1pPr>
              <a:defRPr/>
            </a:lvl1pPr>
          </a:lstStyle>
          <a:p>
            <a:fld id="{5F218D34-E9FE-B64D-B0D2-DEB7FBD55F18}" type="slidenum">
              <a:rPr lang="en-US" altLang="en-US"/>
              <a:pPr/>
              <a:t>‹#›</a:t>
            </a:fld>
            <a:endParaRPr lang="en-US" altLang="en-US"/>
          </a:p>
        </p:txBody>
      </p:sp>
    </p:spTree>
    <p:extLst>
      <p:ext uri="{BB962C8B-B14F-4D97-AF65-F5344CB8AC3E}">
        <p14:creationId xmlns:p14="http://schemas.microsoft.com/office/powerpoint/2010/main" val="216648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5F213E3-B24E-D6D5-30E4-BE87E53EFB4C}"/>
              </a:ext>
            </a:extLst>
          </p:cNvPr>
          <p:cNvSpPr>
            <a:spLocks noGrp="1" noChangeArrowheads="1"/>
          </p:cNvSpPr>
          <p:nvPr>
            <p:ph type="sldNum" idx="10"/>
          </p:nvPr>
        </p:nvSpPr>
        <p:spPr>
          <a:ln/>
        </p:spPr>
        <p:txBody>
          <a:bodyPr/>
          <a:lstStyle>
            <a:lvl1pPr>
              <a:defRPr/>
            </a:lvl1pPr>
          </a:lstStyle>
          <a:p>
            <a:fld id="{6536D28E-F138-BA4F-BB41-3F4BB4DAB857}" type="slidenum">
              <a:rPr lang="en-US" altLang="en-US"/>
              <a:pPr/>
              <a:t>‹#›</a:t>
            </a:fld>
            <a:endParaRPr lang="en-US" altLang="en-US"/>
          </a:p>
        </p:txBody>
      </p:sp>
    </p:spTree>
    <p:extLst>
      <p:ext uri="{BB962C8B-B14F-4D97-AF65-F5344CB8AC3E}">
        <p14:creationId xmlns:p14="http://schemas.microsoft.com/office/powerpoint/2010/main" val="4072503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17963"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7563" y="1604963"/>
            <a:ext cx="40195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DE90428-752A-12F1-F1E9-25822DCC57F4}"/>
              </a:ext>
            </a:extLst>
          </p:cNvPr>
          <p:cNvSpPr>
            <a:spLocks noGrp="1" noChangeArrowheads="1"/>
          </p:cNvSpPr>
          <p:nvPr>
            <p:ph type="sldNum" idx="10"/>
          </p:nvPr>
        </p:nvSpPr>
        <p:spPr>
          <a:ln/>
        </p:spPr>
        <p:txBody>
          <a:bodyPr/>
          <a:lstStyle>
            <a:lvl1pPr>
              <a:defRPr/>
            </a:lvl1pPr>
          </a:lstStyle>
          <a:p>
            <a:fld id="{B8C0B629-F4AC-3347-BD28-A204E75F9D26}" type="slidenum">
              <a:rPr lang="en-US" altLang="en-US"/>
              <a:pPr/>
              <a:t>‹#›</a:t>
            </a:fld>
            <a:endParaRPr lang="en-US" altLang="en-US"/>
          </a:p>
        </p:txBody>
      </p:sp>
    </p:spTree>
    <p:extLst>
      <p:ext uri="{BB962C8B-B14F-4D97-AF65-F5344CB8AC3E}">
        <p14:creationId xmlns:p14="http://schemas.microsoft.com/office/powerpoint/2010/main" val="853571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7BD7B4C-6744-4787-31CC-3E5BEECC892A}"/>
              </a:ext>
            </a:extLst>
          </p:cNvPr>
          <p:cNvSpPr>
            <a:spLocks noGrp="1" noChangeArrowheads="1"/>
          </p:cNvSpPr>
          <p:nvPr>
            <p:ph type="sldNum" idx="10"/>
          </p:nvPr>
        </p:nvSpPr>
        <p:spPr>
          <a:ln/>
        </p:spPr>
        <p:txBody>
          <a:bodyPr/>
          <a:lstStyle>
            <a:lvl1pPr>
              <a:defRPr/>
            </a:lvl1pPr>
          </a:lstStyle>
          <a:p>
            <a:fld id="{CC861F2C-33EB-D74A-8637-E7549BE38F27}" type="slidenum">
              <a:rPr lang="en-US" altLang="en-US"/>
              <a:pPr/>
              <a:t>‹#›</a:t>
            </a:fld>
            <a:endParaRPr lang="en-US" altLang="en-US"/>
          </a:p>
        </p:txBody>
      </p:sp>
    </p:spTree>
    <p:extLst>
      <p:ext uri="{BB962C8B-B14F-4D97-AF65-F5344CB8AC3E}">
        <p14:creationId xmlns:p14="http://schemas.microsoft.com/office/powerpoint/2010/main" val="102825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3C58066-361B-251F-E5D4-A2253E099C6E}"/>
              </a:ext>
            </a:extLst>
          </p:cNvPr>
          <p:cNvSpPr>
            <a:spLocks noGrp="1" noChangeArrowheads="1"/>
          </p:cNvSpPr>
          <p:nvPr>
            <p:ph type="sldNum" idx="10"/>
          </p:nvPr>
        </p:nvSpPr>
        <p:spPr>
          <a:ln/>
        </p:spPr>
        <p:txBody>
          <a:bodyPr/>
          <a:lstStyle>
            <a:lvl1pPr>
              <a:defRPr/>
            </a:lvl1pPr>
          </a:lstStyle>
          <a:p>
            <a:fld id="{57123232-A3CE-7242-9C63-0F6B5CC7D35C}" type="slidenum">
              <a:rPr lang="en-US" altLang="en-US"/>
              <a:pPr/>
              <a:t>‹#›</a:t>
            </a:fld>
            <a:endParaRPr lang="en-US" altLang="en-US"/>
          </a:p>
        </p:txBody>
      </p:sp>
    </p:spTree>
    <p:extLst>
      <p:ext uri="{BB962C8B-B14F-4D97-AF65-F5344CB8AC3E}">
        <p14:creationId xmlns:p14="http://schemas.microsoft.com/office/powerpoint/2010/main" val="239141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8BE6496-DCCF-E0ED-73D4-742D23353276}"/>
              </a:ext>
            </a:extLst>
          </p:cNvPr>
          <p:cNvSpPr>
            <a:spLocks noGrp="1" noChangeArrowheads="1"/>
          </p:cNvSpPr>
          <p:nvPr>
            <p:ph type="sldNum" idx="10"/>
          </p:nvPr>
        </p:nvSpPr>
        <p:spPr>
          <a:ln/>
        </p:spPr>
        <p:txBody>
          <a:bodyPr/>
          <a:lstStyle>
            <a:lvl1pPr>
              <a:defRPr/>
            </a:lvl1pPr>
          </a:lstStyle>
          <a:p>
            <a:fld id="{E75C4693-41A0-3B4A-8B35-269F5D110483}" type="slidenum">
              <a:rPr lang="en-US" altLang="en-US"/>
              <a:pPr/>
              <a:t>‹#›</a:t>
            </a:fld>
            <a:endParaRPr lang="en-US" altLang="en-US"/>
          </a:p>
        </p:txBody>
      </p:sp>
    </p:spTree>
    <p:extLst>
      <p:ext uri="{BB962C8B-B14F-4D97-AF65-F5344CB8AC3E}">
        <p14:creationId xmlns:p14="http://schemas.microsoft.com/office/powerpoint/2010/main" val="1410836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FF26F02-B20C-D232-6DD5-47BB55AC5205}"/>
              </a:ext>
            </a:extLst>
          </p:cNvPr>
          <p:cNvSpPr>
            <a:spLocks noGrp="1" noChangeArrowheads="1"/>
          </p:cNvSpPr>
          <p:nvPr>
            <p:ph type="sldNum" idx="10"/>
          </p:nvPr>
        </p:nvSpPr>
        <p:spPr>
          <a:ln/>
        </p:spPr>
        <p:txBody>
          <a:bodyPr/>
          <a:lstStyle>
            <a:lvl1pPr>
              <a:defRPr/>
            </a:lvl1pPr>
          </a:lstStyle>
          <a:p>
            <a:fld id="{0CCFD85B-E303-4C40-88C3-FFAC68D13E5C}" type="slidenum">
              <a:rPr lang="en-US" altLang="en-US"/>
              <a:pPr/>
              <a:t>‹#›</a:t>
            </a:fld>
            <a:endParaRPr lang="en-US" altLang="en-US"/>
          </a:p>
        </p:txBody>
      </p:sp>
    </p:spTree>
    <p:extLst>
      <p:ext uri="{BB962C8B-B14F-4D97-AF65-F5344CB8AC3E}">
        <p14:creationId xmlns:p14="http://schemas.microsoft.com/office/powerpoint/2010/main" val="48282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1FA9EDA-CFBC-159A-AC52-EEDD912AA8BF}"/>
              </a:ext>
            </a:extLst>
          </p:cNvPr>
          <p:cNvSpPr>
            <a:spLocks noGrp="1" noChangeArrowheads="1"/>
          </p:cNvSpPr>
          <p:nvPr>
            <p:ph type="sldNum" idx="10"/>
          </p:nvPr>
        </p:nvSpPr>
        <p:spPr>
          <a:ln/>
        </p:spPr>
        <p:txBody>
          <a:bodyPr/>
          <a:lstStyle>
            <a:lvl1pPr>
              <a:defRPr/>
            </a:lvl1pPr>
          </a:lstStyle>
          <a:p>
            <a:fld id="{3F93D526-AA60-6B44-BB25-C9BCD079D872}" type="slidenum">
              <a:rPr lang="en-US" altLang="en-US"/>
              <a:pPr/>
              <a:t>‹#›</a:t>
            </a:fld>
            <a:endParaRPr lang="en-US" altLang="en-US"/>
          </a:p>
        </p:txBody>
      </p:sp>
    </p:spTree>
    <p:extLst>
      <p:ext uri="{BB962C8B-B14F-4D97-AF65-F5344CB8AC3E}">
        <p14:creationId xmlns:p14="http://schemas.microsoft.com/office/powerpoint/2010/main" val="1912334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9B9C92A-92C6-5718-D878-B1AC8E0CCA85}"/>
              </a:ext>
            </a:extLst>
          </p:cNvPr>
          <p:cNvSpPr>
            <a:spLocks noGrp="1" noChangeArrowheads="1"/>
          </p:cNvSpPr>
          <p:nvPr>
            <p:ph type="sldNum" idx="10"/>
          </p:nvPr>
        </p:nvSpPr>
        <p:spPr>
          <a:ln/>
        </p:spPr>
        <p:txBody>
          <a:bodyPr/>
          <a:lstStyle>
            <a:lvl1pPr>
              <a:defRPr/>
            </a:lvl1pPr>
          </a:lstStyle>
          <a:p>
            <a:fld id="{15E29885-32F4-2740-BD9C-F9BFB6D3398C}" type="slidenum">
              <a:rPr lang="en-US" altLang="en-US"/>
              <a:pPr/>
              <a:t>‹#›</a:t>
            </a:fld>
            <a:endParaRPr lang="en-US" altLang="en-US"/>
          </a:p>
        </p:txBody>
      </p:sp>
    </p:spTree>
    <p:extLst>
      <p:ext uri="{BB962C8B-B14F-4D97-AF65-F5344CB8AC3E}">
        <p14:creationId xmlns:p14="http://schemas.microsoft.com/office/powerpoint/2010/main" val="1869719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5712E31-4E74-45A8-8147-59082763A8F5}"/>
              </a:ext>
            </a:extLst>
          </p:cNvPr>
          <p:cNvSpPr>
            <a:spLocks noGrp="1" noChangeArrowheads="1"/>
          </p:cNvSpPr>
          <p:nvPr>
            <p:ph type="sldNum" idx="10"/>
          </p:nvPr>
        </p:nvSpPr>
        <p:spPr>
          <a:ln/>
        </p:spPr>
        <p:txBody>
          <a:bodyPr/>
          <a:lstStyle>
            <a:lvl1pPr>
              <a:defRPr/>
            </a:lvl1pPr>
          </a:lstStyle>
          <a:p>
            <a:fld id="{259D78FF-AFAE-6C41-AC5B-7630E28E2990}" type="slidenum">
              <a:rPr lang="en-US" altLang="en-US"/>
              <a:pPr/>
              <a:t>‹#›</a:t>
            </a:fld>
            <a:endParaRPr lang="en-US" altLang="en-US"/>
          </a:p>
        </p:txBody>
      </p:sp>
    </p:spTree>
    <p:extLst>
      <p:ext uri="{BB962C8B-B14F-4D97-AF65-F5344CB8AC3E}">
        <p14:creationId xmlns:p14="http://schemas.microsoft.com/office/powerpoint/2010/main" val="3856795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92075"/>
            <a:ext cx="2046288" cy="61833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2075"/>
            <a:ext cx="5991225" cy="6183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16A5D5D-3C05-76F2-DA99-116DDC171952}"/>
              </a:ext>
            </a:extLst>
          </p:cNvPr>
          <p:cNvSpPr>
            <a:spLocks noGrp="1" noChangeArrowheads="1"/>
          </p:cNvSpPr>
          <p:nvPr>
            <p:ph type="sldNum" idx="10"/>
          </p:nvPr>
        </p:nvSpPr>
        <p:spPr>
          <a:ln/>
        </p:spPr>
        <p:txBody>
          <a:bodyPr/>
          <a:lstStyle>
            <a:lvl1pPr>
              <a:defRPr/>
            </a:lvl1pPr>
          </a:lstStyle>
          <a:p>
            <a:fld id="{1FB9E5FB-3046-2B4A-A6AB-797EFEE76C69}" type="slidenum">
              <a:rPr lang="en-US" altLang="en-US"/>
              <a:pPr/>
              <a:t>‹#›</a:t>
            </a:fld>
            <a:endParaRPr lang="en-US" altLang="en-US"/>
          </a:p>
        </p:txBody>
      </p:sp>
    </p:spTree>
    <p:extLst>
      <p:ext uri="{BB962C8B-B14F-4D97-AF65-F5344CB8AC3E}">
        <p14:creationId xmlns:p14="http://schemas.microsoft.com/office/powerpoint/2010/main" val="302280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794CB2A5-1464-F1BD-1555-5B28F3C9EEA9}"/>
              </a:ext>
            </a:extLst>
          </p:cNvPr>
          <p:cNvSpPr>
            <a:spLocks noGrp="1" noChangeArrowheads="1"/>
          </p:cNvSpPr>
          <p:nvPr>
            <p:ph type="sldNum" idx="10"/>
          </p:nvPr>
        </p:nvSpPr>
        <p:spPr>
          <a:ln/>
        </p:spPr>
        <p:txBody>
          <a:bodyPr/>
          <a:lstStyle>
            <a:lvl1pPr>
              <a:defRPr/>
            </a:lvl1pPr>
          </a:lstStyle>
          <a:p>
            <a:fld id="{418CBC79-4908-AE45-829C-4E4A62A031A1}" type="slidenum">
              <a:rPr lang="en-US" altLang="en-US"/>
              <a:pPr/>
              <a:t>‹#›</a:t>
            </a:fld>
            <a:endParaRPr lang="en-US" altLang="en-US"/>
          </a:p>
        </p:txBody>
      </p:sp>
    </p:spTree>
    <p:extLst>
      <p:ext uri="{BB962C8B-B14F-4D97-AF65-F5344CB8AC3E}">
        <p14:creationId xmlns:p14="http://schemas.microsoft.com/office/powerpoint/2010/main" val="148082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143000"/>
            <a:ext cx="333216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9963" y="1143000"/>
            <a:ext cx="3333750"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01E5246-D0C3-A791-7FBA-B3941B62D25D}"/>
              </a:ext>
            </a:extLst>
          </p:cNvPr>
          <p:cNvSpPr>
            <a:spLocks noGrp="1" noChangeArrowheads="1"/>
          </p:cNvSpPr>
          <p:nvPr>
            <p:ph type="sldNum" idx="10"/>
          </p:nvPr>
        </p:nvSpPr>
        <p:spPr>
          <a:ln/>
        </p:spPr>
        <p:txBody>
          <a:bodyPr/>
          <a:lstStyle>
            <a:lvl1pPr>
              <a:defRPr/>
            </a:lvl1pPr>
          </a:lstStyle>
          <a:p>
            <a:fld id="{03AF6BE5-4A80-D645-8A17-99883BD4E8BA}" type="slidenum">
              <a:rPr lang="en-US" altLang="en-US"/>
              <a:pPr/>
              <a:t>‹#›</a:t>
            </a:fld>
            <a:endParaRPr lang="en-US" altLang="en-US"/>
          </a:p>
        </p:txBody>
      </p:sp>
    </p:spTree>
    <p:extLst>
      <p:ext uri="{BB962C8B-B14F-4D97-AF65-F5344CB8AC3E}">
        <p14:creationId xmlns:p14="http://schemas.microsoft.com/office/powerpoint/2010/main" val="160967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11C0148-F439-2F58-31C5-17A9BCE7D970}"/>
              </a:ext>
            </a:extLst>
          </p:cNvPr>
          <p:cNvSpPr>
            <a:spLocks noGrp="1" noChangeArrowheads="1"/>
          </p:cNvSpPr>
          <p:nvPr>
            <p:ph type="sldNum" idx="10"/>
          </p:nvPr>
        </p:nvSpPr>
        <p:spPr>
          <a:ln/>
        </p:spPr>
        <p:txBody>
          <a:bodyPr/>
          <a:lstStyle>
            <a:lvl1pPr>
              <a:defRPr/>
            </a:lvl1pPr>
          </a:lstStyle>
          <a:p>
            <a:fld id="{FCB4D901-6E04-F043-85CE-724426D0D60A}" type="slidenum">
              <a:rPr lang="en-US" altLang="en-US"/>
              <a:pPr/>
              <a:t>‹#›</a:t>
            </a:fld>
            <a:endParaRPr lang="en-US" altLang="en-US"/>
          </a:p>
        </p:txBody>
      </p:sp>
    </p:spTree>
    <p:extLst>
      <p:ext uri="{BB962C8B-B14F-4D97-AF65-F5344CB8AC3E}">
        <p14:creationId xmlns:p14="http://schemas.microsoft.com/office/powerpoint/2010/main" val="74524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A79446D-B0B0-A1B7-0130-4CC99816C063}"/>
              </a:ext>
            </a:extLst>
          </p:cNvPr>
          <p:cNvSpPr>
            <a:spLocks noGrp="1" noChangeArrowheads="1"/>
          </p:cNvSpPr>
          <p:nvPr>
            <p:ph type="sldNum" idx="10"/>
          </p:nvPr>
        </p:nvSpPr>
        <p:spPr>
          <a:ln/>
        </p:spPr>
        <p:txBody>
          <a:bodyPr/>
          <a:lstStyle>
            <a:lvl1pPr>
              <a:defRPr/>
            </a:lvl1pPr>
          </a:lstStyle>
          <a:p>
            <a:fld id="{F315F7F4-49E8-064D-AEDE-B3B967513497}" type="slidenum">
              <a:rPr lang="en-US" altLang="en-US"/>
              <a:pPr/>
              <a:t>‹#›</a:t>
            </a:fld>
            <a:endParaRPr lang="en-US" altLang="en-US"/>
          </a:p>
        </p:txBody>
      </p:sp>
    </p:spTree>
    <p:extLst>
      <p:ext uri="{BB962C8B-B14F-4D97-AF65-F5344CB8AC3E}">
        <p14:creationId xmlns:p14="http://schemas.microsoft.com/office/powerpoint/2010/main" val="125512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F420319-1C7A-F471-D8A6-ED2154041A10}"/>
              </a:ext>
            </a:extLst>
          </p:cNvPr>
          <p:cNvSpPr>
            <a:spLocks noGrp="1" noChangeArrowheads="1"/>
          </p:cNvSpPr>
          <p:nvPr>
            <p:ph type="sldNum" idx="10"/>
          </p:nvPr>
        </p:nvSpPr>
        <p:spPr>
          <a:ln/>
        </p:spPr>
        <p:txBody>
          <a:bodyPr/>
          <a:lstStyle>
            <a:lvl1pPr>
              <a:defRPr/>
            </a:lvl1pPr>
          </a:lstStyle>
          <a:p>
            <a:fld id="{B6F29B80-1F13-784D-BF3B-804783BE64CE}" type="slidenum">
              <a:rPr lang="en-US" altLang="en-US"/>
              <a:pPr/>
              <a:t>‹#›</a:t>
            </a:fld>
            <a:endParaRPr lang="en-US" altLang="en-US"/>
          </a:p>
        </p:txBody>
      </p:sp>
    </p:spTree>
    <p:extLst>
      <p:ext uri="{BB962C8B-B14F-4D97-AF65-F5344CB8AC3E}">
        <p14:creationId xmlns:p14="http://schemas.microsoft.com/office/powerpoint/2010/main" val="55656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365BA40-D441-0B65-8482-A327EC6A0D66}"/>
              </a:ext>
            </a:extLst>
          </p:cNvPr>
          <p:cNvSpPr>
            <a:spLocks noGrp="1" noChangeArrowheads="1"/>
          </p:cNvSpPr>
          <p:nvPr>
            <p:ph type="sldNum" idx="10"/>
          </p:nvPr>
        </p:nvSpPr>
        <p:spPr>
          <a:ln/>
        </p:spPr>
        <p:txBody>
          <a:bodyPr/>
          <a:lstStyle>
            <a:lvl1pPr>
              <a:defRPr/>
            </a:lvl1pPr>
          </a:lstStyle>
          <a:p>
            <a:fld id="{EF16C10E-A53A-8E43-A4A1-8D56F87D3DEF}" type="slidenum">
              <a:rPr lang="en-US" altLang="en-US"/>
              <a:pPr/>
              <a:t>‹#›</a:t>
            </a:fld>
            <a:endParaRPr lang="en-US" altLang="en-US"/>
          </a:p>
        </p:txBody>
      </p:sp>
    </p:spTree>
    <p:extLst>
      <p:ext uri="{BB962C8B-B14F-4D97-AF65-F5344CB8AC3E}">
        <p14:creationId xmlns:p14="http://schemas.microsoft.com/office/powerpoint/2010/main" val="56934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6359610-B919-BB3E-9A24-BA45224341D4}"/>
              </a:ext>
            </a:extLst>
          </p:cNvPr>
          <p:cNvSpPr>
            <a:spLocks noGrp="1" noChangeArrowheads="1"/>
          </p:cNvSpPr>
          <p:nvPr>
            <p:ph type="sldNum" idx="10"/>
          </p:nvPr>
        </p:nvSpPr>
        <p:spPr>
          <a:ln/>
        </p:spPr>
        <p:txBody>
          <a:bodyPr/>
          <a:lstStyle>
            <a:lvl1pPr>
              <a:defRPr/>
            </a:lvl1pPr>
          </a:lstStyle>
          <a:p>
            <a:fld id="{C4685519-80E1-874C-B695-30030A49CA43}" type="slidenum">
              <a:rPr lang="en-US" altLang="en-US"/>
              <a:pPr/>
              <a:t>‹#›</a:t>
            </a:fld>
            <a:endParaRPr lang="en-US" altLang="en-US"/>
          </a:p>
        </p:txBody>
      </p:sp>
    </p:spTree>
    <p:extLst>
      <p:ext uri="{BB962C8B-B14F-4D97-AF65-F5344CB8AC3E}">
        <p14:creationId xmlns:p14="http://schemas.microsoft.com/office/powerpoint/2010/main" val="319162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898956C-4BCD-B42D-0072-62A8AA980C5F}"/>
              </a:ext>
            </a:extLst>
          </p:cNvPr>
          <p:cNvSpPr>
            <a:spLocks noGrp="1" noChangeArrowheads="1"/>
          </p:cNvSpPr>
          <p:nvPr>
            <p:ph type="title"/>
          </p:nvPr>
        </p:nvSpPr>
        <p:spPr bwMode="auto">
          <a:xfrm>
            <a:off x="838200" y="-206375"/>
            <a:ext cx="78851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F2FFA3A3-2A84-4B21-B155-9A67A549B0CA}"/>
              </a:ext>
            </a:extLst>
          </p:cNvPr>
          <p:cNvSpPr>
            <a:spLocks noGrp="1" noChangeArrowheads="1"/>
          </p:cNvSpPr>
          <p:nvPr>
            <p:ph type="body" idx="1"/>
          </p:nvPr>
        </p:nvSpPr>
        <p:spPr bwMode="auto">
          <a:xfrm>
            <a:off x="1295400" y="1143000"/>
            <a:ext cx="6818313"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Line 3">
            <a:extLst>
              <a:ext uri="{FF2B5EF4-FFF2-40B4-BE49-F238E27FC236}">
                <a16:creationId xmlns:a16="http://schemas.microsoft.com/office/drawing/2014/main" id="{C5D373CD-C37E-2D43-98F4-0867D27C4C1C}"/>
              </a:ext>
            </a:extLst>
          </p:cNvPr>
          <p:cNvSpPr>
            <a:spLocks noChangeShapeType="1"/>
          </p:cNvSpPr>
          <p:nvPr/>
        </p:nvSpPr>
        <p:spPr bwMode="auto">
          <a:xfrm>
            <a:off x="838200" y="990600"/>
            <a:ext cx="7620000" cy="1588"/>
          </a:xfrm>
          <a:prstGeom prst="line">
            <a:avLst/>
          </a:prstGeom>
          <a:noFill/>
          <a:ln w="63360">
            <a:solidFill>
              <a:srgbClr val="FF0000"/>
            </a:solidFill>
            <a:miter lim="800000"/>
            <a:headEnd/>
            <a:tailEnd/>
          </a:ln>
          <a:effectLst/>
        </p:spPr>
        <p:txBody>
          <a:bodyPr/>
          <a:lstStyle/>
          <a:p>
            <a:pPr>
              <a:buFont typeface="Times New Roman" charset="0"/>
              <a:buNone/>
              <a:defRPr/>
            </a:pPr>
            <a:endParaRPr lang="en-US">
              <a:latin typeface="Times New Roman" charset="0"/>
              <a:ea typeface="+mn-ea"/>
            </a:endParaRPr>
          </a:p>
        </p:txBody>
      </p:sp>
      <p:sp>
        <p:nvSpPr>
          <p:cNvPr id="1028" name="Text Box 4">
            <a:extLst>
              <a:ext uri="{FF2B5EF4-FFF2-40B4-BE49-F238E27FC236}">
                <a16:creationId xmlns:a16="http://schemas.microsoft.com/office/drawing/2014/main" id="{D847F48F-F206-040E-9F82-77BAC14665F6}"/>
              </a:ext>
            </a:extLst>
          </p:cNvPr>
          <p:cNvSpPr txBox="1">
            <a:spLocks noChangeArrowheads="1"/>
          </p:cNvSpPr>
          <p:nvPr/>
        </p:nvSpPr>
        <p:spPr bwMode="auto">
          <a:xfrm rot="16200000">
            <a:off x="-2059781" y="2448719"/>
            <a:ext cx="5189537" cy="917575"/>
          </a:xfrm>
          <a:prstGeom prst="rect">
            <a:avLst/>
          </a:prstGeom>
          <a:noFill/>
          <a:ln w="9525">
            <a:noFill/>
            <a:round/>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3375"/>
              </a:spcBef>
            </a:pPr>
            <a:r>
              <a:rPr lang="en-US" altLang="en-US" sz="5400" b="1">
                <a:solidFill>
                  <a:srgbClr val="CCFFFF"/>
                </a:solidFill>
              </a:rPr>
              <a:t>  </a:t>
            </a:r>
          </a:p>
        </p:txBody>
      </p:sp>
      <p:pic>
        <p:nvPicPr>
          <p:cNvPr id="1030" name="Picture 5">
            <a:extLst>
              <a:ext uri="{FF2B5EF4-FFF2-40B4-BE49-F238E27FC236}">
                <a16:creationId xmlns:a16="http://schemas.microsoft.com/office/drawing/2014/main" id="{3284CBB9-D5BC-6349-3204-56726D88B4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264150"/>
            <a:ext cx="14763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6">
            <a:extLst>
              <a:ext uri="{FF2B5EF4-FFF2-40B4-BE49-F238E27FC236}">
                <a16:creationId xmlns:a16="http://schemas.microsoft.com/office/drawing/2014/main" id="{C8AD8CC2-0AB9-6D80-DD85-F6E86A187B43}"/>
              </a:ext>
            </a:extLst>
          </p:cNvPr>
          <p:cNvSpPr>
            <a:spLocks noGrp="1" noChangeArrowheads="1"/>
          </p:cNvSpPr>
          <p:nvPr>
            <p:ph type="sldNum"/>
          </p:nvPr>
        </p:nvSpPr>
        <p:spPr bwMode="auto">
          <a:xfrm>
            <a:off x="6553200" y="6245225"/>
            <a:ext cx="2093913" cy="4365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fld id="{74550EAD-4B2A-0846-8C29-0C81DE3351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Times New Roman"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Times New Roman"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Times New Roman"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Times New Roman" charset="0"/>
          <a:ea typeface="ＭＳ Ｐゴシック" charset="-128"/>
          <a:cs typeface="ＭＳ Ｐゴシック" charset="-128"/>
        </a:defRPr>
      </a:lvl5pPr>
      <a:lvl6pPr marL="25146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6pPr>
      <a:lvl7pPr marL="29718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7pPr>
      <a:lvl8pPr marL="34290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8pPr>
      <a:lvl9pPr marL="38862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1BEF6BC7-B121-683C-4FEE-2A12A784524A}"/>
              </a:ext>
            </a:extLst>
          </p:cNvPr>
          <p:cNvSpPr>
            <a:spLocks noGrp="1" noChangeArrowheads="1"/>
          </p:cNvSpPr>
          <p:nvPr>
            <p:ph type="title"/>
          </p:nvPr>
        </p:nvSpPr>
        <p:spPr bwMode="auto">
          <a:xfrm>
            <a:off x="1219200" y="-92075"/>
            <a:ext cx="73517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 name="Text Box 2">
            <a:extLst>
              <a:ext uri="{FF2B5EF4-FFF2-40B4-BE49-F238E27FC236}">
                <a16:creationId xmlns:a16="http://schemas.microsoft.com/office/drawing/2014/main" id="{CBFDFDBA-A311-BF3C-F6AB-1DC339C5D510}"/>
              </a:ext>
            </a:extLst>
          </p:cNvPr>
          <p:cNvSpPr txBox="1">
            <a:spLocks noChangeArrowheads="1"/>
          </p:cNvSpPr>
          <p:nvPr/>
        </p:nvSpPr>
        <p:spPr bwMode="auto">
          <a:xfrm rot="16200000">
            <a:off x="-2059781" y="2461419"/>
            <a:ext cx="5189537" cy="917575"/>
          </a:xfrm>
          <a:prstGeom prst="rect">
            <a:avLst/>
          </a:prstGeom>
          <a:noFill/>
          <a:ln w="9525">
            <a:noFill/>
            <a:round/>
            <a:headEnd/>
            <a:tailEnd/>
          </a:ln>
          <a:effec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3375"/>
              </a:spcBef>
            </a:pPr>
            <a:r>
              <a:rPr lang="en-US" altLang="en-US" sz="5400" b="1">
                <a:solidFill>
                  <a:srgbClr val="CCFFFF"/>
                </a:solidFill>
              </a:rPr>
              <a:t>  </a:t>
            </a:r>
          </a:p>
        </p:txBody>
      </p:sp>
      <p:pic>
        <p:nvPicPr>
          <p:cNvPr id="13316" name="Picture 3">
            <a:extLst>
              <a:ext uri="{FF2B5EF4-FFF2-40B4-BE49-F238E27FC236}">
                <a16:creationId xmlns:a16="http://schemas.microsoft.com/office/drawing/2014/main" id="{8FA7042E-6448-51BD-460A-4448F8E3DF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264150"/>
            <a:ext cx="14763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7" name="Picture 4">
            <a:extLst>
              <a:ext uri="{FF2B5EF4-FFF2-40B4-BE49-F238E27FC236}">
                <a16:creationId xmlns:a16="http://schemas.microsoft.com/office/drawing/2014/main" id="{E02D7BD6-FAA2-B068-65F0-4CF490E987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304800"/>
            <a:ext cx="13668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5">
            <a:extLst>
              <a:ext uri="{FF2B5EF4-FFF2-40B4-BE49-F238E27FC236}">
                <a16:creationId xmlns:a16="http://schemas.microsoft.com/office/drawing/2014/main" id="{681F8CCB-9E8F-D0A1-2C5C-4759836BBB1C}"/>
              </a:ext>
            </a:extLst>
          </p:cNvPr>
          <p:cNvSpPr>
            <a:spLocks noGrp="1" noChangeArrowheads="1"/>
          </p:cNvSpPr>
          <p:nvPr>
            <p:ph type="sldNum"/>
          </p:nvPr>
        </p:nvSpPr>
        <p:spPr bwMode="auto">
          <a:xfrm>
            <a:off x="6553200" y="6245225"/>
            <a:ext cx="2093913" cy="4365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defRPr sz="1400">
                <a:solidFill>
                  <a:srgbClr val="000000"/>
                </a:solidFill>
              </a:defRPr>
            </a:lvl1pPr>
          </a:lstStyle>
          <a:p>
            <a:fld id="{4096F9EC-9FEF-4142-9F45-5BAEF532C5B7}" type="slidenum">
              <a:rPr lang="en-US" altLang="en-US"/>
              <a:pPr/>
              <a:t>‹#›</a:t>
            </a:fld>
            <a:endParaRPr lang="en-US" altLang="en-US"/>
          </a:p>
        </p:txBody>
      </p:sp>
      <p:sp>
        <p:nvSpPr>
          <p:cNvPr id="13319" name="Rectangle 6">
            <a:extLst>
              <a:ext uri="{FF2B5EF4-FFF2-40B4-BE49-F238E27FC236}">
                <a16:creationId xmlns:a16="http://schemas.microsoft.com/office/drawing/2014/main" id="{FB2D2EAE-35CE-70F0-C037-A525D67E2487}"/>
              </a:ext>
            </a:extLst>
          </p:cNvPr>
          <p:cNvSpPr>
            <a:spLocks noGrp="1" noChangeArrowheads="1"/>
          </p:cNvSpPr>
          <p:nvPr>
            <p:ph type="body" idx="1"/>
          </p:nvPr>
        </p:nvSpPr>
        <p:spPr bwMode="auto">
          <a:xfrm>
            <a:off x="457200" y="1604963"/>
            <a:ext cx="818991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Times New Roman" charset="0"/>
          <a:ea typeface="ＭＳ Ｐゴシック" charset="-128"/>
          <a:cs typeface="ＭＳ Ｐゴシック"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Times New Roman" charset="0"/>
          <a:ea typeface="ＭＳ Ｐゴシック" charset="-128"/>
          <a:cs typeface="ＭＳ Ｐゴシック"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Times New Roman" charset="0"/>
          <a:ea typeface="ＭＳ Ｐゴシック" charset="-128"/>
          <a:cs typeface="ＭＳ Ｐゴシック"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800">
          <a:solidFill>
            <a:srgbClr val="000000"/>
          </a:solidFill>
          <a:latin typeface="Times New Roman" charset="0"/>
          <a:ea typeface="ＭＳ Ｐゴシック" charset="-128"/>
          <a:cs typeface="ＭＳ Ｐゴシック" charset="-128"/>
        </a:defRPr>
      </a:lvl5pPr>
      <a:lvl6pPr marL="25146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6pPr>
      <a:lvl7pPr marL="29718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7pPr>
      <a:lvl8pPr marL="34290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8pPr>
      <a:lvl9pPr marL="3886200" indent="-228600" algn="ctr" defTabSz="457200" rtl="0" eaLnBrk="0" fontAlgn="base" hangingPunct="0">
        <a:spcBef>
          <a:spcPct val="0"/>
        </a:spcBef>
        <a:spcAft>
          <a:spcPct val="0"/>
        </a:spcAft>
        <a:buClr>
          <a:srgbClr val="000000"/>
        </a:buClr>
        <a:buSzPct val="100000"/>
        <a:buFont typeface="Times New Roman" charset="0"/>
        <a:defRPr sz="4800">
          <a:solidFill>
            <a:srgbClr val="000000"/>
          </a:solidFill>
          <a:latin typeface="Times New Roman" charset="0"/>
          <a:ea typeface="ＭＳ Ｐゴシック" charset="-128"/>
          <a:cs typeface="ＭＳ Ｐゴシック"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F485D0E5-8F3D-2402-7F90-C68632785E56}"/>
              </a:ext>
            </a:extLst>
          </p:cNvPr>
          <p:cNvSpPr txBox="1">
            <a:spLocks noChangeArrowheads="1"/>
          </p:cNvSpPr>
          <p:nvPr/>
        </p:nvSpPr>
        <p:spPr bwMode="auto">
          <a:xfrm>
            <a:off x="6553200" y="6245225"/>
            <a:ext cx="21002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1D051825-BA0C-954B-9229-3E8027E3D636}" type="slidenum">
              <a:rPr lang="en-US" altLang="en-US" sz="1400">
                <a:solidFill>
                  <a:srgbClr val="000000"/>
                </a:solidFill>
              </a:rPr>
              <a:pPr algn="r" eaLnBrk="1"/>
              <a:t>1</a:t>
            </a:fld>
            <a:endParaRPr lang="en-US" altLang="en-US" sz="1400">
              <a:solidFill>
                <a:srgbClr val="000000"/>
              </a:solidFill>
            </a:endParaRPr>
          </a:p>
        </p:txBody>
      </p:sp>
      <p:sp>
        <p:nvSpPr>
          <p:cNvPr id="27651" name="Rectangle 2">
            <a:extLst>
              <a:ext uri="{FF2B5EF4-FFF2-40B4-BE49-F238E27FC236}">
                <a16:creationId xmlns:a16="http://schemas.microsoft.com/office/drawing/2014/main" id="{4FBEC278-70B2-7F78-F549-118375ED098E}"/>
              </a:ext>
            </a:extLst>
          </p:cNvPr>
          <p:cNvSpPr>
            <a:spLocks noChangeArrowheads="1"/>
          </p:cNvSpPr>
          <p:nvPr/>
        </p:nvSpPr>
        <p:spPr bwMode="auto">
          <a:xfrm>
            <a:off x="1371600" y="1143000"/>
            <a:ext cx="731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7652" name="Rectangle 3">
            <a:extLst>
              <a:ext uri="{FF2B5EF4-FFF2-40B4-BE49-F238E27FC236}">
                <a16:creationId xmlns:a16="http://schemas.microsoft.com/office/drawing/2014/main" id="{B7BA1A08-2461-561A-48CB-BA4C49751765}"/>
              </a:ext>
            </a:extLst>
          </p:cNvPr>
          <p:cNvSpPr>
            <a:spLocks noChangeArrowheads="1"/>
          </p:cNvSpPr>
          <p:nvPr/>
        </p:nvSpPr>
        <p:spPr bwMode="auto">
          <a:xfrm>
            <a:off x="1066800" y="1524000"/>
            <a:ext cx="762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7653" name="Text Box 4">
            <a:extLst>
              <a:ext uri="{FF2B5EF4-FFF2-40B4-BE49-F238E27FC236}">
                <a16:creationId xmlns:a16="http://schemas.microsoft.com/office/drawing/2014/main" id="{01A4F0ED-C8A4-8E43-52FE-037F924872A3}"/>
              </a:ext>
            </a:extLst>
          </p:cNvPr>
          <p:cNvSpPr txBox="1">
            <a:spLocks noChangeArrowheads="1"/>
          </p:cNvSpPr>
          <p:nvPr/>
        </p:nvSpPr>
        <p:spPr bwMode="auto">
          <a:xfrm>
            <a:off x="914400" y="536575"/>
            <a:ext cx="7620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600" b="1" dirty="0">
                <a:solidFill>
                  <a:srgbClr val="000000"/>
                </a:solidFill>
              </a:rPr>
              <a:t>Review of OBPG </a:t>
            </a:r>
            <a:br>
              <a:rPr lang="en-US" altLang="en-US" sz="3600" b="1" dirty="0">
                <a:solidFill>
                  <a:srgbClr val="000000"/>
                </a:solidFill>
              </a:rPr>
            </a:br>
            <a:r>
              <a:rPr lang="en-US" altLang="en-US" sz="3600" b="1" dirty="0">
                <a:solidFill>
                  <a:srgbClr val="000000"/>
                </a:solidFill>
              </a:rPr>
              <a:t>crosscalibration approach</a:t>
            </a:r>
          </a:p>
        </p:txBody>
      </p:sp>
      <p:sp>
        <p:nvSpPr>
          <p:cNvPr id="27654" name="Text Box 5">
            <a:extLst>
              <a:ext uri="{FF2B5EF4-FFF2-40B4-BE49-F238E27FC236}">
                <a16:creationId xmlns:a16="http://schemas.microsoft.com/office/drawing/2014/main" id="{CCE762FA-AA9C-2DEC-4696-CDFEF6CBC1E5}"/>
              </a:ext>
            </a:extLst>
          </p:cNvPr>
          <p:cNvSpPr txBox="1">
            <a:spLocks noChangeArrowheads="1"/>
          </p:cNvSpPr>
          <p:nvPr/>
        </p:nvSpPr>
        <p:spPr bwMode="auto">
          <a:xfrm>
            <a:off x="685800" y="2362200"/>
            <a:ext cx="82296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lnSpc>
                <a:spcPct val="90000"/>
              </a:lnSpc>
              <a:spcBef>
                <a:spcPts val="1000"/>
              </a:spcBef>
            </a:pPr>
            <a:endParaRPr lang="en-US" altLang="en-US" sz="3600" b="1" dirty="0">
              <a:solidFill>
                <a:srgbClr val="000000"/>
              </a:solidFill>
            </a:endParaRPr>
          </a:p>
          <a:p>
            <a:pPr algn="ctr">
              <a:lnSpc>
                <a:spcPct val="90000"/>
              </a:lnSpc>
              <a:spcBef>
                <a:spcPts val="600"/>
              </a:spcBef>
            </a:pPr>
            <a:r>
              <a:rPr lang="en-US" altLang="en-US" sz="2000" b="1" dirty="0">
                <a:solidFill>
                  <a:srgbClr val="000000"/>
                </a:solidFill>
              </a:rPr>
              <a:t>Gerhard Meister</a:t>
            </a:r>
          </a:p>
          <a:p>
            <a:pPr algn="ctr">
              <a:lnSpc>
                <a:spcPct val="90000"/>
              </a:lnSpc>
              <a:spcBef>
                <a:spcPts val="600"/>
              </a:spcBef>
            </a:pPr>
            <a:endParaRPr lang="en-US" altLang="en-US" sz="2000" dirty="0">
              <a:solidFill>
                <a:srgbClr val="000000"/>
              </a:solidFill>
            </a:endParaRPr>
          </a:p>
          <a:p>
            <a:pPr algn="ctr">
              <a:lnSpc>
                <a:spcPct val="90000"/>
              </a:lnSpc>
              <a:spcBef>
                <a:spcPts val="600"/>
              </a:spcBef>
            </a:pPr>
            <a:r>
              <a:rPr lang="en-US" altLang="en-US" sz="2000" dirty="0">
                <a:solidFill>
                  <a:srgbClr val="000000"/>
                </a:solidFill>
              </a:rPr>
              <a:t>OBPG (Ocean Biology Processing Group)</a:t>
            </a:r>
          </a:p>
          <a:p>
            <a:pPr algn="ctr">
              <a:lnSpc>
                <a:spcPct val="90000"/>
              </a:lnSpc>
              <a:spcBef>
                <a:spcPts val="700"/>
              </a:spcBef>
            </a:pPr>
            <a:endParaRPr lang="en-US" altLang="en-US" dirty="0">
              <a:solidFill>
                <a:srgbClr val="000000"/>
              </a:solidFill>
            </a:endParaRPr>
          </a:p>
          <a:p>
            <a:pPr algn="ctr">
              <a:lnSpc>
                <a:spcPct val="90000"/>
              </a:lnSpc>
              <a:spcBef>
                <a:spcPts val="700"/>
              </a:spcBef>
            </a:pPr>
            <a:r>
              <a:rPr lang="en-US" altLang="en-US" dirty="0">
                <a:solidFill>
                  <a:srgbClr val="000000"/>
                </a:solidFill>
              </a:rPr>
              <a:t>5/2/2023</a:t>
            </a:r>
          </a:p>
          <a:p>
            <a:pPr algn="ctr">
              <a:lnSpc>
                <a:spcPct val="90000"/>
              </a:lnSpc>
              <a:spcBef>
                <a:spcPts val="700"/>
              </a:spcBef>
            </a:pPr>
            <a:endParaRPr lang="en-US" altLang="en-US" dirty="0">
              <a:solidFill>
                <a:srgbClr val="000000"/>
              </a:solidFill>
            </a:endParaRPr>
          </a:p>
          <a:p>
            <a:pPr algn="ctr">
              <a:lnSpc>
                <a:spcPct val="90000"/>
              </a:lnSpc>
              <a:spcBef>
                <a:spcPts val="700"/>
              </a:spcBef>
            </a:pPr>
            <a:r>
              <a:rPr lang="en-US" altLang="en-US" sz="1600" b="1" dirty="0">
                <a:solidFill>
                  <a:srgbClr val="000000"/>
                </a:solidFill>
              </a:rPr>
              <a:t>MODIS/VIIRS Science Team Meeting, May 2023, College Park, MD</a:t>
            </a:r>
          </a:p>
          <a:p>
            <a:pPr algn="ctr">
              <a:lnSpc>
                <a:spcPct val="90000"/>
              </a:lnSpc>
              <a:spcBef>
                <a:spcPts val="1000"/>
              </a:spcBef>
            </a:pPr>
            <a:endParaRPr lang="en-US" altLang="en-US" sz="3600" b="1" dirty="0">
              <a:solidFill>
                <a:srgbClr val="000000"/>
              </a:solidFill>
            </a:endParaRPr>
          </a:p>
          <a:p>
            <a:pPr algn="ctr">
              <a:lnSpc>
                <a:spcPct val="90000"/>
              </a:lnSpc>
              <a:spcBef>
                <a:spcPts val="700"/>
              </a:spcBef>
            </a:pPr>
            <a:r>
              <a:rPr lang="en-US" altLang="en-US" dirty="0">
                <a:solidFill>
                  <a:srgbClr val="000000"/>
                </a:solidFill>
              </a:rPr>
              <a:t>                                                                   </a:t>
            </a:r>
          </a:p>
        </p:txBody>
      </p:sp>
      <p:sp>
        <p:nvSpPr>
          <p:cNvPr id="27655" name="Line 6">
            <a:extLst>
              <a:ext uri="{FF2B5EF4-FFF2-40B4-BE49-F238E27FC236}">
                <a16:creationId xmlns:a16="http://schemas.microsoft.com/office/drawing/2014/main" id="{8134944E-FC79-4D8A-36E7-6F46A2B6F330}"/>
              </a:ext>
            </a:extLst>
          </p:cNvPr>
          <p:cNvSpPr>
            <a:spLocks noChangeShapeType="1"/>
          </p:cNvSpPr>
          <p:nvPr/>
        </p:nvSpPr>
        <p:spPr bwMode="auto">
          <a:xfrm>
            <a:off x="1066800" y="2209800"/>
            <a:ext cx="7315200" cy="1588"/>
          </a:xfrm>
          <a:prstGeom prst="line">
            <a:avLst/>
          </a:prstGeom>
          <a:noFill/>
          <a:ln w="442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656" name="Text Box 7">
            <a:extLst>
              <a:ext uri="{FF2B5EF4-FFF2-40B4-BE49-F238E27FC236}">
                <a16:creationId xmlns:a16="http://schemas.microsoft.com/office/drawing/2014/main" id="{2DAF05C6-4793-1F42-99B4-E3ADAB60FBB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eaLnBrk="1"/>
            <a:fld id="{450D55A7-7B3B-A441-B823-CD69FC1BB074}" type="slidenum">
              <a:rPr lang="en-US" altLang="en-US" sz="1400">
                <a:solidFill>
                  <a:srgbClr val="000000"/>
                </a:solidFill>
              </a:rPr>
              <a:pPr algn="r" eaLnBrk="1"/>
              <a:t>1</a:t>
            </a:fld>
            <a:endParaRPr lang="en-US" altLang="en-US" sz="1400">
              <a:solidFill>
                <a:srgbClr val="000000"/>
              </a:solidFill>
            </a:endParaRPr>
          </a:p>
        </p:txBody>
      </p:sp>
      <p:pic>
        <p:nvPicPr>
          <p:cNvPr id="2" name="Picture 1" descr="A picture containing text, clipart&#10;&#10;Description automatically generated">
            <a:extLst>
              <a:ext uri="{FF2B5EF4-FFF2-40B4-BE49-F238E27FC236}">
                <a16:creationId xmlns:a16="http://schemas.microsoft.com/office/drawing/2014/main" id="{75CE04BF-6701-5AE7-3C5A-DFA2ADC8C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983" y="333436"/>
            <a:ext cx="2150769" cy="50635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MODISA to </a:t>
            </a:r>
            <a:r>
              <a:rPr lang="en-US" altLang="en-US" sz="3200" dirty="0" err="1">
                <a:solidFill>
                  <a:srgbClr val="000000"/>
                </a:solidFill>
              </a:rPr>
              <a:t>SeaWiFS</a:t>
            </a:r>
            <a:r>
              <a:rPr lang="en-US" altLang="en-US" sz="3200" dirty="0">
                <a:solidFill>
                  <a:srgbClr val="000000"/>
                </a:solidFill>
              </a:rPr>
              <a:t>, 547nm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10</a:t>
            </a:fld>
            <a:endParaRPr lang="en-US" altLang="en-US" sz="1400">
              <a:solidFill>
                <a:srgbClr val="000000"/>
              </a:solidFill>
            </a:endParaRPr>
          </a:p>
        </p:txBody>
      </p:sp>
      <p:sp>
        <p:nvSpPr>
          <p:cNvPr id="3" name="TextBox 4">
            <a:extLst>
              <a:ext uri="{FF2B5EF4-FFF2-40B4-BE49-F238E27FC236}">
                <a16:creationId xmlns:a16="http://schemas.microsoft.com/office/drawing/2014/main" id="{0B0DCDF0-2BB5-2E63-B681-897087C78F29}"/>
              </a:ext>
            </a:extLst>
          </p:cNvPr>
          <p:cNvSpPr txBox="1">
            <a:spLocks noChangeArrowheads="1"/>
          </p:cNvSpPr>
          <p:nvPr/>
        </p:nvSpPr>
        <p:spPr bwMode="auto">
          <a:xfrm>
            <a:off x="2362200" y="5469161"/>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Eval version 61b, 3-month smoothing</a:t>
            </a:r>
          </a:p>
        </p:txBody>
      </p:sp>
      <p:sp>
        <p:nvSpPr>
          <p:cNvPr id="5" name="TextBox 4">
            <a:extLst>
              <a:ext uri="{FF2B5EF4-FFF2-40B4-BE49-F238E27FC236}">
                <a16:creationId xmlns:a16="http://schemas.microsoft.com/office/drawing/2014/main" id="{9D4792A8-960F-2796-1D79-D6C3D6CFB058}"/>
              </a:ext>
            </a:extLst>
          </p:cNvPr>
          <p:cNvSpPr txBox="1">
            <a:spLocks noChangeArrowheads="1"/>
          </p:cNvSpPr>
          <p:nvPr/>
        </p:nvSpPr>
        <p:spPr bwMode="auto">
          <a:xfrm>
            <a:off x="1676400" y="6014392"/>
            <a:ext cx="68259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rgbClr val="00B0F0"/>
                </a:solidFill>
              </a:rPr>
              <a:t>Seasonal oscillations in all 3 parameters, but no trend.</a:t>
            </a:r>
            <a:br>
              <a:rPr lang="en-US" altLang="en-US" dirty="0">
                <a:solidFill>
                  <a:srgbClr val="00B0F0"/>
                </a:solidFill>
              </a:rPr>
            </a:br>
            <a:r>
              <a:rPr lang="en-US" altLang="en-US" dirty="0">
                <a:solidFill>
                  <a:srgbClr val="00B0F0"/>
                </a:solidFill>
              </a:rPr>
              <a:t>MODISA uses prelaunch for operational processing.</a:t>
            </a:r>
          </a:p>
        </p:txBody>
      </p:sp>
      <p:pic>
        <p:nvPicPr>
          <p:cNvPr id="2" name="Picture 1">
            <a:extLst>
              <a:ext uri="{FF2B5EF4-FFF2-40B4-BE49-F238E27FC236}">
                <a16:creationId xmlns:a16="http://schemas.microsoft.com/office/drawing/2014/main" id="{EC4E4928-81C7-EAFD-F2DC-1511F826A262}"/>
              </a:ext>
            </a:extLst>
          </p:cNvPr>
          <p:cNvPicPr>
            <a:picLocks noChangeAspect="1"/>
          </p:cNvPicPr>
          <p:nvPr/>
        </p:nvPicPr>
        <p:blipFill>
          <a:blip r:embed="rId3"/>
          <a:stretch>
            <a:fillRect/>
          </a:stretch>
        </p:blipFill>
        <p:spPr>
          <a:xfrm>
            <a:off x="101600" y="1130561"/>
            <a:ext cx="8890000" cy="4410000"/>
          </a:xfrm>
          <a:prstGeom prst="rect">
            <a:avLst/>
          </a:prstGeom>
        </p:spPr>
      </p:pic>
    </p:spTree>
    <p:extLst>
      <p:ext uri="{BB962C8B-B14F-4D97-AF65-F5344CB8AC3E}">
        <p14:creationId xmlns:p14="http://schemas.microsoft.com/office/powerpoint/2010/main" val="1641786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MODIST to MODISA, 412nm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11</a:t>
            </a:fld>
            <a:endParaRPr lang="en-US" altLang="en-US" sz="1400">
              <a:solidFill>
                <a:srgbClr val="000000"/>
              </a:solidFill>
            </a:endParaRPr>
          </a:p>
        </p:txBody>
      </p:sp>
      <p:pic>
        <p:nvPicPr>
          <p:cNvPr id="2" name="Picture 1">
            <a:extLst>
              <a:ext uri="{FF2B5EF4-FFF2-40B4-BE49-F238E27FC236}">
                <a16:creationId xmlns:a16="http://schemas.microsoft.com/office/drawing/2014/main" id="{67366E8C-01D3-F232-952E-6F16C9E2EF2A}"/>
              </a:ext>
            </a:extLst>
          </p:cNvPr>
          <p:cNvPicPr>
            <a:picLocks noChangeAspect="1"/>
          </p:cNvPicPr>
          <p:nvPr/>
        </p:nvPicPr>
        <p:blipFill>
          <a:blip r:embed="rId3"/>
          <a:stretch>
            <a:fillRect/>
          </a:stretch>
        </p:blipFill>
        <p:spPr>
          <a:xfrm>
            <a:off x="-1" y="1066800"/>
            <a:ext cx="9251577" cy="4572000"/>
          </a:xfrm>
          <a:prstGeom prst="rect">
            <a:avLst/>
          </a:prstGeom>
        </p:spPr>
      </p:pic>
      <p:sp>
        <p:nvSpPr>
          <p:cNvPr id="3" name="TextBox 4">
            <a:extLst>
              <a:ext uri="{FF2B5EF4-FFF2-40B4-BE49-F238E27FC236}">
                <a16:creationId xmlns:a16="http://schemas.microsoft.com/office/drawing/2014/main" id="{6451590B-22FC-365F-CFAE-63E7918776A5}"/>
              </a:ext>
            </a:extLst>
          </p:cNvPr>
          <p:cNvSpPr txBox="1">
            <a:spLocks noChangeArrowheads="1"/>
          </p:cNvSpPr>
          <p:nvPr/>
        </p:nvSpPr>
        <p:spPr bwMode="auto">
          <a:xfrm>
            <a:off x="2209800" y="5481935"/>
            <a:ext cx="5112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Operational v2.4b, 3-month smoothing</a:t>
            </a:r>
          </a:p>
        </p:txBody>
      </p:sp>
      <p:sp>
        <p:nvSpPr>
          <p:cNvPr id="4" name="TextBox 4">
            <a:extLst>
              <a:ext uri="{FF2B5EF4-FFF2-40B4-BE49-F238E27FC236}">
                <a16:creationId xmlns:a16="http://schemas.microsoft.com/office/drawing/2014/main" id="{36DCDBD3-669E-F473-A779-95B3E72B25D9}"/>
              </a:ext>
            </a:extLst>
          </p:cNvPr>
          <p:cNvSpPr txBox="1">
            <a:spLocks noChangeArrowheads="1"/>
          </p:cNvSpPr>
          <p:nvPr/>
        </p:nvSpPr>
        <p:spPr bwMode="auto">
          <a:xfrm>
            <a:off x="2209800" y="5943600"/>
            <a:ext cx="52629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rgbClr val="00B0F0"/>
                </a:solidFill>
              </a:rPr>
              <a:t>Seasonal oscillations in all 3 parameters, </a:t>
            </a:r>
            <a:br>
              <a:rPr lang="en-US" altLang="en-US" dirty="0">
                <a:solidFill>
                  <a:srgbClr val="00B0F0"/>
                </a:solidFill>
              </a:rPr>
            </a:br>
            <a:r>
              <a:rPr lang="en-US" altLang="en-US" dirty="0">
                <a:solidFill>
                  <a:srgbClr val="00B0F0"/>
                </a:solidFill>
              </a:rPr>
              <a:t>strong trend in m</a:t>
            </a:r>
            <a:r>
              <a:rPr lang="en-US" altLang="en-US" baseline="-25000" dirty="0">
                <a:solidFill>
                  <a:srgbClr val="00B0F0"/>
                </a:solidFill>
              </a:rPr>
              <a:t>12</a:t>
            </a:r>
          </a:p>
        </p:txBody>
      </p:sp>
    </p:spTree>
    <p:extLst>
      <p:ext uri="{BB962C8B-B14F-4D97-AF65-F5344CB8AC3E}">
        <p14:creationId xmlns:p14="http://schemas.microsoft.com/office/powerpoint/2010/main" val="324421807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MODIST to MODISA, 547nm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12</a:t>
            </a:fld>
            <a:endParaRPr lang="en-US" altLang="en-US" sz="1400">
              <a:solidFill>
                <a:srgbClr val="000000"/>
              </a:solidFill>
            </a:endParaRPr>
          </a:p>
        </p:txBody>
      </p:sp>
      <p:pic>
        <p:nvPicPr>
          <p:cNvPr id="2" name="Picture 1">
            <a:extLst>
              <a:ext uri="{FF2B5EF4-FFF2-40B4-BE49-F238E27FC236}">
                <a16:creationId xmlns:a16="http://schemas.microsoft.com/office/drawing/2014/main" id="{74636446-1FB6-138F-1F1D-ABF9FDCD9906}"/>
              </a:ext>
            </a:extLst>
          </p:cNvPr>
          <p:cNvPicPr>
            <a:picLocks noChangeAspect="1"/>
          </p:cNvPicPr>
          <p:nvPr/>
        </p:nvPicPr>
        <p:blipFill>
          <a:blip r:embed="rId3"/>
          <a:stretch>
            <a:fillRect/>
          </a:stretch>
        </p:blipFill>
        <p:spPr>
          <a:xfrm>
            <a:off x="76200" y="1143000"/>
            <a:ext cx="9026407" cy="4343400"/>
          </a:xfrm>
          <a:prstGeom prst="rect">
            <a:avLst/>
          </a:prstGeom>
        </p:spPr>
      </p:pic>
      <p:sp>
        <p:nvSpPr>
          <p:cNvPr id="3" name="TextBox 4">
            <a:extLst>
              <a:ext uri="{FF2B5EF4-FFF2-40B4-BE49-F238E27FC236}">
                <a16:creationId xmlns:a16="http://schemas.microsoft.com/office/drawing/2014/main" id="{3297E607-140A-1BCC-70CE-15409F232BD8}"/>
              </a:ext>
            </a:extLst>
          </p:cNvPr>
          <p:cNvSpPr txBox="1">
            <a:spLocks noChangeArrowheads="1"/>
          </p:cNvSpPr>
          <p:nvPr/>
        </p:nvSpPr>
        <p:spPr bwMode="auto">
          <a:xfrm>
            <a:off x="2050503" y="5558135"/>
            <a:ext cx="5112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Operational v2.4b, 3-month smoothing</a:t>
            </a:r>
          </a:p>
        </p:txBody>
      </p:sp>
      <p:sp>
        <p:nvSpPr>
          <p:cNvPr id="4" name="TextBox 4">
            <a:extLst>
              <a:ext uri="{FF2B5EF4-FFF2-40B4-BE49-F238E27FC236}">
                <a16:creationId xmlns:a16="http://schemas.microsoft.com/office/drawing/2014/main" id="{B7C70094-6698-BE58-66F2-97E3C4DC75D8}"/>
              </a:ext>
            </a:extLst>
          </p:cNvPr>
          <p:cNvSpPr txBox="1">
            <a:spLocks noChangeArrowheads="1"/>
          </p:cNvSpPr>
          <p:nvPr/>
        </p:nvSpPr>
        <p:spPr bwMode="auto">
          <a:xfrm>
            <a:off x="2017454" y="6014392"/>
            <a:ext cx="51860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rgbClr val="00B0F0"/>
                </a:solidFill>
              </a:rPr>
              <a:t>Seasonal oscillations in all 3 parameters,</a:t>
            </a:r>
          </a:p>
          <a:p>
            <a:r>
              <a:rPr lang="en-US" altLang="en-US" dirty="0">
                <a:solidFill>
                  <a:srgbClr val="00B0F0"/>
                </a:solidFill>
              </a:rPr>
              <a:t>obvious trends, but not large.</a:t>
            </a:r>
          </a:p>
        </p:txBody>
      </p:sp>
    </p:spTree>
    <p:extLst>
      <p:ext uri="{BB962C8B-B14F-4D97-AF65-F5344CB8AC3E}">
        <p14:creationId xmlns:p14="http://schemas.microsoft.com/office/powerpoint/2010/main" val="16863866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MODISA to itself, 412nm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13</a:t>
            </a:fld>
            <a:endParaRPr lang="en-US" altLang="en-US" sz="1400">
              <a:solidFill>
                <a:srgbClr val="000000"/>
              </a:solidFill>
            </a:endParaRPr>
          </a:p>
        </p:txBody>
      </p:sp>
      <p:pic>
        <p:nvPicPr>
          <p:cNvPr id="2" name="Picture 1">
            <a:extLst>
              <a:ext uri="{FF2B5EF4-FFF2-40B4-BE49-F238E27FC236}">
                <a16:creationId xmlns:a16="http://schemas.microsoft.com/office/drawing/2014/main" id="{8BE2BE93-3641-B9BC-7BEF-06C48AD0CC82}"/>
              </a:ext>
            </a:extLst>
          </p:cNvPr>
          <p:cNvPicPr>
            <a:picLocks noChangeAspect="1"/>
          </p:cNvPicPr>
          <p:nvPr/>
        </p:nvPicPr>
        <p:blipFill>
          <a:blip r:embed="rId3"/>
          <a:stretch>
            <a:fillRect/>
          </a:stretch>
        </p:blipFill>
        <p:spPr>
          <a:xfrm>
            <a:off x="31531" y="1143000"/>
            <a:ext cx="9054790" cy="4419600"/>
          </a:xfrm>
          <a:prstGeom prst="rect">
            <a:avLst/>
          </a:prstGeom>
        </p:spPr>
      </p:pic>
      <p:sp>
        <p:nvSpPr>
          <p:cNvPr id="3" name="TextBox 4">
            <a:extLst>
              <a:ext uri="{FF2B5EF4-FFF2-40B4-BE49-F238E27FC236}">
                <a16:creationId xmlns:a16="http://schemas.microsoft.com/office/drawing/2014/main" id="{EBFCC758-DADB-175B-C159-30695A88D85F}"/>
              </a:ext>
            </a:extLst>
          </p:cNvPr>
          <p:cNvSpPr txBox="1">
            <a:spLocks noChangeArrowheads="1"/>
          </p:cNvSpPr>
          <p:nvPr/>
        </p:nvSpPr>
        <p:spPr bwMode="auto">
          <a:xfrm>
            <a:off x="1447800" y="5983201"/>
            <a:ext cx="4855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Operational v2.8d, 1-year smoothing</a:t>
            </a:r>
          </a:p>
        </p:txBody>
      </p:sp>
    </p:spTree>
    <p:extLst>
      <p:ext uri="{BB962C8B-B14F-4D97-AF65-F5344CB8AC3E}">
        <p14:creationId xmlns:p14="http://schemas.microsoft.com/office/powerpoint/2010/main" val="207337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MODISA to itself, 547nm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14</a:t>
            </a:fld>
            <a:endParaRPr lang="en-US" altLang="en-US" sz="1400">
              <a:solidFill>
                <a:srgbClr val="000000"/>
              </a:solidFill>
            </a:endParaRPr>
          </a:p>
        </p:txBody>
      </p:sp>
      <p:pic>
        <p:nvPicPr>
          <p:cNvPr id="2" name="Picture 1">
            <a:extLst>
              <a:ext uri="{FF2B5EF4-FFF2-40B4-BE49-F238E27FC236}">
                <a16:creationId xmlns:a16="http://schemas.microsoft.com/office/drawing/2014/main" id="{7FA6AA65-FB8C-1886-A485-6820211A2091}"/>
              </a:ext>
            </a:extLst>
          </p:cNvPr>
          <p:cNvPicPr>
            <a:picLocks noChangeAspect="1"/>
          </p:cNvPicPr>
          <p:nvPr/>
        </p:nvPicPr>
        <p:blipFill>
          <a:blip r:embed="rId3"/>
          <a:stretch>
            <a:fillRect/>
          </a:stretch>
        </p:blipFill>
        <p:spPr>
          <a:xfrm>
            <a:off x="90744" y="1143000"/>
            <a:ext cx="8977056" cy="4267200"/>
          </a:xfrm>
          <a:prstGeom prst="rect">
            <a:avLst/>
          </a:prstGeom>
        </p:spPr>
      </p:pic>
      <p:sp>
        <p:nvSpPr>
          <p:cNvPr id="3" name="TextBox 4">
            <a:extLst>
              <a:ext uri="{FF2B5EF4-FFF2-40B4-BE49-F238E27FC236}">
                <a16:creationId xmlns:a16="http://schemas.microsoft.com/office/drawing/2014/main" id="{F592A02E-F7B4-4A8C-C6DA-2193293E6888}"/>
              </a:ext>
            </a:extLst>
          </p:cNvPr>
          <p:cNvSpPr txBox="1">
            <a:spLocks noChangeArrowheads="1"/>
          </p:cNvSpPr>
          <p:nvPr/>
        </p:nvSpPr>
        <p:spPr bwMode="auto">
          <a:xfrm>
            <a:off x="1447800" y="5983201"/>
            <a:ext cx="4855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Operational v2.8d, 1-year smoothing</a:t>
            </a:r>
          </a:p>
        </p:txBody>
      </p:sp>
    </p:spTree>
    <p:extLst>
      <p:ext uri="{BB962C8B-B14F-4D97-AF65-F5344CB8AC3E}">
        <p14:creationId xmlns:p14="http://schemas.microsoft.com/office/powerpoint/2010/main" val="31463217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MODISA to itself,  412nm, no detrending</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15</a:t>
            </a:fld>
            <a:endParaRPr lang="en-US" altLang="en-US" sz="1400">
              <a:solidFill>
                <a:srgbClr val="000000"/>
              </a:solidFill>
            </a:endParaRPr>
          </a:p>
        </p:txBody>
      </p:sp>
      <p:sp>
        <p:nvSpPr>
          <p:cNvPr id="2" name="TextBox 4">
            <a:extLst>
              <a:ext uri="{FF2B5EF4-FFF2-40B4-BE49-F238E27FC236}">
                <a16:creationId xmlns:a16="http://schemas.microsoft.com/office/drawing/2014/main" id="{7DDD7E4F-2A4F-3773-6238-14855BE10970}"/>
              </a:ext>
            </a:extLst>
          </p:cNvPr>
          <p:cNvSpPr txBox="1">
            <a:spLocks noChangeArrowheads="1"/>
          </p:cNvSpPr>
          <p:nvPr/>
        </p:nvSpPr>
        <p:spPr bwMode="auto">
          <a:xfrm>
            <a:off x="1524000" y="5257800"/>
            <a:ext cx="6801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Eval v2.7e, M</a:t>
            </a:r>
            <a:r>
              <a:rPr lang="en-US" altLang="en-US" baseline="-25000" dirty="0">
                <a:solidFill>
                  <a:schemeClr val="tx1"/>
                </a:solidFill>
              </a:rPr>
              <a:t>11</a:t>
            </a:r>
            <a:r>
              <a:rPr lang="en-US" altLang="en-US" dirty="0">
                <a:solidFill>
                  <a:schemeClr val="tx1"/>
                </a:solidFill>
              </a:rPr>
              <a:t> with 1-year smoothing; m</a:t>
            </a:r>
            <a:r>
              <a:rPr lang="en-US" altLang="en-US" baseline="-25000" dirty="0">
                <a:solidFill>
                  <a:schemeClr val="tx1"/>
                </a:solidFill>
              </a:rPr>
              <a:t>12</a:t>
            </a:r>
            <a:r>
              <a:rPr lang="en-US" altLang="en-US" dirty="0">
                <a:solidFill>
                  <a:schemeClr val="tx1"/>
                </a:solidFill>
              </a:rPr>
              <a:t> and m</a:t>
            </a:r>
            <a:r>
              <a:rPr lang="en-US" altLang="en-US" baseline="-25000" dirty="0">
                <a:solidFill>
                  <a:schemeClr val="tx1"/>
                </a:solidFill>
              </a:rPr>
              <a:t>13</a:t>
            </a:r>
            <a:r>
              <a:rPr lang="en-US" altLang="en-US" dirty="0">
                <a:solidFill>
                  <a:schemeClr val="tx1"/>
                </a:solidFill>
              </a:rPr>
              <a:t> </a:t>
            </a:r>
            <a:br>
              <a:rPr lang="en-US" altLang="en-US" dirty="0">
                <a:solidFill>
                  <a:schemeClr val="tx1"/>
                </a:solidFill>
              </a:rPr>
            </a:br>
            <a:r>
              <a:rPr lang="en-US" altLang="en-US" dirty="0">
                <a:solidFill>
                  <a:schemeClr val="tx1"/>
                </a:solidFill>
              </a:rPr>
              <a:t>from </a:t>
            </a:r>
            <a:r>
              <a:rPr lang="en-US" altLang="en-US" dirty="0" err="1">
                <a:solidFill>
                  <a:schemeClr val="tx1"/>
                </a:solidFill>
              </a:rPr>
              <a:t>xcal</a:t>
            </a:r>
            <a:r>
              <a:rPr lang="en-US" altLang="en-US" dirty="0">
                <a:solidFill>
                  <a:schemeClr val="tx1"/>
                </a:solidFill>
              </a:rPr>
              <a:t> to </a:t>
            </a:r>
            <a:r>
              <a:rPr lang="en-US" altLang="en-US" dirty="0" err="1">
                <a:solidFill>
                  <a:schemeClr val="tx1"/>
                </a:solidFill>
              </a:rPr>
              <a:t>SeaWiFS</a:t>
            </a:r>
            <a:r>
              <a:rPr lang="en-US" altLang="en-US" dirty="0">
                <a:solidFill>
                  <a:schemeClr val="tx1"/>
                </a:solidFill>
              </a:rPr>
              <a:t>, mission average</a:t>
            </a:r>
          </a:p>
        </p:txBody>
      </p:sp>
      <p:pic>
        <p:nvPicPr>
          <p:cNvPr id="3" name="Picture 2">
            <a:extLst>
              <a:ext uri="{FF2B5EF4-FFF2-40B4-BE49-F238E27FC236}">
                <a16:creationId xmlns:a16="http://schemas.microsoft.com/office/drawing/2014/main" id="{48936CBD-E7FB-2C6A-B29B-3CAE7AF9F212}"/>
              </a:ext>
            </a:extLst>
          </p:cNvPr>
          <p:cNvPicPr>
            <a:picLocks noChangeAspect="1"/>
          </p:cNvPicPr>
          <p:nvPr/>
        </p:nvPicPr>
        <p:blipFill>
          <a:blip r:embed="rId3"/>
          <a:stretch>
            <a:fillRect/>
          </a:stretch>
        </p:blipFill>
        <p:spPr>
          <a:xfrm>
            <a:off x="126999" y="990600"/>
            <a:ext cx="8897815" cy="4343400"/>
          </a:xfrm>
          <a:prstGeom prst="rect">
            <a:avLst/>
          </a:prstGeom>
        </p:spPr>
      </p:pic>
      <p:sp>
        <p:nvSpPr>
          <p:cNvPr id="4" name="TextBox 4">
            <a:extLst>
              <a:ext uri="{FF2B5EF4-FFF2-40B4-BE49-F238E27FC236}">
                <a16:creationId xmlns:a16="http://schemas.microsoft.com/office/drawing/2014/main" id="{1A67EC93-04F4-3DBB-0153-3870DA950867}"/>
              </a:ext>
            </a:extLst>
          </p:cNvPr>
          <p:cNvSpPr txBox="1">
            <a:spLocks noChangeArrowheads="1"/>
          </p:cNvSpPr>
          <p:nvPr/>
        </p:nvSpPr>
        <p:spPr bwMode="auto">
          <a:xfrm>
            <a:off x="1447800" y="6057483"/>
            <a:ext cx="7003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rgbClr val="00B0F0"/>
                </a:solidFill>
              </a:rPr>
              <a:t>Similar polarization sensitivity (m</a:t>
            </a:r>
            <a:r>
              <a:rPr lang="en-US" altLang="en-US" baseline="-25000" dirty="0">
                <a:solidFill>
                  <a:srgbClr val="00B0F0"/>
                </a:solidFill>
              </a:rPr>
              <a:t>12</a:t>
            </a:r>
            <a:r>
              <a:rPr lang="en-US" altLang="en-US" dirty="0">
                <a:solidFill>
                  <a:srgbClr val="00B0F0"/>
                </a:solidFill>
              </a:rPr>
              <a:t>) at beginning and </a:t>
            </a:r>
            <a:br>
              <a:rPr lang="en-US" altLang="en-US" dirty="0">
                <a:solidFill>
                  <a:srgbClr val="00B0F0"/>
                </a:solidFill>
              </a:rPr>
            </a:br>
            <a:r>
              <a:rPr lang="en-US" altLang="en-US" dirty="0">
                <a:solidFill>
                  <a:srgbClr val="00B0F0"/>
                </a:solidFill>
              </a:rPr>
              <a:t>end of scan. Prelaunch: increase with HAM AOI</a:t>
            </a:r>
          </a:p>
        </p:txBody>
      </p:sp>
    </p:spTree>
    <p:extLst>
      <p:ext uri="{BB962C8B-B14F-4D97-AF65-F5344CB8AC3E}">
        <p14:creationId xmlns:p14="http://schemas.microsoft.com/office/powerpoint/2010/main" val="926721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MODISA to itself, 547nm, no detrending</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16</a:t>
            </a:fld>
            <a:endParaRPr lang="en-US" altLang="en-US" sz="1400">
              <a:solidFill>
                <a:srgbClr val="000000"/>
              </a:solidFill>
            </a:endParaRPr>
          </a:p>
        </p:txBody>
      </p:sp>
      <p:sp>
        <p:nvSpPr>
          <p:cNvPr id="2" name="TextBox 4">
            <a:extLst>
              <a:ext uri="{FF2B5EF4-FFF2-40B4-BE49-F238E27FC236}">
                <a16:creationId xmlns:a16="http://schemas.microsoft.com/office/drawing/2014/main" id="{1B12E4C5-A8AA-CDD7-576A-C312E36FF235}"/>
              </a:ext>
            </a:extLst>
          </p:cNvPr>
          <p:cNvSpPr txBox="1">
            <a:spLocks noChangeArrowheads="1"/>
          </p:cNvSpPr>
          <p:nvPr/>
        </p:nvSpPr>
        <p:spPr bwMode="auto">
          <a:xfrm>
            <a:off x="1600200" y="5470981"/>
            <a:ext cx="67108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Eval v2.7e, M</a:t>
            </a:r>
            <a:r>
              <a:rPr lang="en-US" altLang="en-US" baseline="-25000" dirty="0">
                <a:solidFill>
                  <a:schemeClr val="tx1"/>
                </a:solidFill>
              </a:rPr>
              <a:t>11</a:t>
            </a:r>
            <a:r>
              <a:rPr lang="en-US" altLang="en-US" dirty="0">
                <a:solidFill>
                  <a:schemeClr val="tx1"/>
                </a:solidFill>
              </a:rPr>
              <a:t> with 1-year smoothing; m</a:t>
            </a:r>
            <a:r>
              <a:rPr lang="en-US" altLang="en-US" baseline="-25000" dirty="0">
                <a:solidFill>
                  <a:schemeClr val="tx1"/>
                </a:solidFill>
              </a:rPr>
              <a:t>12</a:t>
            </a:r>
            <a:r>
              <a:rPr lang="en-US" altLang="en-US" dirty="0">
                <a:solidFill>
                  <a:schemeClr val="tx1"/>
                </a:solidFill>
              </a:rPr>
              <a:t> and m</a:t>
            </a:r>
            <a:r>
              <a:rPr lang="en-US" altLang="en-US" baseline="-25000" dirty="0">
                <a:solidFill>
                  <a:schemeClr val="tx1"/>
                </a:solidFill>
              </a:rPr>
              <a:t>13</a:t>
            </a:r>
            <a:r>
              <a:rPr lang="en-US" altLang="en-US" dirty="0">
                <a:solidFill>
                  <a:schemeClr val="tx1"/>
                </a:solidFill>
              </a:rPr>
              <a:t> </a:t>
            </a:r>
            <a:br>
              <a:rPr lang="en-US" altLang="en-US" dirty="0">
                <a:solidFill>
                  <a:schemeClr val="tx1"/>
                </a:solidFill>
              </a:rPr>
            </a:br>
            <a:r>
              <a:rPr lang="en-US" altLang="en-US" dirty="0">
                <a:solidFill>
                  <a:schemeClr val="tx1"/>
                </a:solidFill>
              </a:rPr>
              <a:t>from </a:t>
            </a:r>
            <a:r>
              <a:rPr lang="en-US" altLang="en-US" dirty="0" err="1">
                <a:solidFill>
                  <a:schemeClr val="tx1"/>
                </a:solidFill>
              </a:rPr>
              <a:t>xcal</a:t>
            </a:r>
            <a:r>
              <a:rPr lang="en-US" altLang="en-US" dirty="0">
                <a:solidFill>
                  <a:schemeClr val="tx1"/>
                </a:solidFill>
              </a:rPr>
              <a:t> to </a:t>
            </a:r>
            <a:r>
              <a:rPr lang="en-US" altLang="en-US" dirty="0" err="1">
                <a:solidFill>
                  <a:schemeClr val="tx1"/>
                </a:solidFill>
              </a:rPr>
              <a:t>SeaWiFS</a:t>
            </a:r>
            <a:r>
              <a:rPr lang="en-US" altLang="en-US" dirty="0">
                <a:solidFill>
                  <a:schemeClr val="tx1"/>
                </a:solidFill>
              </a:rPr>
              <a:t>, mission average</a:t>
            </a:r>
          </a:p>
          <a:p>
            <a:endParaRPr lang="en-US" altLang="en-US" dirty="0">
              <a:solidFill>
                <a:schemeClr val="tx1"/>
              </a:solidFill>
            </a:endParaRPr>
          </a:p>
        </p:txBody>
      </p:sp>
      <p:pic>
        <p:nvPicPr>
          <p:cNvPr id="3" name="Picture 2">
            <a:extLst>
              <a:ext uri="{FF2B5EF4-FFF2-40B4-BE49-F238E27FC236}">
                <a16:creationId xmlns:a16="http://schemas.microsoft.com/office/drawing/2014/main" id="{42CAE281-FC54-9773-F6E5-25B30752B98D}"/>
              </a:ext>
            </a:extLst>
          </p:cNvPr>
          <p:cNvPicPr>
            <a:picLocks noChangeAspect="1"/>
          </p:cNvPicPr>
          <p:nvPr/>
        </p:nvPicPr>
        <p:blipFill>
          <a:blip r:embed="rId3"/>
          <a:stretch>
            <a:fillRect/>
          </a:stretch>
        </p:blipFill>
        <p:spPr>
          <a:xfrm>
            <a:off x="114299" y="1066800"/>
            <a:ext cx="8998945" cy="4419600"/>
          </a:xfrm>
          <a:prstGeom prst="rect">
            <a:avLst/>
          </a:prstGeom>
        </p:spPr>
      </p:pic>
    </p:spTree>
    <p:extLst>
      <p:ext uri="{BB962C8B-B14F-4D97-AF65-F5344CB8AC3E}">
        <p14:creationId xmlns:p14="http://schemas.microsoft.com/office/powerpoint/2010/main" val="29494289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MODISA to </a:t>
            </a:r>
            <a:r>
              <a:rPr lang="en-US" altLang="en-US" sz="3200" dirty="0" err="1">
                <a:solidFill>
                  <a:srgbClr val="000000"/>
                </a:solidFill>
              </a:rPr>
              <a:t>SeaWiFS</a:t>
            </a:r>
            <a:r>
              <a:rPr lang="en-US" altLang="en-US" sz="3200" dirty="0">
                <a:solidFill>
                  <a:srgbClr val="000000"/>
                </a:solidFill>
              </a:rPr>
              <a:t>, 412nm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17</a:t>
            </a:fld>
            <a:endParaRPr lang="en-US" altLang="en-US" sz="1400">
              <a:solidFill>
                <a:srgbClr val="000000"/>
              </a:solidFill>
            </a:endParaRPr>
          </a:p>
        </p:txBody>
      </p:sp>
      <p:sp>
        <p:nvSpPr>
          <p:cNvPr id="3" name="TextBox 4">
            <a:extLst>
              <a:ext uri="{FF2B5EF4-FFF2-40B4-BE49-F238E27FC236}">
                <a16:creationId xmlns:a16="http://schemas.microsoft.com/office/drawing/2014/main" id="{65DE34CC-E29D-B2D9-F227-E39211EF76F9}"/>
              </a:ext>
            </a:extLst>
          </p:cNvPr>
          <p:cNvSpPr txBox="1">
            <a:spLocks noChangeArrowheads="1"/>
          </p:cNvSpPr>
          <p:nvPr/>
        </p:nvSpPr>
        <p:spPr bwMode="auto">
          <a:xfrm>
            <a:off x="1447800" y="5581630"/>
            <a:ext cx="659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Eval version 61e: mission average M</a:t>
            </a:r>
            <a:r>
              <a:rPr lang="en-US" altLang="en-US" baseline="-25000" dirty="0">
                <a:solidFill>
                  <a:schemeClr val="tx1"/>
                </a:solidFill>
              </a:rPr>
              <a:t>11</a:t>
            </a:r>
            <a:r>
              <a:rPr lang="en-US" altLang="en-US" dirty="0">
                <a:solidFill>
                  <a:schemeClr val="tx1"/>
                </a:solidFill>
              </a:rPr>
              <a:t>, m</a:t>
            </a:r>
            <a:r>
              <a:rPr lang="en-US" altLang="en-US" baseline="-25000" dirty="0">
                <a:solidFill>
                  <a:schemeClr val="tx1"/>
                </a:solidFill>
              </a:rPr>
              <a:t>12</a:t>
            </a:r>
            <a:r>
              <a:rPr lang="en-US" altLang="en-US" dirty="0">
                <a:solidFill>
                  <a:schemeClr val="tx1"/>
                </a:solidFill>
              </a:rPr>
              <a:t> and m</a:t>
            </a:r>
            <a:r>
              <a:rPr lang="en-US" altLang="en-US" baseline="-25000" dirty="0">
                <a:solidFill>
                  <a:schemeClr val="tx1"/>
                </a:solidFill>
              </a:rPr>
              <a:t>13</a:t>
            </a:r>
          </a:p>
        </p:txBody>
      </p:sp>
      <p:pic>
        <p:nvPicPr>
          <p:cNvPr id="4" name="Picture 3">
            <a:extLst>
              <a:ext uri="{FF2B5EF4-FFF2-40B4-BE49-F238E27FC236}">
                <a16:creationId xmlns:a16="http://schemas.microsoft.com/office/drawing/2014/main" id="{09A2B34B-C404-A74E-76EB-925BC7495865}"/>
              </a:ext>
            </a:extLst>
          </p:cNvPr>
          <p:cNvPicPr>
            <a:picLocks noChangeAspect="1"/>
          </p:cNvPicPr>
          <p:nvPr/>
        </p:nvPicPr>
        <p:blipFill>
          <a:blip r:embed="rId3"/>
          <a:stretch>
            <a:fillRect/>
          </a:stretch>
        </p:blipFill>
        <p:spPr>
          <a:xfrm>
            <a:off x="190500" y="1241827"/>
            <a:ext cx="8801100" cy="4216096"/>
          </a:xfrm>
          <a:prstGeom prst="rect">
            <a:avLst/>
          </a:prstGeom>
        </p:spPr>
      </p:pic>
      <p:sp>
        <p:nvSpPr>
          <p:cNvPr id="5" name="TextBox 4">
            <a:extLst>
              <a:ext uri="{FF2B5EF4-FFF2-40B4-BE49-F238E27FC236}">
                <a16:creationId xmlns:a16="http://schemas.microsoft.com/office/drawing/2014/main" id="{280DE3C0-005E-B984-0E74-942283700C60}"/>
              </a:ext>
            </a:extLst>
          </p:cNvPr>
          <p:cNvSpPr txBox="1">
            <a:spLocks noChangeArrowheads="1"/>
          </p:cNvSpPr>
          <p:nvPr/>
        </p:nvSpPr>
        <p:spPr bwMode="auto">
          <a:xfrm>
            <a:off x="1447800" y="6057483"/>
            <a:ext cx="7003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rgbClr val="00B0F0"/>
                </a:solidFill>
              </a:rPr>
              <a:t>Similar polarization sensitivity (m</a:t>
            </a:r>
            <a:r>
              <a:rPr lang="en-US" altLang="en-US" baseline="-25000" dirty="0">
                <a:solidFill>
                  <a:srgbClr val="00B0F0"/>
                </a:solidFill>
              </a:rPr>
              <a:t>12</a:t>
            </a:r>
            <a:r>
              <a:rPr lang="en-US" altLang="en-US" dirty="0">
                <a:solidFill>
                  <a:srgbClr val="00B0F0"/>
                </a:solidFill>
              </a:rPr>
              <a:t>) at beginning and </a:t>
            </a:r>
            <a:br>
              <a:rPr lang="en-US" altLang="en-US" dirty="0">
                <a:solidFill>
                  <a:srgbClr val="00B0F0"/>
                </a:solidFill>
              </a:rPr>
            </a:br>
            <a:r>
              <a:rPr lang="en-US" altLang="en-US" dirty="0">
                <a:solidFill>
                  <a:srgbClr val="00B0F0"/>
                </a:solidFill>
              </a:rPr>
              <a:t>end of scan. Prelaunch: increase with HAM AOI</a:t>
            </a:r>
          </a:p>
        </p:txBody>
      </p:sp>
    </p:spTree>
    <p:extLst>
      <p:ext uri="{BB962C8B-B14F-4D97-AF65-F5344CB8AC3E}">
        <p14:creationId xmlns:p14="http://schemas.microsoft.com/office/powerpoint/2010/main" val="28355234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MODISA to </a:t>
            </a:r>
            <a:r>
              <a:rPr lang="en-US" altLang="en-US" sz="3200" dirty="0" err="1">
                <a:solidFill>
                  <a:srgbClr val="000000"/>
                </a:solidFill>
              </a:rPr>
              <a:t>SeaWiFS</a:t>
            </a:r>
            <a:r>
              <a:rPr lang="en-US" altLang="en-US" sz="3200" dirty="0">
                <a:solidFill>
                  <a:srgbClr val="000000"/>
                </a:solidFill>
              </a:rPr>
              <a:t>, 547nm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18</a:t>
            </a:fld>
            <a:endParaRPr lang="en-US" altLang="en-US" sz="1400">
              <a:solidFill>
                <a:srgbClr val="000000"/>
              </a:solidFill>
            </a:endParaRPr>
          </a:p>
        </p:txBody>
      </p:sp>
      <p:pic>
        <p:nvPicPr>
          <p:cNvPr id="4" name="Picture 3">
            <a:extLst>
              <a:ext uri="{FF2B5EF4-FFF2-40B4-BE49-F238E27FC236}">
                <a16:creationId xmlns:a16="http://schemas.microsoft.com/office/drawing/2014/main" id="{7AC1BCEA-0839-620A-888B-9826248B7746}"/>
              </a:ext>
            </a:extLst>
          </p:cNvPr>
          <p:cNvPicPr>
            <a:picLocks noChangeAspect="1"/>
          </p:cNvPicPr>
          <p:nvPr/>
        </p:nvPicPr>
        <p:blipFill>
          <a:blip r:embed="rId3"/>
          <a:stretch>
            <a:fillRect/>
          </a:stretch>
        </p:blipFill>
        <p:spPr>
          <a:xfrm>
            <a:off x="30480" y="1066800"/>
            <a:ext cx="9004610" cy="4343400"/>
          </a:xfrm>
          <a:prstGeom prst="rect">
            <a:avLst/>
          </a:prstGeom>
        </p:spPr>
      </p:pic>
      <p:sp>
        <p:nvSpPr>
          <p:cNvPr id="5" name="TextBox 4">
            <a:extLst>
              <a:ext uri="{FF2B5EF4-FFF2-40B4-BE49-F238E27FC236}">
                <a16:creationId xmlns:a16="http://schemas.microsoft.com/office/drawing/2014/main" id="{A7406654-8A06-B262-D523-E135C07DCC88}"/>
              </a:ext>
            </a:extLst>
          </p:cNvPr>
          <p:cNvSpPr txBox="1">
            <a:spLocks noChangeArrowheads="1"/>
          </p:cNvSpPr>
          <p:nvPr/>
        </p:nvSpPr>
        <p:spPr bwMode="auto">
          <a:xfrm>
            <a:off x="1447800" y="5562600"/>
            <a:ext cx="659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Eval version 61e: mission average M</a:t>
            </a:r>
            <a:r>
              <a:rPr lang="en-US" altLang="en-US" baseline="-25000" dirty="0">
                <a:solidFill>
                  <a:schemeClr val="tx1"/>
                </a:solidFill>
              </a:rPr>
              <a:t>11</a:t>
            </a:r>
            <a:r>
              <a:rPr lang="en-US" altLang="en-US" dirty="0">
                <a:solidFill>
                  <a:schemeClr val="tx1"/>
                </a:solidFill>
              </a:rPr>
              <a:t>, m</a:t>
            </a:r>
            <a:r>
              <a:rPr lang="en-US" altLang="en-US" baseline="-25000" dirty="0">
                <a:solidFill>
                  <a:schemeClr val="tx1"/>
                </a:solidFill>
              </a:rPr>
              <a:t>12</a:t>
            </a:r>
            <a:r>
              <a:rPr lang="en-US" altLang="en-US" dirty="0">
                <a:solidFill>
                  <a:schemeClr val="tx1"/>
                </a:solidFill>
              </a:rPr>
              <a:t> and m</a:t>
            </a:r>
            <a:r>
              <a:rPr lang="en-US" altLang="en-US" baseline="-25000" dirty="0">
                <a:solidFill>
                  <a:schemeClr val="tx1"/>
                </a:solidFill>
              </a:rPr>
              <a:t>13</a:t>
            </a:r>
          </a:p>
        </p:txBody>
      </p:sp>
    </p:spTree>
    <p:extLst>
      <p:ext uri="{BB962C8B-B14F-4D97-AF65-F5344CB8AC3E}">
        <p14:creationId xmlns:p14="http://schemas.microsoft.com/office/powerpoint/2010/main" val="20617509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MODIST to </a:t>
            </a:r>
            <a:r>
              <a:rPr lang="en-US" altLang="en-US" sz="3200" dirty="0" err="1">
                <a:solidFill>
                  <a:srgbClr val="000000"/>
                </a:solidFill>
              </a:rPr>
              <a:t>SeaWiFS</a:t>
            </a:r>
            <a:r>
              <a:rPr lang="en-US" altLang="en-US" sz="3200" dirty="0">
                <a:solidFill>
                  <a:srgbClr val="000000"/>
                </a:solidFill>
              </a:rPr>
              <a:t>, 412nm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19</a:t>
            </a:fld>
            <a:endParaRPr lang="en-US" altLang="en-US" sz="1400">
              <a:solidFill>
                <a:srgbClr val="000000"/>
              </a:solidFill>
            </a:endParaRPr>
          </a:p>
        </p:txBody>
      </p:sp>
      <p:sp>
        <p:nvSpPr>
          <p:cNvPr id="3" name="TextBox 4">
            <a:extLst>
              <a:ext uri="{FF2B5EF4-FFF2-40B4-BE49-F238E27FC236}">
                <a16:creationId xmlns:a16="http://schemas.microsoft.com/office/drawing/2014/main" id="{65DE34CC-E29D-B2D9-F227-E39211EF76F9}"/>
              </a:ext>
            </a:extLst>
          </p:cNvPr>
          <p:cNvSpPr txBox="1">
            <a:spLocks noChangeArrowheads="1"/>
          </p:cNvSpPr>
          <p:nvPr/>
        </p:nvSpPr>
        <p:spPr bwMode="auto">
          <a:xfrm>
            <a:off x="2152107" y="5642981"/>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Eval version 26b, 3-month smoothing</a:t>
            </a:r>
          </a:p>
        </p:txBody>
      </p:sp>
      <p:pic>
        <p:nvPicPr>
          <p:cNvPr id="4" name="Picture 3">
            <a:extLst>
              <a:ext uri="{FF2B5EF4-FFF2-40B4-BE49-F238E27FC236}">
                <a16:creationId xmlns:a16="http://schemas.microsoft.com/office/drawing/2014/main" id="{66B9B573-A308-657F-1CE7-3FCA2E3D4879}"/>
              </a:ext>
            </a:extLst>
          </p:cNvPr>
          <p:cNvPicPr>
            <a:picLocks noChangeAspect="1"/>
          </p:cNvPicPr>
          <p:nvPr/>
        </p:nvPicPr>
        <p:blipFill>
          <a:blip r:embed="rId3"/>
          <a:stretch>
            <a:fillRect/>
          </a:stretch>
        </p:blipFill>
        <p:spPr>
          <a:xfrm>
            <a:off x="-1" y="1284506"/>
            <a:ext cx="8729663" cy="4217897"/>
          </a:xfrm>
          <a:prstGeom prst="rect">
            <a:avLst/>
          </a:prstGeom>
        </p:spPr>
      </p:pic>
      <p:sp>
        <p:nvSpPr>
          <p:cNvPr id="5" name="TextBox 4">
            <a:extLst>
              <a:ext uri="{FF2B5EF4-FFF2-40B4-BE49-F238E27FC236}">
                <a16:creationId xmlns:a16="http://schemas.microsoft.com/office/drawing/2014/main" id="{655C48B9-1647-EC5D-8E90-59F97F27EAF3}"/>
              </a:ext>
            </a:extLst>
          </p:cNvPr>
          <p:cNvSpPr txBox="1">
            <a:spLocks noChangeArrowheads="1"/>
          </p:cNvSpPr>
          <p:nvPr/>
        </p:nvSpPr>
        <p:spPr bwMode="auto">
          <a:xfrm>
            <a:off x="2038885" y="6245224"/>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rgbClr val="00B0F0"/>
                </a:solidFill>
              </a:rPr>
              <a:t>Seasonal oscillations in all 3 parameters</a:t>
            </a:r>
          </a:p>
        </p:txBody>
      </p:sp>
    </p:spTree>
    <p:extLst>
      <p:ext uri="{BB962C8B-B14F-4D97-AF65-F5344CB8AC3E}">
        <p14:creationId xmlns:p14="http://schemas.microsoft.com/office/powerpoint/2010/main" val="4926437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A78B93E8-568E-22BF-D853-55B3E429B59E}"/>
              </a:ext>
            </a:extLst>
          </p:cNvPr>
          <p:cNvSpPr txBox="1">
            <a:spLocks noChangeArrowheads="1"/>
          </p:cNvSpPr>
          <p:nvPr/>
        </p:nvSpPr>
        <p:spPr bwMode="auto">
          <a:xfrm>
            <a:off x="6553200" y="6245225"/>
            <a:ext cx="21002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2C417317-80C1-8049-AA81-604643A32CEC}" type="slidenum">
              <a:rPr lang="en-US" altLang="en-US" sz="1400">
                <a:solidFill>
                  <a:srgbClr val="000000"/>
                </a:solidFill>
              </a:rPr>
              <a:pPr algn="r"/>
              <a:t>2</a:t>
            </a:fld>
            <a:endParaRPr lang="en-US" altLang="en-US" sz="1400">
              <a:solidFill>
                <a:srgbClr val="000000"/>
              </a:solidFill>
            </a:endParaRPr>
          </a:p>
        </p:txBody>
      </p:sp>
      <p:sp>
        <p:nvSpPr>
          <p:cNvPr id="30723" name="Text Box 2">
            <a:extLst>
              <a:ext uri="{FF2B5EF4-FFF2-40B4-BE49-F238E27FC236}">
                <a16:creationId xmlns:a16="http://schemas.microsoft.com/office/drawing/2014/main" id="{B8E536C0-B3B2-B277-55F5-2254445454A8}"/>
              </a:ext>
            </a:extLst>
          </p:cNvPr>
          <p:cNvSpPr txBox="1">
            <a:spLocks noChangeArrowheads="1"/>
          </p:cNvSpPr>
          <p:nvPr/>
        </p:nvSpPr>
        <p:spPr bwMode="auto">
          <a:xfrm>
            <a:off x="838200" y="228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2800" b="1" dirty="0">
                <a:solidFill>
                  <a:srgbClr val="000000"/>
                </a:solidFill>
              </a:rPr>
              <a:t>Background:</a:t>
            </a:r>
          </a:p>
        </p:txBody>
      </p:sp>
      <p:sp>
        <p:nvSpPr>
          <p:cNvPr id="30724" name="Text Box 3">
            <a:extLst>
              <a:ext uri="{FF2B5EF4-FFF2-40B4-BE49-F238E27FC236}">
                <a16:creationId xmlns:a16="http://schemas.microsoft.com/office/drawing/2014/main" id="{39964354-5D2C-100D-A91B-63BCB65B79F1}"/>
              </a:ext>
            </a:extLst>
          </p:cNvPr>
          <p:cNvSpPr txBox="1">
            <a:spLocks noChangeArrowheads="1"/>
          </p:cNvSpPr>
          <p:nvPr/>
        </p:nvSpPr>
        <p:spPr bwMode="auto">
          <a:xfrm>
            <a:off x="1295400" y="838200"/>
            <a:ext cx="6477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03213" indent="-303213">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9pPr>
          </a:lstStyle>
          <a:p>
            <a:pPr>
              <a:lnSpc>
                <a:spcPct val="80000"/>
              </a:lnSpc>
              <a:spcBef>
                <a:spcPts val="800"/>
              </a:spcBef>
            </a:pPr>
            <a:endParaRPr lang="en-US" altLang="en-US" sz="3200" dirty="0">
              <a:solidFill>
                <a:srgbClr val="000000"/>
              </a:solidFill>
            </a:endParaRPr>
          </a:p>
          <a:p>
            <a:pPr>
              <a:lnSpc>
                <a:spcPct val="80000"/>
              </a:lnSpc>
              <a:spcBef>
                <a:spcPts val="800"/>
              </a:spcBef>
              <a:buFont typeface="Times New Roman" panose="02020603050405020304" pitchFamily="18" charset="0"/>
              <a:buChar char="•"/>
            </a:pPr>
            <a:r>
              <a:rPr lang="en-US" altLang="en-US" dirty="0">
                <a:solidFill>
                  <a:srgbClr val="000000"/>
                </a:solidFill>
              </a:rPr>
              <a:t>OBPG derives large corrections to RVS and polarization for MODIST with a crosscalibration approach, using MODISA as truth </a:t>
            </a:r>
          </a:p>
          <a:p>
            <a:pPr>
              <a:lnSpc>
                <a:spcPct val="80000"/>
              </a:lnSpc>
              <a:spcBef>
                <a:spcPts val="800"/>
              </a:spcBef>
              <a:buFont typeface="Times New Roman" panose="02020603050405020304" pitchFamily="18" charset="0"/>
              <a:buChar char="•"/>
            </a:pPr>
            <a:r>
              <a:rPr lang="en-US" altLang="en-US" dirty="0">
                <a:solidFill>
                  <a:srgbClr val="000000"/>
                </a:solidFill>
              </a:rPr>
              <a:t>OBPG uses the crosscalibration for MODISA to itself to correct RVS residuals</a:t>
            </a:r>
          </a:p>
          <a:p>
            <a:pPr>
              <a:lnSpc>
                <a:spcPct val="80000"/>
              </a:lnSpc>
              <a:spcBef>
                <a:spcPts val="800"/>
              </a:spcBef>
              <a:buFont typeface="Times New Roman" panose="02020603050405020304" pitchFamily="18" charset="0"/>
              <a:buChar char="•"/>
            </a:pPr>
            <a:r>
              <a:rPr lang="en-US" altLang="en-US" dirty="0">
                <a:solidFill>
                  <a:srgbClr val="000000"/>
                </a:solidFill>
              </a:rPr>
              <a:t>In the ratio to MOBY in-situ measurements, significant seasonal oscillations are seen for MODISA, but less strong for MODIST</a:t>
            </a:r>
          </a:p>
          <a:p>
            <a:pPr>
              <a:lnSpc>
                <a:spcPct val="80000"/>
              </a:lnSpc>
              <a:spcBef>
                <a:spcPts val="800"/>
              </a:spcBef>
              <a:buFont typeface="Times New Roman" panose="02020603050405020304" pitchFamily="18" charset="0"/>
              <a:buChar char="•"/>
            </a:pPr>
            <a:r>
              <a:rPr lang="en-US" altLang="en-US" dirty="0">
                <a:solidFill>
                  <a:srgbClr val="000000"/>
                </a:solidFill>
              </a:rPr>
              <a:t>Conundrum: how can the adjusted data (MODIST) be better than the source data (MODISA)?</a:t>
            </a:r>
          </a:p>
        </p:txBody>
      </p:sp>
      <p:sp>
        <p:nvSpPr>
          <p:cNvPr id="30725" name="Text Box 4">
            <a:extLst>
              <a:ext uri="{FF2B5EF4-FFF2-40B4-BE49-F238E27FC236}">
                <a16:creationId xmlns:a16="http://schemas.microsoft.com/office/drawing/2014/main" id="{779459B2-B351-EE29-8876-3A854187A214}"/>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72D945A7-65C5-D342-8230-3D5FC6501AA4}" type="slidenum">
              <a:rPr lang="en-US" altLang="en-US" sz="1400">
                <a:solidFill>
                  <a:srgbClr val="000000"/>
                </a:solidFill>
              </a:rPr>
              <a:pPr algn="r"/>
              <a:t>2</a:t>
            </a:fld>
            <a:endParaRPr lang="en-US" altLang="en-US" sz="1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MODIST to </a:t>
            </a:r>
            <a:r>
              <a:rPr lang="en-US" altLang="en-US" sz="3200" dirty="0" err="1">
                <a:solidFill>
                  <a:srgbClr val="000000"/>
                </a:solidFill>
              </a:rPr>
              <a:t>SeaWiFS</a:t>
            </a:r>
            <a:r>
              <a:rPr lang="en-US" altLang="en-US" sz="3200" dirty="0">
                <a:solidFill>
                  <a:srgbClr val="000000"/>
                </a:solidFill>
              </a:rPr>
              <a:t>, 547nm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20</a:t>
            </a:fld>
            <a:endParaRPr lang="en-US" altLang="en-US" sz="1400">
              <a:solidFill>
                <a:srgbClr val="000000"/>
              </a:solidFill>
            </a:endParaRPr>
          </a:p>
        </p:txBody>
      </p:sp>
      <p:sp>
        <p:nvSpPr>
          <p:cNvPr id="3" name="TextBox 4">
            <a:extLst>
              <a:ext uri="{FF2B5EF4-FFF2-40B4-BE49-F238E27FC236}">
                <a16:creationId xmlns:a16="http://schemas.microsoft.com/office/drawing/2014/main" id="{0B0DCDF0-2BB5-2E63-B681-897087C78F29}"/>
              </a:ext>
            </a:extLst>
          </p:cNvPr>
          <p:cNvSpPr txBox="1">
            <a:spLocks noChangeArrowheads="1"/>
          </p:cNvSpPr>
          <p:nvPr/>
        </p:nvSpPr>
        <p:spPr bwMode="auto">
          <a:xfrm>
            <a:off x="2362200" y="5469161"/>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Eval version 26b, 3-month smoothing</a:t>
            </a:r>
          </a:p>
        </p:txBody>
      </p:sp>
      <p:pic>
        <p:nvPicPr>
          <p:cNvPr id="4" name="Picture 3">
            <a:extLst>
              <a:ext uri="{FF2B5EF4-FFF2-40B4-BE49-F238E27FC236}">
                <a16:creationId xmlns:a16="http://schemas.microsoft.com/office/drawing/2014/main" id="{B998315B-C22D-91F8-0448-A8398AAE3344}"/>
              </a:ext>
            </a:extLst>
          </p:cNvPr>
          <p:cNvPicPr>
            <a:picLocks noChangeAspect="1"/>
          </p:cNvPicPr>
          <p:nvPr/>
        </p:nvPicPr>
        <p:blipFill>
          <a:blip r:embed="rId3"/>
          <a:stretch>
            <a:fillRect/>
          </a:stretch>
        </p:blipFill>
        <p:spPr>
          <a:xfrm>
            <a:off x="228599" y="1158006"/>
            <a:ext cx="8832807" cy="4252193"/>
          </a:xfrm>
          <a:prstGeom prst="rect">
            <a:avLst/>
          </a:prstGeom>
        </p:spPr>
      </p:pic>
      <p:sp>
        <p:nvSpPr>
          <p:cNvPr id="5" name="TextBox 4">
            <a:extLst>
              <a:ext uri="{FF2B5EF4-FFF2-40B4-BE49-F238E27FC236}">
                <a16:creationId xmlns:a16="http://schemas.microsoft.com/office/drawing/2014/main" id="{9D4792A8-960F-2796-1D79-D6C3D6CFB058}"/>
              </a:ext>
            </a:extLst>
          </p:cNvPr>
          <p:cNvSpPr txBox="1">
            <a:spLocks noChangeArrowheads="1"/>
          </p:cNvSpPr>
          <p:nvPr/>
        </p:nvSpPr>
        <p:spPr bwMode="auto">
          <a:xfrm>
            <a:off x="2069638" y="608836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rgbClr val="00B0F0"/>
                </a:solidFill>
              </a:rPr>
              <a:t>Seasonal oscillations in all 3 parameters</a:t>
            </a:r>
          </a:p>
        </p:txBody>
      </p:sp>
    </p:spTree>
    <p:extLst>
      <p:ext uri="{BB962C8B-B14F-4D97-AF65-F5344CB8AC3E}">
        <p14:creationId xmlns:p14="http://schemas.microsoft.com/office/powerpoint/2010/main" val="38969115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a:solidFill>
                  <a:srgbClr val="000000"/>
                </a:solidFill>
              </a:rPr>
              <a:t>MODIST and MODISA to </a:t>
            </a:r>
            <a:r>
              <a:rPr lang="en-US" altLang="en-US" sz="3200" dirty="0" err="1">
                <a:solidFill>
                  <a:srgbClr val="000000"/>
                </a:solidFill>
              </a:rPr>
              <a:t>SeaWiFS</a:t>
            </a:r>
            <a:r>
              <a:rPr lang="en-US" altLang="en-US" sz="3200" dirty="0">
                <a:solidFill>
                  <a:srgbClr val="000000"/>
                </a:solidFill>
              </a:rPr>
              <a:t>, 412nm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21</a:t>
            </a:fld>
            <a:endParaRPr lang="en-US" altLang="en-US" sz="1400">
              <a:solidFill>
                <a:srgbClr val="000000"/>
              </a:solidFill>
            </a:endParaRPr>
          </a:p>
        </p:txBody>
      </p:sp>
      <p:sp>
        <p:nvSpPr>
          <p:cNvPr id="3" name="TextBox 4">
            <a:extLst>
              <a:ext uri="{FF2B5EF4-FFF2-40B4-BE49-F238E27FC236}">
                <a16:creationId xmlns:a16="http://schemas.microsoft.com/office/drawing/2014/main" id="{65DE34CC-E29D-B2D9-F227-E39211EF76F9}"/>
              </a:ext>
            </a:extLst>
          </p:cNvPr>
          <p:cNvSpPr txBox="1">
            <a:spLocks noChangeArrowheads="1"/>
          </p:cNvSpPr>
          <p:nvPr/>
        </p:nvSpPr>
        <p:spPr bwMode="auto">
          <a:xfrm>
            <a:off x="1600200" y="6286440"/>
            <a:ext cx="678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000" dirty="0">
                <a:solidFill>
                  <a:schemeClr val="tx1"/>
                </a:solidFill>
              </a:rPr>
              <a:t>Solid line: MODIST; dashed line: MODISA; only mirror side 1 </a:t>
            </a:r>
          </a:p>
        </p:txBody>
      </p:sp>
      <p:sp>
        <p:nvSpPr>
          <p:cNvPr id="5" name="TextBox 4">
            <a:extLst>
              <a:ext uri="{FF2B5EF4-FFF2-40B4-BE49-F238E27FC236}">
                <a16:creationId xmlns:a16="http://schemas.microsoft.com/office/drawing/2014/main" id="{655C48B9-1647-EC5D-8E90-59F97F27EAF3}"/>
              </a:ext>
            </a:extLst>
          </p:cNvPr>
          <p:cNvSpPr txBox="1">
            <a:spLocks noChangeArrowheads="1"/>
          </p:cNvSpPr>
          <p:nvPr/>
        </p:nvSpPr>
        <p:spPr bwMode="auto">
          <a:xfrm>
            <a:off x="1676400" y="5361188"/>
            <a:ext cx="67651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000" dirty="0">
                <a:solidFill>
                  <a:srgbClr val="00B0F0"/>
                </a:solidFill>
              </a:rPr>
              <a:t>Seasonal oscillation opposite in phase for m</a:t>
            </a:r>
            <a:r>
              <a:rPr lang="en-US" altLang="en-US" sz="2000" baseline="-25000" dirty="0">
                <a:solidFill>
                  <a:srgbClr val="00B0F0"/>
                </a:solidFill>
              </a:rPr>
              <a:t>13</a:t>
            </a:r>
            <a:r>
              <a:rPr lang="en-US" altLang="en-US" sz="2000" dirty="0">
                <a:solidFill>
                  <a:srgbClr val="00B0F0"/>
                </a:solidFill>
              </a:rPr>
              <a:t>, end of scan;</a:t>
            </a:r>
          </a:p>
          <a:p>
            <a:r>
              <a:rPr lang="en-US" altLang="en-US" sz="2000" dirty="0">
                <a:solidFill>
                  <a:srgbClr val="00B0F0"/>
                </a:solidFill>
              </a:rPr>
              <a:t>Larger variation in MODISA, BOS, m</a:t>
            </a:r>
            <a:r>
              <a:rPr lang="en-US" altLang="en-US" sz="2000" baseline="-25000" dirty="0">
                <a:solidFill>
                  <a:srgbClr val="00B0F0"/>
                </a:solidFill>
              </a:rPr>
              <a:t>12 </a:t>
            </a:r>
            <a:r>
              <a:rPr lang="en-US" altLang="en-US" sz="2000" dirty="0">
                <a:solidFill>
                  <a:srgbClr val="00B0F0"/>
                </a:solidFill>
              </a:rPr>
              <a:t>and m</a:t>
            </a:r>
            <a:r>
              <a:rPr lang="en-US" altLang="en-US" sz="2000" baseline="-25000" dirty="0">
                <a:solidFill>
                  <a:srgbClr val="00B0F0"/>
                </a:solidFill>
              </a:rPr>
              <a:t>13</a:t>
            </a:r>
            <a:r>
              <a:rPr lang="en-US" altLang="en-US" sz="2000" dirty="0">
                <a:solidFill>
                  <a:srgbClr val="00B0F0"/>
                </a:solidFill>
              </a:rPr>
              <a:t>, than MODIST.</a:t>
            </a:r>
          </a:p>
          <a:p>
            <a:r>
              <a:rPr lang="en-US" altLang="en-US" sz="2000" dirty="0">
                <a:solidFill>
                  <a:srgbClr val="00B0F0"/>
                </a:solidFill>
              </a:rPr>
              <a:t>MODISA M</a:t>
            </a:r>
            <a:r>
              <a:rPr lang="en-US" altLang="en-US" sz="2000" baseline="-25000" dirty="0">
                <a:solidFill>
                  <a:srgbClr val="00B0F0"/>
                </a:solidFill>
              </a:rPr>
              <a:t>11</a:t>
            </a:r>
            <a:r>
              <a:rPr lang="en-US" altLang="en-US" sz="2000" dirty="0">
                <a:solidFill>
                  <a:srgbClr val="00B0F0"/>
                </a:solidFill>
              </a:rPr>
              <a:t> oscillation EOS should improve MOBY ratio. </a:t>
            </a:r>
          </a:p>
        </p:txBody>
      </p:sp>
      <p:pic>
        <p:nvPicPr>
          <p:cNvPr id="2" name="Picture 1">
            <a:extLst>
              <a:ext uri="{FF2B5EF4-FFF2-40B4-BE49-F238E27FC236}">
                <a16:creationId xmlns:a16="http://schemas.microsoft.com/office/drawing/2014/main" id="{93CDAEC0-F245-3496-DE96-FA17FA5FBC3C}"/>
              </a:ext>
            </a:extLst>
          </p:cNvPr>
          <p:cNvPicPr>
            <a:picLocks noChangeAspect="1"/>
          </p:cNvPicPr>
          <p:nvPr/>
        </p:nvPicPr>
        <p:blipFill>
          <a:blip r:embed="rId3"/>
          <a:stretch>
            <a:fillRect/>
          </a:stretch>
        </p:blipFill>
        <p:spPr>
          <a:xfrm>
            <a:off x="101600" y="1092199"/>
            <a:ext cx="9073450" cy="4410203"/>
          </a:xfrm>
          <a:prstGeom prst="rect">
            <a:avLst/>
          </a:prstGeom>
        </p:spPr>
      </p:pic>
    </p:spTree>
    <p:extLst>
      <p:ext uri="{BB962C8B-B14F-4D97-AF65-F5344CB8AC3E}">
        <p14:creationId xmlns:p14="http://schemas.microsoft.com/office/powerpoint/2010/main" val="5677892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a:solidFill>
                  <a:srgbClr val="000000"/>
                </a:solidFill>
              </a:rPr>
              <a:t>MODIST and MODISA to </a:t>
            </a:r>
            <a:r>
              <a:rPr lang="en-US" altLang="en-US" sz="3200" dirty="0" err="1">
                <a:solidFill>
                  <a:srgbClr val="000000"/>
                </a:solidFill>
              </a:rPr>
              <a:t>SeaWiFS</a:t>
            </a:r>
            <a:r>
              <a:rPr lang="en-US" altLang="en-US" sz="3200" dirty="0">
                <a:solidFill>
                  <a:srgbClr val="000000"/>
                </a:solidFill>
              </a:rPr>
              <a:t>, 547nm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22</a:t>
            </a:fld>
            <a:endParaRPr lang="en-US" altLang="en-US" sz="1400">
              <a:solidFill>
                <a:srgbClr val="000000"/>
              </a:solidFill>
            </a:endParaRPr>
          </a:p>
        </p:txBody>
      </p:sp>
      <p:sp>
        <p:nvSpPr>
          <p:cNvPr id="5" name="TextBox 4">
            <a:extLst>
              <a:ext uri="{FF2B5EF4-FFF2-40B4-BE49-F238E27FC236}">
                <a16:creationId xmlns:a16="http://schemas.microsoft.com/office/drawing/2014/main" id="{655C48B9-1647-EC5D-8E90-59F97F27EAF3}"/>
              </a:ext>
            </a:extLst>
          </p:cNvPr>
          <p:cNvSpPr txBox="1">
            <a:spLocks noChangeArrowheads="1"/>
          </p:cNvSpPr>
          <p:nvPr/>
        </p:nvSpPr>
        <p:spPr bwMode="auto">
          <a:xfrm>
            <a:off x="1600200" y="5287111"/>
            <a:ext cx="68102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000" dirty="0">
                <a:solidFill>
                  <a:srgbClr val="00B0F0"/>
                </a:solidFill>
              </a:rPr>
              <a:t>Similar variation for m</a:t>
            </a:r>
            <a:r>
              <a:rPr lang="en-US" altLang="en-US" sz="2000" baseline="-25000" dirty="0">
                <a:solidFill>
                  <a:srgbClr val="00B0F0"/>
                </a:solidFill>
              </a:rPr>
              <a:t>13</a:t>
            </a:r>
            <a:r>
              <a:rPr lang="en-US" altLang="en-US" sz="2000" dirty="0">
                <a:solidFill>
                  <a:srgbClr val="00B0F0"/>
                </a:solidFill>
              </a:rPr>
              <a:t>, end of scan (not opposite in phase).</a:t>
            </a:r>
          </a:p>
          <a:p>
            <a:r>
              <a:rPr lang="en-US" altLang="en-US" sz="2000" dirty="0">
                <a:solidFill>
                  <a:srgbClr val="00B0F0"/>
                </a:solidFill>
              </a:rPr>
              <a:t>Larger variation in MODISA, BOS, m</a:t>
            </a:r>
            <a:r>
              <a:rPr lang="en-US" altLang="en-US" sz="2000" baseline="-25000" dirty="0">
                <a:solidFill>
                  <a:srgbClr val="00B0F0"/>
                </a:solidFill>
              </a:rPr>
              <a:t>12 </a:t>
            </a:r>
            <a:r>
              <a:rPr lang="en-US" altLang="en-US" sz="2000" dirty="0">
                <a:solidFill>
                  <a:srgbClr val="00B0F0"/>
                </a:solidFill>
              </a:rPr>
              <a:t>and m</a:t>
            </a:r>
            <a:r>
              <a:rPr lang="en-US" altLang="en-US" sz="2000" baseline="-25000" dirty="0">
                <a:solidFill>
                  <a:srgbClr val="00B0F0"/>
                </a:solidFill>
              </a:rPr>
              <a:t>13</a:t>
            </a:r>
            <a:r>
              <a:rPr lang="en-US" altLang="en-US" sz="2000" dirty="0">
                <a:solidFill>
                  <a:srgbClr val="00B0F0"/>
                </a:solidFill>
              </a:rPr>
              <a:t>, than MODIST.</a:t>
            </a:r>
          </a:p>
          <a:p>
            <a:r>
              <a:rPr lang="en-US" altLang="en-US" sz="2000" dirty="0">
                <a:solidFill>
                  <a:srgbClr val="00B0F0"/>
                </a:solidFill>
              </a:rPr>
              <a:t>MODISA M</a:t>
            </a:r>
            <a:r>
              <a:rPr lang="en-US" altLang="en-US" sz="2000" baseline="-25000" dirty="0">
                <a:solidFill>
                  <a:srgbClr val="00B0F0"/>
                </a:solidFill>
              </a:rPr>
              <a:t>11</a:t>
            </a:r>
            <a:r>
              <a:rPr lang="en-US" altLang="en-US" sz="2000" dirty="0">
                <a:solidFill>
                  <a:srgbClr val="00B0F0"/>
                </a:solidFill>
              </a:rPr>
              <a:t> oscillation EOS should improve MOBY ratio. </a:t>
            </a:r>
          </a:p>
          <a:p>
            <a:endParaRPr lang="en-US" altLang="en-US" dirty="0">
              <a:solidFill>
                <a:srgbClr val="00B0F0"/>
              </a:solidFill>
            </a:endParaRPr>
          </a:p>
        </p:txBody>
      </p:sp>
      <p:pic>
        <p:nvPicPr>
          <p:cNvPr id="4" name="Picture 3">
            <a:extLst>
              <a:ext uri="{FF2B5EF4-FFF2-40B4-BE49-F238E27FC236}">
                <a16:creationId xmlns:a16="http://schemas.microsoft.com/office/drawing/2014/main" id="{17F279B4-E490-6879-7D1A-F55A86B0B826}"/>
              </a:ext>
            </a:extLst>
          </p:cNvPr>
          <p:cNvPicPr>
            <a:picLocks noChangeAspect="1"/>
          </p:cNvPicPr>
          <p:nvPr/>
        </p:nvPicPr>
        <p:blipFill>
          <a:blip r:embed="rId3"/>
          <a:stretch>
            <a:fillRect/>
          </a:stretch>
        </p:blipFill>
        <p:spPr>
          <a:xfrm>
            <a:off x="194128" y="1066799"/>
            <a:ext cx="8873671" cy="4321247"/>
          </a:xfrm>
          <a:prstGeom prst="rect">
            <a:avLst/>
          </a:prstGeom>
        </p:spPr>
      </p:pic>
      <p:sp>
        <p:nvSpPr>
          <p:cNvPr id="6" name="TextBox 4">
            <a:extLst>
              <a:ext uri="{FF2B5EF4-FFF2-40B4-BE49-F238E27FC236}">
                <a16:creationId xmlns:a16="http://schemas.microsoft.com/office/drawing/2014/main" id="{D1ABBE4C-9B3A-FC2A-EB90-4C9B7474CFD5}"/>
              </a:ext>
            </a:extLst>
          </p:cNvPr>
          <p:cNvSpPr txBox="1">
            <a:spLocks noChangeArrowheads="1"/>
          </p:cNvSpPr>
          <p:nvPr/>
        </p:nvSpPr>
        <p:spPr bwMode="auto">
          <a:xfrm>
            <a:off x="1600200" y="6286440"/>
            <a:ext cx="678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000" dirty="0">
                <a:solidFill>
                  <a:schemeClr val="tx1"/>
                </a:solidFill>
              </a:rPr>
              <a:t>Solid line: MODIST; dashed line: MODISA; only mirror side 1 </a:t>
            </a:r>
          </a:p>
        </p:txBody>
      </p:sp>
    </p:spTree>
    <p:extLst>
      <p:ext uri="{BB962C8B-B14F-4D97-AF65-F5344CB8AC3E}">
        <p14:creationId xmlns:p14="http://schemas.microsoft.com/office/powerpoint/2010/main" val="9550681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a:extLst>
              <a:ext uri="{FF2B5EF4-FFF2-40B4-BE49-F238E27FC236}">
                <a16:creationId xmlns:a16="http://schemas.microsoft.com/office/drawing/2014/main" id="{E5D7D598-9D0F-D05A-B8B5-C4B054CC395D}"/>
              </a:ext>
            </a:extLst>
          </p:cNvPr>
          <p:cNvSpPr txBox="1">
            <a:spLocks noChangeArrowheads="1"/>
          </p:cNvSpPr>
          <p:nvPr/>
        </p:nvSpPr>
        <p:spPr bwMode="auto">
          <a:xfrm>
            <a:off x="6553200" y="6245225"/>
            <a:ext cx="21002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2DCA5DB3-8C6B-094A-A289-852963352021}" type="slidenum">
              <a:rPr lang="en-US" altLang="en-US" sz="1400">
                <a:solidFill>
                  <a:srgbClr val="000000"/>
                </a:solidFill>
              </a:rPr>
              <a:pPr algn="r"/>
              <a:t>23</a:t>
            </a:fld>
            <a:endParaRPr lang="en-US" altLang="en-US" sz="1400">
              <a:solidFill>
                <a:srgbClr val="000000"/>
              </a:solidFill>
            </a:endParaRPr>
          </a:p>
        </p:txBody>
      </p:sp>
      <p:sp>
        <p:nvSpPr>
          <p:cNvPr id="60419" name="Text Box 2">
            <a:extLst>
              <a:ext uri="{FF2B5EF4-FFF2-40B4-BE49-F238E27FC236}">
                <a16:creationId xmlns:a16="http://schemas.microsoft.com/office/drawing/2014/main" id="{A425DB76-ED52-121A-DE53-26143BDC9948}"/>
              </a:ext>
            </a:extLst>
          </p:cNvPr>
          <p:cNvSpPr txBox="1">
            <a:spLocks noChangeArrowheads="1"/>
          </p:cNvSpPr>
          <p:nvPr/>
        </p:nvSpPr>
        <p:spPr bwMode="auto">
          <a:xfrm>
            <a:off x="838200" y="2286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2800" b="1">
                <a:solidFill>
                  <a:srgbClr val="000000"/>
                </a:solidFill>
              </a:rPr>
              <a:t>Summary:</a:t>
            </a:r>
          </a:p>
        </p:txBody>
      </p:sp>
      <p:sp>
        <p:nvSpPr>
          <p:cNvPr id="60420" name="Text Box 3">
            <a:extLst>
              <a:ext uri="{FF2B5EF4-FFF2-40B4-BE49-F238E27FC236}">
                <a16:creationId xmlns:a16="http://schemas.microsoft.com/office/drawing/2014/main" id="{D90E9CD6-E721-1C5E-8258-96A0E72F2806}"/>
              </a:ext>
            </a:extLst>
          </p:cNvPr>
          <p:cNvSpPr txBox="1">
            <a:spLocks noChangeArrowheads="1"/>
          </p:cNvSpPr>
          <p:nvPr/>
        </p:nvSpPr>
        <p:spPr bwMode="auto">
          <a:xfrm>
            <a:off x="1981200" y="914400"/>
            <a:ext cx="7010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03213" indent="-303213">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a:solidFill>
                  <a:schemeClr val="bg1"/>
                </a:solidFill>
                <a:latin typeface="Times New Roman" panose="02020603050405020304" pitchFamily="18" charset="0"/>
                <a:ea typeface="ＭＳ Ｐゴシック" panose="020B0600070205080204" pitchFamily="34" charset="-128"/>
              </a:defRPr>
            </a:lvl9pPr>
          </a:lstStyle>
          <a:p>
            <a:pPr>
              <a:lnSpc>
                <a:spcPct val="80000"/>
              </a:lnSpc>
              <a:spcBef>
                <a:spcPts val="800"/>
              </a:spcBef>
            </a:pPr>
            <a:endParaRPr lang="en-US" altLang="en-US" sz="3200" dirty="0">
              <a:solidFill>
                <a:srgbClr val="000000"/>
              </a:solidFill>
            </a:endParaRPr>
          </a:p>
          <a:p>
            <a:pPr>
              <a:lnSpc>
                <a:spcPct val="80000"/>
              </a:lnSpc>
              <a:spcBef>
                <a:spcPts val="800"/>
              </a:spcBef>
              <a:buFont typeface="Times New Roman" panose="02020603050405020304" pitchFamily="18" charset="0"/>
              <a:buChar char="•"/>
            </a:pPr>
            <a:r>
              <a:rPr lang="en-US" altLang="en-US" sz="2000" dirty="0" err="1">
                <a:solidFill>
                  <a:srgbClr val="000000"/>
                </a:solidFill>
              </a:rPr>
              <a:t>Xcal</a:t>
            </a:r>
            <a:r>
              <a:rPr lang="en-US" altLang="en-US" sz="2000" dirty="0">
                <a:solidFill>
                  <a:srgbClr val="000000"/>
                </a:solidFill>
              </a:rPr>
              <a:t> of MODISA to </a:t>
            </a:r>
            <a:r>
              <a:rPr lang="en-US" altLang="en-US" sz="2000" dirty="0" err="1">
                <a:solidFill>
                  <a:srgbClr val="000000"/>
                </a:solidFill>
              </a:rPr>
              <a:t>SeaWiFS</a:t>
            </a:r>
            <a:r>
              <a:rPr lang="en-US" altLang="en-US" sz="2000" dirty="0">
                <a:solidFill>
                  <a:srgbClr val="000000"/>
                </a:solidFill>
              </a:rPr>
              <a:t> shows no large polarization sensitivity trend over time (until 2011).</a:t>
            </a:r>
          </a:p>
          <a:p>
            <a:pPr>
              <a:lnSpc>
                <a:spcPct val="80000"/>
              </a:lnSpc>
              <a:spcBef>
                <a:spcPts val="800"/>
              </a:spcBef>
              <a:buFont typeface="Times New Roman" panose="02020603050405020304" pitchFamily="18" charset="0"/>
              <a:buChar char="•"/>
            </a:pPr>
            <a:r>
              <a:rPr lang="en-US" altLang="en-US" sz="2000" dirty="0" err="1">
                <a:solidFill>
                  <a:srgbClr val="000000"/>
                </a:solidFill>
              </a:rPr>
              <a:t>Xcal</a:t>
            </a:r>
            <a:r>
              <a:rPr lang="en-US" altLang="en-US" sz="2000" dirty="0">
                <a:solidFill>
                  <a:srgbClr val="000000"/>
                </a:solidFill>
              </a:rPr>
              <a:t> of MODIST to MODISA shows very large polarization sensitivity trends over time for MODIST in the blue bands. Correcting for these changes improves the agreement of MODIST ocean color products with MODISA and </a:t>
            </a:r>
            <a:r>
              <a:rPr lang="en-US" altLang="en-US" sz="2000" dirty="0" err="1">
                <a:solidFill>
                  <a:srgbClr val="000000"/>
                </a:solidFill>
              </a:rPr>
              <a:t>SeaWiFS</a:t>
            </a:r>
            <a:r>
              <a:rPr lang="en-US" altLang="en-US" sz="2000" dirty="0">
                <a:solidFill>
                  <a:srgbClr val="000000"/>
                </a:solidFill>
              </a:rPr>
              <a:t>, so these long term trends are likely real changes of the MODIST instrument polarization sensitivity.</a:t>
            </a:r>
          </a:p>
          <a:p>
            <a:pPr>
              <a:lnSpc>
                <a:spcPct val="80000"/>
              </a:lnSpc>
              <a:spcBef>
                <a:spcPts val="800"/>
              </a:spcBef>
              <a:buFont typeface="Times New Roman" panose="02020603050405020304" pitchFamily="18" charset="0"/>
              <a:buChar char="•"/>
            </a:pPr>
            <a:r>
              <a:rPr lang="en-US" altLang="en-US" sz="2000" dirty="0">
                <a:solidFill>
                  <a:srgbClr val="000000"/>
                </a:solidFill>
              </a:rPr>
              <a:t>Both </a:t>
            </a:r>
            <a:r>
              <a:rPr lang="en-US" altLang="en-US" sz="2000" dirty="0" err="1">
                <a:solidFill>
                  <a:srgbClr val="000000"/>
                </a:solidFill>
              </a:rPr>
              <a:t>xcals</a:t>
            </a:r>
            <a:r>
              <a:rPr lang="en-US" altLang="en-US" sz="2000" dirty="0">
                <a:solidFill>
                  <a:srgbClr val="000000"/>
                </a:solidFill>
              </a:rPr>
              <a:t> (and </a:t>
            </a:r>
            <a:r>
              <a:rPr lang="en-US" altLang="en-US" sz="2000" dirty="0" err="1">
                <a:solidFill>
                  <a:srgbClr val="000000"/>
                </a:solidFill>
              </a:rPr>
              <a:t>xcal</a:t>
            </a:r>
            <a:r>
              <a:rPr lang="en-US" altLang="en-US" sz="2000" dirty="0">
                <a:solidFill>
                  <a:srgbClr val="000000"/>
                </a:solidFill>
              </a:rPr>
              <a:t> of MODIST to </a:t>
            </a:r>
            <a:r>
              <a:rPr lang="en-US" altLang="en-US" sz="2000" dirty="0" err="1">
                <a:solidFill>
                  <a:srgbClr val="000000"/>
                </a:solidFill>
              </a:rPr>
              <a:t>SeaWiFS</a:t>
            </a:r>
            <a:r>
              <a:rPr lang="en-US" altLang="en-US" sz="2000" dirty="0">
                <a:solidFill>
                  <a:srgbClr val="000000"/>
                </a:solidFill>
              </a:rPr>
              <a:t>) show large seasonal oscillations in polarization sensitivity (with opposite phase for 412nm end of scan) that are very unlikely to be actual changes of the instrument polarization sensitivity.</a:t>
            </a:r>
          </a:p>
          <a:p>
            <a:pPr>
              <a:lnSpc>
                <a:spcPct val="80000"/>
              </a:lnSpc>
              <a:spcBef>
                <a:spcPts val="800"/>
              </a:spcBef>
              <a:buFont typeface="Times New Roman" panose="02020603050405020304" pitchFamily="18" charset="0"/>
              <a:buChar char="•"/>
            </a:pPr>
            <a:r>
              <a:rPr lang="en-US" altLang="en-US" sz="2000" dirty="0" err="1">
                <a:solidFill>
                  <a:srgbClr val="000000"/>
                </a:solidFill>
              </a:rPr>
              <a:t>Xcal</a:t>
            </a:r>
            <a:r>
              <a:rPr lang="en-US" altLang="en-US" sz="2000" dirty="0">
                <a:solidFill>
                  <a:srgbClr val="000000"/>
                </a:solidFill>
              </a:rPr>
              <a:t> of MODISA to </a:t>
            </a:r>
            <a:r>
              <a:rPr lang="en-US" altLang="en-US" sz="2000" dirty="0" err="1">
                <a:solidFill>
                  <a:srgbClr val="000000"/>
                </a:solidFill>
              </a:rPr>
              <a:t>SeaWiFS</a:t>
            </a:r>
            <a:r>
              <a:rPr lang="en-US" altLang="en-US" sz="2000" dirty="0">
                <a:solidFill>
                  <a:srgbClr val="000000"/>
                </a:solidFill>
              </a:rPr>
              <a:t> shows seasonal oscillations in M</a:t>
            </a:r>
            <a:r>
              <a:rPr lang="en-US" altLang="en-US" sz="2000" baseline="-25000" dirty="0">
                <a:solidFill>
                  <a:srgbClr val="000000"/>
                </a:solidFill>
              </a:rPr>
              <a:t>11</a:t>
            </a:r>
            <a:r>
              <a:rPr lang="en-US" altLang="en-US" sz="2000" dirty="0">
                <a:solidFill>
                  <a:srgbClr val="000000"/>
                </a:solidFill>
              </a:rPr>
              <a:t>, on the order of 1% at 412nm. Although there are potential mechanisms for such an oscillation (e.g. temperature sensitivity, linearity), these are unlikely to be the reasons for the oscillation.</a:t>
            </a:r>
          </a:p>
          <a:p>
            <a:pPr>
              <a:lnSpc>
                <a:spcPct val="80000"/>
              </a:lnSpc>
              <a:spcBef>
                <a:spcPts val="800"/>
              </a:spcBef>
              <a:buFont typeface="Times New Roman" panose="02020603050405020304" pitchFamily="18" charset="0"/>
              <a:buChar char="•"/>
            </a:pPr>
            <a:r>
              <a:rPr lang="en-US" altLang="en-US" sz="2000" dirty="0" err="1">
                <a:solidFill>
                  <a:srgbClr val="000000"/>
                </a:solidFill>
              </a:rPr>
              <a:t>Xcal</a:t>
            </a:r>
            <a:r>
              <a:rPr lang="en-US" altLang="en-US" sz="2000" dirty="0">
                <a:solidFill>
                  <a:srgbClr val="000000"/>
                </a:solidFill>
              </a:rPr>
              <a:t> of MODIST to </a:t>
            </a:r>
            <a:r>
              <a:rPr lang="en-US" altLang="en-US" sz="2000" dirty="0" err="1">
                <a:solidFill>
                  <a:srgbClr val="000000"/>
                </a:solidFill>
              </a:rPr>
              <a:t>SeaWiFS</a:t>
            </a:r>
            <a:r>
              <a:rPr lang="en-US" altLang="en-US" sz="2000" dirty="0">
                <a:solidFill>
                  <a:srgbClr val="000000"/>
                </a:solidFill>
              </a:rPr>
              <a:t> has smaller oscillations than MODISA to </a:t>
            </a:r>
            <a:r>
              <a:rPr lang="en-US" altLang="en-US" sz="2000" dirty="0" err="1">
                <a:solidFill>
                  <a:srgbClr val="000000"/>
                </a:solidFill>
              </a:rPr>
              <a:t>SeaWiFS</a:t>
            </a:r>
            <a:r>
              <a:rPr lang="en-US" altLang="en-US" sz="2000" dirty="0">
                <a:solidFill>
                  <a:srgbClr val="000000"/>
                </a:solidFill>
              </a:rPr>
              <a:t> (until 2005). </a:t>
            </a:r>
          </a:p>
          <a:p>
            <a:pPr>
              <a:lnSpc>
                <a:spcPct val="80000"/>
              </a:lnSpc>
              <a:spcBef>
                <a:spcPts val="800"/>
              </a:spcBef>
              <a:buFont typeface="Times New Roman" panose="02020603050405020304" pitchFamily="18" charset="0"/>
              <a:buChar char="•"/>
            </a:pPr>
            <a:endParaRPr lang="en-US" altLang="en-US" sz="2000" dirty="0">
              <a:solidFill>
                <a:srgbClr val="000000"/>
              </a:solidFill>
            </a:endParaRPr>
          </a:p>
        </p:txBody>
      </p:sp>
      <p:sp>
        <p:nvSpPr>
          <p:cNvPr id="60421" name="Text Box 4">
            <a:extLst>
              <a:ext uri="{FF2B5EF4-FFF2-40B4-BE49-F238E27FC236}">
                <a16:creationId xmlns:a16="http://schemas.microsoft.com/office/drawing/2014/main" id="{2BE1467B-A775-0A25-6A34-D73FDAC077EA}"/>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C417E053-4B17-8F47-BE95-DFDA069776F9}" type="slidenum">
              <a:rPr lang="en-US" altLang="en-US" sz="1400">
                <a:solidFill>
                  <a:srgbClr val="000000"/>
                </a:solidFill>
              </a:rPr>
              <a:pPr algn="r"/>
              <a:t>23</a:t>
            </a:fld>
            <a:endParaRPr lang="en-US" altLang="en-US" sz="1400">
              <a:solidFill>
                <a:srgbClr val="000000"/>
              </a:solidFill>
            </a:endParaRPr>
          </a:p>
        </p:txBody>
      </p:sp>
      <p:sp>
        <p:nvSpPr>
          <p:cNvPr id="2" name="TextBox 1">
            <a:extLst>
              <a:ext uri="{FF2B5EF4-FFF2-40B4-BE49-F238E27FC236}">
                <a16:creationId xmlns:a16="http://schemas.microsoft.com/office/drawing/2014/main" id="{DF4F53AF-FCAA-7575-409E-FB3AD360D613}"/>
              </a:ext>
            </a:extLst>
          </p:cNvPr>
          <p:cNvSpPr txBox="1"/>
          <p:nvPr/>
        </p:nvSpPr>
        <p:spPr>
          <a:xfrm>
            <a:off x="286606" y="2133600"/>
            <a:ext cx="1103187" cy="523220"/>
          </a:xfrm>
          <a:prstGeom prst="rect">
            <a:avLst/>
          </a:prstGeom>
          <a:noFill/>
        </p:spPr>
        <p:txBody>
          <a:bodyPr wrap="none" rtlCol="0">
            <a:spAutoFit/>
          </a:bodyPr>
          <a:lstStyle/>
          <a:p>
            <a:r>
              <a:rPr lang="en-US" sz="2800" dirty="0">
                <a:solidFill>
                  <a:schemeClr val="tx1"/>
                </a:solidFill>
              </a:rPr>
              <a:t>Good!</a:t>
            </a:r>
          </a:p>
        </p:txBody>
      </p:sp>
      <p:cxnSp>
        <p:nvCxnSpPr>
          <p:cNvPr id="4" name="Straight Connector 3">
            <a:extLst>
              <a:ext uri="{FF2B5EF4-FFF2-40B4-BE49-F238E27FC236}">
                <a16:creationId xmlns:a16="http://schemas.microsoft.com/office/drawing/2014/main" id="{F1F715E8-0C81-054C-F4B4-8D43849F13F7}"/>
              </a:ext>
            </a:extLst>
          </p:cNvPr>
          <p:cNvCxnSpPr>
            <a:cxnSpLocks/>
          </p:cNvCxnSpPr>
          <p:nvPr/>
        </p:nvCxnSpPr>
        <p:spPr bwMode="auto">
          <a:xfrm flipV="1">
            <a:off x="1493499" y="1600200"/>
            <a:ext cx="540412" cy="637550"/>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Connector 5">
            <a:extLst>
              <a:ext uri="{FF2B5EF4-FFF2-40B4-BE49-F238E27FC236}">
                <a16:creationId xmlns:a16="http://schemas.microsoft.com/office/drawing/2014/main" id="{725E9EBE-804A-88D1-A752-D1282DE7A2BE}"/>
              </a:ext>
            </a:extLst>
          </p:cNvPr>
          <p:cNvCxnSpPr>
            <a:cxnSpLocks/>
          </p:cNvCxnSpPr>
          <p:nvPr/>
        </p:nvCxnSpPr>
        <p:spPr bwMode="auto">
          <a:xfrm flipV="1">
            <a:off x="1504625" y="2133600"/>
            <a:ext cx="552775" cy="200561"/>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angle 8">
            <a:extLst>
              <a:ext uri="{FF2B5EF4-FFF2-40B4-BE49-F238E27FC236}">
                <a16:creationId xmlns:a16="http://schemas.microsoft.com/office/drawing/2014/main" id="{7E540AB1-3505-6C9B-1D86-BB32CE4DF401}"/>
              </a:ext>
            </a:extLst>
          </p:cNvPr>
          <p:cNvSpPr/>
          <p:nvPr/>
        </p:nvSpPr>
        <p:spPr bwMode="auto">
          <a:xfrm>
            <a:off x="253784" y="2133600"/>
            <a:ext cx="1188720" cy="5232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Times New Roman" charset="0"/>
            </a:endParaRPr>
          </a:p>
        </p:txBody>
      </p:sp>
      <p:sp>
        <p:nvSpPr>
          <p:cNvPr id="11" name="Rectangle 10">
            <a:extLst>
              <a:ext uri="{FF2B5EF4-FFF2-40B4-BE49-F238E27FC236}">
                <a16:creationId xmlns:a16="http://schemas.microsoft.com/office/drawing/2014/main" id="{DC180B9D-C541-7DEA-B98A-1DBFB7C6FA2D}"/>
              </a:ext>
            </a:extLst>
          </p:cNvPr>
          <p:cNvSpPr/>
          <p:nvPr/>
        </p:nvSpPr>
        <p:spPr bwMode="auto">
          <a:xfrm>
            <a:off x="281938" y="4284970"/>
            <a:ext cx="1188720" cy="52322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Times New Roman" charset="0"/>
            </a:endParaRPr>
          </a:p>
        </p:txBody>
      </p:sp>
      <p:sp>
        <p:nvSpPr>
          <p:cNvPr id="12" name="TextBox 11">
            <a:extLst>
              <a:ext uri="{FF2B5EF4-FFF2-40B4-BE49-F238E27FC236}">
                <a16:creationId xmlns:a16="http://schemas.microsoft.com/office/drawing/2014/main" id="{4CA96144-9960-8B76-6076-7DAA5D58F6DC}"/>
              </a:ext>
            </a:extLst>
          </p:cNvPr>
          <p:cNvSpPr txBox="1"/>
          <p:nvPr/>
        </p:nvSpPr>
        <p:spPr>
          <a:xfrm>
            <a:off x="356663" y="4264671"/>
            <a:ext cx="840295" cy="523220"/>
          </a:xfrm>
          <a:prstGeom prst="rect">
            <a:avLst/>
          </a:prstGeom>
          <a:noFill/>
        </p:spPr>
        <p:txBody>
          <a:bodyPr wrap="none" rtlCol="0">
            <a:spAutoFit/>
          </a:bodyPr>
          <a:lstStyle/>
          <a:p>
            <a:r>
              <a:rPr lang="en-US" sz="2800" dirty="0">
                <a:solidFill>
                  <a:schemeClr val="tx1"/>
                </a:solidFill>
              </a:rPr>
              <a:t>  ???</a:t>
            </a:r>
          </a:p>
        </p:txBody>
      </p:sp>
      <p:cxnSp>
        <p:nvCxnSpPr>
          <p:cNvPr id="13" name="Straight Connector 12">
            <a:extLst>
              <a:ext uri="{FF2B5EF4-FFF2-40B4-BE49-F238E27FC236}">
                <a16:creationId xmlns:a16="http://schemas.microsoft.com/office/drawing/2014/main" id="{53F9DE86-9515-1D54-79B4-F5C03FC1B47A}"/>
              </a:ext>
            </a:extLst>
          </p:cNvPr>
          <p:cNvCxnSpPr>
            <a:cxnSpLocks/>
          </p:cNvCxnSpPr>
          <p:nvPr/>
        </p:nvCxnSpPr>
        <p:spPr bwMode="auto">
          <a:xfrm flipV="1">
            <a:off x="1545383" y="3832934"/>
            <a:ext cx="488528" cy="548536"/>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9DDB65BD-1132-DD54-B97B-3E207CD70253}"/>
              </a:ext>
            </a:extLst>
          </p:cNvPr>
          <p:cNvCxnSpPr>
            <a:cxnSpLocks/>
          </p:cNvCxnSpPr>
          <p:nvPr/>
        </p:nvCxnSpPr>
        <p:spPr bwMode="auto">
          <a:xfrm>
            <a:off x="1545383" y="4584709"/>
            <a:ext cx="488528" cy="203182"/>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B13FA8C4-0867-7A2E-D11B-7BFD700C0909}"/>
              </a:ext>
            </a:extLst>
          </p:cNvPr>
          <p:cNvCxnSpPr>
            <a:cxnSpLocks/>
          </p:cNvCxnSpPr>
          <p:nvPr/>
        </p:nvCxnSpPr>
        <p:spPr bwMode="auto">
          <a:xfrm>
            <a:off x="1516359" y="4724400"/>
            <a:ext cx="518584" cy="1014726"/>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879248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a:extLst>
              <a:ext uri="{FF2B5EF4-FFF2-40B4-BE49-F238E27FC236}">
                <a16:creationId xmlns:a16="http://schemas.microsoft.com/office/drawing/2014/main" id="{8E42A5B7-234C-C6EA-2439-D99A6AAB9C1E}"/>
              </a:ext>
            </a:extLst>
          </p:cNvPr>
          <p:cNvSpPr txBox="1">
            <a:spLocks noChangeArrowheads="1"/>
          </p:cNvSpPr>
          <p:nvPr/>
        </p:nvSpPr>
        <p:spPr bwMode="auto">
          <a:xfrm>
            <a:off x="838200" y="-206375"/>
            <a:ext cx="7891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4800">
                <a:solidFill>
                  <a:srgbClr val="000000"/>
                </a:solidFill>
              </a:rPr>
              <a:t>Backup</a:t>
            </a:r>
          </a:p>
        </p:txBody>
      </p:sp>
      <p:sp>
        <p:nvSpPr>
          <p:cNvPr id="62467" name="Text Box 2">
            <a:extLst>
              <a:ext uri="{FF2B5EF4-FFF2-40B4-BE49-F238E27FC236}">
                <a16:creationId xmlns:a16="http://schemas.microsoft.com/office/drawing/2014/main" id="{8D25CE6B-AE64-3F33-F46C-01B777D644D5}"/>
              </a:ext>
            </a:extLst>
          </p:cNvPr>
          <p:cNvSpPr txBox="1">
            <a:spLocks noChangeArrowheads="1"/>
          </p:cNvSpPr>
          <p:nvPr/>
        </p:nvSpPr>
        <p:spPr bwMode="auto">
          <a:xfrm>
            <a:off x="1295400" y="1143000"/>
            <a:ext cx="6824663"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2468" name="Text Box 3">
            <a:extLst>
              <a:ext uri="{FF2B5EF4-FFF2-40B4-BE49-F238E27FC236}">
                <a16:creationId xmlns:a16="http://schemas.microsoft.com/office/drawing/2014/main" id="{F8985D44-B1E3-3A93-88D3-644ED830BCD0}"/>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4C7C5400-93E0-064F-88C2-495DDAB92DF6}" type="slidenum">
              <a:rPr lang="en-US" altLang="en-US" sz="1400">
                <a:solidFill>
                  <a:srgbClr val="000000"/>
                </a:solidFill>
              </a:rPr>
              <a:pPr algn="r"/>
              <a:t>24</a:t>
            </a:fld>
            <a:endParaRPr lang="en-US" altLang="en-US" sz="1400">
              <a:solidFill>
                <a:srgbClr val="000000"/>
              </a:solidFill>
            </a:endParaRPr>
          </a:p>
        </p:txBody>
      </p:sp>
    </p:spTree>
    <p:extLst>
      <p:ext uri="{BB962C8B-B14F-4D97-AF65-F5344CB8AC3E}">
        <p14:creationId xmlns:p14="http://schemas.microsoft.com/office/powerpoint/2010/main" val="5375065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48C29017-749D-0204-6A41-ABA1F045C42F}"/>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a:solidFill>
                  <a:srgbClr val="000000"/>
                </a:solidFill>
              </a:rPr>
              <a:t>Xcal results: Max. Polarization Amplitude</a:t>
            </a:r>
          </a:p>
        </p:txBody>
      </p:sp>
      <p:sp>
        <p:nvSpPr>
          <p:cNvPr id="58371" name="Text Box 3">
            <a:extLst>
              <a:ext uri="{FF2B5EF4-FFF2-40B4-BE49-F238E27FC236}">
                <a16:creationId xmlns:a16="http://schemas.microsoft.com/office/drawing/2014/main" id="{DEBB5264-F45B-7355-1BA3-EBB96176E3BA}"/>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C884B9C6-9D38-DC43-88FF-6B4CC751DF20}" type="slidenum">
              <a:rPr lang="en-US" altLang="en-US" sz="1400">
                <a:solidFill>
                  <a:srgbClr val="000000"/>
                </a:solidFill>
              </a:rPr>
              <a:pPr algn="r"/>
              <a:t>25</a:t>
            </a:fld>
            <a:endParaRPr lang="en-US" altLang="en-US" sz="1400">
              <a:solidFill>
                <a:srgbClr val="000000"/>
              </a:solidFill>
            </a:endParaRPr>
          </a:p>
        </p:txBody>
      </p:sp>
      <p:sp>
        <p:nvSpPr>
          <p:cNvPr id="58372" name="TextBox 5">
            <a:extLst>
              <a:ext uri="{FF2B5EF4-FFF2-40B4-BE49-F238E27FC236}">
                <a16:creationId xmlns:a16="http://schemas.microsoft.com/office/drawing/2014/main" id="{0D817B4C-9855-01F6-AA1E-1EECF246F973}"/>
              </a:ext>
            </a:extLst>
          </p:cNvPr>
          <p:cNvSpPr txBox="1">
            <a:spLocks noChangeArrowheads="1"/>
          </p:cNvSpPr>
          <p:nvPr/>
        </p:nvSpPr>
        <p:spPr bwMode="auto">
          <a:xfrm>
            <a:off x="1905000" y="5867400"/>
            <a:ext cx="4211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Stars: mission max. (as of 2014)</a:t>
            </a:r>
          </a:p>
          <a:p>
            <a:r>
              <a:rPr lang="en-US" altLang="en-US" dirty="0">
                <a:solidFill>
                  <a:schemeClr val="tx1"/>
                </a:solidFill>
              </a:rPr>
              <a:t>Diamonds: beginning of mission</a:t>
            </a:r>
          </a:p>
        </p:txBody>
      </p:sp>
      <p:pic>
        <p:nvPicPr>
          <p:cNvPr id="58373" name="Picture 6" descr="calcavgpol2.png">
            <a:extLst>
              <a:ext uri="{FF2B5EF4-FFF2-40B4-BE49-F238E27FC236}">
                <a16:creationId xmlns:a16="http://schemas.microsoft.com/office/drawing/2014/main" id="{473D2299-A98D-5480-B413-4D34464993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4">
            <a:extLst>
              <a:ext uri="{FF2B5EF4-FFF2-40B4-BE49-F238E27FC236}">
                <a16:creationId xmlns:a16="http://schemas.microsoft.com/office/drawing/2014/main" id="{D1BFA077-C864-1DDF-408A-3AA65FD9C6A0}"/>
              </a:ext>
            </a:extLst>
          </p:cNvPr>
          <p:cNvSpPr>
            <a:spLocks noChangeArrowheads="1"/>
          </p:cNvSpPr>
          <p:nvPr/>
        </p:nvSpPr>
        <p:spPr bwMode="auto">
          <a:xfrm>
            <a:off x="581455" y="-15766"/>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2800" b="1" dirty="0">
                <a:solidFill>
                  <a:schemeClr val="tx1"/>
                </a:solidFill>
                <a:latin typeface="Arial" panose="020B0604020202020204" pitchFamily="34" charset="0"/>
              </a:rPr>
              <a:t>Crosscalibration: </a:t>
            </a:r>
            <a:br>
              <a:rPr lang="en-US" altLang="en-US" sz="2800" b="1" dirty="0">
                <a:solidFill>
                  <a:schemeClr val="tx1"/>
                </a:solidFill>
                <a:latin typeface="Arial" panose="020B0604020202020204" pitchFamily="34" charset="0"/>
              </a:rPr>
            </a:br>
            <a:r>
              <a:rPr lang="en-US" altLang="en-US" sz="2800" b="1" dirty="0">
                <a:solidFill>
                  <a:schemeClr val="tx1"/>
                </a:solidFill>
                <a:latin typeface="Arial" panose="020B0604020202020204" pitchFamily="34" charset="0"/>
              </a:rPr>
              <a:t>How do we get MODIST ‘true’ TOA radiance </a:t>
            </a:r>
            <a:r>
              <a:rPr lang="en-US" altLang="en-US" sz="2800" dirty="0">
                <a:solidFill>
                  <a:schemeClr val="tx1"/>
                </a:solidFill>
                <a:latin typeface="Arial" panose="020B0604020202020204" pitchFamily="34" charset="0"/>
                <a:cs typeface="Arial" panose="020B0604020202020204" pitchFamily="34" charset="0"/>
              </a:rPr>
              <a:t>L</a:t>
            </a:r>
            <a:r>
              <a:rPr lang="en-US" altLang="en-US" sz="2800" baseline="-30000" dirty="0">
                <a:solidFill>
                  <a:schemeClr val="tx1"/>
                </a:solidFill>
                <a:latin typeface="Arial" panose="020B0604020202020204" pitchFamily="34" charset="0"/>
                <a:cs typeface="Arial" panose="020B0604020202020204" pitchFamily="34" charset="0"/>
              </a:rPr>
              <a:t>t</a:t>
            </a:r>
            <a:r>
              <a:rPr lang="en-US" altLang="en-US" sz="2800" b="1" dirty="0">
                <a:solidFill>
                  <a:schemeClr val="tx1"/>
                </a:solidFill>
                <a:latin typeface="Arial" panose="020B0604020202020204" pitchFamily="34" charset="0"/>
              </a:rPr>
              <a:t>?</a:t>
            </a:r>
          </a:p>
        </p:txBody>
      </p:sp>
      <p:sp>
        <p:nvSpPr>
          <p:cNvPr id="32771" name="TextBox 4">
            <a:extLst>
              <a:ext uri="{FF2B5EF4-FFF2-40B4-BE49-F238E27FC236}">
                <a16:creationId xmlns:a16="http://schemas.microsoft.com/office/drawing/2014/main" id="{E7F0861A-3D4F-F211-8B66-FE7E33602B79}"/>
              </a:ext>
            </a:extLst>
          </p:cNvPr>
          <p:cNvSpPr txBox="1">
            <a:spLocks noChangeArrowheads="1"/>
          </p:cNvSpPr>
          <p:nvPr/>
        </p:nvSpPr>
        <p:spPr bwMode="auto">
          <a:xfrm>
            <a:off x="990600" y="2133600"/>
            <a:ext cx="82646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400" dirty="0">
                <a:solidFill>
                  <a:schemeClr val="tx1"/>
                </a:solidFill>
                <a:latin typeface="Arial" panose="020B0604020202020204" pitchFamily="34" charset="0"/>
                <a:cs typeface="Arial" panose="020B0604020202020204" pitchFamily="34" charset="0"/>
              </a:rPr>
              <a:t>L</a:t>
            </a:r>
            <a:r>
              <a:rPr lang="en-US" altLang="en-US" sz="2400" baseline="-30000" dirty="0">
                <a:solidFill>
                  <a:schemeClr val="tx1"/>
                </a:solidFill>
                <a:latin typeface="Arial" panose="020B0604020202020204" pitchFamily="34" charset="0"/>
                <a:cs typeface="Arial" panose="020B0604020202020204" pitchFamily="34" charset="0"/>
              </a:rPr>
              <a:t>t </a:t>
            </a:r>
            <a:r>
              <a:rPr lang="en-US" altLang="en-US" dirty="0">
                <a:solidFill>
                  <a:schemeClr val="tx1"/>
                </a:solidFill>
                <a:latin typeface="Arial" panose="020B0604020202020204" pitchFamily="34" charset="0"/>
                <a:cs typeface="Arial" panose="020B0604020202020204" pitchFamily="34" charset="0"/>
              </a:rPr>
              <a:t>(</a:t>
            </a:r>
            <a:r>
              <a:rPr lang="el-GR" altLang="en-US" dirty="0">
                <a:solidFill>
                  <a:schemeClr val="tx1"/>
                </a:solidFill>
                <a:latin typeface="Arial" panose="020B0604020202020204" pitchFamily="34" charset="0"/>
                <a:cs typeface="Arial" panose="020B0604020202020204" pitchFamily="34" charset="0"/>
              </a:rPr>
              <a:t>λ</a:t>
            </a:r>
            <a:r>
              <a:rPr lang="en-US" altLang="en-US" dirty="0">
                <a:solidFill>
                  <a:schemeClr val="tx1"/>
                </a:solidFill>
                <a:latin typeface="Arial" panose="020B0604020202020204" pitchFamily="34" charset="0"/>
                <a:cs typeface="Arial" panose="020B0604020202020204" pitchFamily="34" charset="0"/>
              </a:rPr>
              <a:t>) = [ L</a:t>
            </a:r>
            <a:r>
              <a:rPr lang="en-US" altLang="en-US" baseline="-52000" dirty="0">
                <a:solidFill>
                  <a:schemeClr val="tx1"/>
                </a:solidFill>
                <a:latin typeface="Arial" panose="020B0604020202020204" pitchFamily="34" charset="0"/>
                <a:cs typeface="Arial" panose="020B0604020202020204" pitchFamily="34" charset="0"/>
              </a:rPr>
              <a:t>r</a:t>
            </a:r>
            <a:r>
              <a:rPr lang="en-US" altLang="en-US" dirty="0">
                <a:solidFill>
                  <a:schemeClr val="tx1"/>
                </a:solidFill>
                <a:latin typeface="Arial" panose="020B0604020202020204" pitchFamily="34" charset="0"/>
                <a:cs typeface="Arial" panose="020B0604020202020204" pitchFamily="34" charset="0"/>
              </a:rPr>
              <a:t>(</a:t>
            </a:r>
            <a:r>
              <a:rPr lang="el-GR" altLang="en-US" dirty="0">
                <a:solidFill>
                  <a:schemeClr val="tx1"/>
                </a:solidFill>
                <a:latin typeface="Arial" panose="020B0604020202020204" pitchFamily="34" charset="0"/>
                <a:cs typeface="Arial" panose="020B0604020202020204" pitchFamily="34" charset="0"/>
              </a:rPr>
              <a:t>λ</a:t>
            </a:r>
            <a:r>
              <a:rPr lang="en-US" altLang="en-US" dirty="0">
                <a:solidFill>
                  <a:schemeClr val="tx1"/>
                </a:solidFill>
                <a:latin typeface="Arial" panose="020B0604020202020204" pitchFamily="34" charset="0"/>
                <a:cs typeface="Arial" panose="020B0604020202020204" pitchFamily="34" charset="0"/>
              </a:rPr>
              <a:t>) + L</a:t>
            </a:r>
            <a:r>
              <a:rPr lang="en-US" altLang="en-US" baseline="33000" dirty="0">
                <a:solidFill>
                  <a:schemeClr val="tx1"/>
                </a:solidFill>
                <a:latin typeface="Arial" panose="020B0604020202020204" pitchFamily="34" charset="0"/>
                <a:cs typeface="Arial" panose="020B0604020202020204" pitchFamily="34" charset="0"/>
              </a:rPr>
              <a:t>a</a:t>
            </a:r>
            <a:r>
              <a:rPr lang="en-US" altLang="en-US" dirty="0">
                <a:solidFill>
                  <a:schemeClr val="tx1"/>
                </a:solidFill>
                <a:latin typeface="Arial" panose="020B0604020202020204" pitchFamily="34" charset="0"/>
                <a:cs typeface="Arial" panose="020B0604020202020204" pitchFamily="34" charset="0"/>
              </a:rPr>
              <a:t>(</a:t>
            </a:r>
            <a:r>
              <a:rPr lang="el-GR" altLang="en-US" dirty="0">
                <a:solidFill>
                  <a:schemeClr val="tx1"/>
                </a:solidFill>
                <a:latin typeface="Arial" panose="020B0604020202020204" pitchFamily="34" charset="0"/>
                <a:cs typeface="Arial" panose="020B0604020202020204" pitchFamily="34" charset="0"/>
              </a:rPr>
              <a:t>λ</a:t>
            </a:r>
            <a:r>
              <a:rPr lang="en-US" altLang="en-US" dirty="0">
                <a:solidFill>
                  <a:schemeClr val="tx1"/>
                </a:solidFill>
                <a:latin typeface="Arial" panose="020B0604020202020204" pitchFamily="34" charset="0"/>
                <a:cs typeface="Arial" panose="020B0604020202020204" pitchFamily="34" charset="0"/>
              </a:rPr>
              <a:t>) + </a:t>
            </a:r>
            <a:r>
              <a:rPr lang="en-US" altLang="en-US" dirty="0" err="1">
                <a:solidFill>
                  <a:schemeClr val="tx1"/>
                </a:solidFill>
                <a:latin typeface="Arial" panose="020B0604020202020204" pitchFamily="34" charset="0"/>
                <a:cs typeface="Arial" panose="020B0604020202020204" pitchFamily="34" charset="0"/>
              </a:rPr>
              <a:t>tL</a:t>
            </a:r>
            <a:r>
              <a:rPr lang="en-US" altLang="en-US" baseline="-52000" dirty="0" err="1">
                <a:solidFill>
                  <a:schemeClr val="tx1"/>
                </a:solidFill>
                <a:latin typeface="Arial" panose="020B0604020202020204" pitchFamily="34" charset="0"/>
                <a:cs typeface="Arial" panose="020B0604020202020204" pitchFamily="34" charset="0"/>
              </a:rPr>
              <a:t>f</a:t>
            </a:r>
            <a:r>
              <a:rPr lang="en-US" altLang="en-US" dirty="0">
                <a:solidFill>
                  <a:schemeClr val="tx1"/>
                </a:solidFill>
                <a:latin typeface="Arial" panose="020B0604020202020204" pitchFamily="34" charset="0"/>
                <a:cs typeface="Arial" panose="020B0604020202020204" pitchFamily="34" charset="0"/>
              </a:rPr>
              <a:t>(</a:t>
            </a:r>
            <a:r>
              <a:rPr lang="el-GR" altLang="en-US" dirty="0">
                <a:solidFill>
                  <a:schemeClr val="tx1"/>
                </a:solidFill>
                <a:latin typeface="Arial" panose="020B0604020202020204" pitchFamily="34" charset="0"/>
                <a:cs typeface="Arial" panose="020B0604020202020204" pitchFamily="34" charset="0"/>
              </a:rPr>
              <a:t>λ</a:t>
            </a:r>
            <a:r>
              <a:rPr lang="en-US" altLang="en-US" dirty="0">
                <a:solidFill>
                  <a:schemeClr val="tx1"/>
                </a:solidFill>
                <a:latin typeface="Arial" panose="020B0604020202020204" pitchFamily="34" charset="0"/>
                <a:cs typeface="Arial" panose="020B0604020202020204" pitchFamily="34" charset="0"/>
              </a:rPr>
              <a:t>) + </a:t>
            </a:r>
            <a:r>
              <a:rPr lang="en-US" altLang="en-US" dirty="0" err="1">
                <a:solidFill>
                  <a:schemeClr val="tx1"/>
                </a:solidFill>
                <a:latin typeface="Arial" panose="020B0604020202020204" pitchFamily="34" charset="0"/>
                <a:cs typeface="Arial" panose="020B0604020202020204" pitchFamily="34" charset="0"/>
              </a:rPr>
              <a:t>TL</a:t>
            </a:r>
            <a:r>
              <a:rPr lang="en-US" altLang="en-US" baseline="-52000" dirty="0" err="1">
                <a:solidFill>
                  <a:schemeClr val="tx1"/>
                </a:solidFill>
                <a:latin typeface="Arial" panose="020B0604020202020204" pitchFamily="34" charset="0"/>
                <a:cs typeface="Arial" panose="020B0604020202020204" pitchFamily="34" charset="0"/>
              </a:rPr>
              <a:t>g</a:t>
            </a:r>
            <a:r>
              <a:rPr lang="en-US" altLang="en-US" dirty="0">
                <a:solidFill>
                  <a:schemeClr val="tx1"/>
                </a:solidFill>
                <a:latin typeface="Arial" panose="020B0604020202020204" pitchFamily="34" charset="0"/>
                <a:cs typeface="Arial" panose="020B0604020202020204" pitchFamily="34" charset="0"/>
              </a:rPr>
              <a:t>(</a:t>
            </a:r>
            <a:r>
              <a:rPr lang="el-GR" altLang="en-US" dirty="0">
                <a:solidFill>
                  <a:schemeClr val="tx1"/>
                </a:solidFill>
                <a:latin typeface="Arial" panose="020B0604020202020204" pitchFamily="34" charset="0"/>
                <a:cs typeface="Arial" panose="020B0604020202020204" pitchFamily="34" charset="0"/>
              </a:rPr>
              <a:t>λ</a:t>
            </a:r>
            <a:r>
              <a:rPr lang="en-US" altLang="en-US" dirty="0">
                <a:solidFill>
                  <a:schemeClr val="tx1"/>
                </a:solidFill>
                <a:latin typeface="Arial" panose="020B0604020202020204" pitchFamily="34" charset="0"/>
                <a:cs typeface="Arial" panose="020B0604020202020204" pitchFamily="34" charset="0"/>
              </a:rPr>
              <a:t>) + t</a:t>
            </a:r>
            <a:r>
              <a:rPr lang="en-US" altLang="en-US" baseline="-52000" dirty="0">
                <a:solidFill>
                  <a:schemeClr val="tx1"/>
                </a:solidFill>
                <a:latin typeface="Arial" panose="020B0604020202020204" pitchFamily="34" charset="0"/>
                <a:cs typeface="Arial" panose="020B0604020202020204" pitchFamily="34" charset="0"/>
              </a:rPr>
              <a:t>d</a:t>
            </a:r>
            <a:r>
              <a:rPr lang="en-US" altLang="en-US" dirty="0">
                <a:solidFill>
                  <a:schemeClr val="tx1"/>
                </a:solidFill>
                <a:latin typeface="Arial" panose="020B0604020202020204" pitchFamily="34" charset="0"/>
                <a:cs typeface="Arial" panose="020B0604020202020204" pitchFamily="34" charset="0"/>
              </a:rPr>
              <a:t>(</a:t>
            </a:r>
            <a:r>
              <a:rPr lang="el-GR" altLang="en-US" dirty="0">
                <a:solidFill>
                  <a:schemeClr val="tx1"/>
                </a:solidFill>
                <a:latin typeface="Arial" panose="020B0604020202020204" pitchFamily="34" charset="0"/>
                <a:cs typeface="Arial" panose="020B0604020202020204" pitchFamily="34" charset="0"/>
              </a:rPr>
              <a:t>λ</a:t>
            </a:r>
            <a:r>
              <a:rPr lang="en-US" altLang="en-US" dirty="0">
                <a:solidFill>
                  <a:schemeClr val="tx1"/>
                </a:solidFill>
                <a:latin typeface="Arial" panose="020B0604020202020204" pitchFamily="34" charset="0"/>
                <a:cs typeface="Arial" panose="020B0604020202020204" pitchFamily="34" charset="0"/>
              </a:rPr>
              <a:t>) * </a:t>
            </a:r>
            <a:r>
              <a:rPr lang="en-US" altLang="en-US" dirty="0" err="1">
                <a:solidFill>
                  <a:schemeClr val="tx1"/>
                </a:solidFill>
                <a:latin typeface="Arial" panose="020B0604020202020204" pitchFamily="34" charset="0"/>
                <a:cs typeface="Arial" panose="020B0604020202020204" pitchFamily="34" charset="0"/>
              </a:rPr>
              <a:t>L</a:t>
            </a:r>
            <a:r>
              <a:rPr lang="en-US" altLang="en-US" baseline="33000" dirty="0" err="1">
                <a:solidFill>
                  <a:schemeClr val="tx1"/>
                </a:solidFill>
                <a:latin typeface="Arial" panose="020B0604020202020204" pitchFamily="34" charset="0"/>
                <a:cs typeface="Arial" panose="020B0604020202020204" pitchFamily="34" charset="0"/>
              </a:rPr>
              <a:t>w</a:t>
            </a:r>
            <a:r>
              <a:rPr lang="en-US" altLang="en-US" dirty="0">
                <a:solidFill>
                  <a:schemeClr val="tx1"/>
                </a:solidFill>
                <a:latin typeface="Arial" panose="020B0604020202020204" pitchFamily="34" charset="0"/>
                <a:cs typeface="Arial" panose="020B0604020202020204" pitchFamily="34" charset="0"/>
              </a:rPr>
              <a:t>(</a:t>
            </a:r>
            <a:r>
              <a:rPr lang="el-GR" altLang="en-US" dirty="0">
                <a:solidFill>
                  <a:schemeClr val="tx1"/>
                </a:solidFill>
                <a:latin typeface="Arial" panose="020B0604020202020204" pitchFamily="34" charset="0"/>
                <a:cs typeface="Arial" panose="020B0604020202020204" pitchFamily="34" charset="0"/>
              </a:rPr>
              <a:t>λ</a:t>
            </a:r>
            <a:r>
              <a:rPr lang="en-US" altLang="en-US" dirty="0">
                <a:solidFill>
                  <a:schemeClr val="tx1"/>
                </a:solidFill>
                <a:latin typeface="Arial" panose="020B0604020202020204" pitchFamily="34" charset="0"/>
                <a:cs typeface="Arial" panose="020B0604020202020204" pitchFamily="34" charset="0"/>
              </a:rPr>
              <a:t>) ] * </a:t>
            </a:r>
            <a:r>
              <a:rPr lang="en-US" altLang="en-US" dirty="0" err="1">
                <a:solidFill>
                  <a:schemeClr val="tx1"/>
                </a:solidFill>
                <a:latin typeface="Arial" panose="020B0604020202020204" pitchFamily="34" charset="0"/>
                <a:cs typeface="Arial" panose="020B0604020202020204" pitchFamily="34" charset="0"/>
              </a:rPr>
              <a:t>t</a:t>
            </a:r>
            <a:r>
              <a:rPr lang="en-US" altLang="en-US" baseline="-52000" dirty="0" err="1">
                <a:solidFill>
                  <a:schemeClr val="tx1"/>
                </a:solidFill>
                <a:latin typeface="Arial" panose="020B0604020202020204" pitchFamily="34" charset="0"/>
                <a:cs typeface="Arial" panose="020B0604020202020204" pitchFamily="34" charset="0"/>
              </a:rPr>
              <a:t>g</a:t>
            </a:r>
            <a:r>
              <a:rPr lang="en-US" altLang="en-US" dirty="0">
                <a:solidFill>
                  <a:schemeClr val="tx1"/>
                </a:solidFill>
                <a:latin typeface="Arial" panose="020B0604020202020204" pitchFamily="34" charset="0"/>
                <a:cs typeface="Arial" panose="020B0604020202020204" pitchFamily="34" charset="0"/>
              </a:rPr>
              <a:t>(</a:t>
            </a:r>
            <a:r>
              <a:rPr lang="el-GR" altLang="en-US" dirty="0">
                <a:solidFill>
                  <a:schemeClr val="tx1"/>
                </a:solidFill>
                <a:latin typeface="Arial" panose="020B0604020202020204" pitchFamily="34" charset="0"/>
                <a:cs typeface="Arial" panose="020B0604020202020204" pitchFamily="34" charset="0"/>
              </a:rPr>
              <a:t>λ</a:t>
            </a:r>
            <a:r>
              <a:rPr lang="en-US" altLang="en-US" dirty="0">
                <a:solidFill>
                  <a:schemeClr val="tx1"/>
                </a:solidFill>
                <a:latin typeface="Arial" panose="020B0604020202020204" pitchFamily="34" charset="0"/>
                <a:cs typeface="Arial" panose="020B0604020202020204" pitchFamily="34" charset="0"/>
              </a:rPr>
              <a:t>)</a:t>
            </a:r>
          </a:p>
          <a:p>
            <a:endParaRPr lang="en-US" altLang="en-US" dirty="0">
              <a:solidFill>
                <a:schemeClr val="tx1"/>
              </a:solidFill>
            </a:endParaRPr>
          </a:p>
        </p:txBody>
      </p:sp>
      <p:cxnSp>
        <p:nvCxnSpPr>
          <p:cNvPr id="32772" name="AutoShape 11">
            <a:extLst>
              <a:ext uri="{FF2B5EF4-FFF2-40B4-BE49-F238E27FC236}">
                <a16:creationId xmlns:a16="http://schemas.microsoft.com/office/drawing/2014/main" id="{C3FAABA0-EE78-541F-3375-D61E666D2623}"/>
              </a:ext>
            </a:extLst>
          </p:cNvPr>
          <p:cNvCxnSpPr>
            <a:cxnSpLocks noChangeShapeType="1"/>
          </p:cNvCxnSpPr>
          <p:nvPr/>
        </p:nvCxnSpPr>
        <p:spPr bwMode="auto">
          <a:xfrm flipV="1">
            <a:off x="2971800" y="2590800"/>
            <a:ext cx="306388" cy="1295400"/>
          </a:xfrm>
          <a:prstGeom prst="straightConnector1">
            <a:avLst/>
          </a:prstGeom>
          <a:noFill/>
          <a:ln w="3816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773" name="Text Box 5">
            <a:extLst>
              <a:ext uri="{FF2B5EF4-FFF2-40B4-BE49-F238E27FC236}">
                <a16:creationId xmlns:a16="http://schemas.microsoft.com/office/drawing/2014/main" id="{7616F0EE-BDB7-3877-872E-7F42D93A58AC}"/>
              </a:ext>
            </a:extLst>
          </p:cNvPr>
          <p:cNvSpPr txBox="1">
            <a:spLocks noChangeArrowheads="1"/>
          </p:cNvSpPr>
          <p:nvPr/>
        </p:nvSpPr>
        <p:spPr bwMode="auto">
          <a:xfrm>
            <a:off x="2133600" y="167640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1125"/>
              </a:spcBef>
            </a:pPr>
            <a:r>
              <a:rPr lang="en-US" altLang="en-US" sz="1800">
                <a:solidFill>
                  <a:srgbClr val="CCFFFF"/>
                </a:solidFill>
                <a:latin typeface="Arial" panose="020B0604020202020204" pitchFamily="34" charset="0"/>
                <a:cs typeface="Arial" panose="020B0604020202020204" pitchFamily="34" charset="0"/>
              </a:rPr>
              <a:t> </a:t>
            </a:r>
            <a:r>
              <a:rPr lang="en-US" altLang="en-US" sz="1800">
                <a:solidFill>
                  <a:schemeClr val="tx1"/>
                </a:solidFill>
                <a:latin typeface="Arial" panose="020B0604020202020204" pitchFamily="34" charset="0"/>
                <a:cs typeface="Arial" panose="020B0604020202020204" pitchFamily="34" charset="0"/>
              </a:rPr>
              <a:t>air</a:t>
            </a:r>
          </a:p>
        </p:txBody>
      </p:sp>
      <p:sp>
        <p:nvSpPr>
          <p:cNvPr id="32774" name="Text Box 6">
            <a:extLst>
              <a:ext uri="{FF2B5EF4-FFF2-40B4-BE49-F238E27FC236}">
                <a16:creationId xmlns:a16="http://schemas.microsoft.com/office/drawing/2014/main" id="{28CBF311-B067-AC97-ECD2-918F5485D3C8}"/>
              </a:ext>
            </a:extLst>
          </p:cNvPr>
          <p:cNvSpPr txBox="1">
            <a:spLocks noChangeArrowheads="1"/>
          </p:cNvSpPr>
          <p:nvPr/>
        </p:nvSpPr>
        <p:spPr bwMode="auto">
          <a:xfrm>
            <a:off x="2971800" y="1676400"/>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1125"/>
              </a:spcBef>
            </a:pPr>
            <a:r>
              <a:rPr lang="en-US" altLang="en-US" sz="1800">
                <a:solidFill>
                  <a:srgbClr val="CCFFFF"/>
                </a:solidFill>
                <a:latin typeface="Arial" panose="020B0604020202020204" pitchFamily="34" charset="0"/>
                <a:cs typeface="Arial" panose="020B0604020202020204" pitchFamily="34" charset="0"/>
              </a:rPr>
              <a:t> </a:t>
            </a:r>
            <a:r>
              <a:rPr lang="en-US" altLang="en-US" sz="1800">
                <a:solidFill>
                  <a:schemeClr val="tx1"/>
                </a:solidFill>
                <a:latin typeface="Arial" panose="020B0604020202020204" pitchFamily="34" charset="0"/>
                <a:cs typeface="Arial" panose="020B0604020202020204" pitchFamily="34" charset="0"/>
              </a:rPr>
              <a:t>aerosol</a:t>
            </a:r>
          </a:p>
        </p:txBody>
      </p:sp>
      <p:sp>
        <p:nvSpPr>
          <p:cNvPr id="32775" name="Text Box 4">
            <a:extLst>
              <a:ext uri="{FF2B5EF4-FFF2-40B4-BE49-F238E27FC236}">
                <a16:creationId xmlns:a16="http://schemas.microsoft.com/office/drawing/2014/main" id="{FCC0E7AB-77A6-F1BA-9D34-FDE8DBC414B8}"/>
              </a:ext>
            </a:extLst>
          </p:cNvPr>
          <p:cNvSpPr txBox="1">
            <a:spLocks noChangeArrowheads="1"/>
          </p:cNvSpPr>
          <p:nvPr/>
        </p:nvSpPr>
        <p:spPr bwMode="auto">
          <a:xfrm>
            <a:off x="3962400" y="1676400"/>
            <a:ext cx="121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1125"/>
              </a:spcBef>
            </a:pPr>
            <a:r>
              <a:rPr lang="en-US" altLang="en-US" sz="1800">
                <a:solidFill>
                  <a:srgbClr val="CCFFFF"/>
                </a:solidFill>
                <a:latin typeface="Arial" panose="020B0604020202020204" pitchFamily="34" charset="0"/>
                <a:cs typeface="Arial" panose="020B0604020202020204" pitchFamily="34" charset="0"/>
              </a:rPr>
              <a:t> </a:t>
            </a:r>
            <a:r>
              <a:rPr lang="en-US" altLang="en-US" sz="1800">
                <a:solidFill>
                  <a:schemeClr val="tx1"/>
                </a:solidFill>
                <a:latin typeface="Arial" panose="020B0604020202020204" pitchFamily="34" charset="0"/>
                <a:cs typeface="Arial" panose="020B0604020202020204" pitchFamily="34" charset="0"/>
              </a:rPr>
              <a:t>whitecap</a:t>
            </a:r>
          </a:p>
        </p:txBody>
      </p:sp>
      <p:sp>
        <p:nvSpPr>
          <p:cNvPr id="32776" name="Text Box 3">
            <a:extLst>
              <a:ext uri="{FF2B5EF4-FFF2-40B4-BE49-F238E27FC236}">
                <a16:creationId xmlns:a16="http://schemas.microsoft.com/office/drawing/2014/main" id="{AB805B86-60AC-04D7-DDB8-EEB85C903B7A}"/>
              </a:ext>
            </a:extLst>
          </p:cNvPr>
          <p:cNvSpPr txBox="1">
            <a:spLocks noChangeArrowheads="1"/>
          </p:cNvSpPr>
          <p:nvPr/>
        </p:nvSpPr>
        <p:spPr bwMode="auto">
          <a:xfrm>
            <a:off x="5181600" y="16764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1125"/>
              </a:spcBef>
            </a:pPr>
            <a:r>
              <a:rPr lang="en-US" altLang="en-US" sz="1800">
                <a:solidFill>
                  <a:schemeClr val="tx1"/>
                </a:solidFill>
                <a:latin typeface="Arial" panose="020B0604020202020204" pitchFamily="34" charset="0"/>
                <a:cs typeface="Arial" panose="020B0604020202020204" pitchFamily="34" charset="0"/>
              </a:rPr>
              <a:t>glint</a:t>
            </a:r>
          </a:p>
        </p:txBody>
      </p:sp>
      <p:sp>
        <p:nvSpPr>
          <p:cNvPr id="32777" name="Text Box 8">
            <a:extLst>
              <a:ext uri="{FF2B5EF4-FFF2-40B4-BE49-F238E27FC236}">
                <a16:creationId xmlns:a16="http://schemas.microsoft.com/office/drawing/2014/main" id="{654D4BC2-8500-B65F-CDCE-F8DD29B501EF}"/>
              </a:ext>
            </a:extLst>
          </p:cNvPr>
          <p:cNvSpPr txBox="1">
            <a:spLocks noChangeArrowheads="1"/>
          </p:cNvSpPr>
          <p:nvPr/>
        </p:nvSpPr>
        <p:spPr bwMode="auto">
          <a:xfrm>
            <a:off x="6477000" y="1689100"/>
            <a:ext cx="82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1125"/>
              </a:spcBef>
            </a:pPr>
            <a:r>
              <a:rPr lang="en-US" altLang="en-US" sz="1800">
                <a:solidFill>
                  <a:schemeClr val="tx1"/>
                </a:solidFill>
                <a:latin typeface="Arial" panose="020B0604020202020204" pitchFamily="34" charset="0"/>
                <a:cs typeface="Arial" panose="020B0604020202020204" pitchFamily="34" charset="0"/>
              </a:rPr>
              <a:t>water</a:t>
            </a:r>
          </a:p>
        </p:txBody>
      </p:sp>
      <p:sp>
        <p:nvSpPr>
          <p:cNvPr id="32778" name="Text Box 2">
            <a:extLst>
              <a:ext uri="{FF2B5EF4-FFF2-40B4-BE49-F238E27FC236}">
                <a16:creationId xmlns:a16="http://schemas.microsoft.com/office/drawing/2014/main" id="{7FBD259F-D362-CA22-11E0-FC4A668EB821}"/>
              </a:ext>
            </a:extLst>
          </p:cNvPr>
          <p:cNvSpPr txBox="1">
            <a:spLocks noChangeArrowheads="1"/>
          </p:cNvSpPr>
          <p:nvPr/>
        </p:nvSpPr>
        <p:spPr bwMode="auto">
          <a:xfrm>
            <a:off x="7848600" y="16764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1125"/>
              </a:spcBef>
            </a:pPr>
            <a:r>
              <a:rPr lang="en-US" altLang="en-US" sz="1800">
                <a:solidFill>
                  <a:schemeClr val="tx1"/>
                </a:solidFill>
                <a:latin typeface="Arial" panose="020B0604020202020204" pitchFamily="34" charset="0"/>
                <a:cs typeface="Arial" panose="020B0604020202020204" pitchFamily="34" charset="0"/>
              </a:rPr>
              <a:t>gas</a:t>
            </a:r>
          </a:p>
        </p:txBody>
      </p:sp>
      <p:sp>
        <p:nvSpPr>
          <p:cNvPr id="32780" name="Rectangle 12">
            <a:extLst>
              <a:ext uri="{FF2B5EF4-FFF2-40B4-BE49-F238E27FC236}">
                <a16:creationId xmlns:a16="http://schemas.microsoft.com/office/drawing/2014/main" id="{2AED3EC7-1CE2-5DB7-AD0C-5328D7A98F1F}"/>
              </a:ext>
            </a:extLst>
          </p:cNvPr>
          <p:cNvSpPr>
            <a:spLocks noChangeArrowheads="1"/>
          </p:cNvSpPr>
          <p:nvPr/>
        </p:nvSpPr>
        <p:spPr bwMode="auto">
          <a:xfrm>
            <a:off x="685800" y="3962400"/>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1600" dirty="0">
                <a:solidFill>
                  <a:schemeClr val="tx1"/>
                </a:solidFill>
                <a:latin typeface="Arial" panose="020B0604020202020204" pitchFamily="34" charset="0"/>
                <a:cs typeface="Arial" panose="020B0604020202020204" pitchFamily="34" charset="0"/>
              </a:rPr>
              <a:t>from MODIST NIR (same pixel); </a:t>
            </a:r>
          </a:p>
          <a:p>
            <a:pPr algn="ctr"/>
            <a:r>
              <a:rPr lang="en-US" altLang="en-US" sz="1600" dirty="0">
                <a:solidFill>
                  <a:schemeClr val="tx1"/>
                </a:solidFill>
                <a:latin typeface="Arial" panose="020B0604020202020204" pitchFamily="34" charset="0"/>
                <a:cs typeface="Arial" panose="020B0604020202020204" pitchFamily="34" charset="0"/>
              </a:rPr>
              <a:t>assumes MCST NIR band characterization</a:t>
            </a:r>
          </a:p>
        </p:txBody>
      </p:sp>
      <p:sp>
        <p:nvSpPr>
          <p:cNvPr id="32781" name="Rectangle 12">
            <a:extLst>
              <a:ext uri="{FF2B5EF4-FFF2-40B4-BE49-F238E27FC236}">
                <a16:creationId xmlns:a16="http://schemas.microsoft.com/office/drawing/2014/main" id="{04AB50EC-E55E-2CA8-E730-05DF20FAE4F6}"/>
              </a:ext>
            </a:extLst>
          </p:cNvPr>
          <p:cNvSpPr>
            <a:spLocks noChangeArrowheads="1"/>
          </p:cNvSpPr>
          <p:nvPr/>
        </p:nvSpPr>
        <p:spPr bwMode="auto">
          <a:xfrm>
            <a:off x="4876800" y="3581400"/>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1600" dirty="0">
                <a:solidFill>
                  <a:schemeClr val="tx1"/>
                </a:solidFill>
                <a:latin typeface="Arial" panose="020B0604020202020204" pitchFamily="34" charset="0"/>
                <a:cs typeface="Arial" panose="020B0604020202020204" pitchFamily="34" charset="0"/>
              </a:rPr>
              <a:t>from MODISA L3 data (7-day mean)</a:t>
            </a:r>
          </a:p>
        </p:txBody>
      </p:sp>
      <p:cxnSp>
        <p:nvCxnSpPr>
          <p:cNvPr id="32782" name="AutoShape 11">
            <a:extLst>
              <a:ext uri="{FF2B5EF4-FFF2-40B4-BE49-F238E27FC236}">
                <a16:creationId xmlns:a16="http://schemas.microsoft.com/office/drawing/2014/main" id="{AC25831F-9023-366E-0A95-9A9A75572F34}"/>
              </a:ext>
            </a:extLst>
          </p:cNvPr>
          <p:cNvCxnSpPr>
            <a:cxnSpLocks noChangeShapeType="1"/>
          </p:cNvCxnSpPr>
          <p:nvPr/>
        </p:nvCxnSpPr>
        <p:spPr bwMode="auto">
          <a:xfrm rot="5400000" flipH="1" flipV="1">
            <a:off x="6630194" y="2971006"/>
            <a:ext cx="838200" cy="230188"/>
          </a:xfrm>
          <a:prstGeom prst="straightConnector1">
            <a:avLst/>
          </a:prstGeom>
          <a:noFill/>
          <a:ln w="3816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 name="TextBox 4">
            <a:extLst>
              <a:ext uri="{FF2B5EF4-FFF2-40B4-BE49-F238E27FC236}">
                <a16:creationId xmlns:a16="http://schemas.microsoft.com/office/drawing/2014/main" id="{6B2D4638-E9C1-C441-A9DB-7E2DC74F74D7}"/>
              </a:ext>
            </a:extLst>
          </p:cNvPr>
          <p:cNvSpPr txBox="1">
            <a:spLocks noChangeArrowheads="1"/>
          </p:cNvSpPr>
          <p:nvPr/>
        </p:nvSpPr>
        <p:spPr bwMode="auto">
          <a:xfrm>
            <a:off x="1552145" y="5227777"/>
            <a:ext cx="7258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000" dirty="0">
                <a:solidFill>
                  <a:schemeClr val="tx1"/>
                </a:solidFill>
                <a:latin typeface="Arial" panose="020B0604020202020204" pitchFamily="34" charset="0"/>
                <a:cs typeface="Arial" panose="020B0604020202020204" pitchFamily="34" charset="0"/>
              </a:rPr>
              <a:t>Note: usually, this equation is used to derive the water leaving </a:t>
            </a:r>
            <a:br>
              <a:rPr lang="en-US" altLang="en-US" sz="2000" dirty="0">
                <a:solidFill>
                  <a:schemeClr val="tx1"/>
                </a:solidFill>
                <a:latin typeface="Arial" panose="020B0604020202020204" pitchFamily="34" charset="0"/>
                <a:cs typeface="Arial" panose="020B0604020202020204" pitchFamily="34" charset="0"/>
              </a:rPr>
            </a:br>
            <a:r>
              <a:rPr lang="en-US" altLang="en-US" sz="2000" dirty="0">
                <a:solidFill>
                  <a:schemeClr val="tx1"/>
                </a:solidFill>
                <a:latin typeface="Arial" panose="020B0604020202020204" pitchFamily="34" charset="0"/>
                <a:cs typeface="Arial" panose="020B0604020202020204" pitchFamily="34" charset="0"/>
              </a:rPr>
              <a:t>radiance </a:t>
            </a:r>
            <a:r>
              <a:rPr lang="en-US" altLang="en-US" sz="2000" dirty="0" err="1">
                <a:solidFill>
                  <a:schemeClr val="tx1"/>
                </a:solidFill>
                <a:latin typeface="Arial" panose="020B0604020202020204" pitchFamily="34" charset="0"/>
                <a:cs typeface="Arial" panose="020B0604020202020204" pitchFamily="34" charset="0"/>
              </a:rPr>
              <a:t>L</a:t>
            </a:r>
            <a:r>
              <a:rPr lang="en-US" altLang="en-US" sz="2000" baseline="33000" dirty="0" err="1">
                <a:solidFill>
                  <a:schemeClr val="tx1"/>
                </a:solidFill>
                <a:latin typeface="Arial" panose="020B0604020202020204" pitchFamily="34" charset="0"/>
                <a:cs typeface="Arial" panose="020B0604020202020204" pitchFamily="34" charset="0"/>
              </a:rPr>
              <a:t>w</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 from the measured TOA radiance L</a:t>
            </a:r>
            <a:r>
              <a:rPr lang="en-US" altLang="en-US" sz="2000" baseline="-30000" dirty="0">
                <a:solidFill>
                  <a:schemeClr val="tx1"/>
                </a:solidFill>
                <a:latin typeface="Arial" panose="020B0604020202020204" pitchFamily="34" charset="0"/>
                <a:cs typeface="Arial" panose="020B0604020202020204" pitchFamily="34" charset="0"/>
              </a:rPr>
              <a:t>t</a:t>
            </a:r>
            <a:r>
              <a:rPr lang="en-US" altLang="en-US" sz="2000" dirty="0">
                <a:solidFill>
                  <a:schemeClr val="tx1"/>
                </a:solidFill>
                <a:latin typeface="Arial" panose="020B0604020202020204" pitchFamily="34" charset="0"/>
                <a:cs typeface="Arial" panose="020B0604020202020204" pitchFamily="34" charset="0"/>
              </a:rPr>
              <a:t>)  </a:t>
            </a:r>
            <a:endParaRPr lang="en-US" alt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C4419429-12E2-871D-A620-B9B2104E318B}"/>
              </a:ext>
            </a:extLst>
          </p:cNvPr>
          <p:cNvSpPr txBox="1">
            <a:spLocks noChangeArrowheads="1"/>
          </p:cNvSpPr>
          <p:nvPr/>
        </p:nvSpPr>
        <p:spPr bwMode="auto">
          <a:xfrm>
            <a:off x="838200" y="-206375"/>
            <a:ext cx="7891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a:solidFill>
                  <a:srgbClr val="000000"/>
                </a:solidFill>
              </a:rPr>
              <a:t>Crosscalibration coefficients:</a:t>
            </a:r>
          </a:p>
        </p:txBody>
      </p:sp>
      <p:sp>
        <p:nvSpPr>
          <p:cNvPr id="33795" name="Text Box 2">
            <a:extLst>
              <a:ext uri="{FF2B5EF4-FFF2-40B4-BE49-F238E27FC236}">
                <a16:creationId xmlns:a16="http://schemas.microsoft.com/office/drawing/2014/main" id="{F98D9163-16EA-30C3-22E2-E4775591BBC5}"/>
              </a:ext>
            </a:extLst>
          </p:cNvPr>
          <p:cNvSpPr txBox="1">
            <a:spLocks noChangeArrowheads="1"/>
          </p:cNvSpPr>
          <p:nvPr/>
        </p:nvSpPr>
        <p:spPr bwMode="auto">
          <a:xfrm>
            <a:off x="1447799" y="1295400"/>
            <a:ext cx="7281863"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800"/>
              </a:spcBef>
            </a:pPr>
            <a:r>
              <a:rPr lang="en-US" altLang="en-US" sz="3200" dirty="0" err="1">
                <a:solidFill>
                  <a:srgbClr val="000000"/>
                </a:solidFill>
              </a:rPr>
              <a:t>L</a:t>
            </a:r>
            <a:r>
              <a:rPr lang="en-US" altLang="en-US" sz="3200" baseline="-25000" dirty="0" err="1">
                <a:solidFill>
                  <a:srgbClr val="000000"/>
                </a:solidFill>
              </a:rPr>
              <a:t>m</a:t>
            </a:r>
            <a:r>
              <a:rPr lang="en-US" altLang="en-US" sz="3200" dirty="0">
                <a:solidFill>
                  <a:srgbClr val="000000"/>
                </a:solidFill>
              </a:rPr>
              <a:t>/M</a:t>
            </a:r>
            <a:r>
              <a:rPr lang="en-US" altLang="en-US" sz="3200" baseline="-25000" dirty="0">
                <a:solidFill>
                  <a:srgbClr val="000000"/>
                </a:solidFill>
              </a:rPr>
              <a:t>11</a:t>
            </a:r>
            <a:r>
              <a:rPr lang="en-US" altLang="en-US" sz="3200" dirty="0">
                <a:solidFill>
                  <a:srgbClr val="000000"/>
                </a:solidFill>
              </a:rPr>
              <a:t> = L</a:t>
            </a:r>
            <a:r>
              <a:rPr lang="en-US" altLang="en-US" sz="3200" baseline="-25000" dirty="0">
                <a:solidFill>
                  <a:srgbClr val="000000"/>
                </a:solidFill>
              </a:rPr>
              <a:t>t</a:t>
            </a:r>
            <a:r>
              <a:rPr lang="en-US" altLang="en-US" sz="3200" dirty="0">
                <a:solidFill>
                  <a:srgbClr val="000000"/>
                </a:solidFill>
              </a:rPr>
              <a:t> + m</a:t>
            </a:r>
            <a:r>
              <a:rPr lang="en-US" altLang="en-US" sz="3200" baseline="-25000" dirty="0">
                <a:solidFill>
                  <a:srgbClr val="000000"/>
                </a:solidFill>
              </a:rPr>
              <a:t>12</a:t>
            </a:r>
            <a:r>
              <a:rPr lang="en-US" altLang="en-US" sz="3200" dirty="0">
                <a:solidFill>
                  <a:srgbClr val="000000"/>
                </a:solidFill>
              </a:rPr>
              <a:t>*Q + m</a:t>
            </a:r>
            <a:r>
              <a:rPr lang="en-US" altLang="en-US" sz="3200" baseline="-25000" dirty="0">
                <a:solidFill>
                  <a:srgbClr val="000000"/>
                </a:solidFill>
              </a:rPr>
              <a:t>13</a:t>
            </a:r>
            <a:r>
              <a:rPr lang="en-US" altLang="en-US" sz="3200" dirty="0">
                <a:solidFill>
                  <a:srgbClr val="000000"/>
                </a:solidFill>
              </a:rPr>
              <a:t>*U</a:t>
            </a:r>
          </a:p>
          <a:p>
            <a:pPr>
              <a:spcBef>
                <a:spcPts val="800"/>
              </a:spcBef>
            </a:pPr>
            <a:endParaRPr lang="en-US" altLang="en-US" sz="3200" dirty="0">
              <a:solidFill>
                <a:srgbClr val="000000"/>
              </a:solidFill>
            </a:endParaRPr>
          </a:p>
          <a:p>
            <a:pPr>
              <a:spcBef>
                <a:spcPts val="800"/>
              </a:spcBef>
            </a:pPr>
            <a:r>
              <a:rPr lang="en-US" altLang="en-US" sz="2800" dirty="0" err="1">
                <a:solidFill>
                  <a:srgbClr val="000000"/>
                </a:solidFill>
              </a:rPr>
              <a:t>L</a:t>
            </a:r>
            <a:r>
              <a:rPr lang="en-US" altLang="en-US" sz="2800" baseline="-25000" dirty="0" err="1">
                <a:solidFill>
                  <a:srgbClr val="000000"/>
                </a:solidFill>
              </a:rPr>
              <a:t>m</a:t>
            </a:r>
            <a:r>
              <a:rPr lang="en-US" altLang="en-US" sz="2800" dirty="0">
                <a:solidFill>
                  <a:srgbClr val="000000"/>
                </a:solidFill>
              </a:rPr>
              <a:t>: measured TOA radiance (MODIST)</a:t>
            </a:r>
          </a:p>
          <a:p>
            <a:pPr>
              <a:spcBef>
                <a:spcPts val="800"/>
              </a:spcBef>
            </a:pPr>
            <a:r>
              <a:rPr lang="en-US" altLang="en-US" sz="2800" dirty="0">
                <a:solidFill>
                  <a:srgbClr val="000000"/>
                </a:solidFill>
              </a:rPr>
              <a:t>L</a:t>
            </a:r>
            <a:r>
              <a:rPr lang="en-US" altLang="en-US" sz="2800" baseline="-25000" dirty="0">
                <a:solidFill>
                  <a:srgbClr val="000000"/>
                </a:solidFill>
              </a:rPr>
              <a:t>t</a:t>
            </a:r>
            <a:r>
              <a:rPr lang="en-US" altLang="en-US" sz="2800" dirty="0">
                <a:solidFill>
                  <a:srgbClr val="000000"/>
                </a:solidFill>
              </a:rPr>
              <a:t>: true TOA radiance (from MODISA)</a:t>
            </a:r>
          </a:p>
          <a:p>
            <a:pPr>
              <a:spcBef>
                <a:spcPts val="800"/>
              </a:spcBef>
            </a:pPr>
            <a:r>
              <a:rPr lang="en-US" altLang="en-US" sz="2800" dirty="0">
                <a:solidFill>
                  <a:srgbClr val="000000"/>
                </a:solidFill>
              </a:rPr>
              <a:t>Q, U : linear Stokes vector components, modeled from Rayleigh and glint</a:t>
            </a:r>
          </a:p>
          <a:p>
            <a:pPr>
              <a:spcBef>
                <a:spcPts val="800"/>
              </a:spcBef>
            </a:pPr>
            <a:r>
              <a:rPr lang="en-US" altLang="en-US" sz="2800" dirty="0">
                <a:solidFill>
                  <a:srgbClr val="000000"/>
                </a:solidFill>
              </a:rPr>
              <a:t>M</a:t>
            </a:r>
            <a:r>
              <a:rPr lang="en-US" altLang="en-US" sz="2800" baseline="-25000" dirty="0">
                <a:solidFill>
                  <a:srgbClr val="000000"/>
                </a:solidFill>
              </a:rPr>
              <a:t>11</a:t>
            </a:r>
            <a:r>
              <a:rPr lang="en-US" altLang="en-US" sz="2800" dirty="0">
                <a:solidFill>
                  <a:srgbClr val="000000"/>
                </a:solidFill>
              </a:rPr>
              <a:t>, m</a:t>
            </a:r>
            <a:r>
              <a:rPr lang="en-US" altLang="en-US" sz="2800" baseline="-25000" dirty="0">
                <a:solidFill>
                  <a:srgbClr val="000000"/>
                </a:solidFill>
              </a:rPr>
              <a:t>12</a:t>
            </a:r>
            <a:r>
              <a:rPr lang="en-US" altLang="en-US" sz="2800" dirty="0">
                <a:solidFill>
                  <a:srgbClr val="000000"/>
                </a:solidFill>
              </a:rPr>
              <a:t>, m</a:t>
            </a:r>
            <a:r>
              <a:rPr lang="en-US" altLang="en-US" sz="2800" baseline="-25000" dirty="0">
                <a:solidFill>
                  <a:srgbClr val="000000"/>
                </a:solidFill>
              </a:rPr>
              <a:t>13</a:t>
            </a:r>
            <a:r>
              <a:rPr lang="en-US" altLang="en-US" sz="2800" dirty="0">
                <a:solidFill>
                  <a:srgbClr val="000000"/>
                </a:solidFill>
              </a:rPr>
              <a:t> : fitted instrument characterization parameters (depends on band, MS, detector; function of  scan angle (4</a:t>
            </a:r>
            <a:r>
              <a:rPr lang="en-US" altLang="en-US" sz="2800" baseline="30000" dirty="0">
                <a:solidFill>
                  <a:srgbClr val="000000"/>
                </a:solidFill>
              </a:rPr>
              <a:t>th</a:t>
            </a:r>
            <a:r>
              <a:rPr lang="en-US" altLang="en-US" sz="2800" dirty="0">
                <a:solidFill>
                  <a:srgbClr val="000000"/>
                </a:solidFill>
              </a:rPr>
              <a:t> order polynomial for M</a:t>
            </a:r>
            <a:r>
              <a:rPr lang="en-US" altLang="en-US" sz="2800" baseline="-25000" dirty="0">
                <a:solidFill>
                  <a:srgbClr val="000000"/>
                </a:solidFill>
              </a:rPr>
              <a:t>11</a:t>
            </a:r>
            <a:r>
              <a:rPr lang="en-US" altLang="en-US" sz="2800" dirty="0">
                <a:solidFill>
                  <a:srgbClr val="000000"/>
                </a:solidFill>
              </a:rPr>
              <a:t>, 2</a:t>
            </a:r>
            <a:r>
              <a:rPr lang="en-US" altLang="en-US" sz="2800" baseline="30000" dirty="0">
                <a:solidFill>
                  <a:srgbClr val="000000"/>
                </a:solidFill>
              </a:rPr>
              <a:t>nd</a:t>
            </a:r>
            <a:r>
              <a:rPr lang="en-US" altLang="en-US" sz="2800" dirty="0">
                <a:solidFill>
                  <a:srgbClr val="000000"/>
                </a:solidFill>
              </a:rPr>
              <a:t> order for m</a:t>
            </a:r>
            <a:r>
              <a:rPr lang="en-US" altLang="en-US" sz="2800" baseline="-25000" dirty="0">
                <a:solidFill>
                  <a:srgbClr val="000000"/>
                </a:solidFill>
              </a:rPr>
              <a:t>12</a:t>
            </a:r>
            <a:r>
              <a:rPr lang="en-US" altLang="en-US" sz="2800" dirty="0">
                <a:solidFill>
                  <a:srgbClr val="000000"/>
                </a:solidFill>
              </a:rPr>
              <a:t> and m</a:t>
            </a:r>
            <a:r>
              <a:rPr lang="en-US" altLang="en-US" sz="2800" baseline="-25000" dirty="0">
                <a:solidFill>
                  <a:srgbClr val="000000"/>
                </a:solidFill>
              </a:rPr>
              <a:t>13</a:t>
            </a:r>
            <a:r>
              <a:rPr lang="en-US" altLang="en-US" sz="2800" dirty="0">
                <a:solidFill>
                  <a:srgbClr val="000000"/>
                </a:solidFill>
              </a:rPr>
              <a:t>)</a:t>
            </a:r>
          </a:p>
        </p:txBody>
      </p:sp>
      <p:sp>
        <p:nvSpPr>
          <p:cNvPr id="33796" name="Text Box 3">
            <a:extLst>
              <a:ext uri="{FF2B5EF4-FFF2-40B4-BE49-F238E27FC236}">
                <a16:creationId xmlns:a16="http://schemas.microsoft.com/office/drawing/2014/main" id="{1FC88188-1256-B1A4-347F-DD00A42E3E55}"/>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4942CD96-31AD-8445-A416-7A756D63D317}" type="slidenum">
              <a:rPr lang="en-US" altLang="en-US" sz="1400">
                <a:solidFill>
                  <a:srgbClr val="000000"/>
                </a:solidFill>
              </a:rPr>
              <a:pPr algn="r"/>
              <a:t>4</a:t>
            </a:fld>
            <a:endParaRPr lang="en-US" altLang="en-US" sz="140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97996211-76BC-F442-8A09-381B3ED6575A}"/>
              </a:ext>
            </a:extLst>
          </p:cNvPr>
          <p:cNvSpPr txBox="1">
            <a:spLocks noChangeArrowheads="1"/>
          </p:cNvSpPr>
          <p:nvPr/>
        </p:nvSpPr>
        <p:spPr bwMode="auto">
          <a:xfrm>
            <a:off x="-76200" y="-206375"/>
            <a:ext cx="92202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approach (step 1): select MODIST </a:t>
            </a:r>
            <a:r>
              <a:rPr lang="en-US" altLang="en-US" sz="3200" dirty="0" err="1">
                <a:solidFill>
                  <a:srgbClr val="000000"/>
                </a:solidFill>
              </a:rPr>
              <a:t>L</a:t>
            </a:r>
            <a:r>
              <a:rPr lang="en-US" altLang="en-US" sz="3200" baseline="-25000" dirty="0" err="1">
                <a:solidFill>
                  <a:srgbClr val="000000"/>
                </a:solidFill>
              </a:rPr>
              <a:t>m</a:t>
            </a:r>
            <a:r>
              <a:rPr lang="en-US" altLang="en-US" sz="3200" dirty="0">
                <a:solidFill>
                  <a:srgbClr val="000000"/>
                </a:solidFill>
              </a:rPr>
              <a:t> from 1 day</a:t>
            </a:r>
          </a:p>
        </p:txBody>
      </p:sp>
      <p:sp>
        <p:nvSpPr>
          <p:cNvPr id="37891" name="Text Box 3">
            <a:extLst>
              <a:ext uri="{FF2B5EF4-FFF2-40B4-BE49-F238E27FC236}">
                <a16:creationId xmlns:a16="http://schemas.microsoft.com/office/drawing/2014/main" id="{6E6CE27A-696E-6E4D-C8FF-B882D78F9AB8}"/>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132607FE-66C0-E04B-83AD-F240EDEA581D}" type="slidenum">
              <a:rPr lang="en-US" altLang="en-US" sz="1400">
                <a:solidFill>
                  <a:srgbClr val="000000"/>
                </a:solidFill>
              </a:rPr>
              <a:pPr algn="r"/>
              <a:t>5</a:t>
            </a:fld>
            <a:endParaRPr lang="en-US" altLang="en-US" sz="1400">
              <a:solidFill>
                <a:srgbClr val="000000"/>
              </a:solidFill>
            </a:endParaRPr>
          </a:p>
        </p:txBody>
      </p:sp>
      <p:pic>
        <p:nvPicPr>
          <p:cNvPr id="37892" name="Picture 5" descr="A2009065.L3b_DAY_AXC05.main_globalLt412.png">
            <a:extLst>
              <a:ext uri="{FF2B5EF4-FFF2-40B4-BE49-F238E27FC236}">
                <a16:creationId xmlns:a16="http://schemas.microsoft.com/office/drawing/2014/main" id="{EAF8E5D5-50D8-FAD3-23A8-D15915861C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B0C967F8-317C-AF1F-9CB8-D0E9134FD8E3}"/>
              </a:ext>
            </a:extLst>
          </p:cNvPr>
          <p:cNvSpPr txBox="1">
            <a:spLocks noChangeArrowheads="1"/>
          </p:cNvSpPr>
          <p:nvPr/>
        </p:nvSpPr>
        <p:spPr bwMode="auto">
          <a:xfrm>
            <a:off x="1524000" y="5845115"/>
            <a:ext cx="60102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000" dirty="0">
                <a:solidFill>
                  <a:schemeClr val="tx1"/>
                </a:solidFill>
                <a:latin typeface="Arial" panose="020B0604020202020204" pitchFamily="34" charset="0"/>
                <a:cs typeface="Arial" panose="020B0604020202020204" pitchFamily="34" charset="0"/>
              </a:rPr>
              <a:t>Strict selection criteria (deep water, low chlorophyl, </a:t>
            </a:r>
            <a:br>
              <a:rPr lang="en-US" altLang="en-US" sz="2000" dirty="0">
                <a:solidFill>
                  <a:schemeClr val="tx1"/>
                </a:solidFill>
                <a:latin typeface="Arial" panose="020B0604020202020204" pitchFamily="34" charset="0"/>
                <a:cs typeface="Arial" panose="020B0604020202020204" pitchFamily="34" charset="0"/>
              </a:rPr>
            </a:br>
            <a:r>
              <a:rPr lang="en-US" altLang="en-US" sz="2000" dirty="0">
                <a:solidFill>
                  <a:schemeClr val="tx1"/>
                </a:solidFill>
                <a:latin typeface="Arial" panose="020B0604020202020204" pitchFamily="34" charset="0"/>
                <a:cs typeface="Arial" panose="020B0604020202020204" pitchFamily="34" charset="0"/>
              </a:rPr>
              <a:t>low AOT, low glint) </a:t>
            </a:r>
            <a:endParaRPr lang="en-US" altLang="en-US"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2CE94BAF-08DF-C657-3C0A-E8335BD3F8A7}"/>
              </a:ext>
            </a:extLst>
          </p:cNvPr>
          <p:cNvSpPr txBox="1">
            <a:spLocks noChangeArrowheads="1"/>
          </p:cNvSpPr>
          <p:nvPr/>
        </p:nvSpPr>
        <p:spPr bwMode="auto">
          <a:xfrm>
            <a:off x="0" y="-206375"/>
            <a:ext cx="914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approach (step 2): use MODISA L3 (7 days) </a:t>
            </a:r>
            <a:r>
              <a:rPr lang="en-US" altLang="en-US" sz="3200" dirty="0" err="1">
                <a:solidFill>
                  <a:srgbClr val="000000"/>
                </a:solidFill>
              </a:rPr>
              <a:t>Rrs</a:t>
            </a:r>
            <a:endParaRPr lang="en-US" altLang="en-US" sz="3200" dirty="0">
              <a:solidFill>
                <a:srgbClr val="000000"/>
              </a:solidFill>
            </a:endParaRPr>
          </a:p>
        </p:txBody>
      </p:sp>
      <p:sp>
        <p:nvSpPr>
          <p:cNvPr id="35843" name="Text Box 3">
            <a:extLst>
              <a:ext uri="{FF2B5EF4-FFF2-40B4-BE49-F238E27FC236}">
                <a16:creationId xmlns:a16="http://schemas.microsoft.com/office/drawing/2014/main" id="{12830BBE-F474-82FE-EB4B-538CBC73E95F}"/>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7F0D1B4-A188-E94D-A574-FB0100DBF96B}" type="slidenum">
              <a:rPr lang="en-US" altLang="en-US" sz="1400">
                <a:solidFill>
                  <a:srgbClr val="000000"/>
                </a:solidFill>
              </a:rPr>
              <a:pPr algn="r"/>
              <a:t>6</a:t>
            </a:fld>
            <a:endParaRPr lang="en-US" altLang="en-US" sz="1400">
              <a:solidFill>
                <a:srgbClr val="000000"/>
              </a:solidFill>
            </a:endParaRPr>
          </a:p>
        </p:txBody>
      </p:sp>
      <p:pic>
        <p:nvPicPr>
          <p:cNvPr id="35844" name="Picture 4" descr="S2009_15dat.main.main_globalRrs412.png">
            <a:extLst>
              <a:ext uri="{FF2B5EF4-FFF2-40B4-BE49-F238E27FC236}">
                <a16:creationId xmlns:a16="http://schemas.microsoft.com/office/drawing/2014/main" id="{ED15BFD3-B2A4-AA16-322E-AE9A960CC2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A4C9F132-FBA7-84FB-D5C7-DB2725314548}"/>
              </a:ext>
            </a:extLst>
          </p:cNvPr>
          <p:cNvSpPr txBox="1">
            <a:spLocks noChangeArrowheads="1"/>
          </p:cNvSpPr>
          <p:nvPr/>
        </p:nvSpPr>
        <p:spPr bwMode="auto">
          <a:xfrm>
            <a:off x="1524000" y="5845115"/>
            <a:ext cx="7574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000" dirty="0" err="1">
                <a:solidFill>
                  <a:schemeClr val="tx1"/>
                </a:solidFill>
                <a:latin typeface="Arial" panose="020B0604020202020204" pitchFamily="34" charset="0"/>
                <a:cs typeface="Arial" panose="020B0604020202020204" pitchFamily="34" charset="0"/>
              </a:rPr>
              <a:t>Rrs</a:t>
            </a:r>
            <a:r>
              <a:rPr lang="en-US" altLang="en-US" sz="2000" dirty="0">
                <a:solidFill>
                  <a:schemeClr val="tx1"/>
                </a:solidFill>
                <a:latin typeface="Arial" panose="020B0604020202020204" pitchFamily="34" charset="0"/>
                <a:cs typeface="Arial" panose="020B0604020202020204" pitchFamily="34" charset="0"/>
              </a:rPr>
              <a:t>: remote sensing reflectance (BOA, water-leaving reflectance)</a:t>
            </a:r>
            <a:endParaRPr lang="en-US" altLang="en-US"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a:extLst>
              <a:ext uri="{FF2B5EF4-FFF2-40B4-BE49-F238E27FC236}">
                <a16:creationId xmlns:a16="http://schemas.microsoft.com/office/drawing/2014/main" id="{13A15C9A-DDEE-D2BE-5FB6-23EFBB0A4EB1}"/>
              </a:ext>
            </a:extLst>
          </p:cNvPr>
          <p:cNvSpPr txBox="1">
            <a:spLocks noChangeArrowheads="1"/>
          </p:cNvSpPr>
          <p:nvPr/>
        </p:nvSpPr>
        <p:spPr bwMode="auto">
          <a:xfrm>
            <a:off x="0" y="-206375"/>
            <a:ext cx="914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approach (step 3): Lt (vicarious Lt from L3)</a:t>
            </a:r>
          </a:p>
        </p:txBody>
      </p:sp>
      <p:sp>
        <p:nvSpPr>
          <p:cNvPr id="39939" name="Text Box 3">
            <a:extLst>
              <a:ext uri="{FF2B5EF4-FFF2-40B4-BE49-F238E27FC236}">
                <a16:creationId xmlns:a16="http://schemas.microsoft.com/office/drawing/2014/main" id="{41C8F9CC-0C2C-F430-FE24-CB6AC5CA724A}"/>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3DD612CB-83EB-944D-A0F1-E0C984AC0563}" type="slidenum">
              <a:rPr lang="en-US" altLang="en-US" sz="1400">
                <a:solidFill>
                  <a:srgbClr val="000000"/>
                </a:solidFill>
              </a:rPr>
              <a:pPr algn="r"/>
              <a:t>7</a:t>
            </a:fld>
            <a:endParaRPr lang="en-US" altLang="en-US" sz="1400">
              <a:solidFill>
                <a:srgbClr val="000000"/>
              </a:solidFill>
            </a:endParaRPr>
          </a:p>
        </p:txBody>
      </p:sp>
      <p:pic>
        <p:nvPicPr>
          <p:cNvPr id="39940" name="Picture 5" descr="A2009065.L3b_DAY_AXC05.main_globalvLt412.png">
            <a:extLst>
              <a:ext uri="{FF2B5EF4-FFF2-40B4-BE49-F238E27FC236}">
                <a16:creationId xmlns:a16="http://schemas.microsoft.com/office/drawing/2014/main" id="{97943B26-FE87-8159-B30C-BD6A55B4EF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EE775DD0-59F6-134B-DF70-C86DEFF5B88F}"/>
              </a:ext>
            </a:extLst>
          </p:cNvPr>
          <p:cNvSpPr txBox="1">
            <a:spLocks noChangeArrowheads="1"/>
          </p:cNvSpPr>
          <p:nvPr/>
        </p:nvSpPr>
        <p:spPr bwMode="auto">
          <a:xfrm>
            <a:off x="1447804" y="5657671"/>
            <a:ext cx="6659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sz="2000" dirty="0">
                <a:solidFill>
                  <a:schemeClr val="tx1"/>
                </a:solidFill>
                <a:latin typeface="Arial" panose="020B0604020202020204" pitchFamily="34" charset="0"/>
                <a:cs typeface="Arial" panose="020B0604020202020204" pitchFamily="34" charset="0"/>
              </a:rPr>
              <a:t>Lt calculated with (see slide 3, </a:t>
            </a:r>
            <a:r>
              <a:rPr lang="en-US" altLang="en-US" sz="2000" dirty="0" err="1">
                <a:solidFill>
                  <a:schemeClr val="tx1"/>
                </a:solidFill>
                <a:latin typeface="Arial" panose="020B0604020202020204" pitchFamily="34" charset="0"/>
                <a:cs typeface="Arial" panose="020B0604020202020204" pitchFamily="34" charset="0"/>
              </a:rPr>
              <a:t>L</a:t>
            </a:r>
            <a:r>
              <a:rPr lang="en-US" altLang="en-US" sz="2000" baseline="33000" dirty="0" err="1">
                <a:solidFill>
                  <a:schemeClr val="tx1"/>
                </a:solidFill>
                <a:latin typeface="Arial" panose="020B0604020202020204" pitchFamily="34" charset="0"/>
                <a:cs typeface="Arial" panose="020B0604020202020204" pitchFamily="34" charset="0"/>
              </a:rPr>
              <a:t>w</a:t>
            </a:r>
            <a:r>
              <a:rPr lang="en-US" altLang="en-US" sz="2000" dirty="0">
                <a:solidFill>
                  <a:schemeClr val="tx1"/>
                </a:solidFill>
                <a:latin typeface="Arial" panose="020B0604020202020204" pitchFamily="34" charset="0"/>
                <a:cs typeface="Arial" panose="020B0604020202020204" pitchFamily="34" charset="0"/>
              </a:rPr>
              <a:t>, from </a:t>
            </a:r>
            <a:r>
              <a:rPr lang="en-US" altLang="en-US" sz="2000" dirty="0" err="1">
                <a:solidFill>
                  <a:schemeClr val="tx1"/>
                </a:solidFill>
                <a:latin typeface="Arial" panose="020B0604020202020204" pitchFamily="34" charset="0"/>
                <a:cs typeface="Arial" panose="020B0604020202020204" pitchFamily="34" charset="0"/>
              </a:rPr>
              <a:t>Rrs</a:t>
            </a:r>
            <a:r>
              <a:rPr lang="en-US" altLang="en-US" sz="2000" dirty="0">
                <a:solidFill>
                  <a:schemeClr val="tx1"/>
                </a:solidFill>
                <a:latin typeface="Arial" panose="020B0604020202020204" pitchFamily="34" charset="0"/>
                <a:cs typeface="Arial" panose="020B0604020202020204" pitchFamily="34" charset="0"/>
              </a:rPr>
              <a:t>):</a:t>
            </a:r>
          </a:p>
          <a:p>
            <a:endParaRPr lang="en-US" altLang="en-US" sz="2000" dirty="0">
              <a:solidFill>
                <a:schemeClr val="tx1"/>
              </a:solidFill>
              <a:latin typeface="Arial" panose="020B0604020202020204" pitchFamily="34" charset="0"/>
              <a:cs typeface="Arial" panose="020B0604020202020204" pitchFamily="34" charset="0"/>
            </a:endParaRPr>
          </a:p>
          <a:p>
            <a:r>
              <a:rPr lang="en-US" altLang="en-US" sz="2000" dirty="0">
                <a:solidFill>
                  <a:schemeClr val="tx1"/>
                </a:solidFill>
                <a:latin typeface="Arial" panose="020B0604020202020204" pitchFamily="34" charset="0"/>
                <a:cs typeface="Arial" panose="020B0604020202020204" pitchFamily="34" charset="0"/>
              </a:rPr>
              <a:t>L</a:t>
            </a:r>
            <a:r>
              <a:rPr lang="en-US" altLang="en-US" sz="2000" baseline="-52000" dirty="0">
                <a:solidFill>
                  <a:schemeClr val="tx1"/>
                </a:solidFill>
                <a:latin typeface="Arial" panose="020B0604020202020204" pitchFamily="34" charset="0"/>
                <a:cs typeface="Arial" panose="020B0604020202020204" pitchFamily="34" charset="0"/>
              </a:rPr>
              <a:t>t</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 = [ L</a:t>
            </a:r>
            <a:r>
              <a:rPr lang="en-US" altLang="en-US" sz="2000" baseline="-52000" dirty="0">
                <a:solidFill>
                  <a:schemeClr val="tx1"/>
                </a:solidFill>
                <a:latin typeface="Arial" panose="020B0604020202020204" pitchFamily="34" charset="0"/>
                <a:cs typeface="Arial" panose="020B0604020202020204" pitchFamily="34" charset="0"/>
              </a:rPr>
              <a:t>r</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 + L</a:t>
            </a:r>
            <a:r>
              <a:rPr lang="en-US" altLang="en-US" sz="2000" baseline="33000" dirty="0">
                <a:solidFill>
                  <a:schemeClr val="tx1"/>
                </a:solidFill>
                <a:latin typeface="Arial" panose="020B0604020202020204" pitchFamily="34" charset="0"/>
                <a:cs typeface="Arial" panose="020B0604020202020204" pitchFamily="34" charset="0"/>
              </a:rPr>
              <a:t>a</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 + </a:t>
            </a:r>
            <a:r>
              <a:rPr lang="en-US" altLang="en-US" sz="2000" dirty="0" err="1">
                <a:solidFill>
                  <a:schemeClr val="tx1"/>
                </a:solidFill>
                <a:latin typeface="Arial" panose="020B0604020202020204" pitchFamily="34" charset="0"/>
                <a:cs typeface="Arial" panose="020B0604020202020204" pitchFamily="34" charset="0"/>
              </a:rPr>
              <a:t>tL</a:t>
            </a:r>
            <a:r>
              <a:rPr lang="en-US" altLang="en-US" sz="2000" baseline="-52000" dirty="0" err="1">
                <a:solidFill>
                  <a:schemeClr val="tx1"/>
                </a:solidFill>
                <a:latin typeface="Arial" panose="020B0604020202020204" pitchFamily="34" charset="0"/>
                <a:cs typeface="Arial" panose="020B0604020202020204" pitchFamily="34" charset="0"/>
              </a:rPr>
              <a:t>f</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 + </a:t>
            </a:r>
            <a:r>
              <a:rPr lang="en-US" altLang="en-US" sz="2000" dirty="0" err="1">
                <a:solidFill>
                  <a:schemeClr val="tx1"/>
                </a:solidFill>
                <a:latin typeface="Arial" panose="020B0604020202020204" pitchFamily="34" charset="0"/>
                <a:cs typeface="Arial" panose="020B0604020202020204" pitchFamily="34" charset="0"/>
              </a:rPr>
              <a:t>TL</a:t>
            </a:r>
            <a:r>
              <a:rPr lang="en-US" altLang="en-US" sz="2000" baseline="-52000" dirty="0" err="1">
                <a:solidFill>
                  <a:schemeClr val="tx1"/>
                </a:solidFill>
                <a:latin typeface="Arial" panose="020B0604020202020204" pitchFamily="34" charset="0"/>
                <a:cs typeface="Arial" panose="020B0604020202020204" pitchFamily="34" charset="0"/>
              </a:rPr>
              <a:t>g</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 + t</a:t>
            </a:r>
            <a:r>
              <a:rPr lang="en-US" altLang="en-US" sz="2000" baseline="-52000" dirty="0">
                <a:solidFill>
                  <a:schemeClr val="tx1"/>
                </a:solidFill>
                <a:latin typeface="Arial" panose="020B0604020202020204" pitchFamily="34" charset="0"/>
                <a:cs typeface="Arial" panose="020B0604020202020204" pitchFamily="34" charset="0"/>
              </a:rPr>
              <a:t>d</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 * </a:t>
            </a:r>
            <a:r>
              <a:rPr lang="en-US" altLang="en-US" sz="2000" dirty="0" err="1">
                <a:solidFill>
                  <a:schemeClr val="tx1"/>
                </a:solidFill>
                <a:latin typeface="Arial" panose="020B0604020202020204" pitchFamily="34" charset="0"/>
                <a:cs typeface="Arial" panose="020B0604020202020204" pitchFamily="34" charset="0"/>
              </a:rPr>
              <a:t>L</a:t>
            </a:r>
            <a:r>
              <a:rPr lang="en-US" altLang="en-US" sz="2000" baseline="33000" dirty="0" err="1">
                <a:solidFill>
                  <a:schemeClr val="tx1"/>
                </a:solidFill>
                <a:latin typeface="Arial" panose="020B0604020202020204" pitchFamily="34" charset="0"/>
                <a:cs typeface="Arial" panose="020B0604020202020204" pitchFamily="34" charset="0"/>
              </a:rPr>
              <a:t>w</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 ] * </a:t>
            </a:r>
            <a:r>
              <a:rPr lang="en-US" altLang="en-US" sz="2000" dirty="0" err="1">
                <a:solidFill>
                  <a:schemeClr val="tx1"/>
                </a:solidFill>
                <a:latin typeface="Arial" panose="020B0604020202020204" pitchFamily="34" charset="0"/>
                <a:cs typeface="Arial" panose="020B0604020202020204" pitchFamily="34" charset="0"/>
              </a:rPr>
              <a:t>t</a:t>
            </a:r>
            <a:r>
              <a:rPr lang="en-US" altLang="en-US" sz="2000" baseline="-52000" dirty="0" err="1">
                <a:solidFill>
                  <a:schemeClr val="tx1"/>
                </a:solidFill>
                <a:latin typeface="Arial" panose="020B0604020202020204" pitchFamily="34" charset="0"/>
                <a:cs typeface="Arial" panose="020B0604020202020204" pitchFamily="34" charset="0"/>
              </a:rPr>
              <a:t>g</a:t>
            </a:r>
            <a:r>
              <a:rPr lang="en-US" altLang="en-US" sz="2000" dirty="0">
                <a:solidFill>
                  <a:schemeClr val="tx1"/>
                </a:solidFill>
                <a:latin typeface="Arial" panose="020B0604020202020204" pitchFamily="34" charset="0"/>
                <a:cs typeface="Arial" panose="020B0604020202020204" pitchFamily="34" charset="0"/>
              </a:rPr>
              <a:t>(</a:t>
            </a:r>
            <a:r>
              <a:rPr lang="el-GR" altLang="en-US" sz="2000" dirty="0">
                <a:solidFill>
                  <a:schemeClr val="tx1"/>
                </a:solidFill>
                <a:latin typeface="Arial" panose="020B0604020202020204" pitchFamily="34" charset="0"/>
                <a:cs typeface="Arial" panose="020B0604020202020204" pitchFamily="34" charset="0"/>
              </a:rPr>
              <a:t>λ</a:t>
            </a:r>
            <a:r>
              <a:rPr lang="en-US" altLang="en-US" sz="2000" dirty="0">
                <a:solidFill>
                  <a:schemeClr val="tx1"/>
                </a:solidFill>
                <a:latin typeface="Arial" panose="020B0604020202020204" pitchFamily="34" charset="0"/>
                <a:cs typeface="Arial" panose="020B0604020202020204" pitchFamily="34" charset="0"/>
              </a:rPr>
              <a:t>)</a:t>
            </a:r>
          </a:p>
          <a:p>
            <a:endParaRPr lang="en-US" altLang="en-US" dirty="0">
              <a:solidFill>
                <a:schemeClr val="tx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a:extLst>
              <a:ext uri="{FF2B5EF4-FFF2-40B4-BE49-F238E27FC236}">
                <a16:creationId xmlns:a16="http://schemas.microsoft.com/office/drawing/2014/main" id="{71D7CB46-A5E0-060E-8882-98FFC0079C98}"/>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approach (step 4): Derive M</a:t>
            </a:r>
            <a:r>
              <a:rPr lang="en-US" altLang="en-US" sz="3200" baseline="-25000" dirty="0">
                <a:solidFill>
                  <a:srgbClr val="000000"/>
                </a:solidFill>
              </a:rPr>
              <a:t>11</a:t>
            </a:r>
            <a:r>
              <a:rPr lang="en-US" altLang="en-US" sz="3200" dirty="0">
                <a:solidFill>
                  <a:srgbClr val="000000"/>
                </a:solidFill>
              </a:rPr>
              <a:t>, m</a:t>
            </a:r>
            <a:r>
              <a:rPr lang="en-US" altLang="en-US" sz="3200" baseline="-25000" dirty="0">
                <a:solidFill>
                  <a:srgbClr val="000000"/>
                </a:solidFill>
              </a:rPr>
              <a:t>12</a:t>
            </a:r>
            <a:r>
              <a:rPr lang="en-US" altLang="en-US" sz="3200" dirty="0">
                <a:solidFill>
                  <a:srgbClr val="000000"/>
                </a:solidFill>
              </a:rPr>
              <a:t>, m</a:t>
            </a:r>
            <a:r>
              <a:rPr lang="en-US" altLang="en-US" sz="3200" baseline="-25000" dirty="0">
                <a:solidFill>
                  <a:srgbClr val="000000"/>
                </a:solidFill>
              </a:rPr>
              <a:t>13</a:t>
            </a:r>
          </a:p>
        </p:txBody>
      </p:sp>
      <p:sp>
        <p:nvSpPr>
          <p:cNvPr id="41987" name="Text Box 3">
            <a:extLst>
              <a:ext uri="{FF2B5EF4-FFF2-40B4-BE49-F238E27FC236}">
                <a16:creationId xmlns:a16="http://schemas.microsoft.com/office/drawing/2014/main" id="{F7BA5B5C-EDB2-05E1-CF1D-081D91C9D534}"/>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07BC11D1-8D7A-604F-985B-3E54DBB7ED63}" type="slidenum">
              <a:rPr lang="en-US" altLang="en-US" sz="1400">
                <a:solidFill>
                  <a:srgbClr val="000000"/>
                </a:solidFill>
              </a:rPr>
              <a:pPr algn="r"/>
              <a:t>8</a:t>
            </a:fld>
            <a:endParaRPr lang="en-US" altLang="en-US" sz="1400">
              <a:solidFill>
                <a:srgbClr val="000000"/>
              </a:solidFill>
            </a:endParaRPr>
          </a:p>
        </p:txBody>
      </p:sp>
      <p:pic>
        <p:nvPicPr>
          <p:cNvPr id="41988" name="Picture 5" descr="A2009065.L3b_DAY_AXC05.main_globalratLt412.png">
            <a:extLst>
              <a:ext uri="{FF2B5EF4-FFF2-40B4-BE49-F238E27FC236}">
                <a16:creationId xmlns:a16="http://schemas.microsoft.com/office/drawing/2014/main" id="{836EB7F7-65FF-4AF9-9DA7-1E5A237EF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a:extLst>
              <a:ext uri="{FF2B5EF4-FFF2-40B4-BE49-F238E27FC236}">
                <a16:creationId xmlns:a16="http://schemas.microsoft.com/office/drawing/2014/main" id="{C64BD1DC-14FF-0D06-A628-35C1E5D82898}"/>
              </a:ext>
            </a:extLst>
          </p:cNvPr>
          <p:cNvSpPr txBox="1">
            <a:spLocks noChangeArrowheads="1"/>
          </p:cNvSpPr>
          <p:nvPr/>
        </p:nvSpPr>
        <p:spPr bwMode="auto">
          <a:xfrm>
            <a:off x="1828800" y="5715000"/>
            <a:ext cx="70866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spcBef>
                <a:spcPts val="800"/>
              </a:spcBef>
            </a:pPr>
            <a:r>
              <a:rPr lang="en-US" altLang="en-US" sz="2000" dirty="0">
                <a:solidFill>
                  <a:srgbClr val="000000"/>
                </a:solidFill>
                <a:latin typeface="Arial" panose="020B0604020202020204" pitchFamily="34" charset="0"/>
                <a:cs typeface="Arial" panose="020B0604020202020204" pitchFamily="34" charset="0"/>
              </a:rPr>
              <a:t>M</a:t>
            </a:r>
            <a:r>
              <a:rPr lang="en-US" altLang="en-US" sz="2000" baseline="-25000" dirty="0">
                <a:solidFill>
                  <a:srgbClr val="000000"/>
                </a:solidFill>
                <a:latin typeface="Arial" panose="020B0604020202020204" pitchFamily="34" charset="0"/>
                <a:cs typeface="Arial" panose="020B0604020202020204" pitchFamily="34" charset="0"/>
              </a:rPr>
              <a:t>11</a:t>
            </a:r>
            <a:r>
              <a:rPr lang="en-US" altLang="en-US" sz="2000" dirty="0">
                <a:solidFill>
                  <a:srgbClr val="000000"/>
                </a:solidFill>
                <a:latin typeface="Arial" panose="020B0604020202020204" pitchFamily="34" charset="0"/>
                <a:cs typeface="Arial" panose="020B0604020202020204" pitchFamily="34" charset="0"/>
              </a:rPr>
              <a:t>, m</a:t>
            </a:r>
            <a:r>
              <a:rPr lang="en-US" altLang="en-US" sz="2000" baseline="-25000" dirty="0">
                <a:solidFill>
                  <a:srgbClr val="000000"/>
                </a:solidFill>
                <a:latin typeface="Arial" panose="020B0604020202020204" pitchFamily="34" charset="0"/>
                <a:cs typeface="Arial" panose="020B0604020202020204" pitchFamily="34" charset="0"/>
              </a:rPr>
              <a:t>12</a:t>
            </a:r>
            <a:r>
              <a:rPr lang="en-US" altLang="en-US" sz="2000" dirty="0">
                <a:solidFill>
                  <a:srgbClr val="000000"/>
                </a:solidFill>
                <a:latin typeface="Arial" panose="020B0604020202020204" pitchFamily="34" charset="0"/>
                <a:cs typeface="Arial" panose="020B0604020202020204" pitchFamily="34" charset="0"/>
              </a:rPr>
              <a:t>, m</a:t>
            </a:r>
            <a:r>
              <a:rPr lang="en-US" altLang="en-US" sz="2000" baseline="-25000" dirty="0">
                <a:solidFill>
                  <a:srgbClr val="000000"/>
                </a:solidFill>
                <a:latin typeface="Arial" panose="020B0604020202020204" pitchFamily="34" charset="0"/>
                <a:cs typeface="Arial" panose="020B0604020202020204" pitchFamily="34" charset="0"/>
              </a:rPr>
              <a:t>13 </a:t>
            </a:r>
            <a:r>
              <a:rPr lang="en-US" altLang="en-US" sz="2000" dirty="0">
                <a:solidFill>
                  <a:srgbClr val="000000"/>
                </a:solidFill>
                <a:latin typeface="Arial" panose="020B0604020202020204" pitchFamily="34" charset="0"/>
                <a:cs typeface="Arial" panose="020B0604020202020204" pitchFamily="34" charset="0"/>
              </a:rPr>
              <a:t>calculated with (see slide 4):</a:t>
            </a:r>
          </a:p>
          <a:p>
            <a:pPr>
              <a:spcBef>
                <a:spcPts val="800"/>
              </a:spcBef>
            </a:pPr>
            <a:br>
              <a:rPr lang="en-US" altLang="en-US" sz="2000" dirty="0">
                <a:solidFill>
                  <a:srgbClr val="000000"/>
                </a:solidFill>
                <a:latin typeface="Arial" panose="020B0604020202020204" pitchFamily="34" charset="0"/>
                <a:cs typeface="Arial" panose="020B0604020202020204" pitchFamily="34" charset="0"/>
              </a:rPr>
            </a:br>
            <a:r>
              <a:rPr lang="en-US" altLang="en-US" sz="2000" dirty="0" err="1">
                <a:solidFill>
                  <a:srgbClr val="000000"/>
                </a:solidFill>
                <a:latin typeface="Arial" panose="020B0604020202020204" pitchFamily="34" charset="0"/>
                <a:cs typeface="Arial" panose="020B0604020202020204" pitchFamily="34" charset="0"/>
              </a:rPr>
              <a:t>L</a:t>
            </a:r>
            <a:r>
              <a:rPr lang="en-US" altLang="en-US" sz="2000" baseline="-25000" dirty="0" err="1">
                <a:solidFill>
                  <a:srgbClr val="000000"/>
                </a:solidFill>
                <a:latin typeface="Arial" panose="020B0604020202020204" pitchFamily="34" charset="0"/>
                <a:cs typeface="Arial" panose="020B0604020202020204" pitchFamily="34" charset="0"/>
              </a:rPr>
              <a:t>m</a:t>
            </a:r>
            <a:r>
              <a:rPr lang="en-US" altLang="en-US" sz="2000" dirty="0">
                <a:solidFill>
                  <a:srgbClr val="000000"/>
                </a:solidFill>
                <a:latin typeface="Arial" panose="020B0604020202020204" pitchFamily="34" charset="0"/>
                <a:cs typeface="Arial" panose="020B0604020202020204" pitchFamily="34" charset="0"/>
              </a:rPr>
              <a:t>/M</a:t>
            </a:r>
            <a:r>
              <a:rPr lang="en-US" altLang="en-US" sz="2000" baseline="-25000" dirty="0">
                <a:solidFill>
                  <a:srgbClr val="000000"/>
                </a:solidFill>
                <a:latin typeface="Arial" panose="020B0604020202020204" pitchFamily="34" charset="0"/>
                <a:cs typeface="Arial" panose="020B0604020202020204" pitchFamily="34" charset="0"/>
              </a:rPr>
              <a:t>11</a:t>
            </a:r>
            <a:r>
              <a:rPr lang="en-US" altLang="en-US" sz="2000" dirty="0">
                <a:solidFill>
                  <a:srgbClr val="000000"/>
                </a:solidFill>
                <a:latin typeface="Arial" panose="020B0604020202020204" pitchFamily="34" charset="0"/>
                <a:cs typeface="Arial" panose="020B0604020202020204" pitchFamily="34" charset="0"/>
              </a:rPr>
              <a:t> = L</a:t>
            </a:r>
            <a:r>
              <a:rPr lang="en-US" altLang="en-US" sz="2000" baseline="-25000" dirty="0">
                <a:solidFill>
                  <a:srgbClr val="000000"/>
                </a:solidFill>
                <a:latin typeface="Arial" panose="020B0604020202020204" pitchFamily="34" charset="0"/>
                <a:cs typeface="Arial" panose="020B0604020202020204" pitchFamily="34" charset="0"/>
              </a:rPr>
              <a:t>t</a:t>
            </a:r>
            <a:r>
              <a:rPr lang="en-US" altLang="en-US" sz="2000" dirty="0">
                <a:solidFill>
                  <a:srgbClr val="000000"/>
                </a:solidFill>
                <a:latin typeface="Arial" panose="020B0604020202020204" pitchFamily="34" charset="0"/>
                <a:cs typeface="Arial" panose="020B0604020202020204" pitchFamily="34" charset="0"/>
              </a:rPr>
              <a:t> + m</a:t>
            </a:r>
            <a:r>
              <a:rPr lang="en-US" altLang="en-US" sz="2000" baseline="-25000" dirty="0">
                <a:solidFill>
                  <a:srgbClr val="000000"/>
                </a:solidFill>
                <a:latin typeface="Arial" panose="020B0604020202020204" pitchFamily="34" charset="0"/>
                <a:cs typeface="Arial" panose="020B0604020202020204" pitchFamily="34" charset="0"/>
              </a:rPr>
              <a:t>12</a:t>
            </a:r>
            <a:r>
              <a:rPr lang="en-US" altLang="en-US" sz="2000" dirty="0">
                <a:solidFill>
                  <a:srgbClr val="000000"/>
                </a:solidFill>
                <a:latin typeface="Arial" panose="020B0604020202020204" pitchFamily="34" charset="0"/>
                <a:cs typeface="Arial" panose="020B0604020202020204" pitchFamily="34" charset="0"/>
              </a:rPr>
              <a:t>*Q + m</a:t>
            </a:r>
            <a:r>
              <a:rPr lang="en-US" altLang="en-US" sz="2000" baseline="-25000" dirty="0">
                <a:solidFill>
                  <a:srgbClr val="000000"/>
                </a:solidFill>
                <a:latin typeface="Arial" panose="020B0604020202020204" pitchFamily="34" charset="0"/>
                <a:cs typeface="Arial" panose="020B0604020202020204" pitchFamily="34" charset="0"/>
              </a:rPr>
              <a:t>13</a:t>
            </a:r>
            <a:r>
              <a:rPr lang="en-US" altLang="en-US" sz="2000" dirty="0">
                <a:solidFill>
                  <a:srgbClr val="000000"/>
                </a:solidFill>
                <a:latin typeface="Arial" panose="020B0604020202020204" pitchFamily="34" charset="0"/>
                <a:cs typeface="Arial" panose="020B0604020202020204" pitchFamily="34" charset="0"/>
              </a:rPr>
              <a:t>*U</a:t>
            </a:r>
          </a:p>
          <a:p>
            <a:pPr>
              <a:spcBef>
                <a:spcPts val="800"/>
              </a:spcBef>
            </a:pPr>
            <a:endParaRPr lang="en-US" altLang="en-US" sz="3200"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C39CB8D6-0576-9668-B17A-F9B5BC1D6DF6}"/>
              </a:ext>
            </a:extLst>
          </p:cNvPr>
          <p:cNvSpPr txBox="1">
            <a:spLocks noChangeArrowheads="1"/>
          </p:cNvSpPr>
          <p:nvPr/>
        </p:nvSpPr>
        <p:spPr bwMode="auto">
          <a:xfrm>
            <a:off x="457200" y="-206375"/>
            <a:ext cx="8272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en-US" altLang="en-US" sz="3200" dirty="0" err="1">
                <a:solidFill>
                  <a:srgbClr val="000000"/>
                </a:solidFill>
              </a:rPr>
              <a:t>Xcal</a:t>
            </a:r>
            <a:r>
              <a:rPr lang="en-US" altLang="en-US" sz="3200" dirty="0">
                <a:solidFill>
                  <a:srgbClr val="000000"/>
                </a:solidFill>
              </a:rPr>
              <a:t> results: MODISA to </a:t>
            </a:r>
            <a:r>
              <a:rPr lang="en-US" altLang="en-US" sz="3200" dirty="0" err="1">
                <a:solidFill>
                  <a:srgbClr val="000000"/>
                </a:solidFill>
              </a:rPr>
              <a:t>SeaWiFS</a:t>
            </a:r>
            <a:r>
              <a:rPr lang="en-US" altLang="en-US" sz="3200" dirty="0">
                <a:solidFill>
                  <a:srgbClr val="000000"/>
                </a:solidFill>
              </a:rPr>
              <a:t>, 412nm</a:t>
            </a:r>
          </a:p>
        </p:txBody>
      </p:sp>
      <p:sp>
        <p:nvSpPr>
          <p:cNvPr id="44035" name="Text Box 3">
            <a:extLst>
              <a:ext uri="{FF2B5EF4-FFF2-40B4-BE49-F238E27FC236}">
                <a16:creationId xmlns:a16="http://schemas.microsoft.com/office/drawing/2014/main" id="{526C7A81-6223-8E65-3A64-910CDADC372C}"/>
              </a:ext>
            </a:extLst>
          </p:cNvPr>
          <p:cNvSpPr txBox="1">
            <a:spLocks noChangeArrowheads="1"/>
          </p:cNvSpPr>
          <p:nvPr/>
        </p:nvSpPr>
        <p:spPr bwMode="auto">
          <a:xfrm>
            <a:off x="6553200" y="6245225"/>
            <a:ext cx="209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algn="r"/>
            <a:fld id="{A81FCEF7-34D2-A447-874D-7431BF596EE8}" type="slidenum">
              <a:rPr lang="en-US" altLang="en-US" sz="1400">
                <a:solidFill>
                  <a:srgbClr val="000000"/>
                </a:solidFill>
              </a:rPr>
              <a:pPr algn="r"/>
              <a:t>9</a:t>
            </a:fld>
            <a:endParaRPr lang="en-US" altLang="en-US" sz="1400">
              <a:solidFill>
                <a:srgbClr val="000000"/>
              </a:solidFill>
            </a:endParaRPr>
          </a:p>
        </p:txBody>
      </p:sp>
      <p:sp>
        <p:nvSpPr>
          <p:cNvPr id="3" name="TextBox 4">
            <a:extLst>
              <a:ext uri="{FF2B5EF4-FFF2-40B4-BE49-F238E27FC236}">
                <a16:creationId xmlns:a16="http://schemas.microsoft.com/office/drawing/2014/main" id="{65DE34CC-E29D-B2D9-F227-E39211EF76F9}"/>
              </a:ext>
            </a:extLst>
          </p:cNvPr>
          <p:cNvSpPr txBox="1">
            <a:spLocks noChangeArrowheads="1"/>
          </p:cNvSpPr>
          <p:nvPr/>
        </p:nvSpPr>
        <p:spPr bwMode="auto">
          <a:xfrm>
            <a:off x="1676400" y="5710535"/>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Eval version 61b, 3-month smoothing</a:t>
            </a:r>
          </a:p>
        </p:txBody>
      </p:sp>
      <p:sp>
        <p:nvSpPr>
          <p:cNvPr id="5" name="TextBox 4">
            <a:extLst>
              <a:ext uri="{FF2B5EF4-FFF2-40B4-BE49-F238E27FC236}">
                <a16:creationId xmlns:a16="http://schemas.microsoft.com/office/drawing/2014/main" id="{655C48B9-1647-EC5D-8E90-59F97F27EAF3}"/>
              </a:ext>
            </a:extLst>
          </p:cNvPr>
          <p:cNvSpPr txBox="1">
            <a:spLocks noChangeArrowheads="1"/>
          </p:cNvSpPr>
          <p:nvPr/>
        </p:nvSpPr>
        <p:spPr bwMode="auto">
          <a:xfrm>
            <a:off x="1676400" y="6104646"/>
            <a:ext cx="69124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rgbClr val="00B0F0"/>
                </a:solidFill>
              </a:rPr>
              <a:t>Seasonal oscillations in all 3 parameters (6% for m</a:t>
            </a:r>
            <a:r>
              <a:rPr lang="en-US" altLang="en-US" baseline="-25000" dirty="0">
                <a:solidFill>
                  <a:srgbClr val="00B0F0"/>
                </a:solidFill>
              </a:rPr>
              <a:t>13</a:t>
            </a:r>
            <a:r>
              <a:rPr lang="en-US" altLang="en-US" dirty="0">
                <a:solidFill>
                  <a:srgbClr val="00B0F0"/>
                </a:solidFill>
              </a:rPr>
              <a:t>, </a:t>
            </a:r>
            <a:br>
              <a:rPr lang="en-US" altLang="en-US" dirty="0">
                <a:solidFill>
                  <a:srgbClr val="00B0F0"/>
                </a:solidFill>
              </a:rPr>
            </a:br>
            <a:r>
              <a:rPr lang="en-US" altLang="en-US" dirty="0">
                <a:solidFill>
                  <a:srgbClr val="00B0F0"/>
                </a:solidFill>
              </a:rPr>
              <a:t>BOS) , but no trend</a:t>
            </a:r>
          </a:p>
        </p:txBody>
      </p:sp>
      <p:pic>
        <p:nvPicPr>
          <p:cNvPr id="2" name="Picture 1">
            <a:extLst>
              <a:ext uri="{FF2B5EF4-FFF2-40B4-BE49-F238E27FC236}">
                <a16:creationId xmlns:a16="http://schemas.microsoft.com/office/drawing/2014/main" id="{32BB1E06-6A31-8B23-1247-4341422C486F}"/>
              </a:ext>
            </a:extLst>
          </p:cNvPr>
          <p:cNvPicPr>
            <a:picLocks noChangeAspect="1"/>
          </p:cNvPicPr>
          <p:nvPr/>
        </p:nvPicPr>
        <p:blipFill>
          <a:blip r:embed="rId3"/>
          <a:stretch>
            <a:fillRect/>
          </a:stretch>
        </p:blipFill>
        <p:spPr>
          <a:xfrm>
            <a:off x="88900" y="990599"/>
            <a:ext cx="8902700" cy="4460095"/>
          </a:xfrm>
          <a:prstGeom prst="rect">
            <a:avLst/>
          </a:prstGeom>
        </p:spPr>
      </p:pic>
      <p:sp>
        <p:nvSpPr>
          <p:cNvPr id="4" name="TextBox 4">
            <a:extLst>
              <a:ext uri="{FF2B5EF4-FFF2-40B4-BE49-F238E27FC236}">
                <a16:creationId xmlns:a16="http://schemas.microsoft.com/office/drawing/2014/main" id="{423AD28D-0192-35F8-26A2-626F6FC29291}"/>
              </a:ext>
            </a:extLst>
          </p:cNvPr>
          <p:cNvSpPr txBox="1">
            <a:spLocks noChangeArrowheads="1"/>
          </p:cNvSpPr>
          <p:nvPr/>
        </p:nvSpPr>
        <p:spPr bwMode="auto">
          <a:xfrm>
            <a:off x="1676400" y="5290151"/>
            <a:ext cx="6665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ea typeface="ＭＳ Ｐゴシック" panose="020B0600070205080204" pitchFamily="34" charset="-128"/>
              </a:defRPr>
            </a:lvl1pPr>
            <a:lvl2pPr marL="37931725" indent="-37474525">
              <a:defRPr sz="2400">
                <a:solidFill>
                  <a:schemeClr val="bg1"/>
                </a:solidFill>
                <a:latin typeface="Times New Roman" panose="02020603050405020304" pitchFamily="18" charset="0"/>
                <a:ea typeface="ＭＳ Ｐゴシック" panose="020B0600070205080204" pitchFamily="34" charset="-128"/>
              </a:defRPr>
            </a:lvl2pPr>
            <a:lvl3pPr>
              <a:defRPr sz="2400">
                <a:solidFill>
                  <a:schemeClr val="bg1"/>
                </a:solidFill>
                <a:latin typeface="Times New Roman" panose="02020603050405020304" pitchFamily="18" charset="0"/>
                <a:ea typeface="ＭＳ Ｐゴシック" panose="020B0600070205080204" pitchFamily="34" charset="-128"/>
              </a:defRPr>
            </a:lvl3pPr>
            <a:lvl4pPr>
              <a:defRPr sz="2400">
                <a:solidFill>
                  <a:schemeClr val="bg1"/>
                </a:solidFill>
                <a:latin typeface="Times New Roman" panose="02020603050405020304" pitchFamily="18" charset="0"/>
                <a:ea typeface="ＭＳ Ｐゴシック" panose="020B0600070205080204" pitchFamily="34" charset="-128"/>
              </a:defRPr>
            </a:lvl4pPr>
            <a:lvl5pPr>
              <a:defRPr sz="2400">
                <a:solidFill>
                  <a:schemeClr val="bg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Solid/dashed: mirror side 1/2; colors: detectors 1-10 </a:t>
            </a:r>
          </a:p>
        </p:txBody>
      </p:sp>
    </p:spTree>
    <p:extLst>
      <p:ext uri="{BB962C8B-B14F-4D97-AF65-F5344CB8AC3E}">
        <p14:creationId xmlns:p14="http://schemas.microsoft.com/office/powerpoint/2010/main" val="39810838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996563A25A2A4CA5B916640B8C47C5" ma:contentTypeVersion="10" ma:contentTypeDescription="Create a new document." ma:contentTypeScope="" ma:versionID="8dd347221513e038d41a239783c3b295">
  <xsd:schema xmlns:xsd="http://www.w3.org/2001/XMLSchema" xmlns:xs="http://www.w3.org/2001/XMLSchema" xmlns:p="http://schemas.microsoft.com/office/2006/metadata/properties" xmlns:ns2="fff86ce8-8b2b-4be5-86b9-8aa765feba67" xmlns:ns3="8150f1b6-ff22-4fc9-b268-14d2a3c82e39" targetNamespace="http://schemas.microsoft.com/office/2006/metadata/properties" ma:root="true" ma:fieldsID="5f0c2a52e5604cc2cfaa186a101f05ea" ns2:_="" ns3:_="">
    <xsd:import namespace="fff86ce8-8b2b-4be5-86b9-8aa765feba67"/>
    <xsd:import namespace="8150f1b6-ff22-4fc9-b268-14d2a3c82e3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86ce8-8b2b-4be5-86b9-8aa765feb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50f1b6-ff22-4fc9-b268-14d2a3c82e3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f0222df-7d89-412e-acf2-71599a8074b8}" ma:internalName="TaxCatchAll" ma:showField="CatchAllData" ma:web="8150f1b6-ff22-4fc9-b268-14d2a3c82e39">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f86ce8-8b2b-4be5-86b9-8aa765feba67">
      <Terms xmlns="http://schemas.microsoft.com/office/infopath/2007/PartnerControls"/>
    </lcf76f155ced4ddcb4097134ff3c332f>
    <TaxCatchAll xmlns="8150f1b6-ff22-4fc9-b268-14d2a3c82e39" xsi:nil="true"/>
  </documentManagement>
</p:properties>
</file>

<file path=customXml/itemProps1.xml><?xml version="1.0" encoding="utf-8"?>
<ds:datastoreItem xmlns:ds="http://schemas.openxmlformats.org/officeDocument/2006/customXml" ds:itemID="{D4601B5D-6718-485A-A2D3-05B8EBF9C673}"/>
</file>

<file path=customXml/itemProps2.xml><?xml version="1.0" encoding="utf-8"?>
<ds:datastoreItem xmlns:ds="http://schemas.openxmlformats.org/officeDocument/2006/customXml" ds:itemID="{C3F5C101-9424-4433-BF64-866204FA634F}"/>
</file>

<file path=customXml/itemProps3.xml><?xml version="1.0" encoding="utf-8"?>
<ds:datastoreItem xmlns:ds="http://schemas.openxmlformats.org/officeDocument/2006/customXml" ds:itemID="{B1A67EF6-6812-4DF5-8C50-0F1E6103A54C}"/>
</file>

<file path=docProps/app.xml><?xml version="1.0" encoding="utf-8"?>
<Properties xmlns="http://schemas.openxmlformats.org/officeDocument/2006/extended-properties" xmlns:vt="http://schemas.openxmlformats.org/officeDocument/2006/docPropsVTypes">
  <TotalTime>62775</TotalTime>
  <Words>1293</Words>
  <Application>Microsoft Macintosh PowerPoint</Application>
  <PresentationFormat>On-screen Show (4:3)</PresentationFormat>
  <Paragraphs>235</Paragraphs>
  <Slides>25</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Times New Roman</vt:lpstr>
      <vt:lpstr>ＭＳ Ｐゴシック</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Modifications to MODIS Aqua ocean color bands calibration for 2010 OBPG reprocessing</dc:title>
  <cp:lastModifiedBy>Meister, Gerhard. (GSFC-6160)</cp:lastModifiedBy>
  <cp:revision>119</cp:revision>
  <cp:lastPrinted>1601-01-01T00:00:00Z</cp:lastPrinted>
  <dcterms:created xsi:type="dcterms:W3CDTF">2014-04-24T15:25:05Z</dcterms:created>
  <dcterms:modified xsi:type="dcterms:W3CDTF">2023-05-01T15:26:45Z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0x0101001E996563A25A2A4CA5B916640B8C47C5</vt:lpwstr>
  </property>
</Properties>
</file>