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19.xml" ContentType="application/vnd.openxmlformats-officedocument.presentationml.slideMaster+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theme/theme21.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Masters/slideMaster14.xml" ContentType="application/vnd.openxmlformats-officedocument.presentationml.slideMaster+xml"/>
  <Override PartName="/ppt/slideMasters/slideMaster23.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2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24.xml" ContentType="application/vnd.openxmlformats-officedocument.them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theme/theme2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98" r:id="rId2"/>
    <p:sldMasterId id="2147483754" r:id="rId3"/>
    <p:sldMasterId id="2147483785" r:id="rId4"/>
    <p:sldMasterId id="2147483791" r:id="rId5"/>
    <p:sldMasterId id="2147483793" r:id="rId6"/>
    <p:sldMasterId id="2147483795" r:id="rId7"/>
    <p:sldMasterId id="2147483797" r:id="rId8"/>
    <p:sldMasterId id="2147483799" r:id="rId9"/>
    <p:sldMasterId id="2147483801" r:id="rId10"/>
    <p:sldMasterId id="2147483803" r:id="rId11"/>
    <p:sldMasterId id="2147483806" r:id="rId12"/>
    <p:sldMasterId id="2147483808" r:id="rId13"/>
    <p:sldMasterId id="2147483814" r:id="rId14"/>
    <p:sldMasterId id="2147483816" r:id="rId15"/>
    <p:sldMasterId id="2147483818" r:id="rId16"/>
    <p:sldMasterId id="2147483820" r:id="rId17"/>
    <p:sldMasterId id="2147483822" r:id="rId18"/>
    <p:sldMasterId id="2147483824" r:id="rId19"/>
    <p:sldMasterId id="2147483826" r:id="rId20"/>
    <p:sldMasterId id="2147483828" r:id="rId21"/>
    <p:sldMasterId id="2147483830" r:id="rId22"/>
    <p:sldMasterId id="2147483832" r:id="rId23"/>
  </p:sldMasterIdLst>
  <p:notesMasterIdLst>
    <p:notesMasterId r:id="rId47"/>
  </p:notesMasterIdLst>
  <p:handoutMasterIdLst>
    <p:handoutMasterId r:id="rId48"/>
  </p:handoutMasterIdLst>
  <p:sldIdLst>
    <p:sldId id="830" r:id="rId24"/>
    <p:sldId id="956" r:id="rId25"/>
    <p:sldId id="954" r:id="rId26"/>
    <p:sldId id="957" r:id="rId27"/>
    <p:sldId id="958" r:id="rId28"/>
    <p:sldId id="959" r:id="rId29"/>
    <p:sldId id="965" r:id="rId30"/>
    <p:sldId id="966" r:id="rId31"/>
    <p:sldId id="967" r:id="rId32"/>
    <p:sldId id="968" r:id="rId33"/>
    <p:sldId id="969" r:id="rId34"/>
    <p:sldId id="970" r:id="rId35"/>
    <p:sldId id="971" r:id="rId36"/>
    <p:sldId id="972" r:id="rId37"/>
    <p:sldId id="973" r:id="rId38"/>
    <p:sldId id="974" r:id="rId39"/>
    <p:sldId id="950" r:id="rId40"/>
    <p:sldId id="960" r:id="rId41"/>
    <p:sldId id="953" r:id="rId42"/>
    <p:sldId id="961" r:id="rId43"/>
    <p:sldId id="962" r:id="rId44"/>
    <p:sldId id="955" r:id="rId45"/>
    <p:sldId id="949" r:id="rId46"/>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D18"/>
    <a:srgbClr val="990000"/>
    <a:srgbClr val="B2B2B2"/>
    <a:srgbClr val="E5C23C"/>
    <a:srgbClr val="6A81FF"/>
    <a:srgbClr val="D58B3F"/>
    <a:srgbClr val="D58113"/>
    <a:srgbClr val="DC6334"/>
    <a:srgbClr val="FF00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25" autoAdjust="0"/>
    <p:restoredTop sz="81232" autoAdjust="0"/>
  </p:normalViewPr>
  <p:slideViewPr>
    <p:cSldViewPr snapToGrid="0">
      <p:cViewPr>
        <p:scale>
          <a:sx n="50" d="100"/>
          <a:sy n="50" d="100"/>
        </p:scale>
        <p:origin x="-1320" y="-101"/>
      </p:cViewPr>
      <p:guideLst>
        <p:guide orient="horz" pos="419"/>
        <p:guide pos="4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52"/>
    </p:cViewPr>
  </p:sorterViewPr>
  <p:notesViewPr>
    <p:cSldViewPr snapToGrid="0">
      <p:cViewPr varScale="1">
        <p:scale>
          <a:sx n="82" d="100"/>
          <a:sy n="82" d="100"/>
        </p:scale>
        <p:origin x="-1288"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hqdata\users\btagg\Science%20Missions%20and%20Campaigns\Flight%20Summaries\ASP%20master%20mission%20summary%20-%20Mar%201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DOUMENTS_ON_D\FY13_budget_chart_new%20with%20FY11%20and%20FY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ASP </a:t>
            </a:r>
            <a:r>
              <a:rPr lang="en-US" dirty="0" smtClean="0"/>
              <a:t>Flight </a:t>
            </a:r>
            <a:r>
              <a:rPr lang="en-US" dirty="0"/>
              <a:t>Hours</a:t>
            </a:r>
          </a:p>
        </c:rich>
      </c:tx>
      <c:layout/>
    </c:title>
    <c:plotArea>
      <c:layout/>
      <c:lineChart>
        <c:grouping val="standard"/>
        <c:ser>
          <c:idx val="0"/>
          <c:order val="0"/>
          <c:tx>
            <c:v>Flight Hours</c:v>
          </c:tx>
          <c:spPr>
            <a:ln w="50800">
              <a:solidFill>
                <a:srgbClr val="FF0000"/>
              </a:solidFill>
            </a:ln>
          </c:spPr>
          <c:marker>
            <c:symbol val="none"/>
          </c:marker>
          <c:cat>
            <c:numRef>
              <c:f>'DS support graph'!$B$1:$G$1</c:f>
              <c:numCache>
                <c:formatCode>General</c:formatCode>
                <c:ptCount val="6"/>
                <c:pt idx="0">
                  <c:v>2006</c:v>
                </c:pt>
                <c:pt idx="1">
                  <c:v>2007</c:v>
                </c:pt>
                <c:pt idx="2">
                  <c:v>2008</c:v>
                </c:pt>
                <c:pt idx="3">
                  <c:v>2009</c:v>
                </c:pt>
                <c:pt idx="4">
                  <c:v>2010</c:v>
                </c:pt>
                <c:pt idx="5">
                  <c:v>2011</c:v>
                </c:pt>
              </c:numCache>
            </c:numRef>
          </c:cat>
          <c:val>
            <c:numRef>
              <c:f>'DS support graph'!$B$2:$G$2</c:f>
              <c:numCache>
                <c:formatCode>General</c:formatCode>
                <c:ptCount val="6"/>
                <c:pt idx="0">
                  <c:v>1307</c:v>
                </c:pt>
                <c:pt idx="1">
                  <c:v>996</c:v>
                </c:pt>
                <c:pt idx="2">
                  <c:v>1635</c:v>
                </c:pt>
                <c:pt idx="3">
                  <c:v>1877</c:v>
                </c:pt>
                <c:pt idx="4">
                  <c:v>2694</c:v>
                </c:pt>
                <c:pt idx="5">
                  <c:v>2605</c:v>
                </c:pt>
              </c:numCache>
            </c:numRef>
          </c:val>
        </c:ser>
        <c:marker val="1"/>
        <c:axId val="164988032"/>
        <c:axId val="164989568"/>
      </c:lineChart>
      <c:catAx>
        <c:axId val="164988032"/>
        <c:scaling>
          <c:orientation val="minMax"/>
        </c:scaling>
        <c:axPos val="b"/>
        <c:numFmt formatCode="General" sourceLinked="1"/>
        <c:tickLblPos val="nextTo"/>
        <c:crossAx val="164989568"/>
        <c:crosses val="autoZero"/>
        <c:auto val="1"/>
        <c:lblAlgn val="ctr"/>
        <c:lblOffset val="100"/>
      </c:catAx>
      <c:valAx>
        <c:axId val="164989568"/>
        <c:scaling>
          <c:orientation val="minMax"/>
        </c:scaling>
        <c:axPos val="l"/>
        <c:majorGridlines/>
        <c:numFmt formatCode="General" sourceLinked="1"/>
        <c:tickLblPos val="nextTo"/>
        <c:crossAx val="16498803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7409261062933401"/>
          <c:y val="2.7257550084720583E-2"/>
          <c:w val="0.81903152950543401"/>
          <c:h val="0.77412031521248625"/>
        </c:manualLayout>
      </c:layout>
      <c:lineChart>
        <c:grouping val="standard"/>
        <c:ser>
          <c:idx val="6"/>
          <c:order val="4"/>
          <c:spPr>
            <a:ln w="50800">
              <a:solidFill>
                <a:srgbClr val="050571"/>
              </a:solidFill>
            </a:ln>
          </c:spPr>
          <c:cat>
            <c:strRef>
              <c:f>Sheet2!$A$1:$A$9</c:f>
              <c:strCache>
                <c:ptCount val="9"/>
                <c:pt idx="0">
                  <c:v>FY09</c:v>
                </c:pt>
                <c:pt idx="1">
                  <c:v>FY10</c:v>
                </c:pt>
                <c:pt idx="2">
                  <c:v>FY11</c:v>
                </c:pt>
                <c:pt idx="3">
                  <c:v>FY12</c:v>
                </c:pt>
                <c:pt idx="4">
                  <c:v>FY13</c:v>
                </c:pt>
                <c:pt idx="5">
                  <c:v>FY14</c:v>
                </c:pt>
                <c:pt idx="6">
                  <c:v>FY15</c:v>
                </c:pt>
                <c:pt idx="7">
                  <c:v>FY16</c:v>
                </c:pt>
                <c:pt idx="8">
                  <c:v>FY17</c:v>
                </c:pt>
              </c:strCache>
            </c:strRef>
          </c:cat>
          <c:val>
            <c:numRef>
              <c:f>Sheet2!$E$1:$E$8</c:f>
              <c:numCache>
                <c:formatCode>General</c:formatCode>
                <c:ptCount val="8"/>
                <c:pt idx="0">
                  <c:v>1706</c:v>
                </c:pt>
                <c:pt idx="1">
                  <c:v>1388</c:v>
                </c:pt>
                <c:pt idx="2">
                  <c:v>1628</c:v>
                </c:pt>
                <c:pt idx="3">
                  <c:v>1760.5</c:v>
                </c:pt>
                <c:pt idx="4">
                  <c:v>1783</c:v>
                </c:pt>
                <c:pt idx="5">
                  <c:v>1768</c:v>
                </c:pt>
                <c:pt idx="6">
                  <c:v>1793</c:v>
                </c:pt>
                <c:pt idx="7">
                  <c:v>1829</c:v>
                </c:pt>
              </c:numCache>
            </c:numRef>
          </c:val>
        </c:ser>
        <c:ser>
          <c:idx val="7"/>
          <c:order val="5"/>
          <c:spPr>
            <a:ln w="50800">
              <a:solidFill>
                <a:srgbClr val="7030A0"/>
              </a:solidFill>
            </a:ln>
          </c:spPr>
          <c:val>
            <c:numRef>
              <c:f>Sheet2!$F$1:$F$9</c:f>
              <c:numCache>
                <c:formatCode>General</c:formatCode>
                <c:ptCount val="9"/>
                <c:pt idx="0">
                  <c:v>1706</c:v>
                </c:pt>
                <c:pt idx="1">
                  <c:v>1388</c:v>
                </c:pt>
                <c:pt idx="2">
                  <c:v>1628</c:v>
                </c:pt>
                <c:pt idx="3">
                  <c:v>1761</c:v>
                </c:pt>
                <c:pt idx="4">
                  <c:v>1785</c:v>
                </c:pt>
                <c:pt idx="5">
                  <c:v>1776</c:v>
                </c:pt>
                <c:pt idx="6">
                  <c:v>1836</c:v>
                </c:pt>
                <c:pt idx="7">
                  <c:v>1826</c:v>
                </c:pt>
                <c:pt idx="8">
                  <c:v>1773</c:v>
                </c:pt>
              </c:numCache>
            </c:numRef>
          </c:val>
        </c:ser>
        <c:ser>
          <c:idx val="5"/>
          <c:order val="0"/>
          <c:tx>
            <c:v>series 1</c:v>
          </c:tx>
          <c:spPr>
            <a:ln w="50800">
              <a:solidFill>
                <a:srgbClr val="D58113"/>
              </a:solidFill>
            </a:ln>
          </c:spPr>
          <c:marker>
            <c:spPr>
              <a:solidFill>
                <a:srgbClr val="DC6334"/>
              </a:solidFill>
              <a:ln>
                <a:solidFill>
                  <a:srgbClr val="DC6334"/>
                </a:solidFill>
              </a:ln>
            </c:spPr>
          </c:marker>
          <c:val>
            <c:numRef>
              <c:f>Sheet2!$B$1:$B$5</c:f>
              <c:numCache>
                <c:formatCode>General</c:formatCode>
                <c:ptCount val="5"/>
                <c:pt idx="0">
                  <c:v>1358</c:v>
                </c:pt>
                <c:pt idx="1">
                  <c:v>1333</c:v>
                </c:pt>
                <c:pt idx="2">
                  <c:v>1243</c:v>
                </c:pt>
                <c:pt idx="3">
                  <c:v>1258</c:v>
                </c:pt>
                <c:pt idx="4">
                  <c:v>1279</c:v>
                </c:pt>
              </c:numCache>
            </c:numRef>
          </c:val>
        </c:ser>
        <c:ser>
          <c:idx val="1"/>
          <c:order val="1"/>
          <c:spPr>
            <a:ln w="50800">
              <a:solidFill>
                <a:srgbClr val="FF0000"/>
              </a:solidFill>
              <a:prstDash val="solid"/>
            </a:ln>
          </c:spPr>
          <c:marker>
            <c:symbol val="square"/>
            <c:size val="9"/>
            <c:spPr>
              <a:solidFill>
                <a:srgbClr val="FF0000"/>
              </a:solidFill>
              <a:ln>
                <a:solidFill>
                  <a:srgbClr val="FF0000"/>
                </a:solidFill>
                <a:prstDash val="solid"/>
              </a:ln>
            </c:spPr>
          </c:marker>
          <c:cat>
            <c:strRef>
              <c:f>Sheet2!$A$1:$A$9</c:f>
              <c:strCache>
                <c:ptCount val="9"/>
                <c:pt idx="0">
                  <c:v>FY09</c:v>
                </c:pt>
                <c:pt idx="1">
                  <c:v>FY10</c:v>
                </c:pt>
                <c:pt idx="2">
                  <c:v>FY11</c:v>
                </c:pt>
                <c:pt idx="3">
                  <c:v>FY12</c:v>
                </c:pt>
                <c:pt idx="4">
                  <c:v>FY13</c:v>
                </c:pt>
                <c:pt idx="5">
                  <c:v>FY14</c:v>
                </c:pt>
                <c:pt idx="6">
                  <c:v>FY15</c:v>
                </c:pt>
                <c:pt idx="7">
                  <c:v>FY16</c:v>
                </c:pt>
                <c:pt idx="8">
                  <c:v>FY17</c:v>
                </c:pt>
              </c:strCache>
            </c:strRef>
          </c:cat>
          <c:val>
            <c:numRef>
              <c:f>Sheet2!$C$1:$C$6</c:f>
              <c:numCache>
                <c:formatCode>General</c:formatCode>
                <c:ptCount val="6"/>
                <c:pt idx="0">
                  <c:v>1706</c:v>
                </c:pt>
                <c:pt idx="1">
                  <c:v>1405</c:v>
                </c:pt>
                <c:pt idx="2">
                  <c:v>1500</c:v>
                </c:pt>
                <c:pt idx="3">
                  <c:v>1550</c:v>
                </c:pt>
                <c:pt idx="4">
                  <c:v>1600</c:v>
                </c:pt>
                <c:pt idx="5">
                  <c:v>1650</c:v>
                </c:pt>
              </c:numCache>
            </c:numRef>
          </c:val>
        </c:ser>
        <c:ser>
          <c:idx val="3"/>
          <c:order val="2"/>
          <c:spPr>
            <a:ln w="50800">
              <a:solidFill>
                <a:srgbClr val="050571"/>
              </a:solidFill>
            </a:ln>
          </c:spPr>
          <c:marker>
            <c:symbol val="circle"/>
            <c:size val="9"/>
            <c:spPr>
              <a:solidFill>
                <a:srgbClr val="050571"/>
              </a:solidFill>
              <a:ln>
                <a:solidFill>
                  <a:srgbClr val="F79646">
                    <a:lumMod val="75000"/>
                  </a:srgbClr>
                </a:solidFill>
              </a:ln>
            </c:spPr>
          </c:marker>
          <c:cat>
            <c:strRef>
              <c:f>Sheet2!$A$1:$A$9</c:f>
              <c:strCache>
                <c:ptCount val="9"/>
                <c:pt idx="0">
                  <c:v>FY09</c:v>
                </c:pt>
                <c:pt idx="1">
                  <c:v>FY10</c:v>
                </c:pt>
                <c:pt idx="2">
                  <c:v>FY11</c:v>
                </c:pt>
                <c:pt idx="3">
                  <c:v>FY12</c:v>
                </c:pt>
                <c:pt idx="4">
                  <c:v>FY13</c:v>
                </c:pt>
                <c:pt idx="5">
                  <c:v>FY14</c:v>
                </c:pt>
                <c:pt idx="6">
                  <c:v>FY15</c:v>
                </c:pt>
                <c:pt idx="7">
                  <c:v>FY16</c:v>
                </c:pt>
                <c:pt idx="8">
                  <c:v>FY17</c:v>
                </c:pt>
              </c:strCache>
            </c:strRef>
          </c:cat>
          <c:val>
            <c:numRef>
              <c:f>Sheet2!$E$1:$E$7</c:f>
              <c:numCache>
                <c:formatCode>General</c:formatCode>
                <c:ptCount val="7"/>
                <c:pt idx="0">
                  <c:v>1706</c:v>
                </c:pt>
                <c:pt idx="1">
                  <c:v>1388</c:v>
                </c:pt>
                <c:pt idx="2">
                  <c:v>1628</c:v>
                </c:pt>
                <c:pt idx="3">
                  <c:v>1760.5</c:v>
                </c:pt>
                <c:pt idx="4">
                  <c:v>1783</c:v>
                </c:pt>
                <c:pt idx="5">
                  <c:v>1768</c:v>
                </c:pt>
                <c:pt idx="6">
                  <c:v>1793</c:v>
                </c:pt>
              </c:numCache>
            </c:numRef>
          </c:val>
        </c:ser>
        <c:ser>
          <c:idx val="4"/>
          <c:order val="3"/>
          <c:spPr>
            <a:ln w="76200">
              <a:solidFill>
                <a:srgbClr val="7030A0"/>
              </a:solidFill>
            </a:ln>
          </c:spPr>
          <c:marker>
            <c:symbol val="diamond"/>
            <c:size val="12"/>
            <c:spPr>
              <a:solidFill>
                <a:srgbClr val="7030A0"/>
              </a:solidFill>
              <a:ln w="63500">
                <a:solidFill>
                  <a:srgbClr val="7030A0"/>
                </a:solidFill>
              </a:ln>
            </c:spPr>
          </c:marker>
          <c:val>
            <c:numRef>
              <c:f>Sheet2!$F$1:$F$9</c:f>
              <c:numCache>
                <c:formatCode>General</c:formatCode>
                <c:ptCount val="9"/>
                <c:pt idx="0">
                  <c:v>1706</c:v>
                </c:pt>
                <c:pt idx="1">
                  <c:v>1388</c:v>
                </c:pt>
                <c:pt idx="2">
                  <c:v>1628</c:v>
                </c:pt>
                <c:pt idx="3">
                  <c:v>1761</c:v>
                </c:pt>
                <c:pt idx="4">
                  <c:v>1785</c:v>
                </c:pt>
                <c:pt idx="5">
                  <c:v>1776</c:v>
                </c:pt>
                <c:pt idx="6">
                  <c:v>1836</c:v>
                </c:pt>
                <c:pt idx="7">
                  <c:v>1826</c:v>
                </c:pt>
                <c:pt idx="8">
                  <c:v>1773</c:v>
                </c:pt>
              </c:numCache>
            </c:numRef>
          </c:val>
        </c:ser>
        <c:ser>
          <c:idx val="0"/>
          <c:order val="6"/>
          <c:tx>
            <c:v>series 3</c:v>
          </c:tx>
          <c:spPr>
            <a:ln w="50800">
              <a:solidFill>
                <a:srgbClr val="00B050"/>
              </a:solidFill>
            </a:ln>
          </c:spPr>
          <c:marker>
            <c:spPr>
              <a:solidFill>
                <a:srgbClr val="00B050"/>
              </a:solidFill>
              <a:ln w="50800">
                <a:solidFill>
                  <a:srgbClr val="00B050"/>
                </a:solidFill>
              </a:ln>
            </c:spPr>
          </c:marker>
          <c:val>
            <c:numRef>
              <c:f>Sheet4!$D$1:$D$7</c:f>
              <c:numCache>
                <c:formatCode>General</c:formatCode>
                <c:ptCount val="7"/>
                <c:pt idx="0">
                  <c:v>1706</c:v>
                </c:pt>
                <c:pt idx="1">
                  <c:v>1388</c:v>
                </c:pt>
                <c:pt idx="2">
                  <c:v>1816</c:v>
                </c:pt>
                <c:pt idx="3">
                  <c:v>1944</c:v>
                </c:pt>
                <c:pt idx="4">
                  <c:v>2089</c:v>
                </c:pt>
                <c:pt idx="5">
                  <c:v>2217</c:v>
                </c:pt>
                <c:pt idx="6">
                  <c:v>2278</c:v>
                </c:pt>
              </c:numCache>
            </c:numRef>
          </c:val>
        </c:ser>
        <c:marker val="1"/>
        <c:axId val="227083008"/>
        <c:axId val="227084160"/>
      </c:lineChart>
      <c:catAx>
        <c:axId val="227083008"/>
        <c:scaling>
          <c:orientation val="minMax"/>
        </c:scaling>
        <c:axPos val="b"/>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27084160"/>
        <c:crosses val="autoZero"/>
        <c:auto val="1"/>
        <c:lblAlgn val="ctr"/>
        <c:lblOffset val="100"/>
        <c:tickLblSkip val="1"/>
        <c:tickMarkSkip val="1"/>
      </c:catAx>
      <c:valAx>
        <c:axId val="227084160"/>
        <c:scaling>
          <c:orientation val="minMax"/>
          <c:max val="2000"/>
          <c:min val="1100"/>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27083008"/>
        <c:crosses val="autoZero"/>
        <c:crossBetween val="between"/>
      </c:valAx>
      <c:spPr>
        <a:solidFill>
          <a:srgbClr val="C0C0C0"/>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0.49878</cdr:x>
      <cdr:y>0.5</cdr:y>
    </cdr:from>
    <cdr:to>
      <cdr:x>0.52897</cdr:x>
      <cdr:y>0.56311</cdr:y>
    </cdr:to>
    <cdr:sp macro="" textlink="">
      <cdr:nvSpPr>
        <cdr:cNvPr id="3073" name="Text Box 1"/>
        <cdr:cNvSpPr txBox="1">
          <a:spLocks xmlns:a="http://schemas.openxmlformats.org/drawingml/2006/main" noChangeArrowheads="1"/>
        </cdr:cNvSpPr>
      </cdr:nvSpPr>
      <cdr:spPr bwMode="auto">
        <a:xfrm xmlns:a="http://schemas.openxmlformats.org/drawingml/2006/main">
          <a:off x="2038448" y="1620520"/>
          <a:ext cx="123543" cy="20484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endParaRPr lang="en-US" sz="1200" b="0" i="0" u="none" strike="noStrike" baseline="0">
            <a:solidFill>
              <a:srgbClr val="000000"/>
            </a:solidFill>
            <a:latin typeface="Arial"/>
            <a:cs typeface="Arial"/>
          </a:endParaRPr>
        </a:p>
      </cdr:txBody>
    </cdr:sp>
  </cdr:relSizeAnchor>
  <cdr:relSizeAnchor xmlns:cdr="http://schemas.openxmlformats.org/drawingml/2006/chartDrawing">
    <cdr:from>
      <cdr:x>0.49878</cdr:x>
      <cdr:y>0.5</cdr:y>
    </cdr:from>
    <cdr:to>
      <cdr:x>0.52897</cdr:x>
      <cdr:y>0.56311</cdr:y>
    </cdr:to>
    <cdr:sp macro="" textlink="">
      <cdr:nvSpPr>
        <cdr:cNvPr id="2" name="Text Box 1"/>
        <cdr:cNvSpPr txBox="1">
          <a:spLocks xmlns:a="http://schemas.openxmlformats.org/drawingml/2006/main" noChangeArrowheads="1"/>
        </cdr:cNvSpPr>
      </cdr:nvSpPr>
      <cdr:spPr bwMode="auto">
        <a:xfrm xmlns:a="http://schemas.openxmlformats.org/drawingml/2006/main">
          <a:off x="2038448" y="1620520"/>
          <a:ext cx="123543" cy="20484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endParaRPr lang="en-US" sz="1200" b="0" i="0" u="none" strike="noStrike" baseline="0">
            <a:solidFill>
              <a:srgbClr val="000000"/>
            </a:solidFill>
            <a:latin typeface="Arial"/>
            <a:cs typeface="Arial"/>
          </a:endParaRPr>
        </a:p>
      </cdr:txBody>
    </cdr:sp>
  </cdr:relSizeAnchor>
  <cdr:relSizeAnchor xmlns:cdr="http://schemas.openxmlformats.org/drawingml/2006/chartDrawing">
    <cdr:from>
      <cdr:x>0.25175</cdr:x>
      <cdr:y>0.03379</cdr:y>
    </cdr:from>
    <cdr:to>
      <cdr:x>0.48431</cdr:x>
      <cdr:y>0.10773</cdr:y>
    </cdr:to>
    <cdr:sp macro="" textlink="">
      <cdr:nvSpPr>
        <cdr:cNvPr id="5" name="TextBox 16"/>
        <cdr:cNvSpPr txBox="1"/>
      </cdr:nvSpPr>
      <cdr:spPr>
        <a:xfrm xmlns:a="http://schemas.openxmlformats.org/drawingml/2006/main">
          <a:off x="1928553" y="182880"/>
          <a:ext cx="1781513"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rgbClr val="FFFFFF"/>
              </a:solidFill>
              <a:latin typeface="Arial" charset="0"/>
              <a:ea typeface="ＭＳ Ｐゴシック" charset="-128"/>
            </a:defRPr>
          </a:lvl1pPr>
          <a:lvl2pPr marL="457200" algn="l" rtl="0" fontAlgn="base">
            <a:spcBef>
              <a:spcPct val="0"/>
            </a:spcBef>
            <a:spcAft>
              <a:spcPct val="0"/>
            </a:spcAft>
            <a:defRPr sz="2000" kern="1200">
              <a:solidFill>
                <a:srgbClr val="FFFFFF"/>
              </a:solidFill>
              <a:latin typeface="Arial" charset="0"/>
              <a:ea typeface="ＭＳ Ｐゴシック" charset="-128"/>
            </a:defRPr>
          </a:lvl2pPr>
          <a:lvl3pPr marL="914400" algn="l" rtl="0" fontAlgn="base">
            <a:spcBef>
              <a:spcPct val="0"/>
            </a:spcBef>
            <a:spcAft>
              <a:spcPct val="0"/>
            </a:spcAft>
            <a:defRPr sz="2000" kern="1200">
              <a:solidFill>
                <a:srgbClr val="FFFFFF"/>
              </a:solidFill>
              <a:latin typeface="Arial" charset="0"/>
              <a:ea typeface="ＭＳ Ｐゴシック" charset="-128"/>
            </a:defRPr>
          </a:lvl3pPr>
          <a:lvl4pPr marL="1371600" algn="l" rtl="0" fontAlgn="base">
            <a:spcBef>
              <a:spcPct val="0"/>
            </a:spcBef>
            <a:spcAft>
              <a:spcPct val="0"/>
            </a:spcAft>
            <a:defRPr sz="2000" kern="1200">
              <a:solidFill>
                <a:srgbClr val="FFFFFF"/>
              </a:solidFill>
              <a:latin typeface="Arial" charset="0"/>
              <a:ea typeface="ＭＳ Ｐゴシック" charset="-128"/>
            </a:defRPr>
          </a:lvl4pPr>
          <a:lvl5pPr marL="1828800" algn="l" rtl="0" fontAlgn="base">
            <a:spcBef>
              <a:spcPct val="0"/>
            </a:spcBef>
            <a:spcAft>
              <a:spcPct val="0"/>
            </a:spcAft>
            <a:defRPr sz="2000" kern="1200">
              <a:solidFill>
                <a:srgbClr val="FFFFFF"/>
              </a:solidFill>
              <a:latin typeface="Arial" charset="0"/>
              <a:ea typeface="ＭＳ Ｐゴシック" charset="-128"/>
            </a:defRPr>
          </a:lvl5pPr>
          <a:lvl6pPr marL="2286000" algn="l" defTabSz="914400" rtl="0" eaLnBrk="1" latinLnBrk="0" hangingPunct="1">
            <a:defRPr sz="2000" kern="1200">
              <a:solidFill>
                <a:srgbClr val="FFFFFF"/>
              </a:solidFill>
              <a:latin typeface="Arial" charset="0"/>
              <a:ea typeface="ＭＳ Ｐゴシック" charset="-128"/>
            </a:defRPr>
          </a:lvl6pPr>
          <a:lvl7pPr marL="2743200" algn="l" defTabSz="914400" rtl="0" eaLnBrk="1" latinLnBrk="0" hangingPunct="1">
            <a:defRPr sz="2000" kern="1200">
              <a:solidFill>
                <a:srgbClr val="FFFFFF"/>
              </a:solidFill>
              <a:latin typeface="Arial" charset="0"/>
              <a:ea typeface="ＭＳ Ｐゴシック" charset="-128"/>
            </a:defRPr>
          </a:lvl7pPr>
          <a:lvl8pPr marL="3200400" algn="l" defTabSz="914400" rtl="0" eaLnBrk="1" latinLnBrk="0" hangingPunct="1">
            <a:defRPr sz="2000" kern="1200">
              <a:solidFill>
                <a:srgbClr val="FFFFFF"/>
              </a:solidFill>
              <a:latin typeface="Arial" charset="0"/>
              <a:ea typeface="ＭＳ Ｐゴシック" charset="-128"/>
            </a:defRPr>
          </a:lvl8pPr>
          <a:lvl9pPr marL="3657600" algn="l" defTabSz="914400" rtl="0" eaLnBrk="1" latinLnBrk="0" hangingPunct="1">
            <a:defRPr sz="2000" kern="1200">
              <a:solidFill>
                <a:srgbClr val="FFFFFF"/>
              </a:solidFill>
              <a:latin typeface="Arial" charset="0"/>
              <a:ea typeface="ＭＳ Ｐゴシック" charset="-128"/>
            </a:defRPr>
          </a:lvl9pPr>
        </a:lstStyle>
        <a:p xmlns:a="http://schemas.openxmlformats.org/drawingml/2006/main">
          <a:r>
            <a:rPr lang="en-US" b="1" dirty="0" smtClean="0">
              <a:solidFill>
                <a:srgbClr val="00B050"/>
              </a:solidFill>
            </a:rPr>
            <a:t>FY11 request</a:t>
          </a:r>
          <a:endParaRPr lang="en-US" b="1" dirty="0">
            <a:solidFill>
              <a:srgbClr val="00B050"/>
            </a:solidFill>
          </a:endParaRPr>
        </a:p>
      </cdr:txBody>
    </cdr:sp>
  </cdr:relSizeAnchor>
  <cdr:relSizeAnchor xmlns:cdr="http://schemas.openxmlformats.org/drawingml/2006/chartDrawing">
    <cdr:from>
      <cdr:x>0.69883</cdr:x>
      <cdr:y>0.20891</cdr:y>
    </cdr:from>
    <cdr:to>
      <cdr:x>0.94184</cdr:x>
      <cdr:y>0.28285</cdr:y>
    </cdr:to>
    <cdr:sp macro="" textlink="">
      <cdr:nvSpPr>
        <cdr:cNvPr id="6" name="TextBox 16"/>
        <cdr:cNvSpPr txBox="1"/>
      </cdr:nvSpPr>
      <cdr:spPr>
        <a:xfrm xmlns:a="http://schemas.openxmlformats.org/drawingml/2006/main">
          <a:off x="5353397" y="1130532"/>
          <a:ext cx="1861600"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rgbClr val="FFFFFF"/>
              </a:solidFill>
              <a:latin typeface="Arial" charset="0"/>
              <a:ea typeface="ＭＳ Ｐゴシック" charset="-128"/>
            </a:defRPr>
          </a:lvl1pPr>
          <a:lvl2pPr marL="457200" algn="l" rtl="0" fontAlgn="base">
            <a:spcBef>
              <a:spcPct val="0"/>
            </a:spcBef>
            <a:spcAft>
              <a:spcPct val="0"/>
            </a:spcAft>
            <a:defRPr sz="2000" kern="1200">
              <a:solidFill>
                <a:srgbClr val="FFFFFF"/>
              </a:solidFill>
              <a:latin typeface="Arial" charset="0"/>
              <a:ea typeface="ＭＳ Ｐゴシック" charset="-128"/>
            </a:defRPr>
          </a:lvl2pPr>
          <a:lvl3pPr marL="914400" algn="l" rtl="0" fontAlgn="base">
            <a:spcBef>
              <a:spcPct val="0"/>
            </a:spcBef>
            <a:spcAft>
              <a:spcPct val="0"/>
            </a:spcAft>
            <a:defRPr sz="2000" kern="1200">
              <a:solidFill>
                <a:srgbClr val="FFFFFF"/>
              </a:solidFill>
              <a:latin typeface="Arial" charset="0"/>
              <a:ea typeface="ＭＳ Ｐゴシック" charset="-128"/>
            </a:defRPr>
          </a:lvl3pPr>
          <a:lvl4pPr marL="1371600" algn="l" rtl="0" fontAlgn="base">
            <a:spcBef>
              <a:spcPct val="0"/>
            </a:spcBef>
            <a:spcAft>
              <a:spcPct val="0"/>
            </a:spcAft>
            <a:defRPr sz="2000" kern="1200">
              <a:solidFill>
                <a:srgbClr val="FFFFFF"/>
              </a:solidFill>
              <a:latin typeface="Arial" charset="0"/>
              <a:ea typeface="ＭＳ Ｐゴシック" charset="-128"/>
            </a:defRPr>
          </a:lvl4pPr>
          <a:lvl5pPr marL="1828800" algn="l" rtl="0" fontAlgn="base">
            <a:spcBef>
              <a:spcPct val="0"/>
            </a:spcBef>
            <a:spcAft>
              <a:spcPct val="0"/>
            </a:spcAft>
            <a:defRPr sz="2000" kern="1200">
              <a:solidFill>
                <a:srgbClr val="FFFFFF"/>
              </a:solidFill>
              <a:latin typeface="Arial" charset="0"/>
              <a:ea typeface="ＭＳ Ｐゴシック" charset="-128"/>
            </a:defRPr>
          </a:lvl5pPr>
          <a:lvl6pPr marL="2286000" algn="l" defTabSz="914400" rtl="0" eaLnBrk="1" latinLnBrk="0" hangingPunct="1">
            <a:defRPr sz="2000" kern="1200">
              <a:solidFill>
                <a:srgbClr val="FFFFFF"/>
              </a:solidFill>
              <a:latin typeface="Arial" charset="0"/>
              <a:ea typeface="ＭＳ Ｐゴシック" charset="-128"/>
            </a:defRPr>
          </a:lvl6pPr>
          <a:lvl7pPr marL="2743200" algn="l" defTabSz="914400" rtl="0" eaLnBrk="1" latinLnBrk="0" hangingPunct="1">
            <a:defRPr sz="2000" kern="1200">
              <a:solidFill>
                <a:srgbClr val="FFFFFF"/>
              </a:solidFill>
              <a:latin typeface="Arial" charset="0"/>
              <a:ea typeface="ＭＳ Ｐゴシック" charset="-128"/>
            </a:defRPr>
          </a:lvl7pPr>
          <a:lvl8pPr marL="3200400" algn="l" defTabSz="914400" rtl="0" eaLnBrk="1" latinLnBrk="0" hangingPunct="1">
            <a:defRPr sz="2000" kern="1200">
              <a:solidFill>
                <a:srgbClr val="FFFFFF"/>
              </a:solidFill>
              <a:latin typeface="Arial" charset="0"/>
              <a:ea typeface="ＭＳ Ｐゴシック" charset="-128"/>
            </a:defRPr>
          </a:lvl8pPr>
          <a:lvl9pPr marL="3657600" algn="l" defTabSz="914400" rtl="0" eaLnBrk="1" latinLnBrk="0" hangingPunct="1">
            <a:defRPr sz="2000" kern="1200">
              <a:solidFill>
                <a:srgbClr val="FFFFFF"/>
              </a:solidFill>
              <a:latin typeface="Arial" charset="0"/>
              <a:ea typeface="ＭＳ Ｐゴシック" charset="-128"/>
            </a:defRPr>
          </a:lvl9pPr>
        </a:lstStyle>
        <a:p xmlns:a="http://schemas.openxmlformats.org/drawingml/2006/main">
          <a:r>
            <a:rPr lang="en-US" b="1" dirty="0" smtClean="0">
              <a:solidFill>
                <a:srgbClr val="002060"/>
              </a:solidFill>
            </a:rPr>
            <a:t>FY 12 request</a:t>
          </a:r>
          <a:endParaRPr lang="en-US" b="1" dirty="0">
            <a:solidFill>
              <a:srgbClr val="002060"/>
            </a:solidFill>
          </a:endParaRPr>
        </a:p>
      </cdr:txBody>
    </cdr:sp>
  </cdr:relSizeAnchor>
  <cdr:relSizeAnchor xmlns:cdr="http://schemas.openxmlformats.org/drawingml/2006/chartDrawing">
    <cdr:from>
      <cdr:x>0.71244</cdr:x>
      <cdr:y>0.08602</cdr:y>
    </cdr:from>
    <cdr:to>
      <cdr:x>1</cdr:x>
      <cdr:y>0.17134</cdr:y>
    </cdr:to>
    <cdr:sp macro="" textlink="">
      <cdr:nvSpPr>
        <cdr:cNvPr id="7" name="TextBox 16"/>
        <cdr:cNvSpPr txBox="1"/>
      </cdr:nvSpPr>
      <cdr:spPr>
        <a:xfrm xmlns:a="http://schemas.openxmlformats.org/drawingml/2006/main">
          <a:off x="5607307" y="465513"/>
          <a:ext cx="2202847"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2400" b="1" dirty="0" smtClean="0">
              <a:solidFill>
                <a:srgbClr val="7030A0"/>
              </a:solidFill>
            </a:rPr>
            <a:t>FY 13 request</a:t>
          </a:r>
          <a:endParaRPr lang="en-US" sz="2400" b="1" dirty="0">
            <a:solidFill>
              <a:srgbClr val="7030A0"/>
            </a:solidFill>
          </a:endParaRPr>
        </a:p>
      </cdr:txBody>
    </cdr:sp>
  </cdr:relSizeAnchor>
  <cdr:relSizeAnchor xmlns:cdr="http://schemas.openxmlformats.org/drawingml/2006/chartDrawing">
    <cdr:from>
      <cdr:x>0.19098</cdr:x>
      <cdr:y>0.23042</cdr:y>
    </cdr:from>
    <cdr:to>
      <cdr:x>0.25666</cdr:x>
      <cdr:y>0.32569</cdr:y>
    </cdr:to>
    <cdr:sp macro="" textlink="">
      <cdr:nvSpPr>
        <cdr:cNvPr id="8" name="Oval 7"/>
        <cdr:cNvSpPr/>
      </cdr:nvSpPr>
      <cdr:spPr bwMode="auto">
        <a:xfrm xmlns:a="http://schemas.openxmlformats.org/drawingml/2006/main" rot="19346269">
          <a:off x="1463040" y="1246909"/>
          <a:ext cx="503080" cy="515531"/>
        </a:xfrm>
        <a:prstGeom xmlns:a="http://schemas.openxmlformats.org/drawingml/2006/main" prst="ellipse">
          <a:avLst/>
        </a:prstGeom>
        <a:noFill xmlns:a="http://schemas.openxmlformats.org/drawingml/2006/main"/>
        <a:ln xmlns:a="http://schemas.openxmlformats.org/drawingml/2006/main" w="63500" cap="flat" cmpd="sng" algn="ctr">
          <a:solidFill>
            <a:srgbClr val="FFFF00"/>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l" rtl="0" fontAlgn="base">
            <a:spcBef>
              <a:spcPct val="0"/>
            </a:spcBef>
            <a:spcAft>
              <a:spcPct val="0"/>
            </a:spcAft>
            <a:defRPr sz="2000" kern="1200">
              <a:solidFill>
                <a:srgbClr val="FFFFFF"/>
              </a:solidFill>
              <a:latin typeface="Arial" charset="0"/>
              <a:ea typeface="ＭＳ Ｐゴシック" charset="-128"/>
            </a:defRPr>
          </a:lvl1pPr>
          <a:lvl2pPr marL="457200" algn="l" rtl="0" fontAlgn="base">
            <a:spcBef>
              <a:spcPct val="0"/>
            </a:spcBef>
            <a:spcAft>
              <a:spcPct val="0"/>
            </a:spcAft>
            <a:defRPr sz="2000" kern="1200">
              <a:solidFill>
                <a:srgbClr val="FFFFFF"/>
              </a:solidFill>
              <a:latin typeface="Arial" charset="0"/>
              <a:ea typeface="ＭＳ Ｐゴシック" charset="-128"/>
            </a:defRPr>
          </a:lvl2pPr>
          <a:lvl3pPr marL="914400" algn="l" rtl="0" fontAlgn="base">
            <a:spcBef>
              <a:spcPct val="0"/>
            </a:spcBef>
            <a:spcAft>
              <a:spcPct val="0"/>
            </a:spcAft>
            <a:defRPr sz="2000" kern="1200">
              <a:solidFill>
                <a:srgbClr val="FFFFFF"/>
              </a:solidFill>
              <a:latin typeface="Arial" charset="0"/>
              <a:ea typeface="ＭＳ Ｐゴシック" charset="-128"/>
            </a:defRPr>
          </a:lvl3pPr>
          <a:lvl4pPr marL="1371600" algn="l" rtl="0" fontAlgn="base">
            <a:spcBef>
              <a:spcPct val="0"/>
            </a:spcBef>
            <a:spcAft>
              <a:spcPct val="0"/>
            </a:spcAft>
            <a:defRPr sz="2000" kern="1200">
              <a:solidFill>
                <a:srgbClr val="FFFFFF"/>
              </a:solidFill>
              <a:latin typeface="Arial" charset="0"/>
              <a:ea typeface="ＭＳ Ｐゴシック" charset="-128"/>
            </a:defRPr>
          </a:lvl4pPr>
          <a:lvl5pPr marL="1828800" algn="l" rtl="0" fontAlgn="base">
            <a:spcBef>
              <a:spcPct val="0"/>
            </a:spcBef>
            <a:spcAft>
              <a:spcPct val="0"/>
            </a:spcAft>
            <a:defRPr sz="2000" kern="1200">
              <a:solidFill>
                <a:srgbClr val="FFFFFF"/>
              </a:solidFill>
              <a:latin typeface="Arial" charset="0"/>
              <a:ea typeface="ＭＳ Ｐゴシック" charset="-128"/>
            </a:defRPr>
          </a:lvl5pPr>
          <a:lvl6pPr marL="2286000" algn="l" defTabSz="914400" rtl="0" eaLnBrk="1" latinLnBrk="0" hangingPunct="1">
            <a:defRPr sz="2000" kern="1200">
              <a:solidFill>
                <a:srgbClr val="FFFFFF"/>
              </a:solidFill>
              <a:latin typeface="Arial" charset="0"/>
              <a:ea typeface="ＭＳ Ｐゴシック" charset="-128"/>
            </a:defRPr>
          </a:lvl6pPr>
          <a:lvl7pPr marL="2743200" algn="l" defTabSz="914400" rtl="0" eaLnBrk="1" latinLnBrk="0" hangingPunct="1">
            <a:defRPr sz="2000" kern="1200">
              <a:solidFill>
                <a:srgbClr val="FFFFFF"/>
              </a:solidFill>
              <a:latin typeface="Arial" charset="0"/>
              <a:ea typeface="ＭＳ Ｐゴシック" charset="-128"/>
            </a:defRPr>
          </a:lvl7pPr>
          <a:lvl8pPr marL="3200400" algn="l" defTabSz="914400" rtl="0" eaLnBrk="1" latinLnBrk="0" hangingPunct="1">
            <a:defRPr sz="2000" kern="1200">
              <a:solidFill>
                <a:srgbClr val="FFFFFF"/>
              </a:solidFill>
              <a:latin typeface="Arial" charset="0"/>
              <a:ea typeface="ＭＳ Ｐゴシック" charset="-128"/>
            </a:defRPr>
          </a:lvl8pPr>
          <a:lvl9pPr marL="3657600" algn="l" defTabSz="914400" rtl="0" eaLnBrk="1" latinLnBrk="0" hangingPunct="1">
            <a:defRPr sz="2000" kern="1200">
              <a:solidFill>
                <a:srgbClr val="FFFFFF"/>
              </a:solidFill>
              <a:latin typeface="Arial" charset="0"/>
              <a:ea typeface="ＭＳ Ｐゴシック" charset="-128"/>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FFFFFF"/>
            </a:solidFill>
            <a:effectLst/>
            <a:latin typeface="Arial" pitchFamily="-65" charset="0"/>
          </a:endParaRPr>
        </a:p>
      </cdr:txBody>
    </cdr:sp>
  </cdr:relSizeAnchor>
  <cdr:relSizeAnchor xmlns:cdr="http://schemas.openxmlformats.org/drawingml/2006/chartDrawing">
    <cdr:from>
      <cdr:x>0.71185</cdr:x>
      <cdr:y>0.51307</cdr:y>
    </cdr:from>
    <cdr:to>
      <cdr:x>0.98036</cdr:x>
      <cdr:y>0.58701</cdr:y>
    </cdr:to>
    <cdr:sp macro="" textlink="">
      <cdr:nvSpPr>
        <cdr:cNvPr id="9" name="TextBox 16"/>
        <cdr:cNvSpPr txBox="1"/>
      </cdr:nvSpPr>
      <cdr:spPr>
        <a:xfrm xmlns:a="http://schemas.openxmlformats.org/drawingml/2006/main">
          <a:off x="5453149" y="2776451"/>
          <a:ext cx="2056928" cy="40012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2000" b="1" dirty="0" smtClean="0">
              <a:solidFill>
                <a:srgbClr val="FFFF00"/>
              </a:solidFill>
            </a:rPr>
            <a:t>= appropriation</a:t>
          </a:r>
          <a:endParaRPr lang="en-US" sz="2000" b="1" dirty="0">
            <a:solidFill>
              <a:srgbClr val="FFFF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vl1pPr>
          </a:lstStyle>
          <a:p>
            <a:endParaRPr lang="en-US"/>
          </a:p>
        </p:txBody>
      </p:sp>
      <p:sp>
        <p:nvSpPr>
          <p:cNvPr id="357379"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vl1pPr>
          </a:lstStyle>
          <a:p>
            <a:endParaRPr lang="en-US"/>
          </a:p>
        </p:txBody>
      </p:sp>
      <p:sp>
        <p:nvSpPr>
          <p:cNvPr id="357380"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lvl1pPr>
          </a:lstStyle>
          <a:p>
            <a:endParaRPr lang="en-US"/>
          </a:p>
        </p:txBody>
      </p:sp>
      <p:sp>
        <p:nvSpPr>
          <p:cNvPr id="357381"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vl1pPr>
          </a:lstStyle>
          <a:p>
            <a:fld id="{DE8C06E8-0300-4152-82E2-E4B968F13C8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6" charset="0"/>
              </a:defRPr>
            </a:lvl1pPr>
          </a:lstStyle>
          <a:p>
            <a:endParaRPr lang="en-US"/>
          </a:p>
        </p:txBody>
      </p:sp>
      <p:sp>
        <p:nvSpPr>
          <p:cNvPr id="17411" name="Rectangle 3"/>
          <p:cNvSpPr>
            <a:spLocks noGrp="1" noChangeArrowheads="1"/>
          </p:cNvSpPr>
          <p:nvPr>
            <p:ph type="dt" idx="1"/>
          </p:nvPr>
        </p:nvSpPr>
        <p:spPr bwMode="auto">
          <a:xfrm>
            <a:off x="3973513" y="0"/>
            <a:ext cx="3036887"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6" charset="0"/>
              </a:defRPr>
            </a:lvl1pPr>
          </a:lstStyle>
          <a:p>
            <a:endParaRPr lang="en-US"/>
          </a:p>
        </p:txBody>
      </p:sp>
      <p:sp>
        <p:nvSpPr>
          <p:cNvPr id="17412"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832850"/>
            <a:ext cx="303688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6" charset="0"/>
              </a:defRPr>
            </a:lvl1pPr>
          </a:lstStyle>
          <a:p>
            <a:endParaRPr lang="en-US"/>
          </a:p>
        </p:txBody>
      </p:sp>
      <p:sp>
        <p:nvSpPr>
          <p:cNvPr id="17415" name="Rectangle 7"/>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6" charset="0"/>
              </a:defRPr>
            </a:lvl1pPr>
          </a:lstStyle>
          <a:p>
            <a:fld id="{B732DBDB-569D-4D23-BD7C-073EA5DC607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6" charset="0"/>
        <a:ea typeface="+mn-ea"/>
        <a:cs typeface="+mn-cs"/>
      </a:defRPr>
    </a:lvl1pPr>
    <a:lvl2pPr marL="457200" algn="l" rtl="0" fontAlgn="base">
      <a:spcBef>
        <a:spcPct val="30000"/>
      </a:spcBef>
      <a:spcAft>
        <a:spcPct val="0"/>
      </a:spcAft>
      <a:defRPr sz="1200" kern="1200">
        <a:solidFill>
          <a:schemeClr val="tx1"/>
        </a:solidFill>
        <a:latin typeface="Times" pitchFamily="-16" charset="0"/>
        <a:ea typeface="+mn-ea"/>
        <a:cs typeface="+mn-cs"/>
      </a:defRPr>
    </a:lvl2pPr>
    <a:lvl3pPr marL="914400" algn="l" rtl="0" fontAlgn="base">
      <a:spcBef>
        <a:spcPct val="30000"/>
      </a:spcBef>
      <a:spcAft>
        <a:spcPct val="0"/>
      </a:spcAft>
      <a:defRPr sz="1200" kern="1200">
        <a:solidFill>
          <a:schemeClr val="tx1"/>
        </a:solidFill>
        <a:latin typeface="Times" pitchFamily="-16" charset="0"/>
        <a:ea typeface="+mn-ea"/>
        <a:cs typeface="+mn-cs"/>
      </a:defRPr>
    </a:lvl3pPr>
    <a:lvl4pPr marL="1371600" algn="l" rtl="0" fontAlgn="base">
      <a:spcBef>
        <a:spcPct val="30000"/>
      </a:spcBef>
      <a:spcAft>
        <a:spcPct val="0"/>
      </a:spcAft>
      <a:defRPr sz="1200" kern="1200">
        <a:solidFill>
          <a:schemeClr val="tx1"/>
        </a:solidFill>
        <a:latin typeface="Times" pitchFamily="-16" charset="0"/>
        <a:ea typeface="+mn-ea"/>
        <a:cs typeface="+mn-cs"/>
      </a:defRPr>
    </a:lvl4pPr>
    <a:lvl5pPr marL="1828800" algn="l" rtl="0" fontAlgn="base">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0BD231-2E92-43A3-B091-BD08A9B3B596}" type="slidenum">
              <a:rPr lang="en-US"/>
              <a:pPr/>
              <a:t>1</a:t>
            </a:fld>
            <a:endParaRPr lang="en-US"/>
          </a:p>
        </p:txBody>
      </p:sp>
      <p:sp>
        <p:nvSpPr>
          <p:cNvPr id="1542146" name="Rectangle 2"/>
          <p:cNvSpPr>
            <a:spLocks noGrp="1" noRot="1" noChangeAspect="1" noChangeArrowheads="1" noTextEdit="1"/>
          </p:cNvSpPr>
          <p:nvPr>
            <p:ph type="sldImg"/>
          </p:nvPr>
        </p:nvSpPr>
        <p:spPr>
          <a:ln/>
        </p:spPr>
      </p:sp>
      <p:sp>
        <p:nvSpPr>
          <p:cNvPr id="154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endParaRPr lang="en-US" smtClean="0"/>
          </a:p>
        </p:txBody>
      </p:sp>
      <p:sp>
        <p:nvSpPr>
          <p:cNvPr id="46084" name="Slide Number Placeholder 3"/>
          <p:cNvSpPr>
            <a:spLocks noGrp="1"/>
          </p:cNvSpPr>
          <p:nvPr>
            <p:ph type="sldNum" sz="quarter" idx="5"/>
          </p:nvPr>
        </p:nvSpPr>
        <p:spPr>
          <a:xfrm>
            <a:off x="3970938" y="8829967"/>
            <a:ext cx="3037840" cy="464820"/>
          </a:xfrm>
          <a:prstGeom prst="rect">
            <a:avLst/>
          </a:prstGeom>
          <a:noFill/>
        </p:spPr>
        <p:txBody>
          <a:bodyPr/>
          <a:lstStyle/>
          <a:p>
            <a:pPr eaLnBrk="1" hangingPunct="1"/>
            <a:fld id="{4D3A6885-0F0B-443E-97D9-00B772F2CC21}" type="slidenum">
              <a:rPr lang="en-US" sz="1200" smtClean="0">
                <a:solidFill>
                  <a:srgbClr val="000000"/>
                </a:solidFill>
                <a:latin typeface="Times New Roman" charset="0"/>
                <a:ea typeface="ＭＳ Ｐゴシック" charset="-128"/>
              </a:rPr>
              <a:pPr eaLnBrk="1" hangingPunct="1"/>
              <a:t>10</a:t>
            </a:fld>
            <a:endParaRPr lang="en-US" sz="1200" smtClean="0">
              <a:solidFill>
                <a:srgbClr val="000000"/>
              </a:solidFill>
              <a:latin typeface="Times New Roman"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en-US" smtClean="0"/>
          </a:p>
        </p:txBody>
      </p:sp>
      <p:sp>
        <p:nvSpPr>
          <p:cNvPr id="47108" name="Slide Number Placeholder 3"/>
          <p:cNvSpPr>
            <a:spLocks noGrp="1"/>
          </p:cNvSpPr>
          <p:nvPr>
            <p:ph type="sldNum" sz="quarter" idx="5"/>
          </p:nvPr>
        </p:nvSpPr>
        <p:spPr>
          <a:xfrm>
            <a:off x="3970938" y="8829967"/>
            <a:ext cx="3037840" cy="464820"/>
          </a:xfrm>
          <a:prstGeom prst="rect">
            <a:avLst/>
          </a:prstGeom>
          <a:noFill/>
        </p:spPr>
        <p:txBody>
          <a:bodyPr/>
          <a:lstStyle/>
          <a:p>
            <a:pPr eaLnBrk="1" hangingPunct="1"/>
            <a:fld id="{D61EF04C-1A03-4EAF-A357-983D2FE176EF}" type="slidenum">
              <a:rPr lang="en-US" sz="1200" smtClean="0">
                <a:solidFill>
                  <a:srgbClr val="000000"/>
                </a:solidFill>
                <a:latin typeface="Times New Roman" charset="0"/>
                <a:ea typeface="ＭＳ Ｐゴシック" charset="-128"/>
              </a:rPr>
              <a:pPr eaLnBrk="1" hangingPunct="1"/>
              <a:t>11</a:t>
            </a:fld>
            <a:endParaRPr lang="en-US" sz="1200" smtClean="0">
              <a:solidFill>
                <a:srgbClr val="000000"/>
              </a:solidFill>
              <a:latin typeface="Times New Roman"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US" smtClean="0"/>
          </a:p>
        </p:txBody>
      </p:sp>
      <p:sp>
        <p:nvSpPr>
          <p:cNvPr id="48132" name="Slide Number Placeholder 3"/>
          <p:cNvSpPr>
            <a:spLocks noGrp="1"/>
          </p:cNvSpPr>
          <p:nvPr>
            <p:ph type="sldNum" sz="quarter" idx="5"/>
          </p:nvPr>
        </p:nvSpPr>
        <p:spPr>
          <a:xfrm>
            <a:off x="3970938" y="8829967"/>
            <a:ext cx="3037840" cy="464820"/>
          </a:xfrm>
          <a:prstGeom prst="rect">
            <a:avLst/>
          </a:prstGeom>
          <a:noFill/>
        </p:spPr>
        <p:txBody>
          <a:bodyPr/>
          <a:lstStyle/>
          <a:p>
            <a:pPr eaLnBrk="1" hangingPunct="1"/>
            <a:fld id="{DDEA5525-C904-4134-8F47-0868B4D72046}" type="slidenum">
              <a:rPr lang="en-US" sz="1200" smtClean="0">
                <a:solidFill>
                  <a:srgbClr val="000000"/>
                </a:solidFill>
                <a:latin typeface="Times New Roman" charset="0"/>
                <a:ea typeface="ＭＳ Ｐゴシック" charset="-128"/>
              </a:rPr>
              <a:pPr eaLnBrk="1" hangingPunct="1"/>
              <a:t>12</a:t>
            </a:fld>
            <a:endParaRPr lang="en-US" sz="1200" smtClean="0">
              <a:solidFill>
                <a:srgbClr val="000000"/>
              </a:solidFill>
              <a:latin typeface="Times New Roman"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en-US" smtClean="0"/>
          </a:p>
        </p:txBody>
      </p:sp>
      <p:sp>
        <p:nvSpPr>
          <p:cNvPr id="49156" name="Slide Number Placeholder 3"/>
          <p:cNvSpPr>
            <a:spLocks noGrp="1"/>
          </p:cNvSpPr>
          <p:nvPr>
            <p:ph type="sldNum" sz="quarter" idx="5"/>
          </p:nvPr>
        </p:nvSpPr>
        <p:spPr>
          <a:xfrm>
            <a:off x="3970938" y="8829967"/>
            <a:ext cx="3037840" cy="464820"/>
          </a:xfrm>
          <a:prstGeom prst="rect">
            <a:avLst/>
          </a:prstGeom>
          <a:noFill/>
        </p:spPr>
        <p:txBody>
          <a:bodyPr/>
          <a:lstStyle/>
          <a:p>
            <a:pPr eaLnBrk="1" hangingPunct="1"/>
            <a:fld id="{95C36DE6-E9E5-471C-866E-A05485CD19D6}" type="slidenum">
              <a:rPr lang="en-US" sz="1200" smtClean="0">
                <a:solidFill>
                  <a:srgbClr val="000000"/>
                </a:solidFill>
                <a:latin typeface="Times New Roman" charset="0"/>
                <a:ea typeface="ＭＳ Ｐゴシック" charset="-128"/>
              </a:rPr>
              <a:pPr eaLnBrk="1" hangingPunct="1"/>
              <a:t>14</a:t>
            </a:fld>
            <a:endParaRPr lang="en-US" sz="1200" smtClean="0">
              <a:solidFill>
                <a:srgbClr val="000000"/>
              </a:solidFill>
              <a:latin typeface="Times New Roman"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50180" name="Slide Number Placeholder 3"/>
          <p:cNvSpPr>
            <a:spLocks noGrp="1"/>
          </p:cNvSpPr>
          <p:nvPr>
            <p:ph type="sldNum" sz="quarter" idx="5"/>
          </p:nvPr>
        </p:nvSpPr>
        <p:spPr>
          <a:xfrm>
            <a:off x="3970938" y="8829967"/>
            <a:ext cx="3037840" cy="464820"/>
          </a:xfrm>
          <a:prstGeom prst="rect">
            <a:avLst/>
          </a:prstGeom>
          <a:noFill/>
        </p:spPr>
        <p:txBody>
          <a:bodyPr/>
          <a:lstStyle/>
          <a:p>
            <a:pPr eaLnBrk="1" hangingPunct="1"/>
            <a:fld id="{9F91F9D0-645E-4240-8F53-56636D1D1885}" type="slidenum">
              <a:rPr lang="en-US" sz="1200" smtClean="0">
                <a:solidFill>
                  <a:srgbClr val="000000"/>
                </a:solidFill>
                <a:latin typeface="Times New Roman" charset="0"/>
                <a:ea typeface="ＭＳ Ｐゴシック" charset="-128"/>
              </a:rPr>
              <a:pPr eaLnBrk="1" hangingPunct="1"/>
              <a:t>15</a:t>
            </a:fld>
            <a:endParaRPr lang="en-US" sz="1200" smtClean="0">
              <a:solidFill>
                <a:srgbClr val="000000"/>
              </a:solidFill>
              <a:latin typeface="Times New Roman"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smtClean="0"/>
          </a:p>
        </p:txBody>
      </p:sp>
      <p:sp>
        <p:nvSpPr>
          <p:cNvPr id="51204" name="Slide Number Placeholder 3"/>
          <p:cNvSpPr>
            <a:spLocks noGrp="1"/>
          </p:cNvSpPr>
          <p:nvPr>
            <p:ph type="sldNum" sz="quarter" idx="5"/>
          </p:nvPr>
        </p:nvSpPr>
        <p:spPr>
          <a:xfrm>
            <a:off x="3970938" y="8829967"/>
            <a:ext cx="3037840" cy="464820"/>
          </a:xfrm>
          <a:prstGeom prst="rect">
            <a:avLst/>
          </a:prstGeom>
          <a:noFill/>
        </p:spPr>
        <p:txBody>
          <a:bodyPr/>
          <a:lstStyle/>
          <a:p>
            <a:pPr eaLnBrk="1" hangingPunct="1"/>
            <a:fld id="{C1381B20-34A3-4A5A-9EE3-E1FADA01F213}" type="slidenum">
              <a:rPr lang="en-US" sz="1200" smtClean="0">
                <a:solidFill>
                  <a:srgbClr val="000000"/>
                </a:solidFill>
                <a:latin typeface="Times New Roman" charset="0"/>
                <a:ea typeface="ＭＳ Ｐゴシック" charset="-128"/>
              </a:rPr>
              <a:pPr eaLnBrk="1" hangingPunct="1"/>
              <a:t>16</a:t>
            </a:fld>
            <a:endParaRPr lang="en-US" sz="1200" smtClean="0">
              <a:solidFill>
                <a:srgbClr val="000000"/>
              </a:solidFill>
              <a:latin typeface="Times New Roman"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889223-7EA5-408C-987B-4F3786A641B2}" type="slidenum">
              <a:rPr lang="en-US" smtClean="0">
                <a:solidFill>
                  <a:srgbClr val="000000"/>
                </a:solidFill>
              </a:rPr>
              <a:pPr/>
              <a:t>17</a:t>
            </a:fld>
            <a:endParaRPr 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889223-7EA5-408C-987B-4F3786A641B2}" type="slidenum">
              <a:rPr lang="en-US" smtClean="0">
                <a:solidFill>
                  <a:srgbClr val="000000"/>
                </a:solidFill>
              </a:rPr>
              <a:pPr/>
              <a:t>18</a:t>
            </a:fld>
            <a:endParaRPr 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889223-7EA5-408C-987B-4F3786A641B2}" type="slidenum">
              <a:rPr lang="en-US" smtClean="0">
                <a:solidFill>
                  <a:srgbClr val="000000"/>
                </a:solidFill>
              </a:rPr>
              <a:pPr/>
              <a:t>19</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p>
            <a:fld id="{6709863F-E65C-469B-83D8-D465D8FE29C0}" type="slidenum">
              <a:rPr lang="en-US">
                <a:solidFill>
                  <a:srgbClr val="000000"/>
                </a:solidFill>
              </a:rPr>
              <a:pPr/>
              <a:t>2</a:t>
            </a:fld>
            <a:endParaRPr lang="en-US">
              <a:solidFill>
                <a:srgbClr val="000000"/>
              </a:solidFill>
            </a:endParaRPr>
          </a:p>
        </p:txBody>
      </p:sp>
      <p:sp>
        <p:nvSpPr>
          <p:cNvPr id="5122" name="Rectangle 2"/>
          <p:cNvSpPr>
            <a:spLocks noGrp="1" noRot="1" noChangeAspect="1" noChangeArrowheads="1" noTextEdit="1"/>
          </p:cNvSpPr>
          <p:nvPr>
            <p:ph type="sldImg"/>
          </p:nvPr>
        </p:nvSpPr>
        <p:spPr>
          <a:xfrm>
            <a:off x="1181100" y="696913"/>
            <a:ext cx="4649788" cy="3487737"/>
          </a:xfrm>
          <a:ln/>
        </p:spPr>
      </p:sp>
      <p:sp>
        <p:nvSpPr>
          <p:cNvPr id="5123" name="Rectangle 3"/>
          <p:cNvSpPr>
            <a:spLocks noGrp="1" noChangeArrowheads="1"/>
          </p:cNvSpPr>
          <p:nvPr>
            <p:ph type="body" idx="1"/>
          </p:nvPr>
        </p:nvSpPr>
        <p:spPr>
          <a:xfrm>
            <a:off x="935038" y="4416425"/>
            <a:ext cx="5140325" cy="4183063"/>
          </a:xfrm>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54B20-DB29-49FA-9313-B0A7BD35205D}" type="slidenum">
              <a:rPr lang="en-US">
                <a:solidFill>
                  <a:srgbClr val="000000"/>
                </a:solidFill>
              </a:rPr>
              <a:pPr/>
              <a:t>20</a:t>
            </a:fld>
            <a:endParaRPr lang="en-US">
              <a:solidFill>
                <a:srgbClr val="000000"/>
              </a:solidFill>
            </a:endParaRPr>
          </a:p>
        </p:txBody>
      </p:sp>
      <p:sp>
        <p:nvSpPr>
          <p:cNvPr id="1472514" name="Rectangle 2"/>
          <p:cNvSpPr>
            <a:spLocks noGrp="1" noRot="1" noChangeAspect="1" noChangeArrowheads="1" noTextEdit="1"/>
          </p:cNvSpPr>
          <p:nvPr>
            <p:ph type="sldImg"/>
          </p:nvPr>
        </p:nvSpPr>
        <p:spPr>
          <a:ln/>
        </p:spPr>
      </p:sp>
      <p:sp>
        <p:nvSpPr>
          <p:cNvPr id="147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65C9AA-6E49-406B-8B5C-9C572240EBC2}" type="slidenum">
              <a:rPr lang="en-US">
                <a:solidFill>
                  <a:srgbClr val="000000"/>
                </a:solidFill>
              </a:rPr>
              <a:pPr/>
              <a:t>21</a:t>
            </a:fld>
            <a:endParaRPr lang="en-US">
              <a:solidFill>
                <a:srgbClr val="000000"/>
              </a:solidFill>
            </a:endParaRPr>
          </a:p>
        </p:txBody>
      </p:sp>
      <p:sp>
        <p:nvSpPr>
          <p:cNvPr id="891906" name="Rectangle 7"/>
          <p:cNvSpPr txBox="1">
            <a:spLocks noGrp="1" noChangeArrowheads="1"/>
          </p:cNvSpPr>
          <p:nvPr/>
        </p:nvSpPr>
        <p:spPr bwMode="auto">
          <a:xfrm>
            <a:off x="3971926" y="8831265"/>
            <a:ext cx="3038475" cy="465137"/>
          </a:xfrm>
          <a:prstGeom prst="rect">
            <a:avLst/>
          </a:prstGeom>
          <a:noFill/>
          <a:ln w="9525">
            <a:noFill/>
            <a:miter lim="800000"/>
            <a:headEnd/>
            <a:tailEnd/>
          </a:ln>
        </p:spPr>
        <p:txBody>
          <a:bodyPr anchor="b"/>
          <a:lstStyle/>
          <a:p>
            <a:pPr algn="r"/>
            <a:fld id="{A4C83083-F740-4176-8210-FC5F128737DB}" type="slidenum">
              <a:rPr lang="en-US" sz="1200">
                <a:solidFill>
                  <a:srgbClr val="000000"/>
                </a:solidFill>
                <a:latin typeface="Times New Roman" pitchFamily="18" charset="0"/>
                <a:ea typeface="ＭＳ Ｐゴシック" charset="-128"/>
              </a:rPr>
              <a:pPr algn="r"/>
              <a:t>21</a:t>
            </a:fld>
            <a:endParaRPr lang="en-US" sz="1200">
              <a:solidFill>
                <a:srgbClr val="000000"/>
              </a:solidFill>
              <a:latin typeface="Times New Roman" pitchFamily="18" charset="0"/>
              <a:ea typeface="ＭＳ Ｐゴシック" charset="-128"/>
            </a:endParaRPr>
          </a:p>
        </p:txBody>
      </p:sp>
      <p:sp>
        <p:nvSpPr>
          <p:cNvPr id="891907" name="Rectangle 2"/>
          <p:cNvSpPr>
            <a:spLocks noGrp="1" noRot="1" noChangeAspect="1" noChangeArrowheads="1" noTextEdit="1"/>
          </p:cNvSpPr>
          <p:nvPr>
            <p:ph type="sldImg"/>
          </p:nvPr>
        </p:nvSpPr>
        <p:spPr>
          <a:ln/>
        </p:spPr>
      </p:sp>
      <p:sp>
        <p:nvSpPr>
          <p:cNvPr id="891908" name="Rectangle 3"/>
          <p:cNvSpPr>
            <a:spLocks noGrp="1" noChangeArrowheads="1"/>
          </p:cNvSpPr>
          <p:nvPr>
            <p:ph type="body" idx="1"/>
          </p:nvPr>
        </p:nvSpPr>
        <p:spPr>
          <a:xfrm>
            <a:off x="935039" y="4414838"/>
            <a:ext cx="5140325" cy="4184650"/>
          </a:xfrm>
        </p:spPr>
        <p:txBody>
          <a:bodyPr lIns="91440" tIns="45720" rIns="91440" bIns="45720"/>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C39EE72-446C-4E89-9D84-E30D697F6F64}" type="slidenum">
              <a:rPr lang="en-US" smtClean="0">
                <a:solidFill>
                  <a:srgbClr val="000000"/>
                </a:solidFill>
              </a:rPr>
              <a:pPr>
                <a:defRPr/>
              </a:pPr>
              <a:t>22</a:t>
            </a:fld>
            <a:endParaRPr 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32DBDB-569D-4D23-BD7C-073EA5DC607A}"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889223-7EA5-408C-987B-4F3786A641B2}" type="slidenum">
              <a:rPr lang="en-US" smtClean="0">
                <a:solidFill>
                  <a:srgbClr val="000000"/>
                </a:solidFill>
              </a:rPr>
              <a:pPr/>
              <a:t>3</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32DBDB-569D-4D23-BD7C-073EA5DC607A}" type="slidenum">
              <a:rPr lang="en-US" smtClean="0">
                <a:solidFill>
                  <a:srgbClr val="000000"/>
                </a:solidFill>
              </a:rPr>
              <a:pPr/>
              <a:t>4</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noFill/>
          <a:ln/>
        </p:spPr>
        <p:txBody>
          <a:bodyPr/>
          <a:lstStyle/>
          <a:p>
            <a:r>
              <a:rPr lang="en-US" sz="1100" smtClean="0">
                <a:latin typeface="Helvetica" charset="0"/>
              </a:rPr>
              <a:t>Notes:</a:t>
            </a:r>
          </a:p>
          <a:p>
            <a:endParaRPr lang="en-US" sz="1100" smtClean="0">
              <a:latin typeface="Helvetica" charset="0"/>
            </a:endParaRPr>
          </a:p>
          <a:p>
            <a:r>
              <a:rPr lang="en-US" sz="1100" smtClean="0">
                <a:latin typeface="Helvetica" charset="0"/>
              </a:rPr>
              <a:t>- PI Masters Forum is something from Weiler for PI-led missions</a:t>
            </a:r>
          </a:p>
          <a:p>
            <a:r>
              <a:rPr lang="en-US" sz="1100" smtClean="0">
                <a:latin typeface="Helvetica" charset="0"/>
              </a:rPr>
              <a:t>- Hearing concerning LightSquared and its impact to GPS operations, NASA testifying (Badri Younes) among other agencies to the House Science Space, and Technology Committee – Investigations and Oversight Subcommittee</a:t>
            </a:r>
          </a:p>
          <a:p>
            <a:endParaRPr lang="en-US" sz="1100" smtClean="0">
              <a:latin typeface="Helvetica" charset="0"/>
            </a:endParaRPr>
          </a:p>
          <a:p>
            <a:r>
              <a:rPr lang="en-US" sz="1100" smtClean="0">
                <a:latin typeface="Helvetica" charset="0"/>
              </a:rPr>
              <a:t>Acronyms:</a:t>
            </a:r>
          </a:p>
          <a:p>
            <a:endParaRPr lang="en-US" sz="1100" smtClean="0">
              <a:latin typeface="Helvetica" charset="0"/>
            </a:endParaRPr>
          </a:p>
          <a:p>
            <a:pPr>
              <a:lnSpc>
                <a:spcPct val="90000"/>
              </a:lnSpc>
              <a:spcBef>
                <a:spcPct val="40000"/>
              </a:spcBef>
            </a:pPr>
            <a:r>
              <a:rPr lang="en-US" sz="1100" smtClean="0">
                <a:latin typeface="Helvetica" charset="0"/>
              </a:rPr>
              <a:t>iLEAPS – </a:t>
            </a:r>
            <a:r>
              <a:rPr lang="en-US" smtClean="0"/>
              <a:t>Integrated Land Ecosystem-Atmosphere Processes Study, project of the International Geosphere-Biosphere Programme (IGBP)</a:t>
            </a:r>
            <a:endParaRPr lang="en-US" sz="1100" smtClean="0">
              <a:latin typeface="Helvetica" charset="0"/>
            </a:endParaRPr>
          </a:p>
          <a:p>
            <a:pPr>
              <a:lnSpc>
                <a:spcPct val="90000"/>
              </a:lnSpc>
              <a:spcBef>
                <a:spcPct val="40000"/>
              </a:spcBef>
            </a:pPr>
            <a:r>
              <a:rPr lang="en-US" sz="1100" smtClean="0">
                <a:latin typeface="Helvetica" charset="0"/>
              </a:rPr>
              <a:t>NYCRI – New York City Research Initiative</a:t>
            </a:r>
          </a:p>
          <a:p>
            <a:pPr>
              <a:lnSpc>
                <a:spcPct val="90000"/>
              </a:lnSpc>
              <a:spcBef>
                <a:spcPct val="40000"/>
              </a:spcBef>
            </a:pPr>
            <a:r>
              <a:rPr lang="en-US" sz="1100" smtClean="0">
                <a:latin typeface="Helvetica" charset="0"/>
              </a:rPr>
              <a:t>PEATE - Product Evaluation and Algorithm Test Elements</a:t>
            </a:r>
          </a:p>
          <a:p>
            <a:pPr>
              <a:lnSpc>
                <a:spcPct val="90000"/>
              </a:lnSpc>
              <a:spcBef>
                <a:spcPct val="40000"/>
              </a:spcBef>
            </a:pPr>
            <a:r>
              <a:rPr lang="en-US" sz="1100" smtClean="0">
                <a:latin typeface="Helvetica" charset="0"/>
              </a:rPr>
              <a:t>SCEC - </a:t>
            </a:r>
            <a:r>
              <a:rPr lang="en-US" smtClean="0"/>
              <a:t>Southern California Earthquake Center</a:t>
            </a:r>
            <a:endParaRPr lang="en-US" sz="1100" smtClean="0">
              <a:latin typeface="Helvetica" charset="0"/>
            </a:endParaRPr>
          </a:p>
          <a:p>
            <a:pPr>
              <a:lnSpc>
                <a:spcPct val="90000"/>
              </a:lnSpc>
              <a:spcBef>
                <a:spcPct val="40000"/>
              </a:spcBef>
            </a:pPr>
            <a:r>
              <a:rPr lang="en-US" sz="1100" smtClean="0">
                <a:latin typeface="Helvetica" charset="0"/>
              </a:rPr>
              <a:t>SIPS - Science Investigator-led Processing Systems</a:t>
            </a:r>
          </a:p>
          <a:p>
            <a:pPr>
              <a:lnSpc>
                <a:spcPct val="90000"/>
              </a:lnSpc>
              <a:spcBef>
                <a:spcPct val="40000"/>
              </a:spcBef>
            </a:pPr>
            <a:endParaRPr lang="en-US" sz="1100" smtClean="0">
              <a:latin typeface="Helvetica" charset="0"/>
            </a:endParaRPr>
          </a:p>
          <a:p>
            <a:pPr>
              <a:lnSpc>
                <a:spcPct val="90000"/>
              </a:lnSpc>
              <a:spcBef>
                <a:spcPct val="40000"/>
              </a:spcBef>
            </a:pPr>
            <a:endParaRPr lang="en-US" smtClean="0"/>
          </a:p>
          <a:p>
            <a:endParaRPr lang="en-US" sz="1100" smtClean="0">
              <a:latin typeface="Helvetica" charset="0"/>
            </a:endParaRPr>
          </a:p>
          <a:p>
            <a:pPr>
              <a:lnSpc>
                <a:spcPct val="90000"/>
              </a:lnSpc>
              <a:spcBef>
                <a:spcPct val="40000"/>
              </a:spcBef>
            </a:pPr>
            <a:endParaRPr lang="en-US" sz="1100" smtClean="0">
              <a:solidFill>
                <a:srgbClr val="000000"/>
              </a:solidFill>
            </a:endParaRPr>
          </a:p>
          <a:p>
            <a:endParaRPr lang="en-US" smtClean="0">
              <a:latin typeface="Helvetica" charset="0"/>
            </a:endParaRPr>
          </a:p>
        </p:txBody>
      </p:sp>
      <p:sp>
        <p:nvSpPr>
          <p:cNvPr id="15363" name="Rectangle 3"/>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endParaRPr lang="en-US" smtClean="0">
              <a:latin typeface="Arial" pitchFamily="34" charset="0"/>
              <a:ea typeface="ヒラギノ角ゴ Pro W3" charset="-128"/>
            </a:endParaRPr>
          </a:p>
        </p:txBody>
      </p:sp>
      <p:sp>
        <p:nvSpPr>
          <p:cNvPr id="4" name="Slide Number Placeholder 3"/>
          <p:cNvSpPr>
            <a:spLocks noGrp="1"/>
          </p:cNvSpPr>
          <p:nvPr>
            <p:ph type="sldNum" sz="quarter" idx="5"/>
          </p:nvPr>
        </p:nvSpPr>
        <p:spPr/>
        <p:txBody>
          <a:bodyPr/>
          <a:lstStyle/>
          <a:p>
            <a:fld id="{8CDE457D-0356-4AF7-83A5-F3BD88396068}" type="slidenum">
              <a:rPr lang="en-US">
                <a:solidFill>
                  <a:srgbClr val="000000"/>
                </a:solidFill>
              </a:rPr>
              <a:pPr/>
              <a:t>6</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smtClean="0"/>
          </a:p>
        </p:txBody>
      </p:sp>
      <p:sp>
        <p:nvSpPr>
          <p:cNvPr id="30724" name="Slide Number Placeholder 3"/>
          <p:cNvSpPr>
            <a:spLocks noGrp="1"/>
          </p:cNvSpPr>
          <p:nvPr>
            <p:ph type="sldNum" sz="quarter" idx="5"/>
          </p:nvPr>
        </p:nvSpPr>
        <p:spPr>
          <a:xfrm>
            <a:off x="3970938" y="8829967"/>
            <a:ext cx="3037840" cy="464820"/>
          </a:xfrm>
          <a:prstGeom prst="rect">
            <a:avLst/>
          </a:prstGeom>
          <a:noFill/>
        </p:spPr>
        <p:txBody>
          <a:bodyPr/>
          <a:lstStyle/>
          <a:p>
            <a:pPr eaLnBrk="1" hangingPunct="1"/>
            <a:fld id="{4F854291-765D-411F-8C0A-3F3F571EF229}" type="slidenum">
              <a:rPr lang="en-US" sz="1200" smtClean="0">
                <a:solidFill>
                  <a:srgbClr val="000000"/>
                </a:solidFill>
                <a:latin typeface="Times New Roman" charset="0"/>
                <a:ea typeface="ＭＳ Ｐゴシック" charset="-128"/>
              </a:rPr>
              <a:pPr eaLnBrk="1" hangingPunct="1"/>
              <a:t>7</a:t>
            </a:fld>
            <a:endParaRPr lang="en-US" sz="1200" smtClean="0">
              <a:solidFill>
                <a:srgbClr val="000000"/>
              </a:solidFill>
              <a:latin typeface="Times New Roman"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xfrm>
            <a:off x="3970938" y="8829967"/>
            <a:ext cx="3037840" cy="464820"/>
          </a:xfrm>
          <a:prstGeom prst="rect">
            <a:avLst/>
          </a:prstGeom>
          <a:noFill/>
        </p:spPr>
        <p:txBody>
          <a:bodyPr/>
          <a:lstStyle/>
          <a:p>
            <a:pPr eaLnBrk="1" hangingPunct="1"/>
            <a:fld id="{4F1F5CCA-B03E-40C8-8140-BC2E1D3543FC}" type="slidenum">
              <a:rPr lang="en-US" sz="1200" smtClean="0">
                <a:solidFill>
                  <a:srgbClr val="000000"/>
                </a:solidFill>
                <a:latin typeface="Times New Roman" charset="0"/>
                <a:ea typeface="ＭＳ Ｐゴシック" charset="-128"/>
              </a:rPr>
              <a:pPr eaLnBrk="1" hangingPunct="1"/>
              <a:t>8</a:t>
            </a:fld>
            <a:endParaRPr lang="en-US" sz="1200" smtClean="0">
              <a:solidFill>
                <a:srgbClr val="000000"/>
              </a:solidFill>
              <a:latin typeface="Times New Roman"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smtClean="0"/>
          </a:p>
        </p:txBody>
      </p:sp>
      <p:sp>
        <p:nvSpPr>
          <p:cNvPr id="45060" name="Slide Number Placeholder 3"/>
          <p:cNvSpPr>
            <a:spLocks noGrp="1"/>
          </p:cNvSpPr>
          <p:nvPr>
            <p:ph type="sldNum" sz="quarter" idx="5"/>
          </p:nvPr>
        </p:nvSpPr>
        <p:spPr>
          <a:xfrm>
            <a:off x="3970938" y="8829967"/>
            <a:ext cx="3037840" cy="464820"/>
          </a:xfrm>
          <a:prstGeom prst="rect">
            <a:avLst/>
          </a:prstGeom>
          <a:noFill/>
        </p:spPr>
        <p:txBody>
          <a:bodyPr/>
          <a:lstStyle/>
          <a:p>
            <a:pPr eaLnBrk="1" hangingPunct="1"/>
            <a:fld id="{5C3574C4-1FAF-45CA-86F8-1259E6CA470E}" type="slidenum">
              <a:rPr lang="en-US" sz="1200" smtClean="0">
                <a:solidFill>
                  <a:srgbClr val="000000"/>
                </a:solidFill>
                <a:latin typeface="Times New Roman" charset="0"/>
                <a:ea typeface="ＭＳ Ｐゴシック" charset="-128"/>
              </a:rPr>
              <a:pPr eaLnBrk="1" hangingPunct="1"/>
              <a:t>9</a:t>
            </a:fld>
            <a:endParaRPr lang="en-US" sz="1200" smtClean="0">
              <a:solidFill>
                <a:srgbClr val="000000"/>
              </a:solidFill>
              <a:latin typeface="Times New Roman"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40098" name="Picture 2" descr="index"/>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p:spPr>
      </p:pic>
      <p:sp>
        <p:nvSpPr>
          <p:cNvPr id="1540099" name="Rectangle 3"/>
          <p:cNvSpPr>
            <a:spLocks noGrp="1" noChangeArrowheads="1"/>
          </p:cNvSpPr>
          <p:nvPr>
            <p:ph type="ctrTitle"/>
          </p:nvPr>
        </p:nvSpPr>
        <p:spPr>
          <a:xfrm>
            <a:off x="690563" y="5516563"/>
            <a:ext cx="6138862" cy="519112"/>
          </a:xfrm>
        </p:spPr>
        <p:txBody>
          <a:bodyPr anchor="t">
            <a:spAutoFit/>
          </a:bodyPr>
          <a:lstStyle>
            <a:lvl1pPr>
              <a:defRPr sz="3300"/>
            </a:lvl1pPr>
          </a:lstStyle>
          <a:p>
            <a:r>
              <a:rPr lang="en-US"/>
              <a:t>Click to edit Master title style</a:t>
            </a:r>
          </a:p>
        </p:txBody>
      </p:sp>
      <p:sp>
        <p:nvSpPr>
          <p:cNvPr id="1540100" name="Rectangle 4"/>
          <p:cNvSpPr>
            <a:spLocks noGrp="1" noChangeArrowheads="1"/>
          </p:cNvSpPr>
          <p:nvPr>
            <p:ph type="subTitle" idx="1"/>
          </p:nvPr>
        </p:nvSpPr>
        <p:spPr>
          <a:xfrm>
            <a:off x="695325" y="6075363"/>
            <a:ext cx="6137275" cy="325437"/>
          </a:xfrm>
        </p:spPr>
        <p:txBody>
          <a:bodyPr>
            <a:spAutoFit/>
          </a:bodyPr>
          <a:lstStyle>
            <a:lvl1pPr marL="0" indent="0">
              <a:defRPr sz="1800">
                <a:solidFill>
                  <a:schemeClr val="bg1"/>
                </a:solidFill>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675" y="123825"/>
            <a:ext cx="2035175" cy="6142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0563" y="123825"/>
            <a:ext cx="5954712" cy="6142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DA20B-48F3-FE4D-BD6E-3E9E4676000C}" type="datetimeFigureOut">
              <a:rPr lang="en-US" smtClean="0">
                <a:solidFill>
                  <a:prstClr val="black">
                    <a:tint val="75000"/>
                  </a:prstClr>
                </a:solidFill>
              </a:rPr>
              <a:pPr/>
              <a:t>5/6/2012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AFE048-B217-B549-9690-ADBCA426C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6345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A88BCC3-D599-4B40-8B7C-A481B15B41F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fld id="{3012A320-CAE3-41FF-9A38-862BC61469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hangingPunct="1"/>
            <a:endParaRPr lang="en-US" sz="1800">
              <a:solidFill>
                <a:srgbClr val="000000"/>
              </a:solidFill>
              <a:latin typeface="Arial" pitchFamily="34" charset="0"/>
              <a:ea typeface="ＭＳ Ｐゴシック" charset="-128"/>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p:spPr>
        <p:txBody>
          <a:bodyPr/>
          <a:lstStyle/>
          <a:p>
            <a:pPr eaLnBrk="1" hangingPunct="1"/>
            <a:endParaRPr lang="en-US" sz="1800">
              <a:solidFill>
                <a:srgbClr val="000000"/>
              </a:solidFill>
              <a:latin typeface="Arial" pitchFamily="34" charset="0"/>
              <a:ea typeface="ＭＳ Ｐゴシック" charset="-128"/>
            </a:endParaRPr>
          </a:p>
        </p:txBody>
      </p:sp>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BB47A480-9B35-40F7-9CD3-5C0B30246AF5}"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6D0FAE-3C9C-4989-8FC1-E584BFB06E07}"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6D0FAE-3C9C-4989-8FC1-E584BFB06E07}"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6D0FAE-3C9C-4989-8FC1-E584BFB06E07}"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6D0FAE-3C9C-4989-8FC1-E584BFB06E07}"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6D0FAE-3C9C-4989-8FC1-E584BFB06E07}"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6D0FAE-3C9C-4989-8FC1-E584BFB06E07}"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6D0FAE-3C9C-4989-8FC1-E584BFB06E07}"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6D0FAE-3C9C-4989-8FC1-E584BFB06E07}"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6D0FAE-3C9C-4989-8FC1-E584BFB06E07}"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0.xml"/><Relationship Id="rId1" Type="http://schemas.openxmlformats.org/officeDocument/2006/relationships/slideLayout" Target="../slideLayouts/slideLayout20.x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image" Target="../media/image5.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9074" name="Picture 2" descr="index2"/>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
        <p:nvSpPr>
          <p:cNvPr id="1539075" name="Rectangle 3"/>
          <p:cNvSpPr>
            <a:spLocks noGrp="1" noChangeArrowheads="1"/>
          </p:cNvSpPr>
          <p:nvPr>
            <p:ph type="title"/>
          </p:nvPr>
        </p:nvSpPr>
        <p:spPr bwMode="auto">
          <a:xfrm>
            <a:off x="690563" y="123825"/>
            <a:ext cx="8142287" cy="854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9076" name="Rectangle 4"/>
          <p:cNvSpPr>
            <a:spLocks noGrp="1" noChangeArrowheads="1"/>
          </p:cNvSpPr>
          <p:nvPr>
            <p:ph type="body" idx="1"/>
          </p:nvPr>
        </p:nvSpPr>
        <p:spPr bwMode="auto">
          <a:xfrm>
            <a:off x="963613" y="1290638"/>
            <a:ext cx="7845425" cy="4975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9077" name="Rectangle 5"/>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p>
        </p:txBody>
      </p:sp>
      <p:sp>
        <p:nvSpPr>
          <p:cNvPr id="1539078" name="Rectangle 6"/>
          <p:cNvSpPr>
            <a:spLocks noChangeArrowheads="1"/>
          </p:cNvSpPr>
          <p:nvPr/>
        </p:nvSpPr>
        <p:spPr bwMode="auto">
          <a:xfrm>
            <a:off x="6908800" y="6259513"/>
            <a:ext cx="1905000" cy="354012"/>
          </a:xfrm>
          <a:prstGeom prst="rect">
            <a:avLst/>
          </a:prstGeom>
          <a:noFill/>
          <a:ln w="9525">
            <a:noFill/>
            <a:miter lim="800000"/>
            <a:headEnd/>
            <a:tailEnd/>
          </a:ln>
          <a:effectLst/>
        </p:spPr>
        <p:txBody>
          <a:bodyPr/>
          <a:lstStyle/>
          <a:p>
            <a:pPr algn="r"/>
            <a:fld id="{8454DFDE-89E5-4AE2-B06C-916BAAE55B8E}" type="slidenum">
              <a:rPr lang="en-US" sz="1400"/>
              <a:pPr algn="r"/>
              <a:t>‹#›</a:t>
            </a:fld>
            <a:endParaRPr lang="en-US" sz="1400"/>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lnSpc>
          <a:spcPct val="85000"/>
        </a:lnSpc>
        <a:spcBef>
          <a:spcPct val="0"/>
        </a:spcBef>
        <a:spcAft>
          <a:spcPct val="0"/>
        </a:spcAft>
        <a:defRPr sz="3000">
          <a:solidFill>
            <a:schemeClr val="bg1"/>
          </a:solidFill>
          <a:latin typeface="+mj-lt"/>
          <a:ea typeface="+mj-ea"/>
          <a:cs typeface="+mj-cs"/>
        </a:defRPr>
      </a:lvl1pPr>
      <a:lvl2pPr algn="l" rtl="0" fontAlgn="base">
        <a:lnSpc>
          <a:spcPct val="85000"/>
        </a:lnSpc>
        <a:spcBef>
          <a:spcPct val="0"/>
        </a:spcBef>
        <a:spcAft>
          <a:spcPct val="0"/>
        </a:spcAft>
        <a:defRPr sz="3000">
          <a:solidFill>
            <a:schemeClr val="bg1"/>
          </a:solidFill>
          <a:latin typeface="Arial" charset="0"/>
        </a:defRPr>
      </a:lvl2pPr>
      <a:lvl3pPr algn="l" rtl="0" fontAlgn="base">
        <a:lnSpc>
          <a:spcPct val="85000"/>
        </a:lnSpc>
        <a:spcBef>
          <a:spcPct val="0"/>
        </a:spcBef>
        <a:spcAft>
          <a:spcPct val="0"/>
        </a:spcAft>
        <a:defRPr sz="3000">
          <a:solidFill>
            <a:schemeClr val="bg1"/>
          </a:solidFill>
          <a:latin typeface="Arial" charset="0"/>
        </a:defRPr>
      </a:lvl3pPr>
      <a:lvl4pPr algn="l" rtl="0" fontAlgn="base">
        <a:lnSpc>
          <a:spcPct val="85000"/>
        </a:lnSpc>
        <a:spcBef>
          <a:spcPct val="0"/>
        </a:spcBef>
        <a:spcAft>
          <a:spcPct val="0"/>
        </a:spcAft>
        <a:defRPr sz="3000">
          <a:solidFill>
            <a:schemeClr val="bg1"/>
          </a:solidFill>
          <a:latin typeface="Arial" charset="0"/>
        </a:defRPr>
      </a:lvl4pPr>
      <a:lvl5pPr algn="l" rtl="0" fontAlgn="base">
        <a:lnSpc>
          <a:spcPct val="85000"/>
        </a:lnSpc>
        <a:spcBef>
          <a:spcPct val="0"/>
        </a:spcBef>
        <a:spcAft>
          <a:spcPct val="0"/>
        </a:spcAft>
        <a:defRPr sz="3000">
          <a:solidFill>
            <a:schemeClr val="bg1"/>
          </a:solidFill>
          <a:latin typeface="Arial" charset="0"/>
        </a:defRPr>
      </a:lvl5pPr>
      <a:lvl6pPr marL="457200" algn="l" rtl="0" fontAlgn="base">
        <a:lnSpc>
          <a:spcPct val="85000"/>
        </a:lnSpc>
        <a:spcBef>
          <a:spcPct val="0"/>
        </a:spcBef>
        <a:spcAft>
          <a:spcPct val="0"/>
        </a:spcAft>
        <a:defRPr sz="3000">
          <a:solidFill>
            <a:schemeClr val="bg1"/>
          </a:solidFill>
          <a:latin typeface="Arial" charset="0"/>
        </a:defRPr>
      </a:lvl6pPr>
      <a:lvl7pPr marL="914400" algn="l" rtl="0" fontAlgn="base">
        <a:lnSpc>
          <a:spcPct val="85000"/>
        </a:lnSpc>
        <a:spcBef>
          <a:spcPct val="0"/>
        </a:spcBef>
        <a:spcAft>
          <a:spcPct val="0"/>
        </a:spcAft>
        <a:defRPr sz="3000">
          <a:solidFill>
            <a:schemeClr val="bg1"/>
          </a:solidFill>
          <a:latin typeface="Arial" charset="0"/>
        </a:defRPr>
      </a:lvl7pPr>
      <a:lvl8pPr marL="1371600" algn="l" rtl="0" fontAlgn="base">
        <a:lnSpc>
          <a:spcPct val="85000"/>
        </a:lnSpc>
        <a:spcBef>
          <a:spcPct val="0"/>
        </a:spcBef>
        <a:spcAft>
          <a:spcPct val="0"/>
        </a:spcAft>
        <a:defRPr sz="3000">
          <a:solidFill>
            <a:schemeClr val="bg1"/>
          </a:solidFill>
          <a:latin typeface="Arial" charset="0"/>
        </a:defRPr>
      </a:lvl8pPr>
      <a:lvl9pPr marL="1828800" algn="l" rtl="0" fontAlgn="base">
        <a:lnSpc>
          <a:spcPct val="85000"/>
        </a:lnSpc>
        <a:spcBef>
          <a:spcPct val="0"/>
        </a:spcBef>
        <a:spcAft>
          <a:spcPct val="0"/>
        </a:spcAft>
        <a:defRPr sz="3000">
          <a:solidFill>
            <a:schemeClr val="bg1"/>
          </a:solidFill>
          <a:latin typeface="Arial" charset="0"/>
        </a:defRPr>
      </a:lvl9pPr>
    </p:titleStyle>
    <p:bodyStyle>
      <a:lvl1pPr marL="282575" indent="-282575" algn="l" rtl="0" fontAlgn="base">
        <a:lnSpc>
          <a:spcPct val="85000"/>
        </a:lnSpc>
        <a:spcBef>
          <a:spcPct val="20000"/>
        </a:spcBef>
        <a:spcAft>
          <a:spcPct val="0"/>
        </a:spcAft>
        <a:buClr>
          <a:schemeClr val="bg1"/>
        </a:buClr>
        <a:buFont typeface="Wingdings" pitchFamily="2" charset="2"/>
        <a:defRPr sz="2000">
          <a:solidFill>
            <a:schemeClr val="tx1"/>
          </a:solidFill>
          <a:latin typeface="+mn-lt"/>
          <a:ea typeface="+mn-ea"/>
          <a:cs typeface="+mn-cs"/>
        </a:defRPr>
      </a:lvl1pPr>
      <a:lvl2pPr marL="636588" indent="-239713" algn="l" rtl="0" fontAlgn="base">
        <a:lnSpc>
          <a:spcPct val="85000"/>
        </a:lnSpc>
        <a:spcBef>
          <a:spcPct val="20000"/>
        </a:spcBef>
        <a:spcAft>
          <a:spcPct val="0"/>
        </a:spcAft>
        <a:buFont typeface="Times" pitchFamily="-16" charset="0"/>
        <a:buChar char="•"/>
        <a:defRPr sz="2000">
          <a:solidFill>
            <a:schemeClr val="tx1"/>
          </a:solidFill>
          <a:latin typeface="+mn-lt"/>
        </a:defRPr>
      </a:lvl2pPr>
      <a:lvl3pPr marL="917575" indent="-166688" algn="l" rtl="0" fontAlgn="base">
        <a:lnSpc>
          <a:spcPct val="85000"/>
        </a:lnSpc>
        <a:spcBef>
          <a:spcPct val="20000"/>
        </a:spcBef>
        <a:spcAft>
          <a:spcPct val="0"/>
        </a:spcAft>
        <a:buChar char="•"/>
        <a:defRPr sz="2000">
          <a:solidFill>
            <a:schemeClr val="tx1"/>
          </a:solidFill>
          <a:latin typeface="+mn-lt"/>
        </a:defRPr>
      </a:lvl3pPr>
      <a:lvl4pPr marL="1255713" indent="-223838" algn="l" rtl="0" fontAlgn="base">
        <a:lnSpc>
          <a:spcPct val="85000"/>
        </a:lnSpc>
        <a:spcBef>
          <a:spcPct val="20000"/>
        </a:spcBef>
        <a:spcAft>
          <a:spcPct val="0"/>
        </a:spcAft>
        <a:buChar char="–"/>
        <a:defRPr sz="2000">
          <a:solidFill>
            <a:schemeClr val="tx1"/>
          </a:solidFill>
          <a:latin typeface="+mn-lt"/>
        </a:defRPr>
      </a:lvl4pPr>
      <a:lvl5pPr marL="1593850" indent="-223838" algn="l" rtl="0" fontAlgn="base">
        <a:lnSpc>
          <a:spcPct val="85000"/>
        </a:lnSpc>
        <a:spcBef>
          <a:spcPct val="20000"/>
        </a:spcBef>
        <a:spcAft>
          <a:spcPct val="0"/>
        </a:spcAft>
        <a:buChar char="»"/>
        <a:defRPr sz="2000">
          <a:solidFill>
            <a:schemeClr val="tx1"/>
          </a:solidFill>
          <a:latin typeface="+mn-lt"/>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499225" y="6300788"/>
            <a:ext cx="1905000" cy="354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pitchFamily="34" charset="0"/>
              </a:defRPr>
            </a:lvl1pPr>
          </a:lstStyle>
          <a:p>
            <a:pPr>
              <a:defRPr/>
            </a:pPr>
            <a:fld id="{91F34665-B2AA-4023-B5C3-ECD77439B47C}" type="slidenum">
              <a:rPr lang="en-US">
                <a:solidFill>
                  <a:srgbClr val="000000"/>
                </a:solidFill>
                <a:ea typeface="ＭＳ Ｐゴシック" charset="-128"/>
              </a:rPr>
              <a:pPr>
                <a:defRPr/>
              </a:pPr>
              <a:t>‹#›</a:t>
            </a:fld>
            <a:endParaRPr lang="en-US">
              <a:solidFill>
                <a:srgbClr val="000000"/>
              </a:solidFill>
              <a:ea typeface="ＭＳ Ｐゴシック" charset="-128"/>
            </a:endParaRPr>
          </a:p>
        </p:txBody>
      </p:sp>
      <p:sp>
        <p:nvSpPr>
          <p:cNvPr id="1027" name="Rectangle 15"/>
          <p:cNvSpPr>
            <a:spLocks noGrp="1" noChangeArrowheads="1"/>
          </p:cNvSpPr>
          <p:nvPr>
            <p:ph type="title"/>
          </p:nvPr>
        </p:nvSpPr>
        <p:spPr bwMode="auto">
          <a:xfrm>
            <a:off x="1263650" y="74613"/>
            <a:ext cx="7664450"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963613" y="1290638"/>
            <a:ext cx="7845425" cy="5137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algn="ctr">
              <a:defRPr/>
            </a:pPr>
            <a:endParaRPr lang="en-US" sz="2800" b="1">
              <a:solidFill>
                <a:srgbClr val="000000"/>
              </a:solidFill>
              <a:ea typeface="ＭＳ Ｐゴシック" charset="-128"/>
            </a:endParaRPr>
          </a:p>
        </p:txBody>
      </p:sp>
      <p:sp>
        <p:nvSpPr>
          <p:cNvPr id="1062" name="Rectangle 38">
            <a:hlinkClick r:id="" action="ppaction://hlinkshowjump?jump=lastslide"/>
          </p:cNvPr>
          <p:cNvSpPr>
            <a:spLocks noChangeArrowheads="1"/>
          </p:cNvSpPr>
          <p:nvPr userDrawn="1"/>
        </p:nvSpPr>
        <p:spPr bwMode="auto">
          <a:xfrm>
            <a:off x="8932863" y="0"/>
            <a:ext cx="211137" cy="254000"/>
          </a:xfrm>
          <a:prstGeom prst="rect">
            <a:avLst/>
          </a:prstGeom>
          <a:solidFill>
            <a:schemeClr val="accent1">
              <a:alpha val="0"/>
            </a:schemeClr>
          </a:solidFill>
          <a:ln w="9525">
            <a:noFill/>
            <a:miter lim="800000"/>
            <a:headEnd/>
            <a:tailEnd/>
          </a:ln>
          <a:effectLst/>
        </p:spPr>
        <p:txBody>
          <a:bodyPr wrap="none" anchor="ctr"/>
          <a:lstStyle/>
          <a:p>
            <a:pPr algn="ctr">
              <a:defRPr/>
            </a:pPr>
            <a:endParaRPr lang="en-US" sz="2800" b="1">
              <a:solidFill>
                <a:srgbClr val="000000"/>
              </a:solidFill>
              <a:ea typeface="ＭＳ Ｐゴシック" charset="-128"/>
            </a:endParaRPr>
          </a:p>
        </p:txBody>
      </p:sp>
      <p:pic>
        <p:nvPicPr>
          <p:cNvPr id="1031" name="Picture 48"/>
          <p:cNvPicPr>
            <a:picLocks noChangeAspect="1" noChangeArrowheads="1"/>
          </p:cNvPicPr>
          <p:nvPr userDrawn="1"/>
        </p:nvPicPr>
        <p:blipFill>
          <a:blip r:embed="rId4" cstate="print"/>
          <a:srcRect/>
          <a:stretch>
            <a:fillRect/>
          </a:stretch>
        </p:blipFill>
        <p:spPr bwMode="auto">
          <a:xfrm>
            <a:off x="0" y="0"/>
            <a:ext cx="9145588" cy="6859588"/>
          </a:xfrm>
          <a:prstGeom prst="rect">
            <a:avLst/>
          </a:prstGeom>
          <a:noFill/>
          <a:ln w="9525">
            <a:noFill/>
            <a:miter lim="800000"/>
            <a:headEnd/>
            <a:tailEnd/>
          </a:ln>
        </p:spPr>
      </p:pic>
      <p:sp>
        <p:nvSpPr>
          <p:cNvPr id="1074" name="Oval 50"/>
          <p:cNvSpPr>
            <a:spLocks noChangeArrowheads="1"/>
          </p:cNvSpPr>
          <p:nvPr userDrawn="1"/>
        </p:nvSpPr>
        <p:spPr bwMode="auto">
          <a:xfrm>
            <a:off x="214313" y="5857875"/>
            <a:ext cx="928687" cy="1000125"/>
          </a:xfrm>
          <a:prstGeom prst="ellipse">
            <a:avLst/>
          </a:prstGeom>
          <a:solidFill>
            <a:srgbClr val="D9D9D9"/>
          </a:solidFill>
          <a:ln w="9525">
            <a:noFill/>
            <a:round/>
            <a:headEnd/>
            <a:tailEnd/>
          </a:ln>
          <a:effectLst/>
        </p:spPr>
        <p:txBody>
          <a:bodyPr wrap="none" anchor="ctr"/>
          <a:lstStyle/>
          <a:p>
            <a:pPr algn="ctr">
              <a:defRPr/>
            </a:pPr>
            <a:endParaRPr lang="en-US" sz="2800" b="1">
              <a:solidFill>
                <a:srgbClr val="000000"/>
              </a:solidFill>
              <a:ea typeface="ＭＳ Ｐゴシック" charset="-128"/>
            </a:endParaRPr>
          </a:p>
        </p:txBody>
      </p:sp>
      <p:pic>
        <p:nvPicPr>
          <p:cNvPr id="1033" name="Picture 52" descr="nasa_flat"/>
          <p:cNvPicPr>
            <a:picLocks noChangeAspect="1" noChangeArrowheads="1"/>
          </p:cNvPicPr>
          <p:nvPr userDrawn="1"/>
        </p:nvPicPr>
        <p:blipFill>
          <a:blip r:embed="rId5" cstate="print"/>
          <a:srcRect/>
          <a:stretch>
            <a:fillRect/>
          </a:stretch>
        </p:blipFill>
        <p:spPr bwMode="auto">
          <a:xfrm>
            <a:off x="223838" y="174625"/>
            <a:ext cx="74930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2" r:id="rId1"/>
  </p:sldLayoutIdLst>
  <p:transition/>
  <p:hf hdr="0" ftr="0" dt="0"/>
  <p:txStyles>
    <p:titleStyle>
      <a:lvl1pPr algn="l" rtl="0" eaLnBrk="0" fontAlgn="base" hangingPunct="0">
        <a:lnSpc>
          <a:spcPct val="85000"/>
        </a:lnSpc>
        <a:spcBef>
          <a:spcPct val="0"/>
        </a:spcBef>
        <a:spcAft>
          <a:spcPct val="0"/>
        </a:spcAft>
        <a:defRPr sz="3200" b="1">
          <a:solidFill>
            <a:srgbClr val="184B81"/>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3200" b="1">
          <a:solidFill>
            <a:srgbClr val="184B81"/>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3200" b="1">
          <a:solidFill>
            <a:srgbClr val="184B81"/>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3200" b="1">
          <a:solidFill>
            <a:srgbClr val="184B81"/>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3200" b="1">
          <a:solidFill>
            <a:srgbClr val="184B81"/>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3200" b="1">
          <a:solidFill>
            <a:srgbClr val="184B81"/>
          </a:solidFill>
          <a:latin typeface="Arial" charset="0"/>
        </a:defRPr>
      </a:lvl6pPr>
      <a:lvl7pPr marL="914400" algn="l" rtl="0" fontAlgn="base">
        <a:lnSpc>
          <a:spcPct val="85000"/>
        </a:lnSpc>
        <a:spcBef>
          <a:spcPct val="0"/>
        </a:spcBef>
        <a:spcAft>
          <a:spcPct val="0"/>
        </a:spcAft>
        <a:defRPr sz="3200" b="1">
          <a:solidFill>
            <a:srgbClr val="184B81"/>
          </a:solidFill>
          <a:latin typeface="Arial" charset="0"/>
        </a:defRPr>
      </a:lvl7pPr>
      <a:lvl8pPr marL="1371600" algn="l" rtl="0" fontAlgn="base">
        <a:lnSpc>
          <a:spcPct val="85000"/>
        </a:lnSpc>
        <a:spcBef>
          <a:spcPct val="0"/>
        </a:spcBef>
        <a:spcAft>
          <a:spcPct val="0"/>
        </a:spcAft>
        <a:defRPr sz="3200" b="1">
          <a:solidFill>
            <a:srgbClr val="184B81"/>
          </a:solidFill>
          <a:latin typeface="Arial" charset="0"/>
        </a:defRPr>
      </a:lvl8pPr>
      <a:lvl9pPr marL="1828800" algn="l" rtl="0" fontAlgn="base">
        <a:lnSpc>
          <a:spcPct val="85000"/>
        </a:lnSpc>
        <a:spcBef>
          <a:spcPct val="0"/>
        </a:spcBef>
        <a:spcAft>
          <a:spcPct val="0"/>
        </a:spcAft>
        <a:defRPr sz="3200" b="1">
          <a:solidFill>
            <a:srgbClr val="184B81"/>
          </a:solidFill>
          <a:latin typeface="Arial" charset="0"/>
        </a:defRPr>
      </a:lvl9pPr>
    </p:titleStyle>
    <p:bodyStyle>
      <a:lvl1pPr marL="282575" indent="-282575" algn="l" rtl="0" eaLnBrk="0" fontAlgn="base" hangingPunct="0">
        <a:lnSpc>
          <a:spcPct val="85000"/>
        </a:lnSpc>
        <a:spcBef>
          <a:spcPct val="20000"/>
        </a:spcBef>
        <a:spcAft>
          <a:spcPct val="0"/>
        </a:spcAft>
        <a:buFont typeface="Wingdings" pitchFamily="2" charset="2"/>
        <a:buBlip>
          <a:blip r:embed="rId6"/>
        </a:buBlip>
        <a:defRPr sz="2000">
          <a:solidFill>
            <a:schemeClr val="tx1"/>
          </a:solidFill>
          <a:latin typeface="+mn-lt"/>
          <a:ea typeface="ＭＳ Ｐゴシック" charset="-128"/>
          <a:cs typeface="ＭＳ Ｐゴシック" charset="-128"/>
        </a:defRPr>
      </a:lvl1pPr>
      <a:lvl2pPr marL="636588" indent="-239713" algn="l" rtl="0" eaLnBrk="0" fontAlgn="base" hangingPunct="0">
        <a:lnSpc>
          <a:spcPct val="85000"/>
        </a:lnSpc>
        <a:spcBef>
          <a:spcPct val="20000"/>
        </a:spcBef>
        <a:spcAft>
          <a:spcPct val="0"/>
        </a:spcAft>
        <a:buFont typeface="Times" charset="0"/>
        <a:buChar char="•"/>
        <a:defRPr sz="2000">
          <a:solidFill>
            <a:schemeClr val="tx1"/>
          </a:solidFill>
          <a:latin typeface="+mn-lt"/>
          <a:ea typeface="ＭＳ Ｐゴシック"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66800" y="152400"/>
            <a:ext cx="7772400" cy="685800"/>
          </a:xfrm>
          <a:prstGeom prst="rect">
            <a:avLst/>
          </a:prstGeom>
          <a:noFill/>
          <a:ln w="9525">
            <a:noFill/>
            <a:miter lim="800000"/>
            <a:headEnd/>
            <a:tailEnd/>
          </a:ln>
        </p:spPr>
        <p:txBody>
          <a:bodyPr vert="horz" wrap="square" lIns="96981" tIns="48491" rIns="96981" bIns="48491" numCol="1" anchor="ctr" anchorCtr="0" compatLnSpc="1">
            <a:prstTxWarp prst="textNoShape">
              <a:avLst/>
            </a:prstTxWarp>
          </a:bodyPr>
          <a:lstStyle/>
          <a:p>
            <a:pPr lvl="0"/>
            <a:r>
              <a:rPr lang="en-US" smtClean="0"/>
              <a:t>Click to edit Master title style</a:t>
            </a:r>
          </a:p>
        </p:txBody>
      </p:sp>
      <p:sp>
        <p:nvSpPr>
          <p:cNvPr id="1027" name="Rectangle 5"/>
          <p:cNvSpPr>
            <a:spLocks noGrp="1" noChangeArrowheads="1"/>
          </p:cNvSpPr>
          <p:nvPr>
            <p:ph type="body" idx="1"/>
          </p:nvPr>
        </p:nvSpPr>
        <p:spPr bwMode="auto">
          <a:xfrm>
            <a:off x="228600" y="1066800"/>
            <a:ext cx="8610600" cy="5334000"/>
          </a:xfrm>
          <a:prstGeom prst="rect">
            <a:avLst/>
          </a:prstGeom>
          <a:noFill/>
          <a:ln w="9525">
            <a:noFill/>
            <a:miter lim="800000"/>
            <a:headEnd/>
            <a:tailEnd/>
          </a:ln>
        </p:spPr>
        <p:txBody>
          <a:bodyPr vert="horz" wrap="square" lIns="96981" tIns="48491" rIns="96981" bIns="4849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094" name="Rectangle 6"/>
          <p:cNvSpPr>
            <a:spLocks noGrp="1" noChangeArrowheads="1"/>
          </p:cNvSpPr>
          <p:nvPr>
            <p:ph type="dt" sz="half" idx="2"/>
          </p:nvPr>
        </p:nvSpPr>
        <p:spPr bwMode="auto">
          <a:xfrm>
            <a:off x="6951663" y="6653213"/>
            <a:ext cx="2005012" cy="204787"/>
          </a:xfrm>
          <a:prstGeom prst="rect">
            <a:avLst/>
          </a:prstGeom>
          <a:noFill/>
          <a:ln w="9525">
            <a:noFill/>
            <a:miter lim="800000"/>
            <a:headEnd/>
            <a:tailEnd/>
          </a:ln>
          <a:effectLst/>
        </p:spPr>
        <p:txBody>
          <a:bodyPr vert="horz" wrap="square" lIns="96981" tIns="48491" rIns="96981" bIns="48491" numCol="1" anchor="t" anchorCtr="0" compatLnSpc="1">
            <a:prstTxWarp prst="textNoShape">
              <a:avLst/>
            </a:prstTxWarp>
          </a:bodyPr>
          <a:lstStyle>
            <a:lvl1pPr algn="r" eaLnBrk="0" hangingPunct="0">
              <a:defRPr sz="1000">
                <a:latin typeface="Arial" charset="0"/>
                <a:ea typeface="+mn-ea"/>
                <a:cs typeface="+mn-cs"/>
              </a:defRPr>
            </a:lvl1pPr>
          </a:lstStyle>
          <a:p>
            <a:pPr>
              <a:defRPr/>
            </a:pPr>
            <a:endParaRPr lang="en-US">
              <a:solidFill>
                <a:srgbClr val="000000"/>
              </a:solidFill>
            </a:endParaRPr>
          </a:p>
        </p:txBody>
      </p:sp>
      <p:sp>
        <p:nvSpPr>
          <p:cNvPr id="89095" name="Rectangle 7"/>
          <p:cNvSpPr>
            <a:spLocks noGrp="1" noChangeArrowheads="1"/>
          </p:cNvSpPr>
          <p:nvPr>
            <p:ph type="ftr" sz="quarter" idx="3"/>
          </p:nvPr>
        </p:nvSpPr>
        <p:spPr bwMode="auto">
          <a:xfrm>
            <a:off x="3048000" y="6613525"/>
            <a:ext cx="3048000" cy="244475"/>
          </a:xfrm>
          <a:prstGeom prst="rect">
            <a:avLst/>
          </a:prstGeom>
          <a:noFill/>
          <a:ln w="9525">
            <a:noFill/>
            <a:miter lim="800000"/>
            <a:headEnd/>
            <a:tailEnd/>
          </a:ln>
          <a:effectLst/>
        </p:spPr>
        <p:txBody>
          <a:bodyPr vert="horz" wrap="square" lIns="96981" tIns="48491" rIns="96981" bIns="48491" numCol="1" anchor="t" anchorCtr="0" compatLnSpc="1">
            <a:prstTxWarp prst="textNoShape">
              <a:avLst/>
            </a:prstTxWarp>
          </a:bodyPr>
          <a:lstStyle>
            <a:lvl1pPr algn="ctr" eaLnBrk="0" hangingPunct="0">
              <a:defRPr sz="1000"/>
            </a:lvl1pPr>
          </a:lstStyle>
          <a:p>
            <a:fld id="{80A5704A-41B0-40C5-810F-0875A5D91479}" type="slidenum">
              <a:rPr lang="en-US">
                <a:solidFill>
                  <a:srgbClr val="000000"/>
                </a:solidFill>
                <a:latin typeface="Arial" pitchFamily="34" charset="0"/>
                <a:ea typeface="ヒラギノ角ゴ Pro W3" charset="-128"/>
              </a:rPr>
              <a:pPr/>
              <a:t>‹#›</a:t>
            </a:fld>
            <a:endParaRPr lang="en-US">
              <a:solidFill>
                <a:srgbClr val="000000"/>
              </a:solidFill>
              <a:latin typeface="Arial" pitchFamily="34" charset="0"/>
              <a:ea typeface="ヒラギノ角ゴ Pro W3" charset="-128"/>
            </a:endParaRPr>
          </a:p>
        </p:txBody>
      </p:sp>
      <p:pic>
        <p:nvPicPr>
          <p:cNvPr id="1030" name="Picture 8"/>
          <p:cNvPicPr>
            <a:picLocks noChangeAspect="1" noChangeArrowheads="1"/>
          </p:cNvPicPr>
          <p:nvPr/>
        </p:nvPicPr>
        <p:blipFill>
          <a:blip r:embed="rId3" cstate="print"/>
          <a:srcRect/>
          <a:stretch>
            <a:fillRect/>
          </a:stretch>
        </p:blipFill>
        <p:spPr bwMode="auto">
          <a:xfrm>
            <a:off x="33338" y="50800"/>
            <a:ext cx="957262" cy="819150"/>
          </a:xfrm>
          <a:prstGeom prst="rect">
            <a:avLst/>
          </a:prstGeom>
          <a:noFill/>
          <a:ln w="9525">
            <a:noFill/>
            <a:miter lim="800000"/>
            <a:headEnd/>
            <a:tailEnd/>
          </a:ln>
        </p:spPr>
      </p:pic>
      <p:sp>
        <p:nvSpPr>
          <p:cNvPr id="89097" name="Line 9"/>
          <p:cNvSpPr>
            <a:spLocks noChangeShapeType="1"/>
          </p:cNvSpPr>
          <p:nvPr/>
        </p:nvSpPr>
        <p:spPr bwMode="auto">
          <a:xfrm>
            <a:off x="152400" y="914400"/>
            <a:ext cx="8839200" cy="0"/>
          </a:xfrm>
          <a:prstGeom prst="line">
            <a:avLst/>
          </a:prstGeom>
          <a:noFill/>
          <a:ln w="28575" cmpd="thinThick">
            <a:solidFill>
              <a:srgbClr val="0000FF"/>
            </a:solidFill>
            <a:round/>
            <a:headEnd/>
            <a:tailEnd/>
          </a:ln>
          <a:effectLst/>
        </p:spPr>
        <p:txBody>
          <a:bodyPr wrap="none" anchor="ctr"/>
          <a:lstStyle/>
          <a:p>
            <a:pPr eaLnBrk="1" hangingPunct="1">
              <a:defRPr/>
            </a:pPr>
            <a:endParaRPr lang="en-US" sz="1800">
              <a:solidFill>
                <a:srgbClr val="000000"/>
              </a:solidFill>
              <a:ea typeface="ヒラギノ角ゴ Pro W3" charset="-128"/>
            </a:endParaRPr>
          </a:p>
        </p:txBody>
      </p:sp>
    </p:spTree>
  </p:cSld>
  <p:clrMap bg1="lt1" tx1="dk1" bg2="lt2" tx2="dk2" accent1="accent1" accent2="accent2" accent3="accent3" accent4="accent4" accent5="accent5" accent6="accent6" hlink="hlink" folHlink="folHlink"/>
  <p:sldLayoutIdLst>
    <p:sldLayoutId id="2147483804" r:id="rId1"/>
  </p:sldLayoutIdLst>
  <p:hf sldNum="0" hdr="0" dt="0"/>
  <p:txStyles>
    <p:titleStyle>
      <a:lvl1pPr algn="ctr" rtl="0" eaLnBrk="0" fontAlgn="base" hangingPunct="0">
        <a:spcBef>
          <a:spcPct val="0"/>
        </a:spcBef>
        <a:spcAft>
          <a:spcPct val="0"/>
        </a:spcAft>
        <a:defRPr sz="2800" b="1">
          <a:solidFill>
            <a:schemeClr val="tx1"/>
          </a:solidFill>
          <a:latin typeface="+mj-lt"/>
          <a:ea typeface="ヒラギノ角ゴ Pro W3" pitchFamily="-108" charset="-128"/>
          <a:cs typeface="ヒラギノ角ゴ Pro W3" pitchFamily="-108" charset="-128"/>
        </a:defRPr>
      </a:lvl1pPr>
      <a:lvl2pPr algn="ctr" rtl="0" eaLnBrk="0" fontAlgn="base" hangingPunct="0">
        <a:spcBef>
          <a:spcPct val="0"/>
        </a:spcBef>
        <a:spcAft>
          <a:spcPct val="0"/>
        </a:spcAft>
        <a:defRPr sz="2800" b="1">
          <a:solidFill>
            <a:schemeClr val="tx1"/>
          </a:solidFill>
          <a:latin typeface="Arial" charset="0"/>
          <a:ea typeface="ヒラギノ角ゴ Pro W3" pitchFamily="-108" charset="-128"/>
          <a:cs typeface="ヒラギノ角ゴ Pro W3" pitchFamily="-108" charset="-128"/>
        </a:defRPr>
      </a:lvl2pPr>
      <a:lvl3pPr algn="ctr" rtl="0" eaLnBrk="0" fontAlgn="base" hangingPunct="0">
        <a:spcBef>
          <a:spcPct val="0"/>
        </a:spcBef>
        <a:spcAft>
          <a:spcPct val="0"/>
        </a:spcAft>
        <a:defRPr sz="2800" b="1">
          <a:solidFill>
            <a:schemeClr val="tx1"/>
          </a:solidFill>
          <a:latin typeface="Arial" charset="0"/>
          <a:ea typeface="ヒラギノ角ゴ Pro W3" pitchFamily="-108" charset="-128"/>
          <a:cs typeface="ヒラギノ角ゴ Pro W3" pitchFamily="-108" charset="-128"/>
        </a:defRPr>
      </a:lvl3pPr>
      <a:lvl4pPr algn="ctr" rtl="0" eaLnBrk="0" fontAlgn="base" hangingPunct="0">
        <a:spcBef>
          <a:spcPct val="0"/>
        </a:spcBef>
        <a:spcAft>
          <a:spcPct val="0"/>
        </a:spcAft>
        <a:defRPr sz="2800" b="1">
          <a:solidFill>
            <a:schemeClr val="tx1"/>
          </a:solidFill>
          <a:latin typeface="Arial" charset="0"/>
          <a:ea typeface="ヒラギノ角ゴ Pro W3" pitchFamily="-108" charset="-128"/>
          <a:cs typeface="ヒラギノ角ゴ Pro W3" pitchFamily="-108" charset="-128"/>
        </a:defRPr>
      </a:lvl4pPr>
      <a:lvl5pPr algn="ctr" rtl="0" eaLnBrk="0" fontAlgn="base" hangingPunct="0">
        <a:spcBef>
          <a:spcPct val="0"/>
        </a:spcBef>
        <a:spcAft>
          <a:spcPct val="0"/>
        </a:spcAft>
        <a:defRPr sz="2800" b="1">
          <a:solidFill>
            <a:schemeClr val="tx1"/>
          </a:solidFill>
          <a:latin typeface="Arial" charset="0"/>
          <a:ea typeface="ヒラギノ角ゴ Pro W3" pitchFamily="-108" charset="-128"/>
          <a:cs typeface="ヒラギノ角ゴ Pro W3" pitchFamily="-108" charset="-128"/>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ts val="100"/>
        </a:spcBef>
        <a:spcAft>
          <a:spcPct val="0"/>
        </a:spcAft>
        <a:buClr>
          <a:srgbClr val="660066"/>
        </a:buClr>
        <a:buSzPct val="75000"/>
        <a:buFont typeface="Wingdings" pitchFamily="2" charset="2"/>
        <a:buChar char=""/>
        <a:defRPr sz="2400">
          <a:solidFill>
            <a:schemeClr val="tx1"/>
          </a:solidFill>
          <a:latin typeface="+mn-lt"/>
          <a:ea typeface="ヒラギノ角ゴ Pro W3" pitchFamily="-108" charset="-128"/>
          <a:cs typeface="ヒラギノ角ゴ Pro W3" pitchFamily="-108" charset="-128"/>
        </a:defRPr>
      </a:lvl1pPr>
      <a:lvl2pPr marL="722313" indent="-257175" algn="l" rtl="0" eaLnBrk="0" fontAlgn="base" hangingPunct="0">
        <a:spcBef>
          <a:spcPts val="100"/>
        </a:spcBef>
        <a:spcAft>
          <a:spcPct val="0"/>
        </a:spcAft>
        <a:buSzPct val="100000"/>
        <a:buChar char="–"/>
        <a:defRPr sz="2000">
          <a:solidFill>
            <a:schemeClr val="tx1"/>
          </a:solidFill>
          <a:latin typeface="+mn-lt"/>
          <a:ea typeface="ヒラギノ角ゴ Pro W3" charset="-128"/>
        </a:defRPr>
      </a:lvl2pPr>
      <a:lvl3pPr marL="1073150" indent="-230188" algn="l" rtl="0" eaLnBrk="0" fontAlgn="base" hangingPunct="0">
        <a:spcBef>
          <a:spcPts val="100"/>
        </a:spcBef>
        <a:spcAft>
          <a:spcPct val="0"/>
        </a:spcAft>
        <a:buSzPct val="100000"/>
        <a:buChar char="•"/>
        <a:defRPr>
          <a:solidFill>
            <a:schemeClr val="tx1"/>
          </a:solidFill>
          <a:latin typeface="+mn-lt"/>
          <a:ea typeface="ＭＳ Ｐゴシック" pitchFamily="-108" charset="-128"/>
          <a:cs typeface="ＭＳ Ｐゴシック" pitchFamily="-65" charset="-128"/>
        </a:defRPr>
      </a:lvl3pPr>
      <a:lvl4pPr marL="1420813" indent="-227013" algn="l" rtl="0" eaLnBrk="0" fontAlgn="base" hangingPunct="0">
        <a:spcBef>
          <a:spcPts val="100"/>
        </a:spcBef>
        <a:spcAft>
          <a:spcPct val="0"/>
        </a:spcAft>
        <a:buSzPct val="100000"/>
        <a:buChar char="–"/>
        <a:defRPr sz="1600">
          <a:solidFill>
            <a:schemeClr val="tx1"/>
          </a:solidFill>
          <a:latin typeface="+mn-lt"/>
          <a:ea typeface="ＭＳ Ｐゴシック" pitchFamily="-108" charset="-128"/>
        </a:defRPr>
      </a:lvl4pPr>
      <a:lvl5pPr marL="1771650" indent="-228600" algn="l" rtl="0" eaLnBrk="0" fontAlgn="base" hangingPunct="0">
        <a:spcBef>
          <a:spcPts val="100"/>
        </a:spcBef>
        <a:spcAft>
          <a:spcPct val="0"/>
        </a:spcAft>
        <a:buSzPct val="100000"/>
        <a:buChar char="»"/>
        <a:defRPr sz="1600">
          <a:solidFill>
            <a:schemeClr val="tx1"/>
          </a:solidFill>
          <a:latin typeface="+mn-lt"/>
          <a:ea typeface="ヒラギノ角ゴ Pro W3" charset="-128"/>
          <a:cs typeface="ヒラギノ角ゴ Pro W3" charset="-128"/>
        </a:defRPr>
      </a:lvl5pPr>
      <a:lvl6pPr marL="2228850" indent="-228600" algn="l" rtl="0" fontAlgn="base">
        <a:spcBef>
          <a:spcPct val="20000"/>
        </a:spcBef>
        <a:spcAft>
          <a:spcPct val="0"/>
        </a:spcAft>
        <a:buSzPct val="100000"/>
        <a:buChar char="»"/>
        <a:defRPr sz="1600">
          <a:solidFill>
            <a:schemeClr val="tx1"/>
          </a:solidFill>
          <a:latin typeface="+mn-lt"/>
          <a:ea typeface="ヒラギノ角ゴ Pro W3" charset="-128"/>
        </a:defRPr>
      </a:lvl6pPr>
      <a:lvl7pPr marL="2686050" indent="-228600" algn="l" rtl="0" fontAlgn="base">
        <a:spcBef>
          <a:spcPct val="20000"/>
        </a:spcBef>
        <a:spcAft>
          <a:spcPct val="0"/>
        </a:spcAft>
        <a:buSzPct val="100000"/>
        <a:buChar char="»"/>
        <a:defRPr sz="1600">
          <a:solidFill>
            <a:schemeClr val="tx1"/>
          </a:solidFill>
          <a:latin typeface="+mn-lt"/>
          <a:ea typeface="ヒラギノ角ゴ Pro W3" charset="-128"/>
        </a:defRPr>
      </a:lvl7pPr>
      <a:lvl8pPr marL="3143250" indent="-228600" algn="l" rtl="0" fontAlgn="base">
        <a:spcBef>
          <a:spcPct val="20000"/>
        </a:spcBef>
        <a:spcAft>
          <a:spcPct val="0"/>
        </a:spcAft>
        <a:buSzPct val="100000"/>
        <a:buChar char="»"/>
        <a:defRPr sz="1600">
          <a:solidFill>
            <a:schemeClr val="tx1"/>
          </a:solidFill>
          <a:latin typeface="+mn-lt"/>
          <a:ea typeface="ヒラギノ角ゴ Pro W3" charset="-128"/>
        </a:defRPr>
      </a:lvl8pPr>
      <a:lvl9pPr marL="3600450" indent="-228600" algn="l" rtl="0" fontAlgn="base">
        <a:spcBef>
          <a:spcPct val="20000"/>
        </a:spcBef>
        <a:spcAft>
          <a:spcPct val="0"/>
        </a:spcAft>
        <a:buSzPct val="100000"/>
        <a:buChar char="»"/>
        <a:defRPr sz="1600">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95" name="Picture 71" descr="index2"/>
          <p:cNvPicPr>
            <a:picLocks noChangeAspect="1" noChangeArrowheads="1"/>
          </p:cNvPicPr>
          <p:nvPr/>
        </p:nvPicPr>
        <p:blipFill>
          <a:blip r:embed="rId3" cstate="print"/>
          <a:srcRect/>
          <a:stretch>
            <a:fillRect/>
          </a:stretch>
        </p:blipFill>
        <p:spPr bwMode="auto">
          <a:xfrm>
            <a:off x="0" y="0"/>
            <a:ext cx="9145588" cy="6859588"/>
          </a:xfrm>
          <a:prstGeom prst="rect">
            <a:avLst/>
          </a:prstGeom>
          <a:noFill/>
        </p:spPr>
      </p:pic>
      <p:sp>
        <p:nvSpPr>
          <p:cNvPr id="1039" name="Rectangle 15"/>
          <p:cNvSpPr>
            <a:spLocks noGrp="1" noChangeArrowheads="1"/>
          </p:cNvSpPr>
          <p:nvPr>
            <p:ph type="title"/>
          </p:nvPr>
        </p:nvSpPr>
        <p:spPr bwMode="auto">
          <a:xfrm>
            <a:off x="690563" y="123825"/>
            <a:ext cx="8142287" cy="854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1" name="Rectangle 17"/>
          <p:cNvSpPr>
            <a:spLocks noGrp="1" noChangeArrowheads="1"/>
          </p:cNvSpPr>
          <p:nvPr>
            <p:ph type="body" idx="1"/>
          </p:nvPr>
        </p:nvSpPr>
        <p:spPr bwMode="auto">
          <a:xfrm>
            <a:off x="963613" y="1290638"/>
            <a:ext cx="7845425" cy="4975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endParaRPr>
          </a:p>
        </p:txBody>
      </p:sp>
      <p:sp>
        <p:nvSpPr>
          <p:cNvPr id="1098" name="Rectangle 74"/>
          <p:cNvSpPr>
            <a:spLocks noChangeArrowheads="1"/>
          </p:cNvSpPr>
          <p:nvPr/>
        </p:nvSpPr>
        <p:spPr bwMode="auto">
          <a:xfrm>
            <a:off x="6908800" y="6259513"/>
            <a:ext cx="1905000" cy="354012"/>
          </a:xfrm>
          <a:prstGeom prst="rect">
            <a:avLst/>
          </a:prstGeom>
          <a:noFill/>
          <a:ln w="9525">
            <a:noFill/>
            <a:miter lim="800000"/>
            <a:headEnd/>
            <a:tailEnd/>
          </a:ln>
          <a:effectLst/>
        </p:spPr>
        <p:txBody>
          <a:bodyPr/>
          <a:lstStyle/>
          <a:p>
            <a:pPr algn="r"/>
            <a:fld id="{4DD36DC4-F754-4076-92A4-3A7E9E169573}" type="slidenum">
              <a:rPr lang="en-US" sz="1400">
                <a:solidFill>
                  <a:srgbClr val="000000"/>
                </a:solidFill>
              </a:rPr>
              <a:pPr algn="r"/>
              <a:t>‹#›</a:t>
            </a:fld>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807" r:id="rId1"/>
  </p:sldLayoutIdLst>
  <p:transition/>
  <p:txStyles>
    <p:titleStyle>
      <a:lvl1pPr algn="l" rtl="0" fontAlgn="base">
        <a:lnSpc>
          <a:spcPct val="85000"/>
        </a:lnSpc>
        <a:spcBef>
          <a:spcPct val="0"/>
        </a:spcBef>
        <a:spcAft>
          <a:spcPct val="0"/>
        </a:spcAft>
        <a:defRPr sz="3000">
          <a:solidFill>
            <a:schemeClr val="bg1"/>
          </a:solidFill>
          <a:latin typeface="+mj-lt"/>
          <a:ea typeface="+mj-ea"/>
          <a:cs typeface="+mj-cs"/>
        </a:defRPr>
      </a:lvl1pPr>
      <a:lvl2pPr algn="l" rtl="0" fontAlgn="base">
        <a:lnSpc>
          <a:spcPct val="85000"/>
        </a:lnSpc>
        <a:spcBef>
          <a:spcPct val="0"/>
        </a:spcBef>
        <a:spcAft>
          <a:spcPct val="0"/>
        </a:spcAft>
        <a:defRPr sz="3000">
          <a:solidFill>
            <a:schemeClr val="bg1"/>
          </a:solidFill>
          <a:latin typeface="Arial" charset="0"/>
        </a:defRPr>
      </a:lvl2pPr>
      <a:lvl3pPr algn="l" rtl="0" fontAlgn="base">
        <a:lnSpc>
          <a:spcPct val="85000"/>
        </a:lnSpc>
        <a:spcBef>
          <a:spcPct val="0"/>
        </a:spcBef>
        <a:spcAft>
          <a:spcPct val="0"/>
        </a:spcAft>
        <a:defRPr sz="3000">
          <a:solidFill>
            <a:schemeClr val="bg1"/>
          </a:solidFill>
          <a:latin typeface="Arial" charset="0"/>
        </a:defRPr>
      </a:lvl3pPr>
      <a:lvl4pPr algn="l" rtl="0" fontAlgn="base">
        <a:lnSpc>
          <a:spcPct val="85000"/>
        </a:lnSpc>
        <a:spcBef>
          <a:spcPct val="0"/>
        </a:spcBef>
        <a:spcAft>
          <a:spcPct val="0"/>
        </a:spcAft>
        <a:defRPr sz="3000">
          <a:solidFill>
            <a:schemeClr val="bg1"/>
          </a:solidFill>
          <a:latin typeface="Arial" charset="0"/>
        </a:defRPr>
      </a:lvl4pPr>
      <a:lvl5pPr algn="l" rtl="0" fontAlgn="base">
        <a:lnSpc>
          <a:spcPct val="85000"/>
        </a:lnSpc>
        <a:spcBef>
          <a:spcPct val="0"/>
        </a:spcBef>
        <a:spcAft>
          <a:spcPct val="0"/>
        </a:spcAft>
        <a:defRPr sz="3000">
          <a:solidFill>
            <a:schemeClr val="bg1"/>
          </a:solidFill>
          <a:latin typeface="Arial" charset="0"/>
        </a:defRPr>
      </a:lvl5pPr>
      <a:lvl6pPr marL="457200" algn="l" rtl="0" fontAlgn="base">
        <a:lnSpc>
          <a:spcPct val="85000"/>
        </a:lnSpc>
        <a:spcBef>
          <a:spcPct val="0"/>
        </a:spcBef>
        <a:spcAft>
          <a:spcPct val="0"/>
        </a:spcAft>
        <a:defRPr sz="3000">
          <a:solidFill>
            <a:schemeClr val="bg1"/>
          </a:solidFill>
          <a:latin typeface="Arial" charset="0"/>
        </a:defRPr>
      </a:lvl6pPr>
      <a:lvl7pPr marL="914400" algn="l" rtl="0" fontAlgn="base">
        <a:lnSpc>
          <a:spcPct val="85000"/>
        </a:lnSpc>
        <a:spcBef>
          <a:spcPct val="0"/>
        </a:spcBef>
        <a:spcAft>
          <a:spcPct val="0"/>
        </a:spcAft>
        <a:defRPr sz="3000">
          <a:solidFill>
            <a:schemeClr val="bg1"/>
          </a:solidFill>
          <a:latin typeface="Arial" charset="0"/>
        </a:defRPr>
      </a:lvl7pPr>
      <a:lvl8pPr marL="1371600" algn="l" rtl="0" fontAlgn="base">
        <a:lnSpc>
          <a:spcPct val="85000"/>
        </a:lnSpc>
        <a:spcBef>
          <a:spcPct val="0"/>
        </a:spcBef>
        <a:spcAft>
          <a:spcPct val="0"/>
        </a:spcAft>
        <a:defRPr sz="3000">
          <a:solidFill>
            <a:schemeClr val="bg1"/>
          </a:solidFill>
          <a:latin typeface="Arial" charset="0"/>
        </a:defRPr>
      </a:lvl8pPr>
      <a:lvl9pPr marL="1828800" algn="l" rtl="0" fontAlgn="base">
        <a:lnSpc>
          <a:spcPct val="85000"/>
        </a:lnSpc>
        <a:spcBef>
          <a:spcPct val="0"/>
        </a:spcBef>
        <a:spcAft>
          <a:spcPct val="0"/>
        </a:spcAft>
        <a:defRPr sz="3000">
          <a:solidFill>
            <a:schemeClr val="bg1"/>
          </a:solidFill>
          <a:latin typeface="Arial" charset="0"/>
        </a:defRPr>
      </a:lvl9pPr>
    </p:titleStyle>
    <p:bodyStyle>
      <a:lvl1pPr marL="282575" indent="-282575" algn="l" rtl="0" fontAlgn="base">
        <a:lnSpc>
          <a:spcPct val="85000"/>
        </a:lnSpc>
        <a:spcBef>
          <a:spcPct val="20000"/>
        </a:spcBef>
        <a:spcAft>
          <a:spcPct val="0"/>
        </a:spcAft>
        <a:buClr>
          <a:schemeClr val="bg1"/>
        </a:buClr>
        <a:buFont typeface="Wingdings" pitchFamily="2" charset="2"/>
        <a:defRPr sz="2000">
          <a:solidFill>
            <a:schemeClr val="tx1"/>
          </a:solidFill>
          <a:latin typeface="+mn-lt"/>
          <a:ea typeface="+mn-ea"/>
          <a:cs typeface="+mn-cs"/>
        </a:defRPr>
      </a:lvl1pPr>
      <a:lvl2pPr marL="636588" indent="-239713" algn="l" rtl="0" fontAlgn="base">
        <a:lnSpc>
          <a:spcPct val="85000"/>
        </a:lnSpc>
        <a:spcBef>
          <a:spcPct val="20000"/>
        </a:spcBef>
        <a:spcAft>
          <a:spcPct val="0"/>
        </a:spcAft>
        <a:buFont typeface="Times" pitchFamily="-16" charset="0"/>
        <a:buChar char="•"/>
        <a:defRPr sz="2000">
          <a:solidFill>
            <a:schemeClr val="tx1"/>
          </a:solidFill>
          <a:latin typeface="+mn-lt"/>
        </a:defRPr>
      </a:lvl2pPr>
      <a:lvl3pPr marL="917575" indent="-166688" algn="l" rtl="0" fontAlgn="base">
        <a:lnSpc>
          <a:spcPct val="85000"/>
        </a:lnSpc>
        <a:spcBef>
          <a:spcPct val="20000"/>
        </a:spcBef>
        <a:spcAft>
          <a:spcPct val="0"/>
        </a:spcAft>
        <a:buChar char="•"/>
        <a:defRPr sz="2000">
          <a:solidFill>
            <a:schemeClr val="tx1"/>
          </a:solidFill>
          <a:latin typeface="+mn-lt"/>
        </a:defRPr>
      </a:lvl3pPr>
      <a:lvl4pPr marL="1255713" indent="-223838" algn="l" rtl="0" fontAlgn="base">
        <a:lnSpc>
          <a:spcPct val="85000"/>
        </a:lnSpc>
        <a:spcBef>
          <a:spcPct val="20000"/>
        </a:spcBef>
        <a:spcAft>
          <a:spcPct val="0"/>
        </a:spcAft>
        <a:buChar char="–"/>
        <a:defRPr sz="2000">
          <a:solidFill>
            <a:schemeClr val="tx1"/>
          </a:solidFill>
          <a:latin typeface="+mn-lt"/>
        </a:defRPr>
      </a:lvl4pPr>
      <a:lvl5pPr marL="1593850" indent="-223838" algn="l" rtl="0" fontAlgn="base">
        <a:lnSpc>
          <a:spcPct val="85000"/>
        </a:lnSpc>
        <a:spcBef>
          <a:spcPct val="20000"/>
        </a:spcBef>
        <a:spcAft>
          <a:spcPct val="0"/>
        </a:spcAft>
        <a:buChar char="»"/>
        <a:defRPr sz="2000">
          <a:solidFill>
            <a:schemeClr val="tx1"/>
          </a:solidFill>
          <a:latin typeface="+mn-lt"/>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95" name="Picture 71" descr="index2"/>
          <p:cNvPicPr>
            <a:picLocks noChangeAspect="1" noChangeArrowheads="1"/>
          </p:cNvPicPr>
          <p:nvPr/>
        </p:nvPicPr>
        <p:blipFill>
          <a:blip r:embed="rId3" cstate="print"/>
          <a:srcRect/>
          <a:stretch>
            <a:fillRect/>
          </a:stretch>
        </p:blipFill>
        <p:spPr bwMode="auto">
          <a:xfrm>
            <a:off x="0" y="0"/>
            <a:ext cx="9145588" cy="6859588"/>
          </a:xfrm>
          <a:prstGeom prst="rect">
            <a:avLst/>
          </a:prstGeom>
          <a:noFill/>
        </p:spPr>
      </p:pic>
      <p:sp>
        <p:nvSpPr>
          <p:cNvPr id="1039" name="Rectangle 15"/>
          <p:cNvSpPr>
            <a:spLocks noGrp="1" noChangeArrowheads="1"/>
          </p:cNvSpPr>
          <p:nvPr>
            <p:ph type="title"/>
          </p:nvPr>
        </p:nvSpPr>
        <p:spPr bwMode="auto">
          <a:xfrm>
            <a:off x="690563" y="123825"/>
            <a:ext cx="8142287" cy="854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1" name="Rectangle 17"/>
          <p:cNvSpPr>
            <a:spLocks noGrp="1" noChangeArrowheads="1"/>
          </p:cNvSpPr>
          <p:nvPr>
            <p:ph type="body" idx="1"/>
          </p:nvPr>
        </p:nvSpPr>
        <p:spPr bwMode="auto">
          <a:xfrm>
            <a:off x="963613" y="1290638"/>
            <a:ext cx="7845425" cy="4975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endParaRPr>
          </a:p>
        </p:txBody>
      </p:sp>
      <p:sp>
        <p:nvSpPr>
          <p:cNvPr id="1098" name="Rectangle 74"/>
          <p:cNvSpPr>
            <a:spLocks noChangeArrowheads="1"/>
          </p:cNvSpPr>
          <p:nvPr/>
        </p:nvSpPr>
        <p:spPr bwMode="auto">
          <a:xfrm>
            <a:off x="6908800" y="6259513"/>
            <a:ext cx="1905000" cy="354012"/>
          </a:xfrm>
          <a:prstGeom prst="rect">
            <a:avLst/>
          </a:prstGeom>
          <a:noFill/>
          <a:ln w="9525">
            <a:noFill/>
            <a:miter lim="800000"/>
            <a:headEnd/>
            <a:tailEnd/>
          </a:ln>
          <a:effectLst/>
        </p:spPr>
        <p:txBody>
          <a:bodyPr/>
          <a:lstStyle/>
          <a:p>
            <a:pPr algn="r"/>
            <a:fld id="{4DD36DC4-F754-4076-92A4-3A7E9E169573}" type="slidenum">
              <a:rPr lang="en-US" sz="1400">
                <a:solidFill>
                  <a:srgbClr val="000000"/>
                </a:solidFill>
              </a:rPr>
              <a:pPr algn="r"/>
              <a:t>‹#›</a:t>
            </a:fld>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809" r:id="rId1"/>
  </p:sldLayoutIdLst>
  <p:transition/>
  <p:txStyles>
    <p:titleStyle>
      <a:lvl1pPr algn="l" rtl="0" fontAlgn="base">
        <a:lnSpc>
          <a:spcPct val="85000"/>
        </a:lnSpc>
        <a:spcBef>
          <a:spcPct val="0"/>
        </a:spcBef>
        <a:spcAft>
          <a:spcPct val="0"/>
        </a:spcAft>
        <a:defRPr sz="3000">
          <a:solidFill>
            <a:schemeClr val="bg1"/>
          </a:solidFill>
          <a:latin typeface="+mj-lt"/>
          <a:ea typeface="+mj-ea"/>
          <a:cs typeface="+mj-cs"/>
        </a:defRPr>
      </a:lvl1pPr>
      <a:lvl2pPr algn="l" rtl="0" fontAlgn="base">
        <a:lnSpc>
          <a:spcPct val="85000"/>
        </a:lnSpc>
        <a:spcBef>
          <a:spcPct val="0"/>
        </a:spcBef>
        <a:spcAft>
          <a:spcPct val="0"/>
        </a:spcAft>
        <a:defRPr sz="3000">
          <a:solidFill>
            <a:schemeClr val="bg1"/>
          </a:solidFill>
          <a:latin typeface="Arial" charset="0"/>
        </a:defRPr>
      </a:lvl2pPr>
      <a:lvl3pPr algn="l" rtl="0" fontAlgn="base">
        <a:lnSpc>
          <a:spcPct val="85000"/>
        </a:lnSpc>
        <a:spcBef>
          <a:spcPct val="0"/>
        </a:spcBef>
        <a:spcAft>
          <a:spcPct val="0"/>
        </a:spcAft>
        <a:defRPr sz="3000">
          <a:solidFill>
            <a:schemeClr val="bg1"/>
          </a:solidFill>
          <a:latin typeface="Arial" charset="0"/>
        </a:defRPr>
      </a:lvl3pPr>
      <a:lvl4pPr algn="l" rtl="0" fontAlgn="base">
        <a:lnSpc>
          <a:spcPct val="85000"/>
        </a:lnSpc>
        <a:spcBef>
          <a:spcPct val="0"/>
        </a:spcBef>
        <a:spcAft>
          <a:spcPct val="0"/>
        </a:spcAft>
        <a:defRPr sz="3000">
          <a:solidFill>
            <a:schemeClr val="bg1"/>
          </a:solidFill>
          <a:latin typeface="Arial" charset="0"/>
        </a:defRPr>
      </a:lvl4pPr>
      <a:lvl5pPr algn="l" rtl="0" fontAlgn="base">
        <a:lnSpc>
          <a:spcPct val="85000"/>
        </a:lnSpc>
        <a:spcBef>
          <a:spcPct val="0"/>
        </a:spcBef>
        <a:spcAft>
          <a:spcPct val="0"/>
        </a:spcAft>
        <a:defRPr sz="3000">
          <a:solidFill>
            <a:schemeClr val="bg1"/>
          </a:solidFill>
          <a:latin typeface="Arial" charset="0"/>
        </a:defRPr>
      </a:lvl5pPr>
      <a:lvl6pPr marL="457200" algn="l" rtl="0" fontAlgn="base">
        <a:lnSpc>
          <a:spcPct val="85000"/>
        </a:lnSpc>
        <a:spcBef>
          <a:spcPct val="0"/>
        </a:spcBef>
        <a:spcAft>
          <a:spcPct val="0"/>
        </a:spcAft>
        <a:defRPr sz="3000">
          <a:solidFill>
            <a:schemeClr val="bg1"/>
          </a:solidFill>
          <a:latin typeface="Arial" charset="0"/>
        </a:defRPr>
      </a:lvl6pPr>
      <a:lvl7pPr marL="914400" algn="l" rtl="0" fontAlgn="base">
        <a:lnSpc>
          <a:spcPct val="85000"/>
        </a:lnSpc>
        <a:spcBef>
          <a:spcPct val="0"/>
        </a:spcBef>
        <a:spcAft>
          <a:spcPct val="0"/>
        </a:spcAft>
        <a:defRPr sz="3000">
          <a:solidFill>
            <a:schemeClr val="bg1"/>
          </a:solidFill>
          <a:latin typeface="Arial" charset="0"/>
        </a:defRPr>
      </a:lvl7pPr>
      <a:lvl8pPr marL="1371600" algn="l" rtl="0" fontAlgn="base">
        <a:lnSpc>
          <a:spcPct val="85000"/>
        </a:lnSpc>
        <a:spcBef>
          <a:spcPct val="0"/>
        </a:spcBef>
        <a:spcAft>
          <a:spcPct val="0"/>
        </a:spcAft>
        <a:defRPr sz="3000">
          <a:solidFill>
            <a:schemeClr val="bg1"/>
          </a:solidFill>
          <a:latin typeface="Arial" charset="0"/>
        </a:defRPr>
      </a:lvl8pPr>
      <a:lvl9pPr marL="1828800" algn="l" rtl="0" fontAlgn="base">
        <a:lnSpc>
          <a:spcPct val="85000"/>
        </a:lnSpc>
        <a:spcBef>
          <a:spcPct val="0"/>
        </a:spcBef>
        <a:spcAft>
          <a:spcPct val="0"/>
        </a:spcAft>
        <a:defRPr sz="3000">
          <a:solidFill>
            <a:schemeClr val="bg1"/>
          </a:solidFill>
          <a:latin typeface="Arial" charset="0"/>
        </a:defRPr>
      </a:lvl9pPr>
    </p:titleStyle>
    <p:bodyStyle>
      <a:lvl1pPr marL="282575" indent="-282575" algn="l" rtl="0" fontAlgn="base">
        <a:lnSpc>
          <a:spcPct val="85000"/>
        </a:lnSpc>
        <a:spcBef>
          <a:spcPct val="20000"/>
        </a:spcBef>
        <a:spcAft>
          <a:spcPct val="0"/>
        </a:spcAft>
        <a:buClr>
          <a:schemeClr val="bg1"/>
        </a:buClr>
        <a:buFont typeface="Wingdings" pitchFamily="2" charset="2"/>
        <a:defRPr sz="2000">
          <a:solidFill>
            <a:schemeClr val="tx1"/>
          </a:solidFill>
          <a:latin typeface="+mn-lt"/>
          <a:ea typeface="+mn-ea"/>
          <a:cs typeface="+mn-cs"/>
        </a:defRPr>
      </a:lvl1pPr>
      <a:lvl2pPr marL="636588" indent="-239713" algn="l" rtl="0" fontAlgn="base">
        <a:lnSpc>
          <a:spcPct val="85000"/>
        </a:lnSpc>
        <a:spcBef>
          <a:spcPct val="20000"/>
        </a:spcBef>
        <a:spcAft>
          <a:spcPct val="0"/>
        </a:spcAft>
        <a:buFont typeface="Times" pitchFamily="-16" charset="0"/>
        <a:buChar char="•"/>
        <a:defRPr sz="2000">
          <a:solidFill>
            <a:schemeClr val="tx1"/>
          </a:solidFill>
          <a:latin typeface="+mn-lt"/>
        </a:defRPr>
      </a:lvl2pPr>
      <a:lvl3pPr marL="917575" indent="-166688" algn="l" rtl="0" fontAlgn="base">
        <a:lnSpc>
          <a:spcPct val="85000"/>
        </a:lnSpc>
        <a:spcBef>
          <a:spcPct val="20000"/>
        </a:spcBef>
        <a:spcAft>
          <a:spcPct val="0"/>
        </a:spcAft>
        <a:buChar char="•"/>
        <a:defRPr sz="2000">
          <a:solidFill>
            <a:schemeClr val="tx1"/>
          </a:solidFill>
          <a:latin typeface="+mn-lt"/>
        </a:defRPr>
      </a:lvl3pPr>
      <a:lvl4pPr marL="1255713" indent="-223838" algn="l" rtl="0" fontAlgn="base">
        <a:lnSpc>
          <a:spcPct val="85000"/>
        </a:lnSpc>
        <a:spcBef>
          <a:spcPct val="20000"/>
        </a:spcBef>
        <a:spcAft>
          <a:spcPct val="0"/>
        </a:spcAft>
        <a:buChar char="–"/>
        <a:defRPr sz="2000">
          <a:solidFill>
            <a:schemeClr val="tx1"/>
          </a:solidFill>
          <a:latin typeface="+mn-lt"/>
        </a:defRPr>
      </a:lvl4pPr>
      <a:lvl5pPr marL="1593850" indent="-223838" algn="l" rtl="0" fontAlgn="base">
        <a:lnSpc>
          <a:spcPct val="85000"/>
        </a:lnSpc>
        <a:spcBef>
          <a:spcPct val="20000"/>
        </a:spcBef>
        <a:spcAft>
          <a:spcPct val="0"/>
        </a:spcAft>
        <a:buChar char="»"/>
        <a:defRPr sz="2000">
          <a:solidFill>
            <a:schemeClr val="tx1"/>
          </a:solidFill>
          <a:latin typeface="+mn-lt"/>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eaLnBrk="1" hangingPunct="1">
              <a:defRPr/>
            </a:pPr>
            <a:endParaRPr lang="en-US" altLang="en-US">
              <a:solidFill>
                <a:srgbClr val="000000"/>
              </a:solidFill>
              <a:ea typeface="ＭＳ Ｐゴシック" charset="-128"/>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eaLnBrk="1" hangingPunct="1">
              <a:defRPr/>
            </a:pPr>
            <a:endParaRPr lang="en-US" altLang="en-US">
              <a:solidFill>
                <a:srgbClr val="000000"/>
              </a:solidFill>
              <a:ea typeface="ＭＳ Ｐゴシック" charset="-128"/>
            </a:endParaRP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eaLnBrk="1" hangingPunct="1">
              <a:defRPr/>
            </a:pPr>
            <a:fld id="{000123F7-9A42-4D41-A66A-33EC58816524}" type="slidenum">
              <a:rPr lang="en-US" altLang="en-US">
                <a:solidFill>
                  <a:srgbClr val="000000"/>
                </a:solidFill>
                <a:ea typeface="ＭＳ Ｐゴシック" charset="-128"/>
              </a:rPr>
              <a:pPr eaLnBrk="1" hangingPunct="1">
                <a:defRPr/>
              </a:pPr>
              <a:t>‹#›</a:t>
            </a:fld>
            <a:endParaRPr lang="en-US" altLang="en-US">
              <a:solidFill>
                <a:srgbClr val="000000"/>
              </a:solidFill>
              <a:ea typeface="ＭＳ Ｐゴシック" charset="-128"/>
            </a:endParaRPr>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eaLnBrk="1" hangingPunct="1"/>
            <a:endParaRPr lang="en-US" sz="1800">
              <a:solidFill>
                <a:srgbClr val="000000"/>
              </a:solidFill>
              <a:latin typeface="Arial" pitchFamily="34" charset="0"/>
              <a:ea typeface="ＭＳ Ｐゴシック" charset="-128"/>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eaLnBrk="1" hangingPunct="1"/>
            <a:endParaRPr lang="en-US" sz="1800">
              <a:solidFill>
                <a:srgbClr val="000000"/>
              </a:solidFill>
              <a:latin typeface="Arial" pitchFamily="34"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eaLnBrk="1" hangingPunct="1">
              <a:defRPr/>
            </a:pPr>
            <a:endParaRPr lang="en-US" altLang="en-US">
              <a:solidFill>
                <a:srgbClr val="000000"/>
              </a:solidFill>
              <a:ea typeface="ＭＳ Ｐゴシック" charset="-128"/>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eaLnBrk="1" hangingPunct="1">
              <a:defRPr/>
            </a:pPr>
            <a:endParaRPr lang="en-US" altLang="en-US">
              <a:solidFill>
                <a:srgbClr val="000000"/>
              </a:solidFill>
              <a:ea typeface="ＭＳ Ｐゴシック" charset="-128"/>
            </a:endParaRP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eaLnBrk="1" hangingPunct="1">
              <a:defRPr/>
            </a:pPr>
            <a:fld id="{000123F7-9A42-4D41-A66A-33EC58816524}" type="slidenum">
              <a:rPr lang="en-US" altLang="en-US">
                <a:solidFill>
                  <a:srgbClr val="000000"/>
                </a:solidFill>
                <a:ea typeface="ＭＳ Ｐゴシック" charset="-128"/>
              </a:rPr>
              <a:pPr eaLnBrk="1" hangingPunct="1">
                <a:defRPr/>
              </a:pPr>
              <a:t>‹#›</a:t>
            </a:fld>
            <a:endParaRPr lang="en-US" altLang="en-US">
              <a:solidFill>
                <a:srgbClr val="000000"/>
              </a:solidFill>
              <a:ea typeface="ＭＳ Ｐゴシック" charset="-128"/>
            </a:endParaRPr>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eaLnBrk="1" hangingPunct="1"/>
            <a:endParaRPr lang="en-US" sz="1800">
              <a:solidFill>
                <a:srgbClr val="000000"/>
              </a:solidFill>
              <a:latin typeface="Arial" pitchFamily="34" charset="0"/>
              <a:ea typeface="ＭＳ Ｐゴシック" charset="-128"/>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eaLnBrk="1" hangingPunct="1"/>
            <a:endParaRPr lang="en-US" sz="1800">
              <a:solidFill>
                <a:srgbClr val="000000"/>
              </a:solidFill>
              <a:latin typeface="Arial" pitchFamily="34"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817"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eaLnBrk="1" hangingPunct="1">
              <a:defRPr/>
            </a:pPr>
            <a:endParaRPr lang="en-US" altLang="en-US">
              <a:solidFill>
                <a:srgbClr val="000000"/>
              </a:solidFill>
              <a:ea typeface="ＭＳ Ｐゴシック" charset="-128"/>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eaLnBrk="1" hangingPunct="1">
              <a:defRPr/>
            </a:pPr>
            <a:endParaRPr lang="en-US" altLang="en-US">
              <a:solidFill>
                <a:srgbClr val="000000"/>
              </a:solidFill>
              <a:ea typeface="ＭＳ Ｐゴシック" charset="-128"/>
            </a:endParaRP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eaLnBrk="1" hangingPunct="1">
              <a:defRPr/>
            </a:pPr>
            <a:fld id="{000123F7-9A42-4D41-A66A-33EC58816524}" type="slidenum">
              <a:rPr lang="en-US" altLang="en-US">
                <a:solidFill>
                  <a:srgbClr val="000000"/>
                </a:solidFill>
                <a:ea typeface="ＭＳ Ｐゴシック" charset="-128"/>
              </a:rPr>
              <a:pPr eaLnBrk="1" hangingPunct="1">
                <a:defRPr/>
              </a:pPr>
              <a:t>‹#›</a:t>
            </a:fld>
            <a:endParaRPr lang="en-US" altLang="en-US">
              <a:solidFill>
                <a:srgbClr val="000000"/>
              </a:solidFill>
              <a:ea typeface="ＭＳ Ｐゴシック" charset="-128"/>
            </a:endParaRPr>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eaLnBrk="1" hangingPunct="1"/>
            <a:endParaRPr lang="en-US" sz="1800">
              <a:solidFill>
                <a:srgbClr val="000000"/>
              </a:solidFill>
              <a:latin typeface="Arial" pitchFamily="34" charset="0"/>
              <a:ea typeface="ＭＳ Ｐゴシック" charset="-128"/>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eaLnBrk="1" hangingPunct="1"/>
            <a:endParaRPr lang="en-US" sz="1800">
              <a:solidFill>
                <a:srgbClr val="000000"/>
              </a:solidFill>
              <a:latin typeface="Arial" pitchFamily="34"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819"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eaLnBrk="1" hangingPunct="1">
              <a:defRPr/>
            </a:pPr>
            <a:endParaRPr lang="en-US" altLang="en-US">
              <a:solidFill>
                <a:srgbClr val="000000"/>
              </a:solidFill>
              <a:ea typeface="ＭＳ Ｐゴシック" charset="-128"/>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eaLnBrk="1" hangingPunct="1">
              <a:defRPr/>
            </a:pPr>
            <a:endParaRPr lang="en-US" altLang="en-US">
              <a:solidFill>
                <a:srgbClr val="000000"/>
              </a:solidFill>
              <a:ea typeface="ＭＳ Ｐゴシック" charset="-128"/>
            </a:endParaRP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eaLnBrk="1" hangingPunct="1">
              <a:defRPr/>
            </a:pPr>
            <a:fld id="{000123F7-9A42-4D41-A66A-33EC58816524}" type="slidenum">
              <a:rPr lang="en-US" altLang="en-US">
                <a:solidFill>
                  <a:srgbClr val="000000"/>
                </a:solidFill>
                <a:ea typeface="ＭＳ Ｐゴシック" charset="-128"/>
              </a:rPr>
              <a:pPr eaLnBrk="1" hangingPunct="1">
                <a:defRPr/>
              </a:pPr>
              <a:t>‹#›</a:t>
            </a:fld>
            <a:endParaRPr lang="en-US" altLang="en-US">
              <a:solidFill>
                <a:srgbClr val="000000"/>
              </a:solidFill>
              <a:ea typeface="ＭＳ Ｐゴシック" charset="-128"/>
            </a:endParaRPr>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eaLnBrk="1" hangingPunct="1"/>
            <a:endParaRPr lang="en-US" sz="1800">
              <a:solidFill>
                <a:srgbClr val="000000"/>
              </a:solidFill>
              <a:latin typeface="Arial" pitchFamily="34" charset="0"/>
              <a:ea typeface="ＭＳ Ｐゴシック" charset="-128"/>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eaLnBrk="1" hangingPunct="1"/>
            <a:endParaRPr lang="en-US" sz="1800">
              <a:solidFill>
                <a:srgbClr val="000000"/>
              </a:solidFill>
              <a:latin typeface="Arial" pitchFamily="34"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821"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eaLnBrk="1" hangingPunct="1">
              <a:defRPr/>
            </a:pPr>
            <a:endParaRPr lang="en-US" altLang="en-US">
              <a:solidFill>
                <a:srgbClr val="000000"/>
              </a:solidFill>
              <a:ea typeface="ＭＳ Ｐゴシック" charset="-128"/>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eaLnBrk="1" hangingPunct="1">
              <a:defRPr/>
            </a:pPr>
            <a:endParaRPr lang="en-US" altLang="en-US">
              <a:solidFill>
                <a:srgbClr val="000000"/>
              </a:solidFill>
              <a:ea typeface="ＭＳ Ｐゴシック" charset="-128"/>
            </a:endParaRP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eaLnBrk="1" hangingPunct="1">
              <a:defRPr/>
            </a:pPr>
            <a:fld id="{000123F7-9A42-4D41-A66A-33EC58816524}" type="slidenum">
              <a:rPr lang="en-US" altLang="en-US">
                <a:solidFill>
                  <a:srgbClr val="000000"/>
                </a:solidFill>
                <a:ea typeface="ＭＳ Ｐゴシック" charset="-128"/>
              </a:rPr>
              <a:pPr eaLnBrk="1" hangingPunct="1">
                <a:defRPr/>
              </a:pPr>
              <a:t>‹#›</a:t>
            </a:fld>
            <a:endParaRPr lang="en-US" altLang="en-US">
              <a:solidFill>
                <a:srgbClr val="000000"/>
              </a:solidFill>
              <a:ea typeface="ＭＳ Ｐゴシック" charset="-128"/>
            </a:endParaRPr>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eaLnBrk="1" hangingPunct="1"/>
            <a:endParaRPr lang="en-US" sz="1800">
              <a:solidFill>
                <a:srgbClr val="000000"/>
              </a:solidFill>
              <a:latin typeface="Arial" pitchFamily="34" charset="0"/>
              <a:ea typeface="ＭＳ Ｐゴシック" charset="-128"/>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eaLnBrk="1" hangingPunct="1"/>
            <a:endParaRPr lang="en-US" sz="1800">
              <a:solidFill>
                <a:srgbClr val="000000"/>
              </a:solidFill>
              <a:latin typeface="Arial" pitchFamily="34"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823"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eaLnBrk="1" hangingPunct="1">
              <a:defRPr/>
            </a:pPr>
            <a:endParaRPr lang="en-US" altLang="en-US">
              <a:solidFill>
                <a:srgbClr val="000000"/>
              </a:solidFill>
              <a:ea typeface="ＭＳ Ｐゴシック" charset="-128"/>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eaLnBrk="1" hangingPunct="1">
              <a:defRPr/>
            </a:pPr>
            <a:endParaRPr lang="en-US" altLang="en-US">
              <a:solidFill>
                <a:srgbClr val="000000"/>
              </a:solidFill>
              <a:ea typeface="ＭＳ Ｐゴシック" charset="-128"/>
            </a:endParaRP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eaLnBrk="1" hangingPunct="1">
              <a:defRPr/>
            </a:pPr>
            <a:fld id="{000123F7-9A42-4D41-A66A-33EC58816524}" type="slidenum">
              <a:rPr lang="en-US" altLang="en-US">
                <a:solidFill>
                  <a:srgbClr val="000000"/>
                </a:solidFill>
                <a:ea typeface="ＭＳ Ｐゴシック" charset="-128"/>
              </a:rPr>
              <a:pPr eaLnBrk="1" hangingPunct="1">
                <a:defRPr/>
              </a:pPr>
              <a:t>‹#›</a:t>
            </a:fld>
            <a:endParaRPr lang="en-US" altLang="en-US">
              <a:solidFill>
                <a:srgbClr val="000000"/>
              </a:solidFill>
              <a:ea typeface="ＭＳ Ｐゴシック" charset="-128"/>
            </a:endParaRPr>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eaLnBrk="1" hangingPunct="1"/>
            <a:endParaRPr lang="en-US" sz="1800">
              <a:solidFill>
                <a:srgbClr val="000000"/>
              </a:solidFill>
              <a:latin typeface="Arial" pitchFamily="34" charset="0"/>
              <a:ea typeface="ＭＳ Ｐゴシック" charset="-128"/>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eaLnBrk="1" hangingPunct="1"/>
            <a:endParaRPr lang="en-US" sz="1800">
              <a:solidFill>
                <a:srgbClr val="000000"/>
              </a:solidFill>
              <a:latin typeface="Arial" pitchFamily="34"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825"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25442" name="Picture 2" descr="index2"/>
          <p:cNvPicPr>
            <a:picLocks noChangeAspect="1" noChangeArrowheads="1"/>
          </p:cNvPicPr>
          <p:nvPr/>
        </p:nvPicPr>
        <p:blipFill>
          <a:blip r:embed="rId3" cstate="print"/>
          <a:srcRect/>
          <a:stretch>
            <a:fillRect/>
          </a:stretch>
        </p:blipFill>
        <p:spPr bwMode="auto">
          <a:xfrm>
            <a:off x="0" y="0"/>
            <a:ext cx="9145588" cy="6859588"/>
          </a:xfrm>
          <a:prstGeom prst="rect">
            <a:avLst/>
          </a:prstGeom>
          <a:noFill/>
        </p:spPr>
      </p:pic>
      <p:sp>
        <p:nvSpPr>
          <p:cNvPr id="1725443" name="Rectangle 3"/>
          <p:cNvSpPr>
            <a:spLocks noGrp="1" noChangeArrowheads="1"/>
          </p:cNvSpPr>
          <p:nvPr>
            <p:ph type="title"/>
          </p:nvPr>
        </p:nvSpPr>
        <p:spPr bwMode="auto">
          <a:xfrm>
            <a:off x="690563" y="123825"/>
            <a:ext cx="8142287" cy="854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25444" name="Rectangle 4"/>
          <p:cNvSpPr>
            <a:spLocks noGrp="1" noChangeArrowheads="1"/>
          </p:cNvSpPr>
          <p:nvPr>
            <p:ph type="body" idx="1"/>
          </p:nvPr>
        </p:nvSpPr>
        <p:spPr bwMode="auto">
          <a:xfrm>
            <a:off x="963613" y="1290638"/>
            <a:ext cx="7845425" cy="4975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25445" name="Rectangle 5"/>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endParaRPr>
          </a:p>
        </p:txBody>
      </p:sp>
      <p:sp>
        <p:nvSpPr>
          <p:cNvPr id="1725446" name="Rectangle 6"/>
          <p:cNvSpPr>
            <a:spLocks noChangeArrowheads="1"/>
          </p:cNvSpPr>
          <p:nvPr/>
        </p:nvSpPr>
        <p:spPr bwMode="auto">
          <a:xfrm>
            <a:off x="6908800" y="6259513"/>
            <a:ext cx="1905000" cy="354012"/>
          </a:xfrm>
          <a:prstGeom prst="rect">
            <a:avLst/>
          </a:prstGeom>
          <a:noFill/>
          <a:ln w="9525">
            <a:noFill/>
            <a:miter lim="800000"/>
            <a:headEnd/>
            <a:tailEnd/>
          </a:ln>
          <a:effectLst/>
        </p:spPr>
        <p:txBody>
          <a:bodyPr/>
          <a:lstStyle/>
          <a:p>
            <a:pPr algn="r"/>
            <a:fld id="{C2D58DD2-35DC-46AB-8340-1323AD3ED3CA}" type="slidenum">
              <a:rPr lang="en-US" sz="1400">
                <a:solidFill>
                  <a:srgbClr val="000000"/>
                </a:solidFill>
              </a:rPr>
              <a:pPr algn="r"/>
              <a:t>‹#›</a:t>
            </a:fld>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756" r:id="rId1"/>
  </p:sldLayoutIdLst>
  <p:transition/>
  <p:txStyles>
    <p:titleStyle>
      <a:lvl1pPr algn="l" rtl="0" fontAlgn="base">
        <a:lnSpc>
          <a:spcPct val="85000"/>
        </a:lnSpc>
        <a:spcBef>
          <a:spcPct val="0"/>
        </a:spcBef>
        <a:spcAft>
          <a:spcPct val="0"/>
        </a:spcAft>
        <a:defRPr sz="3000">
          <a:solidFill>
            <a:schemeClr val="bg1"/>
          </a:solidFill>
          <a:latin typeface="+mj-lt"/>
          <a:ea typeface="+mj-ea"/>
          <a:cs typeface="+mj-cs"/>
        </a:defRPr>
      </a:lvl1pPr>
      <a:lvl2pPr algn="l" rtl="0" fontAlgn="base">
        <a:lnSpc>
          <a:spcPct val="85000"/>
        </a:lnSpc>
        <a:spcBef>
          <a:spcPct val="0"/>
        </a:spcBef>
        <a:spcAft>
          <a:spcPct val="0"/>
        </a:spcAft>
        <a:defRPr sz="3000">
          <a:solidFill>
            <a:schemeClr val="bg1"/>
          </a:solidFill>
          <a:latin typeface="Arial" charset="0"/>
        </a:defRPr>
      </a:lvl2pPr>
      <a:lvl3pPr algn="l" rtl="0" fontAlgn="base">
        <a:lnSpc>
          <a:spcPct val="85000"/>
        </a:lnSpc>
        <a:spcBef>
          <a:spcPct val="0"/>
        </a:spcBef>
        <a:spcAft>
          <a:spcPct val="0"/>
        </a:spcAft>
        <a:defRPr sz="3000">
          <a:solidFill>
            <a:schemeClr val="bg1"/>
          </a:solidFill>
          <a:latin typeface="Arial" charset="0"/>
        </a:defRPr>
      </a:lvl3pPr>
      <a:lvl4pPr algn="l" rtl="0" fontAlgn="base">
        <a:lnSpc>
          <a:spcPct val="85000"/>
        </a:lnSpc>
        <a:spcBef>
          <a:spcPct val="0"/>
        </a:spcBef>
        <a:spcAft>
          <a:spcPct val="0"/>
        </a:spcAft>
        <a:defRPr sz="3000">
          <a:solidFill>
            <a:schemeClr val="bg1"/>
          </a:solidFill>
          <a:latin typeface="Arial" charset="0"/>
        </a:defRPr>
      </a:lvl4pPr>
      <a:lvl5pPr algn="l" rtl="0" fontAlgn="base">
        <a:lnSpc>
          <a:spcPct val="85000"/>
        </a:lnSpc>
        <a:spcBef>
          <a:spcPct val="0"/>
        </a:spcBef>
        <a:spcAft>
          <a:spcPct val="0"/>
        </a:spcAft>
        <a:defRPr sz="3000">
          <a:solidFill>
            <a:schemeClr val="bg1"/>
          </a:solidFill>
          <a:latin typeface="Arial" charset="0"/>
        </a:defRPr>
      </a:lvl5pPr>
      <a:lvl6pPr marL="457200" algn="l" rtl="0" fontAlgn="base">
        <a:lnSpc>
          <a:spcPct val="85000"/>
        </a:lnSpc>
        <a:spcBef>
          <a:spcPct val="0"/>
        </a:spcBef>
        <a:spcAft>
          <a:spcPct val="0"/>
        </a:spcAft>
        <a:defRPr sz="3000">
          <a:solidFill>
            <a:schemeClr val="bg1"/>
          </a:solidFill>
          <a:latin typeface="Arial" charset="0"/>
        </a:defRPr>
      </a:lvl6pPr>
      <a:lvl7pPr marL="914400" algn="l" rtl="0" fontAlgn="base">
        <a:lnSpc>
          <a:spcPct val="85000"/>
        </a:lnSpc>
        <a:spcBef>
          <a:spcPct val="0"/>
        </a:spcBef>
        <a:spcAft>
          <a:spcPct val="0"/>
        </a:spcAft>
        <a:defRPr sz="3000">
          <a:solidFill>
            <a:schemeClr val="bg1"/>
          </a:solidFill>
          <a:latin typeface="Arial" charset="0"/>
        </a:defRPr>
      </a:lvl7pPr>
      <a:lvl8pPr marL="1371600" algn="l" rtl="0" fontAlgn="base">
        <a:lnSpc>
          <a:spcPct val="85000"/>
        </a:lnSpc>
        <a:spcBef>
          <a:spcPct val="0"/>
        </a:spcBef>
        <a:spcAft>
          <a:spcPct val="0"/>
        </a:spcAft>
        <a:defRPr sz="3000">
          <a:solidFill>
            <a:schemeClr val="bg1"/>
          </a:solidFill>
          <a:latin typeface="Arial" charset="0"/>
        </a:defRPr>
      </a:lvl8pPr>
      <a:lvl9pPr marL="1828800" algn="l" rtl="0" fontAlgn="base">
        <a:lnSpc>
          <a:spcPct val="85000"/>
        </a:lnSpc>
        <a:spcBef>
          <a:spcPct val="0"/>
        </a:spcBef>
        <a:spcAft>
          <a:spcPct val="0"/>
        </a:spcAft>
        <a:defRPr sz="3000">
          <a:solidFill>
            <a:schemeClr val="bg1"/>
          </a:solidFill>
          <a:latin typeface="Arial" charset="0"/>
        </a:defRPr>
      </a:lvl9pPr>
    </p:titleStyle>
    <p:bodyStyle>
      <a:lvl1pPr marL="282575" indent="-282575" algn="l" rtl="0" fontAlgn="base">
        <a:lnSpc>
          <a:spcPct val="85000"/>
        </a:lnSpc>
        <a:spcBef>
          <a:spcPct val="20000"/>
        </a:spcBef>
        <a:spcAft>
          <a:spcPct val="0"/>
        </a:spcAft>
        <a:buClr>
          <a:schemeClr val="bg1"/>
        </a:buClr>
        <a:buFont typeface="Wingdings" pitchFamily="2" charset="2"/>
        <a:defRPr sz="2000">
          <a:solidFill>
            <a:schemeClr val="tx1"/>
          </a:solidFill>
          <a:latin typeface="+mn-lt"/>
          <a:ea typeface="+mn-ea"/>
          <a:cs typeface="+mn-cs"/>
        </a:defRPr>
      </a:lvl1pPr>
      <a:lvl2pPr marL="636588" indent="-239713" algn="l" rtl="0" fontAlgn="base">
        <a:lnSpc>
          <a:spcPct val="85000"/>
        </a:lnSpc>
        <a:spcBef>
          <a:spcPct val="20000"/>
        </a:spcBef>
        <a:spcAft>
          <a:spcPct val="0"/>
        </a:spcAft>
        <a:buFont typeface="Times" pitchFamily="18" charset="0"/>
        <a:buChar char="•"/>
        <a:defRPr sz="2000">
          <a:solidFill>
            <a:schemeClr val="tx1"/>
          </a:solidFill>
          <a:latin typeface="+mn-lt"/>
        </a:defRPr>
      </a:lvl2pPr>
      <a:lvl3pPr marL="917575" indent="-166688" algn="l" rtl="0" fontAlgn="base">
        <a:lnSpc>
          <a:spcPct val="85000"/>
        </a:lnSpc>
        <a:spcBef>
          <a:spcPct val="20000"/>
        </a:spcBef>
        <a:spcAft>
          <a:spcPct val="0"/>
        </a:spcAft>
        <a:buChar char="•"/>
        <a:defRPr sz="2000">
          <a:solidFill>
            <a:schemeClr val="tx1"/>
          </a:solidFill>
          <a:latin typeface="+mn-lt"/>
        </a:defRPr>
      </a:lvl3pPr>
      <a:lvl4pPr marL="1255713" indent="-223838" algn="l" rtl="0" fontAlgn="base">
        <a:lnSpc>
          <a:spcPct val="85000"/>
        </a:lnSpc>
        <a:spcBef>
          <a:spcPct val="20000"/>
        </a:spcBef>
        <a:spcAft>
          <a:spcPct val="0"/>
        </a:spcAft>
        <a:buChar char="–"/>
        <a:defRPr sz="2000">
          <a:solidFill>
            <a:schemeClr val="tx1"/>
          </a:solidFill>
          <a:latin typeface="+mn-lt"/>
        </a:defRPr>
      </a:lvl4pPr>
      <a:lvl5pPr marL="1593850" indent="-223838" algn="l" rtl="0" fontAlgn="base">
        <a:lnSpc>
          <a:spcPct val="85000"/>
        </a:lnSpc>
        <a:spcBef>
          <a:spcPct val="20000"/>
        </a:spcBef>
        <a:spcAft>
          <a:spcPct val="0"/>
        </a:spcAft>
        <a:buChar char="»"/>
        <a:defRPr sz="2000">
          <a:solidFill>
            <a:schemeClr val="tx1"/>
          </a:solidFill>
          <a:latin typeface="+mn-lt"/>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eaLnBrk="1" hangingPunct="1">
              <a:defRPr/>
            </a:pPr>
            <a:endParaRPr lang="en-US" altLang="en-US">
              <a:solidFill>
                <a:srgbClr val="000000"/>
              </a:solidFill>
              <a:ea typeface="ＭＳ Ｐゴシック" charset="-128"/>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eaLnBrk="1" hangingPunct="1">
              <a:defRPr/>
            </a:pPr>
            <a:endParaRPr lang="en-US" altLang="en-US">
              <a:solidFill>
                <a:srgbClr val="000000"/>
              </a:solidFill>
              <a:ea typeface="ＭＳ Ｐゴシック" charset="-128"/>
            </a:endParaRP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eaLnBrk="1" hangingPunct="1">
              <a:defRPr/>
            </a:pPr>
            <a:fld id="{000123F7-9A42-4D41-A66A-33EC58816524}" type="slidenum">
              <a:rPr lang="en-US" altLang="en-US">
                <a:solidFill>
                  <a:srgbClr val="000000"/>
                </a:solidFill>
                <a:ea typeface="ＭＳ Ｐゴシック" charset="-128"/>
              </a:rPr>
              <a:pPr eaLnBrk="1" hangingPunct="1">
                <a:defRPr/>
              </a:pPr>
              <a:t>‹#›</a:t>
            </a:fld>
            <a:endParaRPr lang="en-US" altLang="en-US">
              <a:solidFill>
                <a:srgbClr val="000000"/>
              </a:solidFill>
              <a:ea typeface="ＭＳ Ｐゴシック" charset="-128"/>
            </a:endParaRPr>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eaLnBrk="1" hangingPunct="1"/>
            <a:endParaRPr lang="en-US" sz="1800">
              <a:solidFill>
                <a:srgbClr val="000000"/>
              </a:solidFill>
              <a:latin typeface="Arial" pitchFamily="34" charset="0"/>
              <a:ea typeface="ＭＳ Ｐゴシック" charset="-128"/>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eaLnBrk="1" hangingPunct="1"/>
            <a:endParaRPr lang="en-US" sz="1800">
              <a:solidFill>
                <a:srgbClr val="000000"/>
              </a:solidFill>
              <a:latin typeface="Arial" pitchFamily="34"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827"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eaLnBrk="1" hangingPunct="1">
              <a:defRPr/>
            </a:pPr>
            <a:endParaRPr lang="en-US" altLang="en-US">
              <a:solidFill>
                <a:srgbClr val="000000"/>
              </a:solidFill>
              <a:ea typeface="ＭＳ Ｐゴシック" charset="-128"/>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eaLnBrk="1" hangingPunct="1">
              <a:defRPr/>
            </a:pPr>
            <a:endParaRPr lang="en-US" altLang="en-US">
              <a:solidFill>
                <a:srgbClr val="000000"/>
              </a:solidFill>
              <a:ea typeface="ＭＳ Ｐゴシック" charset="-128"/>
            </a:endParaRP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eaLnBrk="1" hangingPunct="1">
              <a:defRPr/>
            </a:pPr>
            <a:fld id="{000123F7-9A42-4D41-A66A-33EC58816524}" type="slidenum">
              <a:rPr lang="en-US" altLang="en-US">
                <a:solidFill>
                  <a:srgbClr val="000000"/>
                </a:solidFill>
                <a:ea typeface="ＭＳ Ｐゴシック" charset="-128"/>
              </a:rPr>
              <a:pPr eaLnBrk="1" hangingPunct="1">
                <a:defRPr/>
              </a:pPr>
              <a:t>‹#›</a:t>
            </a:fld>
            <a:endParaRPr lang="en-US" altLang="en-US">
              <a:solidFill>
                <a:srgbClr val="000000"/>
              </a:solidFill>
              <a:ea typeface="ＭＳ Ｐゴシック" charset="-128"/>
            </a:endParaRPr>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eaLnBrk="1" hangingPunct="1"/>
            <a:endParaRPr lang="en-US" sz="1800">
              <a:solidFill>
                <a:srgbClr val="000000"/>
              </a:solidFill>
              <a:latin typeface="Arial" pitchFamily="34" charset="0"/>
              <a:ea typeface="ＭＳ Ｐゴシック" charset="-128"/>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eaLnBrk="1" hangingPunct="1"/>
            <a:endParaRPr lang="en-US" sz="1800">
              <a:solidFill>
                <a:srgbClr val="000000"/>
              </a:solidFill>
              <a:latin typeface="Arial" pitchFamily="34"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829"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eaLnBrk="1" hangingPunct="1">
              <a:defRPr/>
            </a:pPr>
            <a:endParaRPr lang="en-US" altLang="en-US">
              <a:solidFill>
                <a:srgbClr val="000000"/>
              </a:solidFill>
              <a:ea typeface="ＭＳ Ｐゴシック" charset="-128"/>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eaLnBrk="1" hangingPunct="1">
              <a:defRPr/>
            </a:pPr>
            <a:endParaRPr lang="en-US" altLang="en-US">
              <a:solidFill>
                <a:srgbClr val="000000"/>
              </a:solidFill>
              <a:ea typeface="ＭＳ Ｐゴシック" charset="-128"/>
            </a:endParaRP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eaLnBrk="1" hangingPunct="1">
              <a:defRPr/>
            </a:pPr>
            <a:fld id="{000123F7-9A42-4D41-A66A-33EC58816524}" type="slidenum">
              <a:rPr lang="en-US" altLang="en-US">
                <a:solidFill>
                  <a:srgbClr val="000000"/>
                </a:solidFill>
                <a:ea typeface="ＭＳ Ｐゴシック" charset="-128"/>
              </a:rPr>
              <a:pPr eaLnBrk="1" hangingPunct="1">
                <a:defRPr/>
              </a:pPr>
              <a:t>‹#›</a:t>
            </a:fld>
            <a:endParaRPr lang="en-US" altLang="en-US">
              <a:solidFill>
                <a:srgbClr val="000000"/>
              </a:solidFill>
              <a:ea typeface="ＭＳ Ｐゴシック" charset="-128"/>
            </a:endParaRPr>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eaLnBrk="1" hangingPunct="1"/>
            <a:endParaRPr lang="en-US" sz="1800">
              <a:solidFill>
                <a:srgbClr val="000000"/>
              </a:solidFill>
              <a:latin typeface="Arial" pitchFamily="34" charset="0"/>
              <a:ea typeface="ＭＳ Ｐゴシック" charset="-128"/>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eaLnBrk="1" hangingPunct="1"/>
            <a:endParaRPr lang="en-US" sz="1800">
              <a:solidFill>
                <a:srgbClr val="000000"/>
              </a:solidFill>
              <a:latin typeface="Arial" pitchFamily="34"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831"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eaLnBrk="1" hangingPunct="1">
              <a:defRPr/>
            </a:pPr>
            <a:endParaRPr lang="en-US" altLang="en-US">
              <a:solidFill>
                <a:srgbClr val="000000"/>
              </a:solidFill>
              <a:ea typeface="ＭＳ Ｐゴシック" charset="-128"/>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eaLnBrk="1" hangingPunct="1">
              <a:defRPr/>
            </a:pPr>
            <a:endParaRPr lang="en-US" altLang="en-US">
              <a:solidFill>
                <a:srgbClr val="000000"/>
              </a:solidFill>
              <a:ea typeface="ＭＳ Ｐゴシック" charset="-128"/>
            </a:endParaRP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eaLnBrk="1" hangingPunct="1">
              <a:defRPr/>
            </a:pPr>
            <a:fld id="{000123F7-9A42-4D41-A66A-33EC58816524}" type="slidenum">
              <a:rPr lang="en-US" altLang="en-US">
                <a:solidFill>
                  <a:srgbClr val="000000"/>
                </a:solidFill>
                <a:ea typeface="ＭＳ Ｐゴシック" charset="-128"/>
              </a:rPr>
              <a:pPr eaLnBrk="1" hangingPunct="1">
                <a:defRPr/>
              </a:pPr>
              <a:t>‹#›</a:t>
            </a:fld>
            <a:endParaRPr lang="en-US" altLang="en-US">
              <a:solidFill>
                <a:srgbClr val="000000"/>
              </a:solidFill>
              <a:ea typeface="ＭＳ Ｐゴシック" charset="-128"/>
            </a:endParaRPr>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eaLnBrk="1" hangingPunct="1"/>
            <a:endParaRPr lang="en-US" sz="1800">
              <a:solidFill>
                <a:srgbClr val="000000"/>
              </a:solidFill>
              <a:latin typeface="Arial" pitchFamily="34" charset="0"/>
              <a:ea typeface="ＭＳ Ｐゴシック" charset="-128"/>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eaLnBrk="1" hangingPunct="1"/>
            <a:endParaRPr lang="en-US" sz="1800">
              <a:solidFill>
                <a:srgbClr val="000000"/>
              </a:solidFill>
              <a:latin typeface="Arial" pitchFamily="34"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833"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7" descr="2010 PPT Template.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7" name="Rectangle 15"/>
          <p:cNvSpPr>
            <a:spLocks noGrp="1" noChangeArrowheads="1"/>
          </p:cNvSpPr>
          <p:nvPr>
            <p:ph type="title"/>
          </p:nvPr>
        </p:nvSpPr>
        <p:spPr bwMode="auto">
          <a:xfrm>
            <a:off x="893763" y="123825"/>
            <a:ext cx="8142287"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963613" y="1290638"/>
            <a:ext cx="7845425" cy="4975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a:defRPr/>
            </a:pPr>
            <a:endParaRPr lang="en-US">
              <a:solidFill>
                <a:srgbClr val="000000"/>
              </a:solidFill>
              <a:ea typeface="ＭＳ Ｐゴシック" charset="-128"/>
            </a:endParaRPr>
          </a:p>
        </p:txBody>
      </p:sp>
      <p:sp>
        <p:nvSpPr>
          <p:cNvPr id="1091" name="Rectangle 67"/>
          <p:cNvSpPr>
            <a:spLocks noChangeArrowheads="1"/>
          </p:cNvSpPr>
          <p:nvPr/>
        </p:nvSpPr>
        <p:spPr bwMode="auto">
          <a:xfrm>
            <a:off x="8572500" y="6462713"/>
            <a:ext cx="495300" cy="354012"/>
          </a:xfrm>
          <a:prstGeom prst="rect">
            <a:avLst/>
          </a:prstGeom>
          <a:noFill/>
          <a:ln w="9525">
            <a:noFill/>
            <a:miter lim="800000"/>
            <a:headEnd/>
            <a:tailEnd/>
          </a:ln>
          <a:effectLst/>
        </p:spPr>
        <p:txBody>
          <a:bodyPr/>
          <a:lstStyle/>
          <a:p>
            <a:pPr algn="r"/>
            <a:fld id="{B7D72793-83AA-4BF5-93E2-F087BFB35090}" type="slidenum">
              <a:rPr lang="en-US" sz="1400">
                <a:solidFill>
                  <a:srgbClr val="000000"/>
                </a:solidFill>
                <a:ea typeface="ＭＳ Ｐゴシック" charset="-128"/>
              </a:rPr>
              <a:pPr algn="r"/>
              <a:t>‹#›</a:t>
            </a:fld>
            <a:endParaRPr lang="en-US" sz="1400">
              <a:solidFill>
                <a:srgbClr val="000000"/>
              </a:solidFill>
              <a:ea typeface="ＭＳ Ｐゴシック" charset="-128"/>
            </a:endParaRPr>
          </a:p>
        </p:txBody>
      </p:sp>
      <p:sp>
        <p:nvSpPr>
          <p:cNvPr id="7" name="TextBox 6"/>
          <p:cNvSpPr txBox="1"/>
          <p:nvPr userDrawn="1"/>
        </p:nvSpPr>
        <p:spPr>
          <a:xfrm>
            <a:off x="0" y="6457950"/>
            <a:ext cx="9144000" cy="400050"/>
          </a:xfrm>
          <a:prstGeom prst="rect">
            <a:avLst/>
          </a:prstGeom>
          <a:noFill/>
        </p:spPr>
        <p:txBody>
          <a:bodyPr>
            <a:spAutoFit/>
          </a:bodyPr>
          <a:lstStyle/>
          <a:p>
            <a:pPr algn="ctr"/>
            <a:r>
              <a:rPr lang="en-US">
                <a:solidFill>
                  <a:srgbClr val="FF0000"/>
                </a:solidFill>
                <a:ea typeface="ＭＳ Ｐゴシック" charset="-128"/>
              </a:rPr>
              <a:t>DRAFT – FOR INTERNAL NASA USE ONLY</a:t>
            </a:r>
          </a:p>
        </p:txBody>
      </p:sp>
    </p:spTree>
  </p:cSld>
  <p:clrMap bg1="dk1" tx1="lt1" bg2="dk2" tx2="lt2" accent1="accent1" accent2="accent2" accent3="accent3" accent4="accent4" accent5="accent5" accent6="accent6" hlink="hlink" folHlink="folHlink"/>
  <p:sldLayoutIdLst>
    <p:sldLayoutId id="2147483805" r:id="rId1"/>
  </p:sldLayoutIdLst>
  <p:transition>
    <p:wipe dir="d"/>
  </p:transition>
  <p:hf hdr="0" ftr="0" dt="0"/>
  <p:txStyles>
    <p:titleStyle>
      <a:lvl1pPr algn="l" rtl="0" eaLnBrk="0" fontAlgn="base" hangingPunct="0">
        <a:lnSpc>
          <a:spcPct val="85000"/>
        </a:lnSpc>
        <a:spcBef>
          <a:spcPct val="0"/>
        </a:spcBef>
        <a:spcAft>
          <a:spcPct val="0"/>
        </a:spcAft>
        <a:defRPr sz="3000">
          <a:solidFill>
            <a:schemeClr val="bg1"/>
          </a:solidFill>
          <a:latin typeface="+mj-lt"/>
          <a:ea typeface="ヒラギノ角ゴ Pro W3" pitchFamily="-109" charset="-128"/>
          <a:cs typeface="ヒラギノ角ゴ Pro W3" pitchFamily="-109" charset="-128"/>
        </a:defRPr>
      </a:lvl1pPr>
      <a:lvl2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2pPr>
      <a:lvl3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3pPr>
      <a:lvl4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4pPr>
      <a:lvl5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5pPr>
      <a:lvl6pPr marL="457200" algn="l" rtl="0" fontAlgn="base">
        <a:lnSpc>
          <a:spcPct val="85000"/>
        </a:lnSpc>
        <a:spcBef>
          <a:spcPct val="0"/>
        </a:spcBef>
        <a:spcAft>
          <a:spcPct val="0"/>
        </a:spcAft>
        <a:defRPr sz="3000">
          <a:solidFill>
            <a:schemeClr val="bg1"/>
          </a:solidFill>
          <a:latin typeface="Arial" pitchFamily="-65" charset="0"/>
        </a:defRPr>
      </a:lvl6pPr>
      <a:lvl7pPr marL="914400" algn="l" rtl="0" fontAlgn="base">
        <a:lnSpc>
          <a:spcPct val="85000"/>
        </a:lnSpc>
        <a:spcBef>
          <a:spcPct val="0"/>
        </a:spcBef>
        <a:spcAft>
          <a:spcPct val="0"/>
        </a:spcAft>
        <a:defRPr sz="3000">
          <a:solidFill>
            <a:schemeClr val="bg1"/>
          </a:solidFill>
          <a:latin typeface="Arial" pitchFamily="-65" charset="0"/>
        </a:defRPr>
      </a:lvl7pPr>
      <a:lvl8pPr marL="1371600" algn="l" rtl="0" fontAlgn="base">
        <a:lnSpc>
          <a:spcPct val="85000"/>
        </a:lnSpc>
        <a:spcBef>
          <a:spcPct val="0"/>
        </a:spcBef>
        <a:spcAft>
          <a:spcPct val="0"/>
        </a:spcAft>
        <a:defRPr sz="3000">
          <a:solidFill>
            <a:schemeClr val="bg1"/>
          </a:solidFill>
          <a:latin typeface="Arial" pitchFamily="-65" charset="0"/>
        </a:defRPr>
      </a:lvl8pPr>
      <a:lvl9pPr marL="1828800" algn="l" rtl="0" fontAlgn="base">
        <a:lnSpc>
          <a:spcPct val="85000"/>
        </a:lnSpc>
        <a:spcBef>
          <a:spcPct val="0"/>
        </a:spcBef>
        <a:spcAft>
          <a:spcPct val="0"/>
        </a:spcAft>
        <a:defRPr sz="3000">
          <a:solidFill>
            <a:schemeClr val="bg1"/>
          </a:solidFill>
          <a:latin typeface="Arial" pitchFamily="-65"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charset="2"/>
        <a:defRPr sz="2000">
          <a:solidFill>
            <a:schemeClr val="bg1"/>
          </a:solidFill>
          <a:latin typeface="+mn-lt"/>
          <a:ea typeface="ヒラギノ角ゴ Pro W3" pitchFamily="-109" charset="-128"/>
          <a:cs typeface="ヒラギノ角ゴ Pro W3" pitchFamily="-109" charset="-128"/>
        </a:defRPr>
      </a:lvl1pPr>
      <a:lvl2pPr marL="636588" indent="-239713" algn="l" rtl="0" eaLnBrk="0" fontAlgn="base" hangingPunct="0">
        <a:lnSpc>
          <a:spcPct val="85000"/>
        </a:lnSpc>
        <a:spcBef>
          <a:spcPct val="20000"/>
        </a:spcBef>
        <a:spcAft>
          <a:spcPct val="0"/>
        </a:spcAft>
        <a:buFont typeface="Times" charset="0"/>
        <a:buChar char="•"/>
        <a:defRPr sz="2000">
          <a:solidFill>
            <a:schemeClr val="bg1"/>
          </a:solidFill>
          <a:latin typeface="+mn-lt"/>
          <a:ea typeface="ヒラギノ角ゴ Pro W3" pitchFamily="-65" charset="-128"/>
        </a:defRPr>
      </a:lvl2pPr>
      <a:lvl3pPr marL="917575" indent="-166688" algn="l" rtl="0" eaLnBrk="0" fontAlgn="base" hangingPunct="0">
        <a:lnSpc>
          <a:spcPct val="85000"/>
        </a:lnSpc>
        <a:spcBef>
          <a:spcPct val="20000"/>
        </a:spcBef>
        <a:spcAft>
          <a:spcPct val="0"/>
        </a:spcAft>
        <a:buChar char="•"/>
        <a:defRPr sz="2000">
          <a:solidFill>
            <a:schemeClr val="bg1"/>
          </a:solidFill>
          <a:latin typeface="+mn-lt"/>
          <a:ea typeface="ＭＳ Ｐゴシック" charset="-128"/>
          <a:cs typeface="ＭＳ Ｐゴシック" charset="-128"/>
        </a:defRPr>
      </a:lvl3pPr>
      <a:lvl4pPr marL="1255713" indent="-223838" algn="l" rtl="0" eaLnBrk="0" fontAlgn="base" hangingPunct="0">
        <a:lnSpc>
          <a:spcPct val="85000"/>
        </a:lnSpc>
        <a:spcBef>
          <a:spcPct val="20000"/>
        </a:spcBef>
        <a:spcAft>
          <a:spcPct val="0"/>
        </a:spcAft>
        <a:buChar char="–"/>
        <a:defRPr sz="2000">
          <a:solidFill>
            <a:schemeClr val="bg1"/>
          </a:solidFill>
          <a:latin typeface="+mn-lt"/>
          <a:ea typeface="ＭＳ Ｐゴシック" charset="-128"/>
        </a:defRPr>
      </a:lvl4pPr>
      <a:lvl5pPr marL="1593850" indent="-223838" algn="l" rtl="0" eaLnBrk="0" fontAlgn="base" hangingPunct="0">
        <a:lnSpc>
          <a:spcPct val="85000"/>
        </a:lnSpc>
        <a:spcBef>
          <a:spcPct val="20000"/>
        </a:spcBef>
        <a:spcAft>
          <a:spcPct val="0"/>
        </a:spcAft>
        <a:buChar char="»"/>
        <a:defRPr sz="2000">
          <a:solidFill>
            <a:schemeClr val="bg1"/>
          </a:solidFill>
          <a:latin typeface="+mn-lt"/>
          <a:ea typeface="ＭＳ Ｐゴシック"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7" descr="2010 PPT Template.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7" name="Rectangle 15"/>
          <p:cNvSpPr>
            <a:spLocks noGrp="1" noChangeArrowheads="1"/>
          </p:cNvSpPr>
          <p:nvPr>
            <p:ph type="title"/>
          </p:nvPr>
        </p:nvSpPr>
        <p:spPr bwMode="auto">
          <a:xfrm>
            <a:off x="893763" y="123825"/>
            <a:ext cx="8142287"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963613" y="1290638"/>
            <a:ext cx="7845425" cy="4975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a:defRPr/>
            </a:pPr>
            <a:endParaRPr lang="en-US">
              <a:solidFill>
                <a:srgbClr val="000000"/>
              </a:solidFill>
              <a:ea typeface="ＭＳ Ｐゴシック" charset="-128"/>
            </a:endParaRPr>
          </a:p>
        </p:txBody>
      </p:sp>
      <p:sp>
        <p:nvSpPr>
          <p:cNvPr id="1091" name="Rectangle 67"/>
          <p:cNvSpPr>
            <a:spLocks noChangeArrowheads="1"/>
          </p:cNvSpPr>
          <p:nvPr/>
        </p:nvSpPr>
        <p:spPr bwMode="auto">
          <a:xfrm>
            <a:off x="8572500" y="6462713"/>
            <a:ext cx="495300" cy="354012"/>
          </a:xfrm>
          <a:prstGeom prst="rect">
            <a:avLst/>
          </a:prstGeom>
          <a:noFill/>
          <a:ln w="9525">
            <a:noFill/>
            <a:miter lim="800000"/>
            <a:headEnd/>
            <a:tailEnd/>
          </a:ln>
          <a:effectLst/>
        </p:spPr>
        <p:txBody>
          <a:bodyPr/>
          <a:lstStyle/>
          <a:p>
            <a:pPr algn="r"/>
            <a:fld id="{B7D72793-83AA-4BF5-93E2-F087BFB35090}" type="slidenum">
              <a:rPr lang="en-US" sz="1400">
                <a:solidFill>
                  <a:srgbClr val="000000"/>
                </a:solidFill>
                <a:ea typeface="ＭＳ Ｐゴシック" charset="-128"/>
              </a:rPr>
              <a:pPr algn="r"/>
              <a:t>‹#›</a:t>
            </a:fld>
            <a:endParaRPr lang="en-US" sz="1400">
              <a:solidFill>
                <a:srgbClr val="000000"/>
              </a:solidFill>
              <a:ea typeface="ＭＳ Ｐゴシック" charset="-128"/>
            </a:endParaRPr>
          </a:p>
        </p:txBody>
      </p:sp>
      <p:sp>
        <p:nvSpPr>
          <p:cNvPr id="7" name="TextBox 6"/>
          <p:cNvSpPr txBox="1"/>
          <p:nvPr userDrawn="1"/>
        </p:nvSpPr>
        <p:spPr>
          <a:xfrm>
            <a:off x="0" y="6457950"/>
            <a:ext cx="9144000" cy="400050"/>
          </a:xfrm>
          <a:prstGeom prst="rect">
            <a:avLst/>
          </a:prstGeom>
          <a:noFill/>
        </p:spPr>
        <p:txBody>
          <a:bodyPr>
            <a:spAutoFit/>
          </a:bodyPr>
          <a:lstStyle/>
          <a:p>
            <a:pPr algn="ctr"/>
            <a:r>
              <a:rPr lang="en-US" dirty="0">
                <a:solidFill>
                  <a:srgbClr val="FF0000"/>
                </a:solidFill>
                <a:ea typeface="ＭＳ Ｐゴシック" charset="-128"/>
              </a:rPr>
              <a:t>DRAFT – FOR INTERNAL NASA USE ONLY</a:t>
            </a:r>
          </a:p>
        </p:txBody>
      </p:sp>
    </p:spTree>
  </p:cSld>
  <p:clrMap bg1="dk1" tx1="lt1" bg2="dk2" tx2="lt2" accent1="accent1" accent2="accent2" accent3="accent3" accent4="accent4" accent5="accent5" accent6="accent6" hlink="hlink" folHlink="folHlink"/>
  <p:sldLayoutIdLst>
    <p:sldLayoutId id="2147483786" r:id="rId1"/>
  </p:sldLayoutIdLst>
  <p:transition>
    <p:wipe dir="d"/>
  </p:transition>
  <p:hf hdr="0" ftr="0" dt="0"/>
  <p:txStyles>
    <p:titleStyle>
      <a:lvl1pPr algn="l" rtl="0" eaLnBrk="0" fontAlgn="base" hangingPunct="0">
        <a:lnSpc>
          <a:spcPct val="85000"/>
        </a:lnSpc>
        <a:spcBef>
          <a:spcPct val="0"/>
        </a:spcBef>
        <a:spcAft>
          <a:spcPct val="0"/>
        </a:spcAft>
        <a:defRPr sz="3000">
          <a:solidFill>
            <a:schemeClr val="bg1"/>
          </a:solidFill>
          <a:latin typeface="+mj-lt"/>
          <a:ea typeface="ヒラギノ角ゴ Pro W3" pitchFamily="-109" charset="-128"/>
          <a:cs typeface="ヒラギノ角ゴ Pro W3" pitchFamily="-109" charset="-128"/>
        </a:defRPr>
      </a:lvl1pPr>
      <a:lvl2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2pPr>
      <a:lvl3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3pPr>
      <a:lvl4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4pPr>
      <a:lvl5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5pPr>
      <a:lvl6pPr marL="457200" algn="l" rtl="0" fontAlgn="base">
        <a:lnSpc>
          <a:spcPct val="85000"/>
        </a:lnSpc>
        <a:spcBef>
          <a:spcPct val="0"/>
        </a:spcBef>
        <a:spcAft>
          <a:spcPct val="0"/>
        </a:spcAft>
        <a:defRPr sz="3000">
          <a:solidFill>
            <a:schemeClr val="bg1"/>
          </a:solidFill>
          <a:latin typeface="Arial" pitchFamily="-65" charset="0"/>
        </a:defRPr>
      </a:lvl6pPr>
      <a:lvl7pPr marL="914400" algn="l" rtl="0" fontAlgn="base">
        <a:lnSpc>
          <a:spcPct val="85000"/>
        </a:lnSpc>
        <a:spcBef>
          <a:spcPct val="0"/>
        </a:spcBef>
        <a:spcAft>
          <a:spcPct val="0"/>
        </a:spcAft>
        <a:defRPr sz="3000">
          <a:solidFill>
            <a:schemeClr val="bg1"/>
          </a:solidFill>
          <a:latin typeface="Arial" pitchFamily="-65" charset="0"/>
        </a:defRPr>
      </a:lvl7pPr>
      <a:lvl8pPr marL="1371600" algn="l" rtl="0" fontAlgn="base">
        <a:lnSpc>
          <a:spcPct val="85000"/>
        </a:lnSpc>
        <a:spcBef>
          <a:spcPct val="0"/>
        </a:spcBef>
        <a:spcAft>
          <a:spcPct val="0"/>
        </a:spcAft>
        <a:defRPr sz="3000">
          <a:solidFill>
            <a:schemeClr val="bg1"/>
          </a:solidFill>
          <a:latin typeface="Arial" pitchFamily="-65" charset="0"/>
        </a:defRPr>
      </a:lvl8pPr>
      <a:lvl9pPr marL="1828800" algn="l" rtl="0" fontAlgn="base">
        <a:lnSpc>
          <a:spcPct val="85000"/>
        </a:lnSpc>
        <a:spcBef>
          <a:spcPct val="0"/>
        </a:spcBef>
        <a:spcAft>
          <a:spcPct val="0"/>
        </a:spcAft>
        <a:defRPr sz="3000">
          <a:solidFill>
            <a:schemeClr val="bg1"/>
          </a:solidFill>
          <a:latin typeface="Arial" pitchFamily="-65"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charset="2"/>
        <a:defRPr sz="2000">
          <a:solidFill>
            <a:schemeClr val="bg1"/>
          </a:solidFill>
          <a:latin typeface="+mn-lt"/>
          <a:ea typeface="ヒラギノ角ゴ Pro W3" pitchFamily="-109" charset="-128"/>
          <a:cs typeface="ヒラギノ角ゴ Pro W3" pitchFamily="-109" charset="-128"/>
        </a:defRPr>
      </a:lvl1pPr>
      <a:lvl2pPr marL="636588" indent="-239713" algn="l" rtl="0" eaLnBrk="0" fontAlgn="base" hangingPunct="0">
        <a:lnSpc>
          <a:spcPct val="85000"/>
        </a:lnSpc>
        <a:spcBef>
          <a:spcPct val="20000"/>
        </a:spcBef>
        <a:spcAft>
          <a:spcPct val="0"/>
        </a:spcAft>
        <a:buFont typeface="Times" charset="0"/>
        <a:buChar char="•"/>
        <a:defRPr sz="2000">
          <a:solidFill>
            <a:schemeClr val="bg1"/>
          </a:solidFill>
          <a:latin typeface="+mn-lt"/>
          <a:ea typeface="ヒラギノ角ゴ Pro W3" pitchFamily="-65" charset="-128"/>
        </a:defRPr>
      </a:lvl2pPr>
      <a:lvl3pPr marL="917575" indent="-166688" algn="l" rtl="0" eaLnBrk="0" fontAlgn="base" hangingPunct="0">
        <a:lnSpc>
          <a:spcPct val="85000"/>
        </a:lnSpc>
        <a:spcBef>
          <a:spcPct val="20000"/>
        </a:spcBef>
        <a:spcAft>
          <a:spcPct val="0"/>
        </a:spcAft>
        <a:buChar char="•"/>
        <a:defRPr sz="2000">
          <a:solidFill>
            <a:schemeClr val="bg1"/>
          </a:solidFill>
          <a:latin typeface="+mn-lt"/>
          <a:ea typeface="ＭＳ Ｐゴシック" charset="-128"/>
          <a:cs typeface="ＭＳ Ｐゴシック" charset="-128"/>
        </a:defRPr>
      </a:lvl3pPr>
      <a:lvl4pPr marL="1255713" indent="-223838" algn="l" rtl="0" eaLnBrk="0" fontAlgn="base" hangingPunct="0">
        <a:lnSpc>
          <a:spcPct val="85000"/>
        </a:lnSpc>
        <a:spcBef>
          <a:spcPct val="20000"/>
        </a:spcBef>
        <a:spcAft>
          <a:spcPct val="0"/>
        </a:spcAft>
        <a:buChar char="–"/>
        <a:defRPr sz="2000">
          <a:solidFill>
            <a:schemeClr val="bg1"/>
          </a:solidFill>
          <a:latin typeface="+mn-lt"/>
          <a:ea typeface="ＭＳ Ｐゴシック" charset="-128"/>
        </a:defRPr>
      </a:lvl4pPr>
      <a:lvl5pPr marL="1593850" indent="-223838" algn="l" rtl="0" eaLnBrk="0" fontAlgn="base" hangingPunct="0">
        <a:lnSpc>
          <a:spcPct val="85000"/>
        </a:lnSpc>
        <a:spcBef>
          <a:spcPct val="20000"/>
        </a:spcBef>
        <a:spcAft>
          <a:spcPct val="0"/>
        </a:spcAft>
        <a:buChar char="»"/>
        <a:defRPr sz="2000">
          <a:solidFill>
            <a:schemeClr val="bg1"/>
          </a:solidFill>
          <a:latin typeface="+mn-lt"/>
          <a:ea typeface="ＭＳ Ｐゴシック"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7" descr="2010 PPT Template.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7" name="Rectangle 15"/>
          <p:cNvSpPr>
            <a:spLocks noGrp="1" noChangeArrowheads="1"/>
          </p:cNvSpPr>
          <p:nvPr>
            <p:ph type="title"/>
          </p:nvPr>
        </p:nvSpPr>
        <p:spPr bwMode="auto">
          <a:xfrm>
            <a:off x="893763" y="123825"/>
            <a:ext cx="8142287"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963613" y="1290638"/>
            <a:ext cx="7845425" cy="4975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a:defRPr/>
            </a:pPr>
            <a:endParaRPr lang="en-US">
              <a:solidFill>
                <a:srgbClr val="000000"/>
              </a:solidFill>
              <a:ea typeface="ＭＳ Ｐゴシック" charset="-128"/>
            </a:endParaRPr>
          </a:p>
        </p:txBody>
      </p:sp>
      <p:sp>
        <p:nvSpPr>
          <p:cNvPr id="1091" name="Rectangle 67"/>
          <p:cNvSpPr>
            <a:spLocks noChangeArrowheads="1"/>
          </p:cNvSpPr>
          <p:nvPr/>
        </p:nvSpPr>
        <p:spPr bwMode="auto">
          <a:xfrm>
            <a:off x="8572500" y="6462713"/>
            <a:ext cx="495300" cy="354012"/>
          </a:xfrm>
          <a:prstGeom prst="rect">
            <a:avLst/>
          </a:prstGeom>
          <a:noFill/>
          <a:ln w="9525">
            <a:noFill/>
            <a:miter lim="800000"/>
            <a:headEnd/>
            <a:tailEnd/>
          </a:ln>
          <a:effectLst/>
        </p:spPr>
        <p:txBody>
          <a:bodyPr/>
          <a:lstStyle/>
          <a:p>
            <a:pPr algn="r"/>
            <a:fld id="{B7D72793-83AA-4BF5-93E2-F087BFB35090}" type="slidenum">
              <a:rPr lang="en-US" sz="1400">
                <a:solidFill>
                  <a:srgbClr val="000000"/>
                </a:solidFill>
                <a:ea typeface="ＭＳ Ｐゴシック" charset="-128"/>
              </a:rPr>
              <a:pPr algn="r"/>
              <a:t>‹#›</a:t>
            </a:fld>
            <a:endParaRPr lang="en-US" sz="1400">
              <a:solidFill>
                <a:srgbClr val="000000"/>
              </a:solidFill>
              <a:ea typeface="ＭＳ Ｐゴシック" charset="-128"/>
            </a:endParaRPr>
          </a:p>
        </p:txBody>
      </p:sp>
      <p:sp>
        <p:nvSpPr>
          <p:cNvPr id="7" name="TextBox 6"/>
          <p:cNvSpPr txBox="1"/>
          <p:nvPr userDrawn="1"/>
        </p:nvSpPr>
        <p:spPr>
          <a:xfrm>
            <a:off x="0" y="6457950"/>
            <a:ext cx="9144000" cy="400050"/>
          </a:xfrm>
          <a:prstGeom prst="rect">
            <a:avLst/>
          </a:prstGeom>
          <a:noFill/>
        </p:spPr>
        <p:txBody>
          <a:bodyPr>
            <a:spAutoFit/>
          </a:bodyPr>
          <a:lstStyle/>
          <a:p>
            <a:pPr algn="ctr"/>
            <a:r>
              <a:rPr lang="en-US" dirty="0">
                <a:solidFill>
                  <a:srgbClr val="FF0000"/>
                </a:solidFill>
                <a:ea typeface="ＭＳ Ｐゴシック" charset="-128"/>
              </a:rPr>
              <a:t>DRAFT – FOR INTERNAL NASA USE ONLY</a:t>
            </a:r>
          </a:p>
        </p:txBody>
      </p:sp>
    </p:spTree>
  </p:cSld>
  <p:clrMap bg1="dk1" tx1="lt1" bg2="dk2" tx2="lt2" accent1="accent1" accent2="accent2" accent3="accent3" accent4="accent4" accent5="accent5" accent6="accent6" hlink="hlink" folHlink="folHlink"/>
  <p:sldLayoutIdLst>
    <p:sldLayoutId id="2147483792" r:id="rId1"/>
  </p:sldLayoutIdLst>
  <p:transition>
    <p:wipe dir="d"/>
  </p:transition>
  <p:hf hdr="0" ftr="0" dt="0"/>
  <p:txStyles>
    <p:titleStyle>
      <a:lvl1pPr algn="l" rtl="0" eaLnBrk="0" fontAlgn="base" hangingPunct="0">
        <a:lnSpc>
          <a:spcPct val="85000"/>
        </a:lnSpc>
        <a:spcBef>
          <a:spcPct val="0"/>
        </a:spcBef>
        <a:spcAft>
          <a:spcPct val="0"/>
        </a:spcAft>
        <a:defRPr sz="3000">
          <a:solidFill>
            <a:schemeClr val="bg1"/>
          </a:solidFill>
          <a:latin typeface="+mj-lt"/>
          <a:ea typeface="ヒラギノ角ゴ Pro W3" pitchFamily="-109" charset="-128"/>
          <a:cs typeface="ヒラギノ角ゴ Pro W3" pitchFamily="-109" charset="-128"/>
        </a:defRPr>
      </a:lvl1pPr>
      <a:lvl2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2pPr>
      <a:lvl3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3pPr>
      <a:lvl4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4pPr>
      <a:lvl5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5pPr>
      <a:lvl6pPr marL="457200" algn="l" rtl="0" fontAlgn="base">
        <a:lnSpc>
          <a:spcPct val="85000"/>
        </a:lnSpc>
        <a:spcBef>
          <a:spcPct val="0"/>
        </a:spcBef>
        <a:spcAft>
          <a:spcPct val="0"/>
        </a:spcAft>
        <a:defRPr sz="3000">
          <a:solidFill>
            <a:schemeClr val="bg1"/>
          </a:solidFill>
          <a:latin typeface="Arial" pitchFamily="-65" charset="0"/>
        </a:defRPr>
      </a:lvl6pPr>
      <a:lvl7pPr marL="914400" algn="l" rtl="0" fontAlgn="base">
        <a:lnSpc>
          <a:spcPct val="85000"/>
        </a:lnSpc>
        <a:spcBef>
          <a:spcPct val="0"/>
        </a:spcBef>
        <a:spcAft>
          <a:spcPct val="0"/>
        </a:spcAft>
        <a:defRPr sz="3000">
          <a:solidFill>
            <a:schemeClr val="bg1"/>
          </a:solidFill>
          <a:latin typeface="Arial" pitchFamily="-65" charset="0"/>
        </a:defRPr>
      </a:lvl7pPr>
      <a:lvl8pPr marL="1371600" algn="l" rtl="0" fontAlgn="base">
        <a:lnSpc>
          <a:spcPct val="85000"/>
        </a:lnSpc>
        <a:spcBef>
          <a:spcPct val="0"/>
        </a:spcBef>
        <a:spcAft>
          <a:spcPct val="0"/>
        </a:spcAft>
        <a:defRPr sz="3000">
          <a:solidFill>
            <a:schemeClr val="bg1"/>
          </a:solidFill>
          <a:latin typeface="Arial" pitchFamily="-65" charset="0"/>
        </a:defRPr>
      </a:lvl8pPr>
      <a:lvl9pPr marL="1828800" algn="l" rtl="0" fontAlgn="base">
        <a:lnSpc>
          <a:spcPct val="85000"/>
        </a:lnSpc>
        <a:spcBef>
          <a:spcPct val="0"/>
        </a:spcBef>
        <a:spcAft>
          <a:spcPct val="0"/>
        </a:spcAft>
        <a:defRPr sz="3000">
          <a:solidFill>
            <a:schemeClr val="bg1"/>
          </a:solidFill>
          <a:latin typeface="Arial" pitchFamily="-65"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charset="2"/>
        <a:defRPr sz="2000">
          <a:solidFill>
            <a:schemeClr val="bg1"/>
          </a:solidFill>
          <a:latin typeface="+mn-lt"/>
          <a:ea typeface="ヒラギノ角ゴ Pro W3" pitchFamily="-109" charset="-128"/>
          <a:cs typeface="ヒラギノ角ゴ Pro W3" pitchFamily="-109" charset="-128"/>
        </a:defRPr>
      </a:lvl1pPr>
      <a:lvl2pPr marL="636588" indent="-239713" algn="l" rtl="0" eaLnBrk="0" fontAlgn="base" hangingPunct="0">
        <a:lnSpc>
          <a:spcPct val="85000"/>
        </a:lnSpc>
        <a:spcBef>
          <a:spcPct val="20000"/>
        </a:spcBef>
        <a:spcAft>
          <a:spcPct val="0"/>
        </a:spcAft>
        <a:buFont typeface="Times" charset="0"/>
        <a:buChar char="•"/>
        <a:defRPr sz="2000">
          <a:solidFill>
            <a:schemeClr val="bg1"/>
          </a:solidFill>
          <a:latin typeface="+mn-lt"/>
          <a:ea typeface="ヒラギノ角ゴ Pro W3" pitchFamily="-65" charset="-128"/>
        </a:defRPr>
      </a:lvl2pPr>
      <a:lvl3pPr marL="917575" indent="-166688" algn="l" rtl="0" eaLnBrk="0" fontAlgn="base" hangingPunct="0">
        <a:lnSpc>
          <a:spcPct val="85000"/>
        </a:lnSpc>
        <a:spcBef>
          <a:spcPct val="20000"/>
        </a:spcBef>
        <a:spcAft>
          <a:spcPct val="0"/>
        </a:spcAft>
        <a:buChar char="•"/>
        <a:defRPr sz="2000">
          <a:solidFill>
            <a:schemeClr val="bg1"/>
          </a:solidFill>
          <a:latin typeface="+mn-lt"/>
          <a:ea typeface="ＭＳ Ｐゴシック" charset="-128"/>
          <a:cs typeface="ＭＳ Ｐゴシック" charset="-128"/>
        </a:defRPr>
      </a:lvl3pPr>
      <a:lvl4pPr marL="1255713" indent="-223838" algn="l" rtl="0" eaLnBrk="0" fontAlgn="base" hangingPunct="0">
        <a:lnSpc>
          <a:spcPct val="85000"/>
        </a:lnSpc>
        <a:spcBef>
          <a:spcPct val="20000"/>
        </a:spcBef>
        <a:spcAft>
          <a:spcPct val="0"/>
        </a:spcAft>
        <a:buChar char="–"/>
        <a:defRPr sz="2000">
          <a:solidFill>
            <a:schemeClr val="bg1"/>
          </a:solidFill>
          <a:latin typeface="+mn-lt"/>
          <a:ea typeface="ＭＳ Ｐゴシック" charset="-128"/>
        </a:defRPr>
      </a:lvl4pPr>
      <a:lvl5pPr marL="1593850" indent="-223838" algn="l" rtl="0" eaLnBrk="0" fontAlgn="base" hangingPunct="0">
        <a:lnSpc>
          <a:spcPct val="85000"/>
        </a:lnSpc>
        <a:spcBef>
          <a:spcPct val="20000"/>
        </a:spcBef>
        <a:spcAft>
          <a:spcPct val="0"/>
        </a:spcAft>
        <a:buChar char="»"/>
        <a:defRPr sz="2000">
          <a:solidFill>
            <a:schemeClr val="bg1"/>
          </a:solidFill>
          <a:latin typeface="+mn-lt"/>
          <a:ea typeface="ＭＳ Ｐゴシック"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290" name="Picture 7" descr="2010 PPT Template.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291" name="Rectangle 15"/>
          <p:cNvSpPr>
            <a:spLocks noGrp="1" noChangeArrowheads="1"/>
          </p:cNvSpPr>
          <p:nvPr>
            <p:ph type="title"/>
          </p:nvPr>
        </p:nvSpPr>
        <p:spPr bwMode="auto">
          <a:xfrm>
            <a:off x="893763" y="123825"/>
            <a:ext cx="8142287"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2292" name="Rectangle 17"/>
          <p:cNvSpPr>
            <a:spLocks noGrp="1" noChangeArrowheads="1"/>
          </p:cNvSpPr>
          <p:nvPr>
            <p:ph type="body" idx="1"/>
          </p:nvPr>
        </p:nvSpPr>
        <p:spPr bwMode="auto">
          <a:xfrm>
            <a:off x="963613" y="1290638"/>
            <a:ext cx="7845425" cy="4975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60" name="Rectangle 36"/>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a:defRPr/>
            </a:pPr>
            <a:endParaRPr lang="en-US" dirty="0">
              <a:solidFill>
                <a:srgbClr val="000000"/>
              </a:solidFill>
              <a:ea typeface="ＭＳ Ｐゴシック" pitchFamily="34" charset="-128"/>
            </a:endParaRPr>
          </a:p>
        </p:txBody>
      </p:sp>
      <p:sp>
        <p:nvSpPr>
          <p:cNvPr id="1091" name="Rectangle 67"/>
          <p:cNvSpPr>
            <a:spLocks noChangeArrowheads="1"/>
          </p:cNvSpPr>
          <p:nvPr/>
        </p:nvSpPr>
        <p:spPr bwMode="auto">
          <a:xfrm>
            <a:off x="8572500" y="6462713"/>
            <a:ext cx="495300" cy="354012"/>
          </a:xfrm>
          <a:prstGeom prst="rect">
            <a:avLst/>
          </a:prstGeom>
          <a:noFill/>
          <a:ln w="9525">
            <a:noFill/>
            <a:miter lim="800000"/>
            <a:headEnd/>
            <a:tailEnd/>
          </a:ln>
          <a:effectLst/>
        </p:spPr>
        <p:txBody>
          <a:bodyPr/>
          <a:lstStyle/>
          <a:p>
            <a:pPr algn="r">
              <a:defRPr/>
            </a:pPr>
            <a:fld id="{F8D5B1A9-9AEB-4403-B6FB-F1BE4DF40A31}" type="slidenum">
              <a:rPr lang="en-US" sz="1400">
                <a:solidFill>
                  <a:srgbClr val="000000"/>
                </a:solidFill>
                <a:latin typeface="Arial" pitchFamily="34" charset="0"/>
                <a:ea typeface="ＭＳ Ｐゴシック" charset="-128"/>
              </a:rPr>
              <a:pPr algn="r">
                <a:defRPr/>
              </a:pPr>
              <a:t>‹#›</a:t>
            </a:fld>
            <a:endParaRPr lang="en-US" sz="1400" dirty="0">
              <a:solidFill>
                <a:srgbClr val="000000"/>
              </a:solidFill>
              <a:latin typeface="Arial" pitchFamily="34" charset="0"/>
              <a:ea typeface="ＭＳ Ｐゴシック" charset="-128"/>
            </a:endParaRPr>
          </a:p>
        </p:txBody>
      </p:sp>
      <p:sp>
        <p:nvSpPr>
          <p:cNvPr id="7" name="TextBox 6"/>
          <p:cNvSpPr txBox="1"/>
          <p:nvPr userDrawn="1"/>
        </p:nvSpPr>
        <p:spPr>
          <a:xfrm>
            <a:off x="0" y="6457950"/>
            <a:ext cx="9144000" cy="276999"/>
          </a:xfrm>
          <a:prstGeom prst="rect">
            <a:avLst/>
          </a:prstGeom>
          <a:noFill/>
        </p:spPr>
        <p:txBody>
          <a:bodyPr>
            <a:spAutoFit/>
          </a:bodyPr>
          <a:lstStyle/>
          <a:p>
            <a:pPr algn="ctr">
              <a:defRPr/>
            </a:pPr>
            <a:r>
              <a:rPr lang="en-US" sz="1200" dirty="0" smtClean="0">
                <a:solidFill>
                  <a:srgbClr val="FF0000"/>
                </a:solidFill>
                <a:latin typeface="Arial" pitchFamily="34" charset="0"/>
                <a:ea typeface="ＭＳ Ｐゴシック" charset="-128"/>
              </a:rPr>
              <a:t>PRE-DECISIONAL </a:t>
            </a:r>
            <a:r>
              <a:rPr lang="en-US" sz="1200" dirty="0">
                <a:solidFill>
                  <a:srgbClr val="FF0000"/>
                </a:solidFill>
                <a:latin typeface="Arial" pitchFamily="34" charset="0"/>
                <a:ea typeface="ＭＳ Ｐゴシック" charset="-128"/>
              </a:rPr>
              <a:t>– FOR INTERNAL NASA USE ONLY</a:t>
            </a:r>
          </a:p>
        </p:txBody>
      </p:sp>
    </p:spTree>
  </p:cSld>
  <p:clrMap bg1="dk1" tx1="lt1" bg2="dk2" tx2="lt2" accent1="accent1" accent2="accent2" accent3="accent3" accent4="accent4" accent5="accent5" accent6="accent6" hlink="hlink" folHlink="folHlink"/>
  <p:sldLayoutIdLst>
    <p:sldLayoutId id="2147483794" r:id="rId1"/>
  </p:sldLayoutIdLst>
  <p:transition>
    <p:wipe dir="d"/>
  </p:transition>
  <p:hf hdr="0" ftr="0" dt="0"/>
  <p:txStyles>
    <p:titleStyle>
      <a:lvl1pPr algn="l" rtl="0" eaLnBrk="0" fontAlgn="base" hangingPunct="0">
        <a:lnSpc>
          <a:spcPct val="85000"/>
        </a:lnSpc>
        <a:spcBef>
          <a:spcPct val="0"/>
        </a:spcBef>
        <a:spcAft>
          <a:spcPct val="0"/>
        </a:spcAft>
        <a:defRPr sz="3000">
          <a:solidFill>
            <a:schemeClr val="bg1"/>
          </a:solidFill>
          <a:latin typeface="+mj-lt"/>
          <a:ea typeface="ヒラギノ角ゴ Pro W3" pitchFamily="-109" charset="-128"/>
          <a:cs typeface="ヒラギノ角ゴ Pro W3" pitchFamily="-109" charset="-128"/>
        </a:defRPr>
      </a:lvl1pPr>
      <a:lvl2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2pPr>
      <a:lvl3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3pPr>
      <a:lvl4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4pPr>
      <a:lvl5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5pPr>
      <a:lvl6pPr marL="457200" algn="l" rtl="0" fontAlgn="base">
        <a:lnSpc>
          <a:spcPct val="85000"/>
        </a:lnSpc>
        <a:spcBef>
          <a:spcPct val="0"/>
        </a:spcBef>
        <a:spcAft>
          <a:spcPct val="0"/>
        </a:spcAft>
        <a:defRPr sz="3000">
          <a:solidFill>
            <a:schemeClr val="bg1"/>
          </a:solidFill>
          <a:latin typeface="Arial" pitchFamily="-65" charset="0"/>
        </a:defRPr>
      </a:lvl6pPr>
      <a:lvl7pPr marL="914400" algn="l" rtl="0" fontAlgn="base">
        <a:lnSpc>
          <a:spcPct val="85000"/>
        </a:lnSpc>
        <a:spcBef>
          <a:spcPct val="0"/>
        </a:spcBef>
        <a:spcAft>
          <a:spcPct val="0"/>
        </a:spcAft>
        <a:defRPr sz="3000">
          <a:solidFill>
            <a:schemeClr val="bg1"/>
          </a:solidFill>
          <a:latin typeface="Arial" pitchFamily="-65" charset="0"/>
        </a:defRPr>
      </a:lvl7pPr>
      <a:lvl8pPr marL="1371600" algn="l" rtl="0" fontAlgn="base">
        <a:lnSpc>
          <a:spcPct val="85000"/>
        </a:lnSpc>
        <a:spcBef>
          <a:spcPct val="0"/>
        </a:spcBef>
        <a:spcAft>
          <a:spcPct val="0"/>
        </a:spcAft>
        <a:defRPr sz="3000">
          <a:solidFill>
            <a:schemeClr val="bg1"/>
          </a:solidFill>
          <a:latin typeface="Arial" pitchFamily="-65" charset="0"/>
        </a:defRPr>
      </a:lvl8pPr>
      <a:lvl9pPr marL="1828800" algn="l" rtl="0" fontAlgn="base">
        <a:lnSpc>
          <a:spcPct val="85000"/>
        </a:lnSpc>
        <a:spcBef>
          <a:spcPct val="0"/>
        </a:spcBef>
        <a:spcAft>
          <a:spcPct val="0"/>
        </a:spcAft>
        <a:defRPr sz="3000">
          <a:solidFill>
            <a:schemeClr val="bg1"/>
          </a:solidFill>
          <a:latin typeface="Arial" pitchFamily="-65"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pitchFamily="2" charset="2"/>
        <a:defRPr sz="2000">
          <a:solidFill>
            <a:schemeClr val="bg1"/>
          </a:solidFill>
          <a:latin typeface="+mn-lt"/>
          <a:ea typeface="ヒラギノ角ゴ Pro W3" pitchFamily="-109" charset="-128"/>
          <a:cs typeface="ヒラギノ角ゴ Pro W3" pitchFamily="-109" charset="-128"/>
        </a:defRPr>
      </a:lvl1pPr>
      <a:lvl2pPr marL="636588" indent="-239713" algn="l" rtl="0" eaLnBrk="0" fontAlgn="base" hangingPunct="0">
        <a:lnSpc>
          <a:spcPct val="85000"/>
        </a:lnSpc>
        <a:spcBef>
          <a:spcPct val="20000"/>
        </a:spcBef>
        <a:spcAft>
          <a:spcPct val="0"/>
        </a:spcAft>
        <a:buFont typeface="Times" charset="0"/>
        <a:buChar char="•"/>
        <a:defRPr sz="2000">
          <a:solidFill>
            <a:schemeClr val="bg1"/>
          </a:solidFill>
          <a:latin typeface="+mn-lt"/>
          <a:ea typeface="ヒラギノ角ゴ Pro W3" pitchFamily="-65" charset="-128"/>
        </a:defRPr>
      </a:lvl2pPr>
      <a:lvl3pPr marL="917575" indent="-166688" algn="l" rtl="0" eaLnBrk="0" fontAlgn="base" hangingPunct="0">
        <a:lnSpc>
          <a:spcPct val="85000"/>
        </a:lnSpc>
        <a:spcBef>
          <a:spcPct val="20000"/>
        </a:spcBef>
        <a:spcAft>
          <a:spcPct val="0"/>
        </a:spcAft>
        <a:buChar char="•"/>
        <a:defRPr sz="2000">
          <a:solidFill>
            <a:schemeClr val="bg1"/>
          </a:solidFill>
          <a:latin typeface="+mn-lt"/>
          <a:ea typeface="ＭＳ Ｐゴシック" charset="-128"/>
          <a:cs typeface="ＭＳ Ｐゴシック" charset="-128"/>
        </a:defRPr>
      </a:lvl3pPr>
      <a:lvl4pPr marL="1255713" indent="-223838" algn="l" rtl="0" eaLnBrk="0" fontAlgn="base" hangingPunct="0">
        <a:lnSpc>
          <a:spcPct val="85000"/>
        </a:lnSpc>
        <a:spcBef>
          <a:spcPct val="20000"/>
        </a:spcBef>
        <a:spcAft>
          <a:spcPct val="0"/>
        </a:spcAft>
        <a:buChar char="–"/>
        <a:defRPr sz="2000">
          <a:solidFill>
            <a:schemeClr val="bg1"/>
          </a:solidFill>
          <a:latin typeface="+mn-lt"/>
          <a:ea typeface="ＭＳ Ｐゴシック" charset="-128"/>
        </a:defRPr>
      </a:lvl4pPr>
      <a:lvl5pPr marL="1593850" indent="-223838" algn="l" rtl="0" eaLnBrk="0" fontAlgn="base" hangingPunct="0">
        <a:lnSpc>
          <a:spcPct val="85000"/>
        </a:lnSpc>
        <a:spcBef>
          <a:spcPct val="20000"/>
        </a:spcBef>
        <a:spcAft>
          <a:spcPct val="0"/>
        </a:spcAft>
        <a:buChar char="»"/>
        <a:defRPr sz="2000">
          <a:solidFill>
            <a:schemeClr val="bg1"/>
          </a:solidFill>
          <a:latin typeface="+mn-lt"/>
          <a:ea typeface="ＭＳ Ｐゴシック"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290" name="Picture 7" descr="2010 PPT Template.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291" name="Rectangle 15"/>
          <p:cNvSpPr>
            <a:spLocks noGrp="1" noChangeArrowheads="1"/>
          </p:cNvSpPr>
          <p:nvPr>
            <p:ph type="title"/>
          </p:nvPr>
        </p:nvSpPr>
        <p:spPr bwMode="auto">
          <a:xfrm>
            <a:off x="893763" y="123825"/>
            <a:ext cx="8142287"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2292" name="Rectangle 17"/>
          <p:cNvSpPr>
            <a:spLocks noGrp="1" noChangeArrowheads="1"/>
          </p:cNvSpPr>
          <p:nvPr>
            <p:ph type="body" idx="1"/>
          </p:nvPr>
        </p:nvSpPr>
        <p:spPr bwMode="auto">
          <a:xfrm>
            <a:off x="963613" y="1290638"/>
            <a:ext cx="7845425" cy="4975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60" name="Rectangle 36"/>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a:defRPr/>
            </a:pPr>
            <a:endParaRPr lang="en-US" dirty="0">
              <a:solidFill>
                <a:srgbClr val="000000"/>
              </a:solidFill>
              <a:latin typeface="Arial"/>
              <a:ea typeface="ＭＳ Ｐゴシック" pitchFamily="34" charset="-128"/>
            </a:endParaRPr>
          </a:p>
        </p:txBody>
      </p:sp>
      <p:sp>
        <p:nvSpPr>
          <p:cNvPr id="1091" name="Rectangle 67"/>
          <p:cNvSpPr>
            <a:spLocks noChangeArrowheads="1"/>
          </p:cNvSpPr>
          <p:nvPr/>
        </p:nvSpPr>
        <p:spPr bwMode="auto">
          <a:xfrm>
            <a:off x="8572500" y="6462713"/>
            <a:ext cx="495300" cy="354012"/>
          </a:xfrm>
          <a:prstGeom prst="rect">
            <a:avLst/>
          </a:prstGeom>
          <a:noFill/>
          <a:ln w="9525">
            <a:noFill/>
            <a:miter lim="800000"/>
            <a:headEnd/>
            <a:tailEnd/>
          </a:ln>
          <a:effectLst/>
        </p:spPr>
        <p:txBody>
          <a:bodyPr/>
          <a:lstStyle/>
          <a:p>
            <a:pPr algn="r">
              <a:defRPr/>
            </a:pPr>
            <a:fld id="{F8D5B1A9-9AEB-4403-B6FB-F1BE4DF40A31}" type="slidenum">
              <a:rPr lang="en-US" sz="1400">
                <a:solidFill>
                  <a:srgbClr val="000000"/>
                </a:solidFill>
                <a:latin typeface="Arial"/>
                <a:ea typeface="ＭＳ Ｐゴシック" charset="-128"/>
              </a:rPr>
              <a:pPr algn="r">
                <a:defRPr/>
              </a:pPr>
              <a:t>‹#›</a:t>
            </a:fld>
            <a:endParaRPr lang="en-US" sz="1400" dirty="0">
              <a:solidFill>
                <a:srgbClr val="000000"/>
              </a:solidFill>
              <a:latin typeface="Arial"/>
              <a:ea typeface="ＭＳ Ｐゴシック" charset="-128"/>
            </a:endParaRPr>
          </a:p>
        </p:txBody>
      </p:sp>
      <p:sp>
        <p:nvSpPr>
          <p:cNvPr id="7" name="TextBox 6"/>
          <p:cNvSpPr txBox="1"/>
          <p:nvPr userDrawn="1"/>
        </p:nvSpPr>
        <p:spPr>
          <a:xfrm>
            <a:off x="0" y="6457950"/>
            <a:ext cx="9144000" cy="276999"/>
          </a:xfrm>
          <a:prstGeom prst="rect">
            <a:avLst/>
          </a:prstGeom>
          <a:noFill/>
        </p:spPr>
        <p:txBody>
          <a:bodyPr>
            <a:spAutoFit/>
          </a:bodyPr>
          <a:lstStyle/>
          <a:p>
            <a:pPr algn="ctr">
              <a:defRPr/>
            </a:pPr>
            <a:r>
              <a:rPr lang="en-US" sz="1200" dirty="0">
                <a:solidFill>
                  <a:srgbClr val="FF0000"/>
                </a:solidFill>
                <a:latin typeface="Arial"/>
                <a:ea typeface="ＭＳ Ｐゴシック" charset="-128"/>
              </a:rPr>
              <a:t>PRE-DECISIONAL – FOR INTERNAL NASA USE ONLY</a:t>
            </a:r>
          </a:p>
        </p:txBody>
      </p:sp>
    </p:spTree>
  </p:cSld>
  <p:clrMap bg1="dk1" tx1="lt1" bg2="dk2" tx2="lt2" accent1="accent1" accent2="accent2" accent3="accent3" accent4="accent4" accent5="accent5" accent6="accent6" hlink="hlink" folHlink="folHlink"/>
  <p:sldLayoutIdLst>
    <p:sldLayoutId id="2147483796" r:id="rId1"/>
  </p:sldLayoutIdLst>
  <p:transition>
    <p:wipe dir="d"/>
  </p:transition>
  <p:hf hdr="0" ftr="0" dt="0"/>
  <p:txStyles>
    <p:titleStyle>
      <a:lvl1pPr algn="l" rtl="0" eaLnBrk="0" fontAlgn="base" hangingPunct="0">
        <a:lnSpc>
          <a:spcPct val="85000"/>
        </a:lnSpc>
        <a:spcBef>
          <a:spcPct val="0"/>
        </a:spcBef>
        <a:spcAft>
          <a:spcPct val="0"/>
        </a:spcAft>
        <a:defRPr sz="3000">
          <a:solidFill>
            <a:schemeClr val="bg1"/>
          </a:solidFill>
          <a:latin typeface="+mj-lt"/>
          <a:ea typeface="ヒラギノ角ゴ Pro W3" pitchFamily="-109" charset="-128"/>
          <a:cs typeface="ヒラギノ角ゴ Pro W3" pitchFamily="-109" charset="-128"/>
        </a:defRPr>
      </a:lvl1pPr>
      <a:lvl2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2pPr>
      <a:lvl3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3pPr>
      <a:lvl4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4pPr>
      <a:lvl5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5pPr>
      <a:lvl6pPr marL="457200" algn="l" rtl="0" fontAlgn="base">
        <a:lnSpc>
          <a:spcPct val="85000"/>
        </a:lnSpc>
        <a:spcBef>
          <a:spcPct val="0"/>
        </a:spcBef>
        <a:spcAft>
          <a:spcPct val="0"/>
        </a:spcAft>
        <a:defRPr sz="3000">
          <a:solidFill>
            <a:schemeClr val="bg1"/>
          </a:solidFill>
          <a:latin typeface="Arial" pitchFamily="-65" charset="0"/>
        </a:defRPr>
      </a:lvl6pPr>
      <a:lvl7pPr marL="914400" algn="l" rtl="0" fontAlgn="base">
        <a:lnSpc>
          <a:spcPct val="85000"/>
        </a:lnSpc>
        <a:spcBef>
          <a:spcPct val="0"/>
        </a:spcBef>
        <a:spcAft>
          <a:spcPct val="0"/>
        </a:spcAft>
        <a:defRPr sz="3000">
          <a:solidFill>
            <a:schemeClr val="bg1"/>
          </a:solidFill>
          <a:latin typeface="Arial" pitchFamily="-65" charset="0"/>
        </a:defRPr>
      </a:lvl7pPr>
      <a:lvl8pPr marL="1371600" algn="l" rtl="0" fontAlgn="base">
        <a:lnSpc>
          <a:spcPct val="85000"/>
        </a:lnSpc>
        <a:spcBef>
          <a:spcPct val="0"/>
        </a:spcBef>
        <a:spcAft>
          <a:spcPct val="0"/>
        </a:spcAft>
        <a:defRPr sz="3000">
          <a:solidFill>
            <a:schemeClr val="bg1"/>
          </a:solidFill>
          <a:latin typeface="Arial" pitchFamily="-65" charset="0"/>
        </a:defRPr>
      </a:lvl8pPr>
      <a:lvl9pPr marL="1828800" algn="l" rtl="0" fontAlgn="base">
        <a:lnSpc>
          <a:spcPct val="85000"/>
        </a:lnSpc>
        <a:spcBef>
          <a:spcPct val="0"/>
        </a:spcBef>
        <a:spcAft>
          <a:spcPct val="0"/>
        </a:spcAft>
        <a:defRPr sz="3000">
          <a:solidFill>
            <a:schemeClr val="bg1"/>
          </a:solidFill>
          <a:latin typeface="Arial" pitchFamily="-65"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pitchFamily="2" charset="2"/>
        <a:defRPr sz="2000">
          <a:solidFill>
            <a:schemeClr val="bg1"/>
          </a:solidFill>
          <a:latin typeface="+mn-lt"/>
          <a:ea typeface="ヒラギノ角ゴ Pro W3" pitchFamily="-109" charset="-128"/>
          <a:cs typeface="ヒラギノ角ゴ Pro W3" pitchFamily="-109" charset="-128"/>
        </a:defRPr>
      </a:lvl1pPr>
      <a:lvl2pPr marL="636588" indent="-239713" algn="l" rtl="0" eaLnBrk="0" fontAlgn="base" hangingPunct="0">
        <a:lnSpc>
          <a:spcPct val="85000"/>
        </a:lnSpc>
        <a:spcBef>
          <a:spcPct val="20000"/>
        </a:spcBef>
        <a:spcAft>
          <a:spcPct val="0"/>
        </a:spcAft>
        <a:buFont typeface="Times" charset="0"/>
        <a:buChar char="•"/>
        <a:defRPr sz="2000">
          <a:solidFill>
            <a:schemeClr val="bg1"/>
          </a:solidFill>
          <a:latin typeface="+mn-lt"/>
          <a:ea typeface="ヒラギノ角ゴ Pro W3" pitchFamily="-65" charset="-128"/>
        </a:defRPr>
      </a:lvl2pPr>
      <a:lvl3pPr marL="917575" indent="-166688" algn="l" rtl="0" eaLnBrk="0" fontAlgn="base" hangingPunct="0">
        <a:lnSpc>
          <a:spcPct val="85000"/>
        </a:lnSpc>
        <a:spcBef>
          <a:spcPct val="20000"/>
        </a:spcBef>
        <a:spcAft>
          <a:spcPct val="0"/>
        </a:spcAft>
        <a:buChar char="•"/>
        <a:defRPr sz="2000">
          <a:solidFill>
            <a:schemeClr val="bg1"/>
          </a:solidFill>
          <a:latin typeface="+mn-lt"/>
          <a:ea typeface="ＭＳ Ｐゴシック" charset="-128"/>
          <a:cs typeface="ＭＳ Ｐゴシック" charset="-128"/>
        </a:defRPr>
      </a:lvl3pPr>
      <a:lvl4pPr marL="1255713" indent="-223838" algn="l" rtl="0" eaLnBrk="0" fontAlgn="base" hangingPunct="0">
        <a:lnSpc>
          <a:spcPct val="85000"/>
        </a:lnSpc>
        <a:spcBef>
          <a:spcPct val="20000"/>
        </a:spcBef>
        <a:spcAft>
          <a:spcPct val="0"/>
        </a:spcAft>
        <a:buChar char="–"/>
        <a:defRPr sz="2000">
          <a:solidFill>
            <a:schemeClr val="bg1"/>
          </a:solidFill>
          <a:latin typeface="+mn-lt"/>
          <a:ea typeface="ＭＳ Ｐゴシック" charset="-128"/>
        </a:defRPr>
      </a:lvl4pPr>
      <a:lvl5pPr marL="1593850" indent="-223838" algn="l" rtl="0" eaLnBrk="0" fontAlgn="base" hangingPunct="0">
        <a:lnSpc>
          <a:spcPct val="85000"/>
        </a:lnSpc>
        <a:spcBef>
          <a:spcPct val="20000"/>
        </a:spcBef>
        <a:spcAft>
          <a:spcPct val="0"/>
        </a:spcAft>
        <a:buChar char="»"/>
        <a:defRPr sz="2000">
          <a:solidFill>
            <a:schemeClr val="bg1"/>
          </a:solidFill>
          <a:latin typeface="+mn-lt"/>
          <a:ea typeface="ＭＳ Ｐゴシック"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95" name="Picture 71" descr="index2"/>
          <p:cNvPicPr>
            <a:picLocks noChangeAspect="1" noChangeArrowheads="1"/>
          </p:cNvPicPr>
          <p:nvPr/>
        </p:nvPicPr>
        <p:blipFill>
          <a:blip r:embed="rId3" cstate="print"/>
          <a:srcRect/>
          <a:stretch>
            <a:fillRect/>
          </a:stretch>
        </p:blipFill>
        <p:spPr bwMode="auto">
          <a:xfrm>
            <a:off x="0" y="0"/>
            <a:ext cx="9145588" cy="6859588"/>
          </a:xfrm>
          <a:prstGeom prst="rect">
            <a:avLst/>
          </a:prstGeom>
          <a:noFill/>
        </p:spPr>
      </p:pic>
      <p:sp>
        <p:nvSpPr>
          <p:cNvPr id="1039" name="Rectangle 15"/>
          <p:cNvSpPr>
            <a:spLocks noGrp="1" noChangeArrowheads="1"/>
          </p:cNvSpPr>
          <p:nvPr>
            <p:ph type="title"/>
          </p:nvPr>
        </p:nvSpPr>
        <p:spPr bwMode="auto">
          <a:xfrm>
            <a:off x="690563" y="123825"/>
            <a:ext cx="8142287" cy="854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1" name="Rectangle 17"/>
          <p:cNvSpPr>
            <a:spLocks noGrp="1" noChangeArrowheads="1"/>
          </p:cNvSpPr>
          <p:nvPr>
            <p:ph type="body" idx="1"/>
          </p:nvPr>
        </p:nvSpPr>
        <p:spPr bwMode="auto">
          <a:xfrm>
            <a:off x="963613" y="1290638"/>
            <a:ext cx="7845425" cy="4975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endParaRPr>
          </a:p>
        </p:txBody>
      </p:sp>
      <p:sp>
        <p:nvSpPr>
          <p:cNvPr id="1098" name="Rectangle 74"/>
          <p:cNvSpPr>
            <a:spLocks noChangeArrowheads="1"/>
          </p:cNvSpPr>
          <p:nvPr/>
        </p:nvSpPr>
        <p:spPr bwMode="auto">
          <a:xfrm>
            <a:off x="6908800" y="6259513"/>
            <a:ext cx="1905000" cy="354012"/>
          </a:xfrm>
          <a:prstGeom prst="rect">
            <a:avLst/>
          </a:prstGeom>
          <a:noFill/>
          <a:ln w="9525">
            <a:noFill/>
            <a:miter lim="800000"/>
            <a:headEnd/>
            <a:tailEnd/>
          </a:ln>
          <a:effectLst/>
        </p:spPr>
        <p:txBody>
          <a:bodyPr/>
          <a:lstStyle/>
          <a:p>
            <a:pPr algn="r"/>
            <a:fld id="{4DD36DC4-F754-4076-92A4-3A7E9E169573}" type="slidenum">
              <a:rPr lang="en-US" sz="1400">
                <a:solidFill>
                  <a:srgbClr val="000000"/>
                </a:solidFill>
              </a:rPr>
              <a:pPr algn="r"/>
              <a:t>‹#›</a:t>
            </a:fld>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798" r:id="rId1"/>
  </p:sldLayoutIdLst>
  <p:transition/>
  <p:txStyles>
    <p:titleStyle>
      <a:lvl1pPr algn="l" rtl="0" fontAlgn="base">
        <a:lnSpc>
          <a:spcPct val="85000"/>
        </a:lnSpc>
        <a:spcBef>
          <a:spcPct val="0"/>
        </a:spcBef>
        <a:spcAft>
          <a:spcPct val="0"/>
        </a:spcAft>
        <a:defRPr sz="3000">
          <a:solidFill>
            <a:schemeClr val="bg1"/>
          </a:solidFill>
          <a:latin typeface="+mj-lt"/>
          <a:ea typeface="+mj-ea"/>
          <a:cs typeface="+mj-cs"/>
        </a:defRPr>
      </a:lvl1pPr>
      <a:lvl2pPr algn="l" rtl="0" fontAlgn="base">
        <a:lnSpc>
          <a:spcPct val="85000"/>
        </a:lnSpc>
        <a:spcBef>
          <a:spcPct val="0"/>
        </a:spcBef>
        <a:spcAft>
          <a:spcPct val="0"/>
        </a:spcAft>
        <a:defRPr sz="3000">
          <a:solidFill>
            <a:schemeClr val="bg1"/>
          </a:solidFill>
          <a:latin typeface="Arial" charset="0"/>
        </a:defRPr>
      </a:lvl2pPr>
      <a:lvl3pPr algn="l" rtl="0" fontAlgn="base">
        <a:lnSpc>
          <a:spcPct val="85000"/>
        </a:lnSpc>
        <a:spcBef>
          <a:spcPct val="0"/>
        </a:spcBef>
        <a:spcAft>
          <a:spcPct val="0"/>
        </a:spcAft>
        <a:defRPr sz="3000">
          <a:solidFill>
            <a:schemeClr val="bg1"/>
          </a:solidFill>
          <a:latin typeface="Arial" charset="0"/>
        </a:defRPr>
      </a:lvl3pPr>
      <a:lvl4pPr algn="l" rtl="0" fontAlgn="base">
        <a:lnSpc>
          <a:spcPct val="85000"/>
        </a:lnSpc>
        <a:spcBef>
          <a:spcPct val="0"/>
        </a:spcBef>
        <a:spcAft>
          <a:spcPct val="0"/>
        </a:spcAft>
        <a:defRPr sz="3000">
          <a:solidFill>
            <a:schemeClr val="bg1"/>
          </a:solidFill>
          <a:latin typeface="Arial" charset="0"/>
        </a:defRPr>
      </a:lvl4pPr>
      <a:lvl5pPr algn="l" rtl="0" fontAlgn="base">
        <a:lnSpc>
          <a:spcPct val="85000"/>
        </a:lnSpc>
        <a:spcBef>
          <a:spcPct val="0"/>
        </a:spcBef>
        <a:spcAft>
          <a:spcPct val="0"/>
        </a:spcAft>
        <a:defRPr sz="3000">
          <a:solidFill>
            <a:schemeClr val="bg1"/>
          </a:solidFill>
          <a:latin typeface="Arial" charset="0"/>
        </a:defRPr>
      </a:lvl5pPr>
      <a:lvl6pPr marL="457200" algn="l" rtl="0" fontAlgn="base">
        <a:lnSpc>
          <a:spcPct val="85000"/>
        </a:lnSpc>
        <a:spcBef>
          <a:spcPct val="0"/>
        </a:spcBef>
        <a:spcAft>
          <a:spcPct val="0"/>
        </a:spcAft>
        <a:defRPr sz="3000">
          <a:solidFill>
            <a:schemeClr val="bg1"/>
          </a:solidFill>
          <a:latin typeface="Arial" charset="0"/>
        </a:defRPr>
      </a:lvl6pPr>
      <a:lvl7pPr marL="914400" algn="l" rtl="0" fontAlgn="base">
        <a:lnSpc>
          <a:spcPct val="85000"/>
        </a:lnSpc>
        <a:spcBef>
          <a:spcPct val="0"/>
        </a:spcBef>
        <a:spcAft>
          <a:spcPct val="0"/>
        </a:spcAft>
        <a:defRPr sz="3000">
          <a:solidFill>
            <a:schemeClr val="bg1"/>
          </a:solidFill>
          <a:latin typeface="Arial" charset="0"/>
        </a:defRPr>
      </a:lvl7pPr>
      <a:lvl8pPr marL="1371600" algn="l" rtl="0" fontAlgn="base">
        <a:lnSpc>
          <a:spcPct val="85000"/>
        </a:lnSpc>
        <a:spcBef>
          <a:spcPct val="0"/>
        </a:spcBef>
        <a:spcAft>
          <a:spcPct val="0"/>
        </a:spcAft>
        <a:defRPr sz="3000">
          <a:solidFill>
            <a:schemeClr val="bg1"/>
          </a:solidFill>
          <a:latin typeface="Arial" charset="0"/>
        </a:defRPr>
      </a:lvl8pPr>
      <a:lvl9pPr marL="1828800" algn="l" rtl="0" fontAlgn="base">
        <a:lnSpc>
          <a:spcPct val="85000"/>
        </a:lnSpc>
        <a:spcBef>
          <a:spcPct val="0"/>
        </a:spcBef>
        <a:spcAft>
          <a:spcPct val="0"/>
        </a:spcAft>
        <a:defRPr sz="3000">
          <a:solidFill>
            <a:schemeClr val="bg1"/>
          </a:solidFill>
          <a:latin typeface="Arial" charset="0"/>
        </a:defRPr>
      </a:lvl9pPr>
    </p:titleStyle>
    <p:bodyStyle>
      <a:lvl1pPr marL="282575" indent="-282575" algn="l" rtl="0" fontAlgn="base">
        <a:lnSpc>
          <a:spcPct val="85000"/>
        </a:lnSpc>
        <a:spcBef>
          <a:spcPct val="20000"/>
        </a:spcBef>
        <a:spcAft>
          <a:spcPct val="0"/>
        </a:spcAft>
        <a:buClr>
          <a:schemeClr val="bg1"/>
        </a:buClr>
        <a:buFont typeface="Wingdings" pitchFamily="2" charset="2"/>
        <a:defRPr sz="2000">
          <a:solidFill>
            <a:schemeClr val="tx1"/>
          </a:solidFill>
          <a:latin typeface="+mn-lt"/>
          <a:ea typeface="+mn-ea"/>
          <a:cs typeface="+mn-cs"/>
        </a:defRPr>
      </a:lvl1pPr>
      <a:lvl2pPr marL="636588" indent="-239713" algn="l" rtl="0" fontAlgn="base">
        <a:lnSpc>
          <a:spcPct val="85000"/>
        </a:lnSpc>
        <a:spcBef>
          <a:spcPct val="20000"/>
        </a:spcBef>
        <a:spcAft>
          <a:spcPct val="0"/>
        </a:spcAft>
        <a:buFont typeface="Times" pitchFamily="-16" charset="0"/>
        <a:buChar char="•"/>
        <a:defRPr sz="2000">
          <a:solidFill>
            <a:schemeClr val="tx1"/>
          </a:solidFill>
          <a:latin typeface="+mn-lt"/>
        </a:defRPr>
      </a:lvl2pPr>
      <a:lvl3pPr marL="917575" indent="-166688" algn="l" rtl="0" fontAlgn="base">
        <a:lnSpc>
          <a:spcPct val="85000"/>
        </a:lnSpc>
        <a:spcBef>
          <a:spcPct val="20000"/>
        </a:spcBef>
        <a:spcAft>
          <a:spcPct val="0"/>
        </a:spcAft>
        <a:buChar char="•"/>
        <a:defRPr sz="2000">
          <a:solidFill>
            <a:schemeClr val="tx1"/>
          </a:solidFill>
          <a:latin typeface="+mn-lt"/>
        </a:defRPr>
      </a:lvl3pPr>
      <a:lvl4pPr marL="1255713" indent="-223838" algn="l" rtl="0" fontAlgn="base">
        <a:lnSpc>
          <a:spcPct val="85000"/>
        </a:lnSpc>
        <a:spcBef>
          <a:spcPct val="20000"/>
        </a:spcBef>
        <a:spcAft>
          <a:spcPct val="0"/>
        </a:spcAft>
        <a:buChar char="–"/>
        <a:defRPr sz="2000">
          <a:solidFill>
            <a:schemeClr val="tx1"/>
          </a:solidFill>
          <a:latin typeface="+mn-lt"/>
        </a:defRPr>
      </a:lvl4pPr>
      <a:lvl5pPr marL="1593850" indent="-223838" algn="l" rtl="0" fontAlgn="base">
        <a:lnSpc>
          <a:spcPct val="85000"/>
        </a:lnSpc>
        <a:spcBef>
          <a:spcPct val="20000"/>
        </a:spcBef>
        <a:spcAft>
          <a:spcPct val="0"/>
        </a:spcAft>
        <a:buChar char="»"/>
        <a:defRPr sz="2000">
          <a:solidFill>
            <a:schemeClr val="tx1"/>
          </a:solidFill>
          <a:latin typeface="+mn-lt"/>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46EDA20B-48F3-FE4D-BD6E-3E9E4676000C}" type="datetimeFigureOut">
              <a:rPr lang="en-US" smtClean="0">
                <a:solidFill>
                  <a:prstClr val="black">
                    <a:tint val="75000"/>
                  </a:prstClr>
                </a:solidFill>
                <a:latin typeface="Calibri"/>
                <a:ea typeface="ＭＳ Ｐゴシック" charset="-128"/>
              </a:rPr>
              <a:pPr defTabSz="457200" eaLnBrk="1" fontAlgn="auto" hangingPunct="1">
                <a:spcBef>
                  <a:spcPts val="0"/>
                </a:spcBef>
                <a:spcAft>
                  <a:spcPts val="0"/>
                </a:spcAft>
              </a:pPr>
              <a:t>5/6/2012</a:t>
            </a:fld>
            <a:endParaRPr lang="en-US">
              <a:solidFill>
                <a:prstClr val="black">
                  <a:tint val="75000"/>
                </a:prstClr>
              </a:solidFill>
              <a:latin typeface="Calibri"/>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14AFE048-B217-B549-9690-ADBCA426C7D8}" type="slidenum">
              <a:rPr lang="en-US" smtClean="0">
                <a:solidFill>
                  <a:prstClr val="black">
                    <a:tint val="75000"/>
                  </a:prstClr>
                </a:solidFill>
                <a:latin typeface="Calibri"/>
                <a:ea typeface="ＭＳ Ｐゴシック" charset="-128"/>
              </a:rPr>
              <a:pPr defTabSz="457200" eaLnBrk="1" fontAlgn="auto" hangingPunct="1">
                <a:spcBef>
                  <a:spcPts val="0"/>
                </a:spcBef>
                <a:spcAft>
                  <a:spcPts val="0"/>
                </a:spcAft>
              </a:pPr>
              <a:t>‹#›</a:t>
            </a:fld>
            <a:endParaRPr lang="en-US">
              <a:solidFill>
                <a:prstClr val="black">
                  <a:tint val="75000"/>
                </a:prstClr>
              </a:solidFill>
              <a:latin typeface="Calibri"/>
              <a:ea typeface="ＭＳ Ｐゴシック" charset="-128"/>
            </a:endParaRPr>
          </a:p>
        </p:txBody>
      </p:sp>
    </p:spTree>
    <p:extLst>
      <p:ext uri="{BB962C8B-B14F-4D97-AF65-F5344CB8AC3E}">
        <p14:creationId xmlns="" xmlns:p14="http://schemas.microsoft.com/office/powerpoint/2010/main" val="617970154"/>
      </p:ext>
    </p:extLst>
  </p:cSld>
  <p:clrMap bg1="lt1" tx1="dk1" bg2="lt2" tx2="dk2" accent1="accent1" accent2="accent2" accent3="accent3" accent4="accent4" accent5="accent5" accent6="accent6" hlink="hlink" folHlink="folHlink"/>
  <p:sldLayoutIdLst>
    <p:sldLayoutId id="214748380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1122" name="Rectangle 2"/>
          <p:cNvSpPr>
            <a:spLocks noGrp="1" noChangeArrowheads="1"/>
          </p:cNvSpPr>
          <p:nvPr>
            <p:ph type="subTitle" idx="1"/>
          </p:nvPr>
        </p:nvSpPr>
        <p:spPr>
          <a:xfrm>
            <a:off x="2990850" y="6307138"/>
            <a:ext cx="2090738" cy="300723"/>
          </a:xfrm>
        </p:spPr>
        <p:txBody>
          <a:bodyPr/>
          <a:lstStyle/>
          <a:p>
            <a:pPr algn="ctr">
              <a:lnSpc>
                <a:spcPct val="75000"/>
              </a:lnSpc>
            </a:pPr>
            <a:r>
              <a:rPr lang="en-US" dirty="0" smtClean="0"/>
              <a:t>7</a:t>
            </a:r>
            <a:r>
              <a:rPr lang="en-US" dirty="0" smtClean="0"/>
              <a:t> </a:t>
            </a:r>
            <a:r>
              <a:rPr lang="en-US" dirty="0" smtClean="0"/>
              <a:t>May </a:t>
            </a:r>
            <a:r>
              <a:rPr lang="en-US" dirty="0" smtClean="0"/>
              <a:t>2012</a:t>
            </a:r>
            <a:endParaRPr lang="en-US" dirty="0"/>
          </a:p>
        </p:txBody>
      </p:sp>
      <p:sp>
        <p:nvSpPr>
          <p:cNvPr id="1541123" name="Rectangle 3"/>
          <p:cNvSpPr>
            <a:spLocks noGrp="1" noChangeArrowheads="1"/>
          </p:cNvSpPr>
          <p:nvPr>
            <p:ph type="ctrTitle"/>
          </p:nvPr>
        </p:nvSpPr>
        <p:spPr>
          <a:xfrm>
            <a:off x="93344" y="5393691"/>
            <a:ext cx="7587616" cy="946150"/>
          </a:xfrm>
        </p:spPr>
        <p:txBody>
          <a:bodyPr/>
          <a:lstStyle/>
          <a:p>
            <a:pPr algn="ctr"/>
            <a:r>
              <a:rPr lang="en-US" sz="3200" dirty="0"/>
              <a:t>NASA’s Earth Science Division</a:t>
            </a:r>
            <a:r>
              <a:rPr lang="en-US" dirty="0"/>
              <a:t/>
            </a:r>
            <a:br>
              <a:rPr lang="en-US" dirty="0"/>
            </a:br>
            <a:r>
              <a:rPr lang="en-US" sz="2400" dirty="0" smtClean="0"/>
              <a:t>Bureaucratic Overview for the MODIS Science Team</a:t>
            </a:r>
            <a:endParaRPr lang="en-US"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Findings (Cont’d)</a:t>
            </a:r>
          </a:p>
        </p:txBody>
      </p:sp>
      <p:sp>
        <p:nvSpPr>
          <p:cNvPr id="18435" name="Content Placeholder 2"/>
          <p:cNvSpPr>
            <a:spLocks noGrp="1"/>
          </p:cNvSpPr>
          <p:nvPr>
            <p:ph idx="1"/>
          </p:nvPr>
        </p:nvSpPr>
        <p:spPr>
          <a:xfrm>
            <a:off x="97962" y="1061343"/>
            <a:ext cx="8229600" cy="4530725"/>
          </a:xfrm>
        </p:spPr>
        <p:txBody>
          <a:bodyPr/>
          <a:lstStyle/>
          <a:p>
            <a:pPr eaLnBrk="1" hangingPunct="1"/>
            <a:r>
              <a:rPr lang="en-US" sz="2400" b="1" dirty="0" smtClean="0"/>
              <a:t>Finding: </a:t>
            </a:r>
            <a:r>
              <a:rPr lang="en-US" sz="2400" dirty="0" smtClean="0"/>
              <a:t>The suborbital program </a:t>
            </a:r>
          </a:p>
          <a:p>
            <a:pPr eaLnBrk="1" hangingPunct="1">
              <a:spcBef>
                <a:spcPts val="0"/>
              </a:spcBef>
              <a:buNone/>
            </a:pPr>
            <a:r>
              <a:rPr lang="en-US" sz="2400" dirty="0" smtClean="0"/>
              <a:t>    and, in particular, the </a:t>
            </a:r>
            <a:r>
              <a:rPr lang="en-US" sz="2400" b="1" dirty="0" smtClean="0"/>
              <a:t>Airborne </a:t>
            </a:r>
          </a:p>
          <a:p>
            <a:pPr eaLnBrk="1" hangingPunct="1">
              <a:spcBef>
                <a:spcPts val="0"/>
              </a:spcBef>
              <a:buNone/>
            </a:pPr>
            <a:r>
              <a:rPr lang="en-US" sz="2400" b="1" dirty="0" smtClean="0"/>
              <a:t>    Science Program</a:t>
            </a:r>
            <a:r>
              <a:rPr lang="en-US" sz="2400" dirty="0" smtClean="0"/>
              <a:t>, is highly </a:t>
            </a:r>
          </a:p>
          <a:p>
            <a:pPr eaLnBrk="1" hangingPunct="1">
              <a:spcBef>
                <a:spcPts val="0"/>
              </a:spcBef>
              <a:buNone/>
            </a:pPr>
            <a:r>
              <a:rPr lang="en-US" sz="2400" dirty="0" smtClean="0"/>
              <a:t>    synergistic with upcoming Earth </a:t>
            </a:r>
          </a:p>
          <a:p>
            <a:pPr eaLnBrk="1" hangingPunct="1">
              <a:spcBef>
                <a:spcPts val="0"/>
              </a:spcBef>
              <a:buNone/>
            </a:pPr>
            <a:r>
              <a:rPr lang="en-US" sz="2400" dirty="0" smtClean="0"/>
              <a:t>    science satellite missions and is </a:t>
            </a:r>
          </a:p>
          <a:p>
            <a:pPr eaLnBrk="1" hangingPunct="1">
              <a:spcBef>
                <a:spcPts val="0"/>
              </a:spcBef>
              <a:buNone/>
            </a:pPr>
            <a:r>
              <a:rPr lang="en-US" sz="2400" dirty="0" smtClean="0"/>
              <a:t>    being well implemented. </a:t>
            </a:r>
            <a:r>
              <a:rPr lang="en-US" sz="2400" b="1" dirty="0" smtClean="0"/>
              <a:t>NASA has </a:t>
            </a:r>
          </a:p>
          <a:p>
            <a:pPr eaLnBrk="1" hangingPunct="1">
              <a:spcBef>
                <a:spcPts val="0"/>
              </a:spcBef>
              <a:buNone/>
            </a:pPr>
            <a:r>
              <a:rPr lang="en-US" sz="2400" b="1" dirty="0" smtClean="0"/>
              <a:t>    fulfilled the recommendation of the </a:t>
            </a:r>
          </a:p>
          <a:p>
            <a:pPr eaLnBrk="1" hangingPunct="1">
              <a:spcBef>
                <a:spcPts val="0"/>
              </a:spcBef>
              <a:buNone/>
            </a:pPr>
            <a:r>
              <a:rPr lang="en-US" sz="2400" b="1" dirty="0" smtClean="0"/>
              <a:t>    decadal survey to enhance the program.</a:t>
            </a:r>
          </a:p>
          <a:p>
            <a:pPr eaLnBrk="1" hangingPunct="1"/>
            <a:r>
              <a:rPr lang="en-US" sz="2400" b="1" dirty="0" smtClean="0"/>
              <a:t>Finding: </a:t>
            </a:r>
            <a:r>
              <a:rPr lang="en-US" sz="2400" dirty="0" smtClean="0"/>
              <a:t>NASA has </a:t>
            </a:r>
            <a:r>
              <a:rPr lang="en-US" sz="2400" b="1" dirty="0" smtClean="0"/>
              <a:t>maintained a healthy investment in R&amp;A activities and has protected the budgets </a:t>
            </a:r>
            <a:r>
              <a:rPr lang="en-US" sz="2400" dirty="0" smtClean="0"/>
              <a:t>of both mission-specific and non-mission-specific R&amp;A programs against possible reallocation to cover cost growth in mission hardware.</a:t>
            </a:r>
            <a:r>
              <a:rPr lang="en-US" sz="2400" b="1" dirty="0" smtClean="0"/>
              <a:t> </a:t>
            </a:r>
            <a:endParaRPr lang="en-GB" sz="2400" dirty="0" smtClean="0"/>
          </a:p>
          <a:p>
            <a:pPr eaLnBrk="1" hangingPunct="1"/>
            <a:endParaRPr lang="en-US" sz="2400" dirty="0" smtClean="0"/>
          </a:p>
        </p:txBody>
      </p:sp>
      <p:sp>
        <p:nvSpPr>
          <p:cNvPr id="4" name="Slide Number Placeholder 3"/>
          <p:cNvSpPr>
            <a:spLocks noGrp="1"/>
          </p:cNvSpPr>
          <p:nvPr>
            <p:ph type="sldNum" sz="quarter" idx="12"/>
          </p:nvPr>
        </p:nvSpPr>
        <p:spPr/>
        <p:txBody>
          <a:bodyPr/>
          <a:lstStyle/>
          <a:p>
            <a:pPr>
              <a:defRPr/>
            </a:pPr>
            <a:fld id="{841C2033-6A25-4AE5-88B3-1CA25734C25D}" type="slidenum">
              <a:rPr lang="en-US" altLang="en-US">
                <a:solidFill>
                  <a:srgbClr val="000000"/>
                </a:solidFill>
              </a:rPr>
              <a:pPr>
                <a:defRPr/>
              </a:pPr>
              <a:t>10</a:t>
            </a:fld>
            <a:endParaRPr lang="en-US" altLang="en-US">
              <a:solidFill>
                <a:srgbClr val="000000"/>
              </a:solidFill>
            </a:endParaRPr>
          </a:p>
        </p:txBody>
      </p:sp>
      <p:graphicFrame>
        <p:nvGraphicFramePr>
          <p:cNvPr id="5" name="Chart 4"/>
          <p:cNvGraphicFramePr/>
          <p:nvPr/>
        </p:nvGraphicFramePr>
        <p:xfrm>
          <a:off x="5535385" y="244929"/>
          <a:ext cx="3375931" cy="331742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Principal Impediment to Achieving Survey Recommendations</a:t>
            </a:r>
          </a:p>
        </p:txBody>
      </p:sp>
      <p:sp>
        <p:nvSpPr>
          <p:cNvPr id="19459" name="Content Placeholder 2"/>
          <p:cNvSpPr>
            <a:spLocks noGrp="1"/>
          </p:cNvSpPr>
          <p:nvPr>
            <p:ph idx="1"/>
          </p:nvPr>
        </p:nvSpPr>
        <p:spPr>
          <a:xfrm>
            <a:off x="457200" y="1828800"/>
            <a:ext cx="8229600" cy="4530725"/>
          </a:xfrm>
        </p:spPr>
        <p:txBody>
          <a:bodyPr/>
          <a:lstStyle/>
          <a:p>
            <a:pPr eaLnBrk="1" hangingPunct="1"/>
            <a:r>
              <a:rPr lang="en-US" sz="2800" b="1" smtClean="0">
                <a:latin typeface="Tahoma" pitchFamily="34" charset="0"/>
              </a:rPr>
              <a:t>Finding: </a:t>
            </a:r>
            <a:r>
              <a:rPr lang="en-US" sz="2800" smtClean="0">
                <a:latin typeface="Tahoma" pitchFamily="34" charset="0"/>
              </a:rPr>
              <a:t>Funding for NASA’s Earth science program has not been restored to the approximate $2 billion per year (in FY 2006 dollars) level needed to execute the decadal survey’s recommended program.  The failure to restore the Earth science budget to a $2 billion level is a major reason for the inability of NASA to realize the mission launch cadence recommended by the survey.</a:t>
            </a:r>
            <a:endParaRPr lang="en-GB" sz="2800" smtClean="0">
              <a:latin typeface="Tahoma" pitchFamily="34" charset="0"/>
            </a:endParaRPr>
          </a:p>
          <a:p>
            <a:pPr eaLnBrk="1" hangingPunct="1"/>
            <a:endParaRPr lang="en-US" smtClean="0">
              <a:latin typeface="Tahoma" pitchFamily="34" charset="0"/>
            </a:endParaRPr>
          </a:p>
        </p:txBody>
      </p:sp>
      <p:sp>
        <p:nvSpPr>
          <p:cNvPr id="4" name="Slide Number Placeholder 3"/>
          <p:cNvSpPr>
            <a:spLocks noGrp="1"/>
          </p:cNvSpPr>
          <p:nvPr>
            <p:ph type="sldNum" sz="quarter" idx="12"/>
          </p:nvPr>
        </p:nvSpPr>
        <p:spPr/>
        <p:txBody>
          <a:bodyPr/>
          <a:lstStyle/>
          <a:p>
            <a:pPr>
              <a:defRPr/>
            </a:pPr>
            <a:fld id="{50EE3694-86EF-44DC-AB3F-F6E56B2B662F}" type="slidenum">
              <a:rPr lang="en-US" altLang="en-US">
                <a:solidFill>
                  <a:srgbClr val="000000"/>
                </a:solidFill>
              </a:rPr>
              <a:pPr>
                <a:defRPr/>
              </a:pPr>
              <a:t>11</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pPr eaLnBrk="1" hangingPunct="1"/>
            <a:r>
              <a:rPr lang="en-US" smtClean="0"/>
              <a:t>Other Impediments</a:t>
            </a:r>
          </a:p>
        </p:txBody>
      </p:sp>
      <p:sp>
        <p:nvSpPr>
          <p:cNvPr id="20483" name="Content Placeholder 5"/>
          <p:cNvSpPr>
            <a:spLocks noGrp="1"/>
          </p:cNvSpPr>
          <p:nvPr>
            <p:ph idx="1"/>
          </p:nvPr>
        </p:nvSpPr>
        <p:spPr/>
        <p:txBody>
          <a:bodyPr>
            <a:normAutofit/>
          </a:bodyPr>
          <a:lstStyle/>
          <a:p>
            <a:pPr eaLnBrk="1" hangingPunct="1">
              <a:lnSpc>
                <a:spcPct val="90000"/>
              </a:lnSpc>
            </a:pPr>
            <a:r>
              <a:rPr lang="en-US" sz="2800" b="1" smtClean="0">
                <a:latin typeface="Tahoma" pitchFamily="34" charset="0"/>
              </a:rPr>
              <a:t>Finding: </a:t>
            </a:r>
            <a:r>
              <a:rPr lang="en-US" sz="2800" smtClean="0">
                <a:latin typeface="Tahoma" pitchFamily="34" charset="0"/>
              </a:rPr>
              <a:t>The decadal survey’s recommendation that the Office of Science and Technology Policy develop an interagency framework for a sustained global Earth observing system has not been implemented.  The committee concludes that the lack of such an implementable and funded strategy has become a key, but not sole, impediment to sustaining Earth science and applications from space.</a:t>
            </a:r>
            <a:endParaRPr lang="en-US" sz="2800" b="1" smtClean="0">
              <a:latin typeface="Tahoma" pitchFamily="34" charset="0"/>
            </a:endParaRPr>
          </a:p>
        </p:txBody>
      </p:sp>
      <p:sp>
        <p:nvSpPr>
          <p:cNvPr id="4" name="Slide Number Placeholder 3"/>
          <p:cNvSpPr>
            <a:spLocks noGrp="1"/>
          </p:cNvSpPr>
          <p:nvPr>
            <p:ph type="sldNum" sz="quarter" idx="12"/>
          </p:nvPr>
        </p:nvSpPr>
        <p:spPr/>
        <p:txBody>
          <a:bodyPr/>
          <a:lstStyle/>
          <a:p>
            <a:pPr>
              <a:defRPr/>
            </a:pPr>
            <a:fld id="{BA15A241-5473-487C-A785-09B3A632F82F}" type="slidenum">
              <a:rPr lang="en-US" altLang="en-US">
                <a:solidFill>
                  <a:srgbClr val="000000"/>
                </a:solidFill>
              </a:rPr>
              <a:pPr>
                <a:defRPr/>
              </a:pPr>
              <a:t>12</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Impediments (Cont’d)</a:t>
            </a:r>
          </a:p>
        </p:txBody>
      </p:sp>
      <p:sp>
        <p:nvSpPr>
          <p:cNvPr id="21507" name="Content Placeholder 2"/>
          <p:cNvSpPr>
            <a:spLocks noGrp="1"/>
          </p:cNvSpPr>
          <p:nvPr>
            <p:ph idx="1"/>
          </p:nvPr>
        </p:nvSpPr>
        <p:spPr>
          <a:xfrm>
            <a:off x="381000" y="1295400"/>
            <a:ext cx="8229600" cy="4530725"/>
          </a:xfrm>
        </p:spPr>
        <p:txBody>
          <a:bodyPr/>
          <a:lstStyle/>
          <a:p>
            <a:r>
              <a:rPr lang="en-US" sz="2400" b="1" dirty="0" smtClean="0">
                <a:latin typeface="Tahoma" pitchFamily="34" charset="0"/>
              </a:rPr>
              <a:t>Finding: </a:t>
            </a:r>
            <a:r>
              <a:rPr lang="en-US" sz="2400" dirty="0" smtClean="0">
                <a:latin typeface="Tahoma" pitchFamily="34" charset="0"/>
              </a:rPr>
              <a:t>NOAA’s capability to implement the assumed baseline and the recommended program of the decadal survey has been greatly diminished by budget shortfalls and cost overruns (especially those associated with the development of the NPOESS, now JPSS, program) and by sensor </a:t>
            </a:r>
            <a:r>
              <a:rPr lang="en-US" sz="2400" dirty="0" err="1" smtClean="0">
                <a:latin typeface="Tahoma" pitchFamily="34" charset="0"/>
              </a:rPr>
              <a:t>descopes</a:t>
            </a:r>
            <a:r>
              <a:rPr lang="en-US" sz="2400" dirty="0" smtClean="0">
                <a:latin typeface="Tahoma" pitchFamily="34" charset="0"/>
              </a:rPr>
              <a:t> and sensor eliminations on both JPSS/NPOESS and GOES-R. </a:t>
            </a:r>
          </a:p>
          <a:p>
            <a:r>
              <a:rPr lang="en-US" sz="2400" b="1" dirty="0" smtClean="0">
                <a:latin typeface="Tahoma" pitchFamily="34" charset="0"/>
              </a:rPr>
              <a:t>Finding: Lack of reliable, affordable, and predictable access to space has become a key impediment </a:t>
            </a:r>
            <a:r>
              <a:rPr lang="en-US" sz="2400" dirty="0" smtClean="0">
                <a:latin typeface="Tahoma" pitchFamily="34" charset="0"/>
              </a:rPr>
              <a:t>to implementing NASA’s Earth science program. Furthermore, the lack of a medium-class launch vehicle threatens programmatic robustness.</a:t>
            </a:r>
          </a:p>
          <a:p>
            <a:endParaRPr lang="en-US" sz="2800" dirty="0" smtClean="0"/>
          </a:p>
        </p:txBody>
      </p:sp>
      <p:sp>
        <p:nvSpPr>
          <p:cNvPr id="4" name="Slide Number Placeholder 3"/>
          <p:cNvSpPr>
            <a:spLocks noGrp="1"/>
          </p:cNvSpPr>
          <p:nvPr>
            <p:ph type="sldNum" sz="quarter" idx="12"/>
          </p:nvPr>
        </p:nvSpPr>
        <p:spPr/>
        <p:txBody>
          <a:bodyPr/>
          <a:lstStyle/>
          <a:p>
            <a:pPr>
              <a:defRPr/>
            </a:pPr>
            <a:fld id="{D5D11BB8-BBE4-4882-9473-DB2A7828F55D}" type="slidenum">
              <a:rPr lang="en-US" altLang="en-US" smtClean="0">
                <a:solidFill>
                  <a:srgbClr val="000000"/>
                </a:solidFill>
              </a:rPr>
              <a:pPr>
                <a:defRPr/>
              </a:pPr>
              <a:t>13</a:t>
            </a:fld>
            <a:endParaRPr lang="en-US" altLang="en-US" dirty="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a:xfrm>
            <a:off x="457200" y="152400"/>
            <a:ext cx="8229600" cy="1265238"/>
          </a:xfrm>
        </p:spPr>
        <p:txBody>
          <a:bodyPr/>
          <a:lstStyle/>
          <a:p>
            <a:pPr eaLnBrk="1" hangingPunct="1"/>
            <a:r>
              <a:rPr lang="en-US" smtClean="0"/>
              <a:t>Recommendations</a:t>
            </a:r>
          </a:p>
        </p:txBody>
      </p:sp>
      <p:sp>
        <p:nvSpPr>
          <p:cNvPr id="22531" name="Content Placeholder 5"/>
          <p:cNvSpPr>
            <a:spLocks noGrp="1"/>
          </p:cNvSpPr>
          <p:nvPr>
            <p:ph idx="1"/>
          </p:nvPr>
        </p:nvSpPr>
        <p:spPr>
          <a:xfrm>
            <a:off x="304800" y="990600"/>
            <a:ext cx="8229600" cy="4683125"/>
          </a:xfrm>
        </p:spPr>
        <p:txBody>
          <a:bodyPr/>
          <a:lstStyle/>
          <a:p>
            <a:pPr eaLnBrk="1" hangingPunct="1"/>
            <a:r>
              <a:rPr lang="en-US" sz="2000" b="1" dirty="0" smtClean="0">
                <a:latin typeface="Tahoma" pitchFamily="34" charset="0"/>
              </a:rPr>
              <a:t>Recommendation: ESD should interpret decadal survey estimates of mission costs as an expression of the relative level of investment that the survey’s authoring committee believed appropriate to advance the intended science and should apportion funds accordingly, even if all desired science objectives for the mission may not be achieved.</a:t>
            </a:r>
            <a:r>
              <a:rPr lang="en-US" sz="2000" b="1" dirty="0" smtClean="0"/>
              <a:t> </a:t>
            </a:r>
          </a:p>
          <a:p>
            <a:pPr marL="742950" lvl="1" indent="-285750" eaLnBrk="1" hangingPunct="1"/>
            <a:r>
              <a:rPr lang="en-US" sz="1800" dirty="0" smtClean="0">
                <a:latin typeface="Tahoma" pitchFamily="34" charset="0"/>
              </a:rPr>
              <a:t>Survey-derived cost estimates are by necessity very approximate and subsequent more detailed analysis may determine that all of the desired scientific objectives of a particular mission cannot be achieved at the estimated cost.</a:t>
            </a:r>
          </a:p>
          <a:p>
            <a:pPr marL="742950" lvl="1" indent="-285750" eaLnBrk="1" hangingPunct="1"/>
            <a:endParaRPr lang="en-GB" sz="1800" b="1" dirty="0" smtClean="0"/>
          </a:p>
          <a:p>
            <a:pPr eaLnBrk="1" hangingPunct="1"/>
            <a:r>
              <a:rPr lang="en-US" sz="2000" b="1" dirty="0" smtClean="0">
                <a:latin typeface="Tahoma" pitchFamily="34" charset="0"/>
              </a:rPr>
              <a:t>Recommendation: </a:t>
            </a:r>
            <a:r>
              <a:rPr lang="en-US" sz="2000" b="1" dirty="0" smtClean="0">
                <a:solidFill>
                  <a:srgbClr val="FF0000"/>
                </a:solidFill>
                <a:latin typeface="Tahoma" pitchFamily="34" charset="0"/>
              </a:rPr>
              <a:t>ESD should implement its missions via a cost-constrained approach</a:t>
            </a:r>
            <a:r>
              <a:rPr lang="en-US" sz="2000" b="1" dirty="0" smtClean="0">
                <a:latin typeface="Tahoma" pitchFamily="34" charset="0"/>
              </a:rPr>
              <a:t>, requiring that cost partially or fully constrain the scope of the mission such that realistic science and applications objectives can be achieved within a reasonable and achievable future budget scenario. </a:t>
            </a:r>
          </a:p>
          <a:p>
            <a:pPr eaLnBrk="1" hangingPunct="1">
              <a:buFont typeface="Wingdings" pitchFamily="2" charset="2"/>
              <a:buNone/>
            </a:pPr>
            <a:r>
              <a:rPr lang="en-US" sz="2000" b="1" dirty="0" smtClean="0">
                <a:latin typeface="Tahoma" pitchFamily="34" charset="0"/>
              </a:rPr>
              <a:t> </a:t>
            </a:r>
          </a:p>
        </p:txBody>
      </p:sp>
      <p:sp>
        <p:nvSpPr>
          <p:cNvPr id="4" name="Slide Number Placeholder 3"/>
          <p:cNvSpPr>
            <a:spLocks noGrp="1"/>
          </p:cNvSpPr>
          <p:nvPr>
            <p:ph type="sldNum" sz="quarter" idx="12"/>
          </p:nvPr>
        </p:nvSpPr>
        <p:spPr/>
        <p:txBody>
          <a:bodyPr/>
          <a:lstStyle/>
          <a:p>
            <a:pPr>
              <a:defRPr/>
            </a:pPr>
            <a:fld id="{63CDA1B6-9702-4AA7-A81F-663A37EAC135}" type="slidenum">
              <a:rPr lang="en-US" altLang="en-US">
                <a:solidFill>
                  <a:srgbClr val="000000"/>
                </a:solidFill>
              </a:rPr>
              <a:pPr>
                <a:defRPr/>
              </a:pPr>
              <a:t>14</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pPr eaLnBrk="1" hangingPunct="1"/>
            <a:r>
              <a:rPr lang="en-US" sz="4400" smtClean="0"/>
              <a:t>Recommendations (con’t)</a:t>
            </a:r>
          </a:p>
        </p:txBody>
      </p:sp>
      <p:sp>
        <p:nvSpPr>
          <p:cNvPr id="23555" name="Content Placeholder 3"/>
          <p:cNvSpPr>
            <a:spLocks noGrp="1"/>
          </p:cNvSpPr>
          <p:nvPr>
            <p:ph idx="1"/>
          </p:nvPr>
        </p:nvSpPr>
        <p:spPr>
          <a:xfrm>
            <a:off x="381000" y="1295400"/>
            <a:ext cx="8229600" cy="4530725"/>
          </a:xfrm>
        </p:spPr>
        <p:txBody>
          <a:bodyPr/>
          <a:lstStyle/>
          <a:p>
            <a:pPr eaLnBrk="1" hangingPunct="1"/>
            <a:r>
              <a:rPr lang="en-US" sz="2000" b="1" dirty="0" smtClean="0">
                <a:latin typeface="Tahoma" pitchFamily="34" charset="0"/>
              </a:rPr>
              <a:t>Recommendation:</a:t>
            </a:r>
            <a:r>
              <a:rPr lang="en-US" sz="2000" dirty="0" smtClean="0">
                <a:latin typeface="Tahoma" pitchFamily="34" charset="0"/>
              </a:rPr>
              <a:t> </a:t>
            </a:r>
            <a:r>
              <a:rPr lang="en-US" sz="2000" b="1" dirty="0" smtClean="0">
                <a:latin typeface="Tahoma" pitchFamily="34" charset="0"/>
              </a:rPr>
              <a:t>NASA’s ESD should establish a </a:t>
            </a:r>
            <a:r>
              <a:rPr lang="en-US" sz="2000" b="1" dirty="0" smtClean="0">
                <a:solidFill>
                  <a:srgbClr val="FF0000"/>
                </a:solidFill>
                <a:latin typeface="Tahoma" pitchFamily="34" charset="0"/>
              </a:rPr>
              <a:t>cross-mission Earth system science and engineering team to advise NASA on execution </a:t>
            </a:r>
            <a:r>
              <a:rPr lang="en-US" sz="2000" b="1" dirty="0" smtClean="0">
                <a:latin typeface="Tahoma" pitchFamily="34" charset="0"/>
              </a:rPr>
              <a:t>of the broad suite of decadal survey missions within the interdisciplinary context advocated by the survey.</a:t>
            </a:r>
          </a:p>
          <a:p>
            <a:pPr marL="461963" lvl="1" indent="-4763" eaLnBrk="1" hangingPunct="1"/>
            <a:r>
              <a:rPr lang="en-US" sz="1800" dirty="0" smtClean="0">
                <a:latin typeface="Tahoma" pitchFamily="34" charset="0"/>
              </a:rPr>
              <a:t>   </a:t>
            </a:r>
            <a:r>
              <a:rPr lang="en-US" sz="2000" dirty="0" smtClean="0">
                <a:latin typeface="Tahoma" pitchFamily="34" charset="0"/>
              </a:rPr>
              <a:t>The </a:t>
            </a:r>
            <a:r>
              <a:rPr lang="en-US" sz="2000" b="1" i="1" dirty="0" smtClean="0">
                <a:latin typeface="Tahoma" pitchFamily="34" charset="0"/>
              </a:rPr>
              <a:t>advisory team would assist NASA in coordinating decisions regarding mission technical capabilities, cost, and schedule in the context of overarching Earth system science and applications </a:t>
            </a:r>
            <a:r>
              <a:rPr lang="en-US" sz="2000" dirty="0" smtClean="0">
                <a:latin typeface="Tahoma" pitchFamily="34" charset="0"/>
              </a:rPr>
              <a:t>objectives.</a:t>
            </a:r>
          </a:p>
          <a:p>
            <a:pPr marL="461963" lvl="1" indent="-4763" eaLnBrk="1" hangingPunct="1"/>
            <a:r>
              <a:rPr lang="en-US" sz="2000" dirty="0" smtClean="0">
                <a:latin typeface="Tahoma" pitchFamily="34" charset="0"/>
              </a:rPr>
              <a:t>   The team, similar to the Payload Advisory Panel established by NASA to assist in implementation of its Earth Observing System (EOS), would draw its membership from the scientists and engineers involved in the definition and execution of decadal survey missions as well as the nation’s scientific and engineering talent more broadly.</a:t>
            </a:r>
          </a:p>
          <a:p>
            <a:pPr eaLnBrk="1" hangingPunct="1"/>
            <a:endParaRPr lang="en-US" sz="2000" dirty="0" smtClean="0">
              <a:latin typeface="Calibri" pitchFamily="34" charset="0"/>
            </a:endParaRPr>
          </a:p>
        </p:txBody>
      </p:sp>
      <p:sp>
        <p:nvSpPr>
          <p:cNvPr id="2" name="Slide Number Placeholder 1"/>
          <p:cNvSpPr>
            <a:spLocks noGrp="1"/>
          </p:cNvSpPr>
          <p:nvPr>
            <p:ph type="sldNum" sz="quarter" idx="12"/>
          </p:nvPr>
        </p:nvSpPr>
        <p:spPr/>
        <p:txBody>
          <a:bodyPr/>
          <a:lstStyle/>
          <a:p>
            <a:pPr>
              <a:defRPr/>
            </a:pPr>
            <a:fld id="{BD3B9557-BA8D-4C1D-BE5F-27DBA5953275}" type="slidenum">
              <a:rPr lang="en-US" altLang="en-US">
                <a:solidFill>
                  <a:srgbClr val="000000"/>
                </a:solidFill>
              </a:rPr>
              <a:pPr>
                <a:defRPr/>
              </a:pPr>
              <a:t>15</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pPr eaLnBrk="1" hangingPunct="1"/>
            <a:r>
              <a:rPr lang="en-US" smtClean="0"/>
              <a:t>Recommendations (con’t)</a:t>
            </a:r>
          </a:p>
        </p:txBody>
      </p:sp>
      <p:sp>
        <p:nvSpPr>
          <p:cNvPr id="24579" name="Content Placeholder 4"/>
          <p:cNvSpPr>
            <a:spLocks noGrp="1"/>
          </p:cNvSpPr>
          <p:nvPr>
            <p:ph idx="1"/>
          </p:nvPr>
        </p:nvSpPr>
        <p:spPr>
          <a:xfrm>
            <a:off x="457200" y="1219200"/>
            <a:ext cx="8229600" cy="4911725"/>
          </a:xfrm>
        </p:spPr>
        <p:txBody>
          <a:bodyPr/>
          <a:lstStyle/>
          <a:p>
            <a:pPr eaLnBrk="1" hangingPunct="1">
              <a:buFont typeface="Wingdings" pitchFamily="2" charset="2"/>
              <a:buNone/>
            </a:pPr>
            <a:endParaRPr lang="en-GB" sz="2400" dirty="0" smtClean="0"/>
          </a:p>
          <a:p>
            <a:pPr eaLnBrk="1" hangingPunct="1"/>
            <a:r>
              <a:rPr lang="en-US" sz="2400" b="1" dirty="0" smtClean="0">
                <a:latin typeface="Tahoma" pitchFamily="34" charset="0"/>
              </a:rPr>
              <a:t>Recommendation: NASA should seek to ensure the availability of a highly reliable, affordable </a:t>
            </a:r>
            <a:r>
              <a:rPr lang="en-US" sz="2400" b="1" dirty="0" smtClean="0">
                <a:solidFill>
                  <a:srgbClr val="FF0000"/>
                </a:solidFill>
                <a:latin typeface="Tahoma" pitchFamily="34" charset="0"/>
              </a:rPr>
              <a:t>medium-class launch capability</a:t>
            </a:r>
            <a:r>
              <a:rPr lang="en-US" sz="2400" b="1" dirty="0" smtClean="0">
                <a:latin typeface="Tahoma" pitchFamily="34" charset="0"/>
              </a:rPr>
              <a:t>.</a:t>
            </a:r>
          </a:p>
          <a:p>
            <a:pPr eaLnBrk="1" hangingPunct="1"/>
            <a:endParaRPr lang="en-GB" sz="2400" b="1" dirty="0" smtClean="0">
              <a:latin typeface="Tahoma" pitchFamily="34" charset="0"/>
            </a:endParaRPr>
          </a:p>
          <a:p>
            <a:pPr eaLnBrk="1" hangingPunct="1"/>
            <a:r>
              <a:rPr lang="en-US" sz="2400" b="1" dirty="0" smtClean="0">
                <a:latin typeface="Tahoma" pitchFamily="34" charset="0"/>
              </a:rPr>
              <a:t>Recommendation: Consistent with available budgets and a balanced Earth observation program from space based on the decadal survey recommendations, NASA should consider </a:t>
            </a:r>
            <a:r>
              <a:rPr lang="en-US" sz="2400" b="1" dirty="0" smtClean="0">
                <a:solidFill>
                  <a:srgbClr val="FF0000"/>
                </a:solidFill>
                <a:latin typeface="Tahoma" pitchFamily="34" charset="0"/>
              </a:rPr>
              <a:t>increasing the frequency of Earth Venture stand-alone/space-based missions</a:t>
            </a:r>
            <a:r>
              <a:rPr lang="en-US" sz="2400" b="1" dirty="0" smtClean="0">
                <a:latin typeface="Tahoma" pitchFamily="34" charset="0"/>
              </a:rPr>
              <a:t>. </a:t>
            </a:r>
          </a:p>
          <a:p>
            <a:pPr eaLnBrk="1" hangingPunct="1"/>
            <a:endParaRPr lang="en-US" sz="2400" b="1" dirty="0" smtClean="0">
              <a:latin typeface="Tahoma" pitchFamily="34" charset="0"/>
            </a:endParaRPr>
          </a:p>
          <a:p>
            <a:pPr eaLnBrk="1" hangingPunct="1"/>
            <a:endParaRPr lang="en-GB" sz="2400" b="1" dirty="0" smtClean="0">
              <a:latin typeface="Tahoma" pitchFamily="34" charset="0"/>
            </a:endParaRPr>
          </a:p>
          <a:p>
            <a:pPr eaLnBrk="1" hangingPunct="1"/>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NASA “Highlights” Page from Budget Document</a:t>
            </a:r>
            <a:endParaRPr lang="en-US" sz="2800" dirty="0"/>
          </a:p>
        </p:txBody>
      </p:sp>
      <p:sp>
        <p:nvSpPr>
          <p:cNvPr id="3" name="Rectangle 2"/>
          <p:cNvSpPr/>
          <p:nvPr/>
        </p:nvSpPr>
        <p:spPr bwMode="auto">
          <a:xfrm>
            <a:off x="1812175" y="6450676"/>
            <a:ext cx="5669280" cy="4073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latin typeface="Arial" pitchFamily="-65" charset="0"/>
              <a:ea typeface="ＭＳ Ｐゴシック" charset="-128"/>
            </a:endParaRPr>
          </a:p>
        </p:txBody>
      </p:sp>
      <p:pic>
        <p:nvPicPr>
          <p:cNvPr id="4" name="Picture 3" descr="2013_budget_NASA_only-7.jpg"/>
          <p:cNvPicPr>
            <a:picLocks noChangeAspect="1"/>
          </p:cNvPicPr>
          <p:nvPr/>
        </p:nvPicPr>
        <p:blipFill>
          <a:blip r:embed="rId3" cstate="print"/>
          <a:srcRect t="16000"/>
          <a:stretch>
            <a:fillRect/>
          </a:stretch>
        </p:blipFill>
        <p:spPr>
          <a:xfrm>
            <a:off x="2154948" y="1097280"/>
            <a:ext cx="4834104" cy="5760720"/>
          </a:xfrm>
          <a:prstGeom prst="rect">
            <a:avLst/>
          </a:prstGeom>
        </p:spPr>
      </p:pic>
      <p:sp>
        <p:nvSpPr>
          <p:cNvPr id="5" name="Rectangle 4"/>
          <p:cNvSpPr/>
          <p:nvPr/>
        </p:nvSpPr>
        <p:spPr bwMode="auto">
          <a:xfrm>
            <a:off x="2194560" y="2709949"/>
            <a:ext cx="4754880" cy="1795549"/>
          </a:xfrm>
          <a:prstGeom prst="rect">
            <a:avLst/>
          </a:prstGeom>
          <a:solidFill>
            <a:schemeClr val="tx1">
              <a:lumMod val="75000"/>
              <a:alpha val="4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latin typeface="Arial" pitchFamily="-65" charset="0"/>
              <a:ea typeface="ＭＳ Ｐゴシック" charset="-128"/>
            </a:endParaRPr>
          </a:p>
        </p:txBody>
      </p:sp>
      <p:sp>
        <p:nvSpPr>
          <p:cNvPr id="6" name="Rectangle 5"/>
          <p:cNvSpPr/>
          <p:nvPr/>
        </p:nvSpPr>
        <p:spPr bwMode="auto">
          <a:xfrm>
            <a:off x="2164085" y="5153890"/>
            <a:ext cx="4754880" cy="1332758"/>
          </a:xfrm>
          <a:prstGeom prst="rect">
            <a:avLst/>
          </a:prstGeom>
          <a:solidFill>
            <a:schemeClr val="tx1">
              <a:lumMod val="75000"/>
              <a:alpha val="4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latin typeface="Arial" pitchFamily="-65" charset="0"/>
              <a:ea typeface="ＭＳ Ｐゴシック" charset="-128"/>
            </a:endParaRPr>
          </a:p>
        </p:txBody>
      </p:sp>
      <p:sp>
        <p:nvSpPr>
          <p:cNvPr id="7" name="Rectangle 6"/>
          <p:cNvSpPr/>
          <p:nvPr/>
        </p:nvSpPr>
        <p:spPr bwMode="auto">
          <a:xfrm>
            <a:off x="2244436" y="4522124"/>
            <a:ext cx="4522124" cy="631767"/>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latin typeface="Arial" pitchFamily="-65" charset="0"/>
              <a:ea typeface="ＭＳ Ｐゴシック" charset="-12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00113" y="63500"/>
            <a:ext cx="8142287" cy="854075"/>
          </a:xfrm>
        </p:spPr>
        <p:txBody>
          <a:bodyPr/>
          <a:lstStyle/>
          <a:p>
            <a:r>
              <a:rPr lang="en-US" dirty="0" smtClean="0">
                <a:ea typeface="ＭＳ Ｐゴシック" charset="-128"/>
              </a:rPr>
              <a:t>Earth Science Budget – FY13 Request</a:t>
            </a:r>
          </a:p>
        </p:txBody>
      </p:sp>
      <p:sp>
        <p:nvSpPr>
          <p:cNvPr id="14" name="Rectangle 13"/>
          <p:cNvSpPr/>
          <p:nvPr/>
        </p:nvSpPr>
        <p:spPr bwMode="auto">
          <a:xfrm>
            <a:off x="1812175" y="6450676"/>
            <a:ext cx="5669280" cy="4073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latin typeface="Arial" pitchFamily="-65" charset="0"/>
              <a:ea typeface="ＭＳ Ｐゴシック" charset="-128"/>
            </a:endParaRPr>
          </a:p>
        </p:txBody>
      </p:sp>
      <p:graphicFrame>
        <p:nvGraphicFramePr>
          <p:cNvPr id="16" name="Chart 15"/>
          <p:cNvGraphicFramePr>
            <a:graphicFrameLocks/>
          </p:cNvGraphicFramePr>
          <p:nvPr/>
        </p:nvGraphicFramePr>
        <p:xfrm>
          <a:off x="386195" y="1174171"/>
          <a:ext cx="7660525" cy="541145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5037512" y="4655128"/>
            <a:ext cx="1600246" cy="400110"/>
          </a:xfrm>
          <a:prstGeom prst="rect">
            <a:avLst/>
          </a:prstGeom>
          <a:noFill/>
        </p:spPr>
        <p:txBody>
          <a:bodyPr wrap="none" rtlCol="0">
            <a:spAutoFit/>
          </a:bodyPr>
          <a:lstStyle/>
          <a:p>
            <a:pPr eaLnBrk="1" hangingPunct="1"/>
            <a:r>
              <a:rPr lang="en-US" b="1" dirty="0" err="1" smtClean="0">
                <a:solidFill>
                  <a:srgbClr val="BD5D18"/>
                </a:solidFill>
                <a:ea typeface="ＭＳ Ｐゴシック" charset="-128"/>
              </a:rPr>
              <a:t>Prev</a:t>
            </a:r>
            <a:r>
              <a:rPr lang="en-US" b="1" dirty="0" smtClean="0">
                <a:solidFill>
                  <a:srgbClr val="BD5D18"/>
                </a:solidFill>
                <a:ea typeface="ＭＳ Ｐゴシック" charset="-128"/>
              </a:rPr>
              <a:t> Admin</a:t>
            </a:r>
            <a:endParaRPr lang="en-US" b="1" dirty="0">
              <a:solidFill>
                <a:srgbClr val="BD5D18"/>
              </a:solidFill>
              <a:ea typeface="ＭＳ Ｐゴシック" charset="-128"/>
            </a:endParaRPr>
          </a:p>
        </p:txBody>
      </p:sp>
      <p:sp>
        <p:nvSpPr>
          <p:cNvPr id="18" name="TextBox 17"/>
          <p:cNvSpPr txBox="1"/>
          <p:nvPr/>
        </p:nvSpPr>
        <p:spPr>
          <a:xfrm>
            <a:off x="4391912" y="3278028"/>
            <a:ext cx="1795684" cy="400110"/>
          </a:xfrm>
          <a:prstGeom prst="rect">
            <a:avLst/>
          </a:prstGeom>
          <a:noFill/>
        </p:spPr>
        <p:txBody>
          <a:bodyPr wrap="none" rtlCol="0">
            <a:spAutoFit/>
          </a:bodyPr>
          <a:lstStyle/>
          <a:p>
            <a:pPr eaLnBrk="1" hangingPunct="1"/>
            <a:r>
              <a:rPr lang="en-US" b="1" dirty="0" smtClean="0">
                <a:solidFill>
                  <a:srgbClr val="FF0000"/>
                </a:solidFill>
                <a:ea typeface="ＭＳ Ｐゴシック" charset="-128"/>
              </a:rPr>
              <a:t>FY10 request</a:t>
            </a:r>
            <a:endParaRPr lang="en-US" b="1" dirty="0">
              <a:solidFill>
                <a:srgbClr val="FF0000"/>
              </a:solidFill>
              <a:ea typeface="ＭＳ Ｐゴシック" charset="-128"/>
            </a:endParaRPr>
          </a:p>
        </p:txBody>
      </p:sp>
      <p:sp>
        <p:nvSpPr>
          <p:cNvPr id="7" name="Oval 6"/>
          <p:cNvSpPr/>
          <p:nvPr/>
        </p:nvSpPr>
        <p:spPr bwMode="auto">
          <a:xfrm rot="19346269">
            <a:off x="3904420" y="2175888"/>
            <a:ext cx="503080" cy="515531"/>
          </a:xfrm>
          <a:prstGeom prst="ellipse">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latin typeface="Arial" pitchFamily="-65" charset="0"/>
              <a:ea typeface="ＭＳ Ｐゴシック" charset="-128"/>
            </a:endParaRPr>
          </a:p>
        </p:txBody>
      </p:sp>
      <p:sp>
        <p:nvSpPr>
          <p:cNvPr id="8" name="Oval 7"/>
          <p:cNvSpPr/>
          <p:nvPr/>
        </p:nvSpPr>
        <p:spPr bwMode="auto">
          <a:xfrm rot="19346269">
            <a:off x="3225549" y="2843677"/>
            <a:ext cx="503080" cy="515531"/>
          </a:xfrm>
          <a:prstGeom prst="ellipse">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latin typeface="Arial" pitchFamily="-65" charset="0"/>
              <a:ea typeface="ＭＳ Ｐゴシック" charset="-128"/>
            </a:endParaRPr>
          </a:p>
        </p:txBody>
      </p:sp>
      <p:sp>
        <p:nvSpPr>
          <p:cNvPr id="9" name="Oval 8"/>
          <p:cNvSpPr/>
          <p:nvPr/>
        </p:nvSpPr>
        <p:spPr bwMode="auto">
          <a:xfrm rot="19346269">
            <a:off x="2541151" y="3904905"/>
            <a:ext cx="503080" cy="515531"/>
          </a:xfrm>
          <a:prstGeom prst="ellipse">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latin typeface="Arial" pitchFamily="-65" charset="0"/>
              <a:ea typeface="ＭＳ Ｐゴシック" charset="-128"/>
            </a:endParaRPr>
          </a:p>
        </p:txBody>
      </p:sp>
      <p:sp>
        <p:nvSpPr>
          <p:cNvPr id="10" name="Oval 9"/>
          <p:cNvSpPr/>
          <p:nvPr/>
        </p:nvSpPr>
        <p:spPr bwMode="auto">
          <a:xfrm rot="19346269">
            <a:off x="5432712" y="3954180"/>
            <a:ext cx="402714" cy="408140"/>
          </a:xfrm>
          <a:prstGeom prst="ellipse">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latin typeface="Arial" pitchFamily="-65" charset="0"/>
              <a:ea typeface="ＭＳ Ｐゴシック" charset="-128"/>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1995055" y="6567055"/>
            <a:ext cx="5334000" cy="29094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latin typeface="Arial" pitchFamily="-65" charset="0"/>
              <a:ea typeface="ＭＳ Ｐゴシック" charset="-128"/>
            </a:endParaRPr>
          </a:p>
        </p:txBody>
      </p:sp>
      <p:sp>
        <p:nvSpPr>
          <p:cNvPr id="34818" name="Title 1"/>
          <p:cNvSpPr>
            <a:spLocks noGrp="1"/>
          </p:cNvSpPr>
          <p:nvPr>
            <p:ph type="title"/>
          </p:nvPr>
        </p:nvSpPr>
        <p:spPr>
          <a:xfrm>
            <a:off x="900113" y="63500"/>
            <a:ext cx="8142287" cy="854075"/>
          </a:xfrm>
        </p:spPr>
        <p:txBody>
          <a:bodyPr/>
          <a:lstStyle/>
          <a:p>
            <a:r>
              <a:rPr lang="en-US" dirty="0" smtClean="0">
                <a:ea typeface="ＭＳ Ｐゴシック" charset="-128"/>
              </a:rPr>
              <a:t>Earth Science Budget Overview</a:t>
            </a:r>
          </a:p>
        </p:txBody>
      </p:sp>
      <p:sp>
        <p:nvSpPr>
          <p:cNvPr id="34819" name="Content Placeholder 2"/>
          <p:cNvSpPr>
            <a:spLocks noGrp="1"/>
          </p:cNvSpPr>
          <p:nvPr>
            <p:ph idx="1"/>
          </p:nvPr>
        </p:nvSpPr>
        <p:spPr>
          <a:xfrm>
            <a:off x="45719" y="1100253"/>
            <a:ext cx="9098281" cy="2330132"/>
          </a:xfrm>
        </p:spPr>
        <p:txBody>
          <a:bodyPr/>
          <a:lstStyle/>
          <a:p>
            <a:pPr eaLnBrk="1" hangingPunct="1">
              <a:lnSpc>
                <a:spcPct val="90000"/>
              </a:lnSpc>
              <a:spcBef>
                <a:spcPts val="475"/>
              </a:spcBef>
              <a:buFontTx/>
              <a:buChar char="•"/>
            </a:pPr>
            <a:r>
              <a:rPr lang="en-US" sz="2400" b="1" dirty="0" smtClean="0">
                <a:ea typeface="ヒラギノ角ゴ Pro W3" charset="-128"/>
                <a:cs typeface="Arial" charset="0"/>
              </a:rPr>
              <a:t>The FY13 budget for Earth Science is consistent with the FY12 request – </a:t>
            </a:r>
            <a:r>
              <a:rPr lang="en-US" sz="2400" b="1" i="1" dirty="0" smtClean="0">
                <a:ea typeface="ヒラギノ角ゴ Pro W3" charset="-128"/>
                <a:cs typeface="Arial" charset="0"/>
              </a:rPr>
              <a:t>STABILITY!</a:t>
            </a:r>
          </a:p>
          <a:p>
            <a:pPr lvl="1" eaLnBrk="1" hangingPunct="1">
              <a:lnSpc>
                <a:spcPct val="90000"/>
              </a:lnSpc>
              <a:spcBef>
                <a:spcPts val="475"/>
              </a:spcBef>
              <a:buFontTx/>
              <a:buChar char="•"/>
            </a:pPr>
            <a:r>
              <a:rPr lang="en-US" sz="1800" dirty="0" smtClean="0">
                <a:ea typeface="ヒラギノ角ゴ Pro W3" charset="-128"/>
                <a:cs typeface="Arial" charset="0"/>
              </a:rPr>
              <a:t>Congressional </a:t>
            </a:r>
            <a:r>
              <a:rPr lang="en-US" sz="1800" b="1" i="1" dirty="0" smtClean="0">
                <a:ea typeface="ヒラギノ角ゴ Pro W3" charset="-128"/>
                <a:cs typeface="Arial" charset="0"/>
              </a:rPr>
              <a:t>appropriation </a:t>
            </a:r>
            <a:r>
              <a:rPr lang="en-US" sz="1800" dirty="0" smtClean="0">
                <a:ea typeface="ヒラギノ角ゴ Pro W3" charset="-128"/>
                <a:cs typeface="Arial" charset="0"/>
              </a:rPr>
              <a:t>for FY12 was </a:t>
            </a:r>
            <a:r>
              <a:rPr lang="en-US" sz="1800" b="1" i="1" dirty="0" smtClean="0">
                <a:ea typeface="ヒラギノ角ゴ Pro W3" charset="-128"/>
                <a:cs typeface="Arial" charset="0"/>
              </a:rPr>
              <a:t>also</a:t>
            </a:r>
            <a:r>
              <a:rPr lang="en-US" sz="1800" dirty="0" smtClean="0">
                <a:ea typeface="ヒラギノ角ゴ Pro W3" charset="-128"/>
                <a:cs typeface="Arial" charset="0"/>
              </a:rPr>
              <a:t> consistent with the President’s budget request</a:t>
            </a:r>
          </a:p>
          <a:p>
            <a:pPr lvl="1" eaLnBrk="1" hangingPunct="1">
              <a:lnSpc>
                <a:spcPct val="90000"/>
              </a:lnSpc>
              <a:spcBef>
                <a:spcPts val="475"/>
              </a:spcBef>
              <a:buFontTx/>
              <a:buChar char="•"/>
            </a:pPr>
            <a:r>
              <a:rPr lang="en-US" sz="1800" dirty="0" smtClean="0">
                <a:ea typeface="ヒラギノ角ゴ Pro W3" charset="-128"/>
                <a:cs typeface="Arial" charset="0"/>
              </a:rPr>
              <a:t>FY13 overall ESD funding level is ~$25M above FY12 appropriated level</a:t>
            </a:r>
          </a:p>
          <a:p>
            <a:pPr lvl="1" eaLnBrk="1" hangingPunct="1">
              <a:lnSpc>
                <a:spcPct val="90000"/>
              </a:lnSpc>
              <a:spcBef>
                <a:spcPts val="475"/>
              </a:spcBef>
              <a:buFontTx/>
              <a:buChar char="•"/>
            </a:pPr>
            <a:r>
              <a:rPr lang="en-US" sz="1800" dirty="0" smtClean="0">
                <a:ea typeface="ヒラギノ角ゴ Pro W3" charset="-128"/>
                <a:cs typeface="Arial" charset="0"/>
              </a:rPr>
              <a:t>Overall NASA agency FY13 level represents 0.3% decrease from FY12; SMD overall </a:t>
            </a:r>
            <a:r>
              <a:rPr lang="en-US" sz="1800" smtClean="0">
                <a:ea typeface="ヒラギノ角ゴ Pro W3" charset="-128"/>
                <a:cs typeface="Arial" charset="0"/>
              </a:rPr>
              <a:t>budget decreased by ~3.3% from FY12 </a:t>
            </a:r>
            <a:endParaRPr lang="en-US" sz="1800" dirty="0" smtClean="0">
              <a:ea typeface="ヒラギノ角ゴ Pro W3" charset="-128"/>
              <a:cs typeface="Arial" charset="0"/>
            </a:endParaRPr>
          </a:p>
          <a:p>
            <a:pPr eaLnBrk="1" hangingPunct="1">
              <a:lnSpc>
                <a:spcPct val="90000"/>
              </a:lnSpc>
              <a:spcBef>
                <a:spcPts val="475"/>
              </a:spcBef>
              <a:buFontTx/>
              <a:buChar char="•"/>
            </a:pPr>
            <a:endParaRPr lang="en-US" sz="1800" dirty="0" smtClean="0">
              <a:ea typeface="ヒラギノ角ゴ Pro W3" charset="-128"/>
              <a:cs typeface="Arial" charset="0"/>
            </a:endParaRPr>
          </a:p>
          <a:p>
            <a:pPr eaLnBrk="1" hangingPunct="1">
              <a:lnSpc>
                <a:spcPct val="90000"/>
              </a:lnSpc>
              <a:spcBef>
                <a:spcPts val="475"/>
              </a:spcBef>
              <a:buFontTx/>
              <a:buChar char="•"/>
            </a:pPr>
            <a:r>
              <a:rPr lang="en-US" sz="1800" dirty="0" smtClean="0">
                <a:ea typeface="ヒラギノ角ゴ Pro W3" charset="-128"/>
                <a:cs typeface="Arial" charset="0"/>
              </a:rPr>
              <a:t>The March 2011 Glory launch failure has resulted in delays for OCO-2 and SMAP launches, and </a:t>
            </a:r>
            <a:r>
              <a:rPr lang="en-US" sz="1800" b="1" i="1" dirty="0" smtClean="0">
                <a:ea typeface="ヒラギノ角ゴ Pro W3" charset="-128"/>
                <a:cs typeface="Arial" charset="0"/>
              </a:rPr>
              <a:t>significantly higher budgeted cost levels for mid-range launch vehicles</a:t>
            </a:r>
          </a:p>
          <a:p>
            <a:pPr lvl="1" eaLnBrk="1" hangingPunct="1">
              <a:lnSpc>
                <a:spcPct val="90000"/>
              </a:lnSpc>
              <a:spcBef>
                <a:spcPts val="475"/>
              </a:spcBef>
              <a:buFontTx/>
              <a:buChar char="•"/>
            </a:pPr>
            <a:r>
              <a:rPr lang="en-US" sz="1800" dirty="0" smtClean="0">
                <a:ea typeface="ヒラギノ角ゴ Pro W3" charset="-128"/>
                <a:cs typeface="Arial" charset="0"/>
              </a:rPr>
              <a:t>Solicitation for multiple launch services for OCO-2, SMAP (and JPSS-1) has been released – with higher evaluation emphasis on vehicle reliability </a:t>
            </a:r>
          </a:p>
          <a:p>
            <a:pPr lvl="1" eaLnBrk="1" hangingPunct="1">
              <a:lnSpc>
                <a:spcPct val="90000"/>
              </a:lnSpc>
              <a:spcBef>
                <a:spcPts val="475"/>
              </a:spcBef>
              <a:buFontTx/>
              <a:buChar char="•"/>
            </a:pPr>
            <a:r>
              <a:rPr lang="en-US" sz="1800" dirty="0" smtClean="0">
                <a:ea typeface="ヒラギノ角ゴ Pro W3" charset="-128"/>
                <a:cs typeface="Arial" charset="0"/>
              </a:rPr>
              <a:t>SMAP launch date: 23 Oct 2014</a:t>
            </a:r>
          </a:p>
          <a:p>
            <a:pPr lvl="1" eaLnBrk="1" hangingPunct="1">
              <a:lnSpc>
                <a:spcPct val="90000"/>
              </a:lnSpc>
              <a:spcBef>
                <a:spcPts val="475"/>
              </a:spcBef>
              <a:buFontTx/>
              <a:buChar char="•"/>
            </a:pPr>
            <a:r>
              <a:rPr lang="en-US" sz="1800" dirty="0" smtClean="0">
                <a:ea typeface="ヒラギノ角ゴ Pro W3" charset="-128"/>
                <a:cs typeface="Arial" charset="0"/>
              </a:rPr>
              <a:t>OCO-2 launch date: NET July 2014 (SMAP launch date has priority)</a:t>
            </a:r>
            <a:r>
              <a:rPr lang="en-US" sz="1800" b="1" i="1" dirty="0" smtClean="0">
                <a:ea typeface="ヒラギノ角ゴ Pro W3" charset="-128"/>
                <a:cs typeface="Arial" charset="0"/>
              </a:rPr>
              <a:t> </a:t>
            </a:r>
          </a:p>
          <a:p>
            <a:pPr lvl="1" eaLnBrk="1" hangingPunct="1">
              <a:lnSpc>
                <a:spcPct val="90000"/>
              </a:lnSpc>
              <a:spcBef>
                <a:spcPts val="475"/>
              </a:spcBef>
              <a:buFontTx/>
              <a:buChar char="•"/>
            </a:pPr>
            <a:r>
              <a:rPr lang="en-US" sz="1800" dirty="0" smtClean="0">
                <a:ea typeface="ヒラギノ角ゴ Pro W3" charset="-128"/>
                <a:cs typeface="Arial" charset="0"/>
              </a:rPr>
              <a:t>FY13-vs-FY12 decreases in R&amp;A (1.5%), Applied Science (5%), and Technology (3.3%) lines; however, all non-flight lines increase throughout 2013-2017</a:t>
            </a:r>
          </a:p>
          <a:p>
            <a:pPr eaLnBrk="1" hangingPunct="1">
              <a:lnSpc>
                <a:spcPct val="90000"/>
              </a:lnSpc>
              <a:spcBef>
                <a:spcPts val="475"/>
              </a:spcBef>
              <a:buFontTx/>
              <a:buChar char="•"/>
            </a:pPr>
            <a:r>
              <a:rPr lang="en-US" sz="1800" b="1" i="1" dirty="0" smtClean="0">
                <a:ea typeface="ヒラギノ角ゴ Pro W3" charset="-128"/>
                <a:cs typeface="Arial" charset="0"/>
              </a:rPr>
              <a:t>All 3 strands of Venture Class are fully funded throughout, with all AOs released</a:t>
            </a:r>
            <a:r>
              <a:rPr lang="en-US" sz="1800" dirty="0" smtClean="0">
                <a:ea typeface="ヒラギノ角ゴ Pro W3" charset="-128"/>
                <a:cs typeface="Arial" charset="0"/>
              </a:rPr>
              <a:t> </a:t>
            </a:r>
          </a:p>
          <a:p>
            <a:pPr lvl="1" eaLnBrk="1" hangingPunct="1">
              <a:lnSpc>
                <a:spcPct val="90000"/>
              </a:lnSpc>
              <a:spcBef>
                <a:spcPts val="475"/>
              </a:spcBef>
              <a:buFontTx/>
              <a:buChar char="•"/>
            </a:pPr>
            <a:endParaRPr lang="en-US" sz="1800" dirty="0" smtClean="0">
              <a:ea typeface="ヒラギノ角ゴ Pro W3" charset="-128"/>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bwMode="auto">
          <a:xfrm>
            <a:off x="563880" y="152400"/>
            <a:ext cx="8142288" cy="611188"/>
          </a:xfrm>
          <a:ln w="3175">
            <a:miter lim="800000"/>
            <a:headEnd/>
            <a:tailEnd/>
          </a:ln>
        </p:spPr>
        <p:txBody>
          <a:bodyPr wrap="square" lIns="91440" tIns="45720" rIns="91440" bIns="45720" numCol="1" anchor="t" anchorCtr="0" compatLnSpc="1">
            <a:prstTxWarp prst="textNoShape">
              <a:avLst/>
            </a:prstTxWarp>
          </a:bodyPr>
          <a:lstStyle/>
          <a:p>
            <a:pPr algn="ctr" eaLnBrk="1" hangingPunct="1"/>
            <a:r>
              <a:rPr lang="en-US" sz="3600" b="0" dirty="0" smtClean="0">
                <a:ea typeface="ＭＳ Ｐゴシック" pitchFamily="34" charset="-128"/>
              </a:rPr>
              <a:t>SMD Organization</a:t>
            </a:r>
          </a:p>
        </p:txBody>
      </p:sp>
      <p:sp>
        <p:nvSpPr>
          <p:cNvPr id="67" name="Hexagon 66"/>
          <p:cNvSpPr/>
          <p:nvPr/>
        </p:nvSpPr>
        <p:spPr>
          <a:xfrm>
            <a:off x="7674002" y="6558958"/>
            <a:ext cx="1434474" cy="236875"/>
          </a:xfrm>
          <a:prstGeom prst="hexagon">
            <a:avLst/>
          </a:prstGeom>
          <a:gradFill flip="none" rotWithShape="1">
            <a:gsLst>
              <a:gs pos="0">
                <a:srgbClr val="425BBE">
                  <a:alpha val="75000"/>
                </a:srgbClr>
              </a:gs>
              <a:gs pos="100000">
                <a:srgbClr val="FFFFFF">
                  <a:alpha val="56000"/>
                </a:srgbClr>
              </a:gs>
            </a:gsLst>
            <a:path path="circle">
              <a:fillToRect l="50000" t="50000" r="50000" b="50000"/>
            </a:path>
            <a:tileRect/>
          </a:gradFill>
          <a:ln>
            <a:solidFill>
              <a:srgbClr val="0080FF"/>
            </a:solidFill>
          </a:ln>
        </p:spPr>
        <p:style>
          <a:lnRef idx="1">
            <a:schemeClr val="accent1"/>
          </a:lnRef>
          <a:fillRef idx="3">
            <a:schemeClr val="accent1"/>
          </a:fillRef>
          <a:effectRef idx="2">
            <a:schemeClr val="accent1"/>
          </a:effectRef>
          <a:fontRef idx="minor">
            <a:schemeClr val="lt1"/>
          </a:fontRef>
        </p:style>
        <p:txBody>
          <a:bodyPr anchor="ctr">
            <a:normAutofit/>
          </a:bodyPr>
          <a:lstStyle/>
          <a:p>
            <a:pPr algn="ctr" eaLnBrk="1" hangingPunct="1">
              <a:lnSpc>
                <a:spcPct val="70000"/>
              </a:lnSpc>
              <a:defRPr/>
            </a:pPr>
            <a:r>
              <a:rPr lang="en-US" sz="900" b="1" dirty="0" smtClean="0">
                <a:solidFill>
                  <a:srgbClr val="000000"/>
                </a:solidFill>
                <a:ea typeface="ＭＳ Ｐゴシック" charset="-128"/>
                <a:cs typeface="ＭＳ Ｐゴシック" charset="-128"/>
              </a:rPr>
              <a:t>March </a:t>
            </a:r>
            <a:r>
              <a:rPr lang="en-US" sz="900" b="1" dirty="0">
                <a:solidFill>
                  <a:srgbClr val="000000"/>
                </a:solidFill>
                <a:ea typeface="ＭＳ Ｐゴシック" charset="-128"/>
                <a:cs typeface="ＭＳ Ｐゴシック" charset="-128"/>
              </a:rPr>
              <a:t>2012</a:t>
            </a:r>
          </a:p>
        </p:txBody>
      </p:sp>
      <p:sp>
        <p:nvSpPr>
          <p:cNvPr id="4101" name="Rectangle 88"/>
          <p:cNvSpPr>
            <a:spLocks noChangeArrowheads="1"/>
          </p:cNvSpPr>
          <p:nvPr/>
        </p:nvSpPr>
        <p:spPr bwMode="auto">
          <a:xfrm>
            <a:off x="0" y="6470650"/>
            <a:ext cx="2384425" cy="338138"/>
          </a:xfrm>
          <a:prstGeom prst="rect">
            <a:avLst/>
          </a:prstGeom>
          <a:noFill/>
          <a:ln w="9525">
            <a:noFill/>
            <a:miter lim="800000"/>
            <a:headEnd/>
            <a:tailEnd/>
          </a:ln>
        </p:spPr>
        <p:txBody>
          <a:bodyPr wrap="none">
            <a:spAutoFit/>
          </a:bodyPr>
          <a:lstStyle/>
          <a:p>
            <a:pPr eaLnBrk="1" hangingPunct="1"/>
            <a:r>
              <a:rPr lang="en-US" sz="800" dirty="0">
                <a:solidFill>
                  <a:srgbClr val="000000"/>
                </a:solidFill>
                <a:latin typeface="Arial" pitchFamily="34" charset="0"/>
                <a:ea typeface="ＭＳ Ｐゴシック" pitchFamily="34" charset="-128"/>
              </a:rPr>
              <a:t>*  Direct report to NASA Associate Administrator</a:t>
            </a:r>
          </a:p>
          <a:p>
            <a:pPr eaLnBrk="1" hangingPunct="1"/>
            <a:r>
              <a:rPr lang="en-US" sz="800" dirty="0">
                <a:solidFill>
                  <a:srgbClr val="000000"/>
                </a:solidFill>
                <a:latin typeface="Arial" pitchFamily="34" charset="0"/>
                <a:ea typeface="ＭＳ Ｐゴシック" pitchFamily="34" charset="-128"/>
              </a:rPr>
              <a:t>** Co-located from the Front Office</a:t>
            </a:r>
          </a:p>
        </p:txBody>
      </p:sp>
      <p:grpSp>
        <p:nvGrpSpPr>
          <p:cNvPr id="2" name="Group 69"/>
          <p:cNvGrpSpPr>
            <a:grpSpLocks/>
          </p:cNvGrpSpPr>
          <p:nvPr/>
        </p:nvGrpSpPr>
        <p:grpSpPr bwMode="auto">
          <a:xfrm>
            <a:off x="922338" y="5189538"/>
            <a:ext cx="241300" cy="1122362"/>
            <a:chOff x="922338" y="5156199"/>
            <a:chExt cx="241922" cy="1122345"/>
          </a:xfrm>
        </p:grpSpPr>
        <p:sp>
          <p:nvSpPr>
            <p:cNvPr id="4160" name="Line 24"/>
            <p:cNvSpPr>
              <a:spLocks noChangeShapeType="1"/>
            </p:cNvSpPr>
            <p:nvPr/>
          </p:nvSpPr>
          <p:spPr bwMode="auto">
            <a:xfrm>
              <a:off x="926043" y="5156199"/>
              <a:ext cx="0" cy="1122345"/>
            </a:xfrm>
            <a:prstGeom prst="line">
              <a:avLst/>
            </a:prstGeom>
            <a:noFill/>
            <a:ln w="9525">
              <a:solidFill>
                <a:schemeClr val="tx1"/>
              </a:solidFill>
              <a:round/>
              <a:headEnd/>
              <a:tailEnd/>
            </a:ln>
          </p:spPr>
          <p:txBody>
            <a:bodyPr wrap="none" anchor="ctr"/>
            <a:lstStyle/>
            <a:p>
              <a:pPr eaLnBrk="1" hangingPunct="1"/>
              <a:endParaRPr lang="en-US" sz="1800">
                <a:solidFill>
                  <a:srgbClr val="000000"/>
                </a:solidFill>
                <a:latin typeface="Arial" pitchFamily="34" charset="0"/>
                <a:ea typeface="ＭＳ Ｐゴシック" pitchFamily="34" charset="-128"/>
              </a:endParaRPr>
            </a:p>
          </p:txBody>
        </p:sp>
        <p:sp>
          <p:nvSpPr>
            <p:cNvPr id="4161" name="Line 25"/>
            <p:cNvSpPr>
              <a:spLocks noChangeShapeType="1"/>
            </p:cNvSpPr>
            <p:nvPr/>
          </p:nvSpPr>
          <p:spPr bwMode="auto">
            <a:xfrm>
              <a:off x="922338" y="5996977"/>
              <a:ext cx="238217" cy="0"/>
            </a:xfrm>
            <a:prstGeom prst="line">
              <a:avLst/>
            </a:prstGeom>
            <a:noFill/>
            <a:ln w="9525">
              <a:solidFill>
                <a:schemeClr val="tx1"/>
              </a:solidFill>
              <a:round/>
              <a:headEnd/>
              <a:tailEnd/>
            </a:ln>
          </p:spPr>
          <p:txBody>
            <a:bodyPr wrap="none" anchor="ctr"/>
            <a:lstStyle/>
            <a:p>
              <a:pPr eaLnBrk="1" hangingPunct="1"/>
              <a:endParaRPr lang="en-US" sz="1800">
                <a:solidFill>
                  <a:srgbClr val="000000"/>
                </a:solidFill>
                <a:latin typeface="Arial" pitchFamily="34" charset="0"/>
                <a:ea typeface="ＭＳ Ｐゴシック" pitchFamily="34" charset="-128"/>
              </a:endParaRPr>
            </a:p>
          </p:txBody>
        </p:sp>
        <p:sp>
          <p:nvSpPr>
            <p:cNvPr id="4162" name="Line 26"/>
            <p:cNvSpPr>
              <a:spLocks noChangeShapeType="1"/>
            </p:cNvSpPr>
            <p:nvPr/>
          </p:nvSpPr>
          <p:spPr bwMode="auto">
            <a:xfrm>
              <a:off x="926043" y="5686717"/>
              <a:ext cx="238217" cy="0"/>
            </a:xfrm>
            <a:prstGeom prst="line">
              <a:avLst/>
            </a:prstGeom>
            <a:noFill/>
            <a:ln w="9525">
              <a:solidFill>
                <a:schemeClr val="tx1"/>
              </a:solidFill>
              <a:round/>
              <a:headEnd/>
              <a:tailEnd/>
            </a:ln>
          </p:spPr>
          <p:txBody>
            <a:bodyPr wrap="none" anchor="ctr"/>
            <a:lstStyle/>
            <a:p>
              <a:pPr eaLnBrk="1" hangingPunct="1"/>
              <a:endParaRPr lang="en-US" sz="1800">
                <a:solidFill>
                  <a:srgbClr val="000000"/>
                </a:solidFill>
                <a:latin typeface="Arial" pitchFamily="34" charset="0"/>
                <a:ea typeface="ＭＳ Ｐゴシック" pitchFamily="34" charset="-128"/>
              </a:endParaRPr>
            </a:p>
          </p:txBody>
        </p:sp>
        <p:sp>
          <p:nvSpPr>
            <p:cNvPr id="4163" name="Line 27"/>
            <p:cNvSpPr>
              <a:spLocks noChangeShapeType="1"/>
            </p:cNvSpPr>
            <p:nvPr/>
          </p:nvSpPr>
          <p:spPr bwMode="auto">
            <a:xfrm>
              <a:off x="926043" y="5372219"/>
              <a:ext cx="238217" cy="0"/>
            </a:xfrm>
            <a:prstGeom prst="line">
              <a:avLst/>
            </a:prstGeom>
            <a:noFill/>
            <a:ln w="9525">
              <a:solidFill>
                <a:schemeClr val="tx1"/>
              </a:solidFill>
              <a:round/>
              <a:headEnd/>
              <a:tailEnd/>
            </a:ln>
          </p:spPr>
          <p:txBody>
            <a:bodyPr wrap="none" anchor="ctr"/>
            <a:lstStyle/>
            <a:p>
              <a:pPr eaLnBrk="1" hangingPunct="1"/>
              <a:endParaRPr lang="en-US" sz="1800">
                <a:solidFill>
                  <a:srgbClr val="000000"/>
                </a:solidFill>
                <a:latin typeface="Arial" pitchFamily="34" charset="0"/>
                <a:ea typeface="ＭＳ Ｐゴシック" pitchFamily="34" charset="-128"/>
              </a:endParaRPr>
            </a:p>
          </p:txBody>
        </p:sp>
      </p:grpSp>
      <p:grpSp>
        <p:nvGrpSpPr>
          <p:cNvPr id="3" name="Group 70"/>
          <p:cNvGrpSpPr>
            <a:grpSpLocks/>
          </p:cNvGrpSpPr>
          <p:nvPr/>
        </p:nvGrpSpPr>
        <p:grpSpPr bwMode="auto">
          <a:xfrm>
            <a:off x="1143000" y="5256213"/>
            <a:ext cx="1187450" cy="868362"/>
            <a:chOff x="1143624" y="5248855"/>
            <a:chExt cx="1186319" cy="867783"/>
          </a:xfrm>
        </p:grpSpPr>
        <p:sp>
          <p:nvSpPr>
            <p:cNvPr id="4157" name="Rectangle 28"/>
            <p:cNvSpPr>
              <a:spLocks noChangeArrowheads="1"/>
            </p:cNvSpPr>
            <p:nvPr/>
          </p:nvSpPr>
          <p:spPr bwMode="auto">
            <a:xfrm>
              <a:off x="1143624" y="5584002"/>
              <a:ext cx="1186319" cy="236669"/>
            </a:xfrm>
            <a:prstGeom prst="rect">
              <a:avLst/>
            </a:prstGeom>
            <a:noFill/>
            <a:ln w="28575">
              <a:noFill/>
              <a:miter lim="800000"/>
              <a:headEnd/>
              <a:tailEnd/>
            </a:ln>
          </p:spPr>
          <p:txBody>
            <a:bodyPr wrap="none" anchor="ctr"/>
            <a:lstStyle/>
            <a:p>
              <a:pPr eaLnBrk="1" hangingPunct="1"/>
              <a:r>
                <a:rPr lang="en-US" sz="1000">
                  <a:solidFill>
                    <a:srgbClr val="000000"/>
                  </a:solidFill>
                  <a:latin typeface="Arial" pitchFamily="34" charset="0"/>
                  <a:ea typeface="ＭＳ Ｐゴシック" pitchFamily="34" charset="-128"/>
                </a:rPr>
                <a:t>Applied Sciences </a:t>
              </a:r>
              <a:br>
                <a:rPr lang="en-US" sz="1000">
                  <a:solidFill>
                    <a:srgbClr val="000000"/>
                  </a:solidFill>
                  <a:latin typeface="Arial" pitchFamily="34" charset="0"/>
                  <a:ea typeface="ＭＳ Ｐゴシック" pitchFamily="34" charset="-128"/>
                </a:rPr>
              </a:br>
              <a:r>
                <a:rPr lang="en-US" sz="1000">
                  <a:solidFill>
                    <a:srgbClr val="000000"/>
                  </a:solidFill>
                  <a:latin typeface="Arial" pitchFamily="34" charset="0"/>
                  <a:ea typeface="ＭＳ Ｐゴシック" pitchFamily="34" charset="-128"/>
                </a:rPr>
                <a:t>(L. Friedl )</a:t>
              </a:r>
            </a:p>
          </p:txBody>
        </p:sp>
        <p:sp>
          <p:nvSpPr>
            <p:cNvPr id="4158" name="Rectangle 29"/>
            <p:cNvSpPr>
              <a:spLocks noChangeArrowheads="1"/>
            </p:cNvSpPr>
            <p:nvPr/>
          </p:nvSpPr>
          <p:spPr bwMode="auto">
            <a:xfrm>
              <a:off x="1143624" y="5881558"/>
              <a:ext cx="1186319" cy="235080"/>
            </a:xfrm>
            <a:prstGeom prst="rect">
              <a:avLst/>
            </a:prstGeom>
            <a:noFill/>
            <a:ln w="28575">
              <a:noFill/>
              <a:miter lim="800000"/>
              <a:headEnd/>
              <a:tailEnd/>
            </a:ln>
          </p:spPr>
          <p:txBody>
            <a:bodyPr wrap="none" anchor="ctr"/>
            <a:lstStyle/>
            <a:p>
              <a:pPr eaLnBrk="1" hangingPunct="1"/>
              <a:r>
                <a:rPr lang="en-US" sz="1000">
                  <a:solidFill>
                    <a:srgbClr val="000000"/>
                  </a:solidFill>
                  <a:latin typeface="Arial" pitchFamily="34" charset="0"/>
                  <a:ea typeface="ＭＳ Ｐゴシック" pitchFamily="34" charset="-128"/>
                </a:rPr>
                <a:t>Research (J. Kaye)</a:t>
              </a:r>
            </a:p>
          </p:txBody>
        </p:sp>
        <p:sp>
          <p:nvSpPr>
            <p:cNvPr id="4159" name="Rectangle 30"/>
            <p:cNvSpPr>
              <a:spLocks noChangeArrowheads="1"/>
            </p:cNvSpPr>
            <p:nvPr/>
          </p:nvSpPr>
          <p:spPr bwMode="auto">
            <a:xfrm>
              <a:off x="1143624" y="5248855"/>
              <a:ext cx="1186319" cy="236668"/>
            </a:xfrm>
            <a:prstGeom prst="rect">
              <a:avLst/>
            </a:prstGeom>
            <a:noFill/>
            <a:ln w="28575">
              <a:noFill/>
              <a:miter lim="800000"/>
              <a:headEnd/>
              <a:tailEnd/>
            </a:ln>
          </p:spPr>
          <p:txBody>
            <a:bodyPr wrap="none" anchor="ctr"/>
            <a:lstStyle/>
            <a:p>
              <a:pPr eaLnBrk="1" hangingPunct="1"/>
              <a:r>
                <a:rPr lang="en-US" sz="1000">
                  <a:solidFill>
                    <a:srgbClr val="000000"/>
                  </a:solidFill>
                  <a:latin typeface="Arial" pitchFamily="34" charset="0"/>
                  <a:ea typeface="ＭＳ Ｐゴシック" pitchFamily="34" charset="-128"/>
                </a:rPr>
                <a:t>Flight (S. Volz)</a:t>
              </a:r>
            </a:p>
          </p:txBody>
        </p:sp>
      </p:grpSp>
      <p:sp>
        <p:nvSpPr>
          <p:cNvPr id="65" name="Line 65"/>
          <p:cNvSpPr>
            <a:spLocks noChangeShapeType="1"/>
          </p:cNvSpPr>
          <p:nvPr/>
        </p:nvSpPr>
        <p:spPr bwMode="auto">
          <a:xfrm>
            <a:off x="6843713" y="1443038"/>
            <a:ext cx="738187" cy="0"/>
          </a:xfrm>
          <a:prstGeom prst="line">
            <a:avLst/>
          </a:prstGeom>
          <a:solidFill>
            <a:srgbClr val="FFFFFF"/>
          </a:solidFill>
          <a:ln w="28575">
            <a:solidFill>
              <a:schemeClr val="tx1"/>
            </a:solidFill>
            <a:round/>
            <a:headEnd/>
            <a:tailEnd/>
          </a:ln>
        </p:spPr>
        <p:txBody>
          <a:bodyPr/>
          <a:lstStyle/>
          <a:p>
            <a:pPr eaLnBrk="1" hangingPunct="1">
              <a:defRPr/>
            </a:pPr>
            <a:endParaRPr lang="en-US" sz="1800">
              <a:solidFill>
                <a:srgbClr val="000000"/>
              </a:solidFill>
              <a:ea typeface="ＭＳ Ｐゴシック" pitchFamily="34" charset="-128"/>
            </a:endParaRPr>
          </a:p>
        </p:txBody>
      </p:sp>
      <p:sp>
        <p:nvSpPr>
          <p:cNvPr id="4105" name="Rectangle 7"/>
          <p:cNvSpPr>
            <a:spLocks noChangeArrowheads="1"/>
          </p:cNvSpPr>
          <p:nvPr/>
        </p:nvSpPr>
        <p:spPr bwMode="auto">
          <a:xfrm>
            <a:off x="4689475" y="3425825"/>
            <a:ext cx="1497013" cy="698500"/>
          </a:xfrm>
          <a:prstGeom prst="rect">
            <a:avLst/>
          </a:prstGeom>
          <a:solidFill>
            <a:schemeClr val="bg1"/>
          </a:solidFill>
          <a:ln w="28575">
            <a:solidFill>
              <a:schemeClr val="tx1"/>
            </a:solidFill>
            <a:miter lim="800000"/>
            <a:headEnd/>
            <a:tailEnd/>
          </a:ln>
        </p:spPr>
        <p:txBody>
          <a:bodyPr wrap="none" anchor="ctr"/>
          <a:lstStyle/>
          <a:p>
            <a:pPr algn="ctr" eaLnBrk="1" hangingPunct="1"/>
            <a:r>
              <a:rPr lang="en-US" sz="1000" b="1">
                <a:solidFill>
                  <a:srgbClr val="000000"/>
                </a:solidFill>
                <a:latin typeface="Arial" pitchFamily="34" charset="0"/>
                <a:ea typeface="ＭＳ Ｐゴシック" pitchFamily="34" charset="-128"/>
              </a:rPr>
              <a:t>Strategic Integration &amp; </a:t>
            </a:r>
          </a:p>
          <a:p>
            <a:pPr algn="ctr" eaLnBrk="1" hangingPunct="1"/>
            <a:r>
              <a:rPr lang="en-US" sz="1000" b="1">
                <a:solidFill>
                  <a:srgbClr val="000000"/>
                </a:solidFill>
                <a:latin typeface="Arial" pitchFamily="34" charset="0"/>
                <a:ea typeface="ＭＳ Ｐゴシック" pitchFamily="34" charset="-128"/>
              </a:rPr>
              <a:t>Management Division</a:t>
            </a:r>
            <a:br>
              <a:rPr lang="en-US" sz="1000" b="1">
                <a:solidFill>
                  <a:srgbClr val="000000"/>
                </a:solidFill>
                <a:latin typeface="Arial" pitchFamily="34" charset="0"/>
                <a:ea typeface="ＭＳ Ｐゴシック" pitchFamily="34" charset="-128"/>
              </a:rPr>
            </a:br>
            <a:r>
              <a:rPr lang="en-US" sz="1000" b="1">
                <a:solidFill>
                  <a:srgbClr val="000000"/>
                </a:solidFill>
                <a:latin typeface="Arial" pitchFamily="34" charset="0"/>
                <a:ea typeface="ＭＳ Ｐゴシック" pitchFamily="34" charset="-128"/>
              </a:rPr>
              <a:t>Dir. (D. Woods)</a:t>
            </a:r>
            <a:br>
              <a:rPr lang="en-US" sz="1000" b="1">
                <a:solidFill>
                  <a:srgbClr val="000000"/>
                </a:solidFill>
                <a:latin typeface="Arial" pitchFamily="34" charset="0"/>
                <a:ea typeface="ＭＳ Ｐゴシック" pitchFamily="34" charset="-128"/>
              </a:rPr>
            </a:br>
            <a:r>
              <a:rPr lang="en-US" sz="1000" b="1">
                <a:solidFill>
                  <a:srgbClr val="000000"/>
                </a:solidFill>
                <a:latin typeface="Arial" pitchFamily="34" charset="0"/>
                <a:ea typeface="ＭＳ Ｐゴシック" pitchFamily="34" charset="-128"/>
              </a:rPr>
              <a:t>Dep. (G. Williams)</a:t>
            </a:r>
          </a:p>
        </p:txBody>
      </p:sp>
      <p:sp>
        <p:nvSpPr>
          <p:cNvPr id="4106" name="Rectangle 8"/>
          <p:cNvSpPr>
            <a:spLocks noChangeArrowheads="1"/>
          </p:cNvSpPr>
          <p:nvPr/>
        </p:nvSpPr>
        <p:spPr bwMode="auto">
          <a:xfrm>
            <a:off x="3981450" y="4500563"/>
            <a:ext cx="1346200" cy="703262"/>
          </a:xfrm>
          <a:prstGeom prst="rect">
            <a:avLst/>
          </a:prstGeom>
          <a:solidFill>
            <a:schemeClr val="bg1"/>
          </a:solidFill>
          <a:ln w="28575">
            <a:solidFill>
              <a:schemeClr val="tx1"/>
            </a:solidFill>
            <a:miter lim="800000"/>
            <a:headEnd/>
            <a:tailEnd/>
          </a:ln>
        </p:spPr>
        <p:txBody>
          <a:bodyPr wrap="none" anchor="ctr"/>
          <a:lstStyle/>
          <a:p>
            <a:pPr algn="ctr" eaLnBrk="1" hangingPunct="1"/>
            <a:r>
              <a:rPr lang="en-US" sz="1000" b="1" dirty="0" err="1">
                <a:solidFill>
                  <a:srgbClr val="000000"/>
                </a:solidFill>
                <a:latin typeface="Arial" pitchFamily="34" charset="0"/>
                <a:ea typeface="ＭＳ Ｐゴシック" pitchFamily="34" charset="-128"/>
              </a:rPr>
              <a:t>Heliophysics</a:t>
            </a:r>
            <a:r>
              <a:rPr lang="en-US" sz="1000" b="1" dirty="0">
                <a:solidFill>
                  <a:srgbClr val="000000"/>
                </a:solidFill>
                <a:latin typeface="Arial" pitchFamily="34" charset="0"/>
                <a:ea typeface="ＭＳ Ｐゴシック" pitchFamily="34" charset="-128"/>
              </a:rPr>
              <a:t/>
            </a:r>
            <a:br>
              <a:rPr lang="en-US" sz="1000" b="1" dirty="0">
                <a:solidFill>
                  <a:srgbClr val="000000"/>
                </a:solidFill>
                <a:latin typeface="Arial" pitchFamily="34" charset="0"/>
                <a:ea typeface="ＭＳ Ｐゴシック" pitchFamily="34" charset="-128"/>
              </a:rPr>
            </a:br>
            <a:r>
              <a:rPr lang="en-US" sz="1000" b="1" dirty="0">
                <a:solidFill>
                  <a:srgbClr val="000000"/>
                </a:solidFill>
                <a:latin typeface="Arial" pitchFamily="34" charset="0"/>
                <a:ea typeface="ＭＳ Ｐゴシック" pitchFamily="34" charset="-128"/>
              </a:rPr>
              <a:t>Division</a:t>
            </a:r>
          </a:p>
          <a:p>
            <a:pPr algn="ctr" eaLnBrk="1" hangingPunct="1"/>
            <a:r>
              <a:rPr lang="en-US" sz="1000" b="1" dirty="0">
                <a:solidFill>
                  <a:srgbClr val="000000"/>
                </a:solidFill>
                <a:latin typeface="Arial" pitchFamily="34" charset="0"/>
                <a:ea typeface="ＭＳ Ｐゴシック" pitchFamily="34" charset="-128"/>
              </a:rPr>
              <a:t>Dir. (</a:t>
            </a:r>
            <a:r>
              <a:rPr lang="en-US" sz="1000" b="1" dirty="0">
                <a:solidFill>
                  <a:srgbClr val="FF0000"/>
                </a:solidFill>
                <a:latin typeface="Arial" pitchFamily="34" charset="0"/>
                <a:ea typeface="ＭＳ Ｐゴシック" pitchFamily="34" charset="-128"/>
              </a:rPr>
              <a:t>B. Giles</a:t>
            </a:r>
            <a:r>
              <a:rPr lang="en-US" sz="1000" b="1" dirty="0">
                <a:solidFill>
                  <a:srgbClr val="000000"/>
                </a:solidFill>
                <a:latin typeface="Arial" pitchFamily="34" charset="0"/>
                <a:ea typeface="ＭＳ Ｐゴシック" pitchFamily="34" charset="-128"/>
              </a:rPr>
              <a:t>)</a:t>
            </a:r>
            <a:br>
              <a:rPr lang="en-US" sz="1000" b="1" dirty="0">
                <a:solidFill>
                  <a:srgbClr val="000000"/>
                </a:solidFill>
                <a:latin typeface="Arial" pitchFamily="34" charset="0"/>
                <a:ea typeface="ＭＳ Ｐゴシック" pitchFamily="34" charset="-128"/>
              </a:rPr>
            </a:br>
            <a:r>
              <a:rPr lang="en-US" sz="1000" b="1" dirty="0">
                <a:solidFill>
                  <a:srgbClr val="000000"/>
                </a:solidFill>
                <a:latin typeface="Arial" pitchFamily="34" charset="0"/>
                <a:ea typeface="ＭＳ Ｐゴシック" pitchFamily="34" charset="-128"/>
              </a:rPr>
              <a:t>Dep. (V. Elsbernd)</a:t>
            </a:r>
          </a:p>
        </p:txBody>
      </p:sp>
      <p:sp>
        <p:nvSpPr>
          <p:cNvPr id="4107" name="Rectangle 9"/>
          <p:cNvSpPr>
            <a:spLocks noChangeArrowheads="1"/>
          </p:cNvSpPr>
          <p:nvPr/>
        </p:nvSpPr>
        <p:spPr bwMode="auto">
          <a:xfrm>
            <a:off x="6823075" y="4483100"/>
            <a:ext cx="1681163" cy="706438"/>
          </a:xfrm>
          <a:prstGeom prst="rect">
            <a:avLst/>
          </a:prstGeom>
          <a:solidFill>
            <a:schemeClr val="bg1"/>
          </a:solidFill>
          <a:ln w="28575">
            <a:solidFill>
              <a:schemeClr val="tx1"/>
            </a:solidFill>
            <a:miter lim="800000"/>
            <a:headEnd/>
            <a:tailEnd/>
          </a:ln>
        </p:spPr>
        <p:txBody>
          <a:bodyPr wrap="none" anchor="ctr"/>
          <a:lstStyle/>
          <a:p>
            <a:pPr algn="ctr" eaLnBrk="1" hangingPunct="1"/>
            <a:r>
              <a:rPr lang="en-US" sz="1000" b="1" dirty="0">
                <a:solidFill>
                  <a:srgbClr val="000000"/>
                </a:solidFill>
                <a:latin typeface="Arial" pitchFamily="34" charset="0"/>
                <a:ea typeface="ＭＳ Ｐゴシック" pitchFamily="34" charset="-128"/>
              </a:rPr>
              <a:t>Astrophysics</a:t>
            </a:r>
            <a:br>
              <a:rPr lang="en-US" sz="1000" b="1" dirty="0">
                <a:solidFill>
                  <a:srgbClr val="000000"/>
                </a:solidFill>
                <a:latin typeface="Arial" pitchFamily="34" charset="0"/>
                <a:ea typeface="ＭＳ Ｐゴシック" pitchFamily="34" charset="-128"/>
              </a:rPr>
            </a:br>
            <a:r>
              <a:rPr lang="en-US" sz="1000" b="1" dirty="0">
                <a:solidFill>
                  <a:srgbClr val="000000"/>
                </a:solidFill>
                <a:latin typeface="Arial" pitchFamily="34" charset="0"/>
                <a:ea typeface="ＭＳ Ｐゴシック" pitchFamily="34" charset="-128"/>
              </a:rPr>
              <a:t>Division</a:t>
            </a:r>
          </a:p>
          <a:p>
            <a:pPr algn="ctr" eaLnBrk="1" hangingPunct="1"/>
            <a:r>
              <a:rPr lang="en-US" sz="1000" b="1" dirty="0" smtClean="0">
                <a:solidFill>
                  <a:srgbClr val="FF0000"/>
                </a:solidFill>
                <a:latin typeface="Arial" pitchFamily="34" charset="0"/>
                <a:ea typeface="ＭＳ Ｐゴシック" pitchFamily="34" charset="-128"/>
              </a:rPr>
              <a:t>Dir</a:t>
            </a:r>
            <a:r>
              <a:rPr lang="en-US" sz="1000" b="1" dirty="0">
                <a:solidFill>
                  <a:srgbClr val="FF0000"/>
                </a:solidFill>
                <a:latin typeface="Arial" pitchFamily="34" charset="0"/>
                <a:ea typeface="ＭＳ Ｐゴシック" pitchFamily="34" charset="-128"/>
              </a:rPr>
              <a:t>. (P. Hertz)</a:t>
            </a:r>
            <a:br>
              <a:rPr lang="en-US" sz="1000" b="1" dirty="0">
                <a:solidFill>
                  <a:srgbClr val="FF0000"/>
                </a:solidFill>
                <a:latin typeface="Arial" pitchFamily="34" charset="0"/>
                <a:ea typeface="ＭＳ Ｐゴシック" pitchFamily="34" charset="-128"/>
              </a:rPr>
            </a:br>
            <a:r>
              <a:rPr lang="en-US" sz="1000" b="1" dirty="0">
                <a:solidFill>
                  <a:srgbClr val="FF0000"/>
                </a:solidFill>
                <a:latin typeface="Arial" pitchFamily="34" charset="0"/>
                <a:ea typeface="ＭＳ Ｐゴシック" pitchFamily="34" charset="-128"/>
              </a:rPr>
              <a:t>Act. Dep. (M. Moore)</a:t>
            </a:r>
          </a:p>
        </p:txBody>
      </p:sp>
      <p:sp>
        <p:nvSpPr>
          <p:cNvPr id="4108" name="Rectangle 36"/>
          <p:cNvSpPr>
            <a:spLocks noChangeArrowheads="1"/>
          </p:cNvSpPr>
          <p:nvPr/>
        </p:nvSpPr>
        <p:spPr bwMode="auto">
          <a:xfrm>
            <a:off x="7935913" y="5127625"/>
            <a:ext cx="184150" cy="396875"/>
          </a:xfrm>
          <a:prstGeom prst="rect">
            <a:avLst/>
          </a:prstGeom>
          <a:noFill/>
          <a:ln w="9525">
            <a:noFill/>
            <a:miter lim="800000"/>
            <a:headEnd/>
            <a:tailEnd/>
          </a:ln>
        </p:spPr>
        <p:txBody>
          <a:bodyPr wrap="none">
            <a:spAutoFit/>
          </a:bodyPr>
          <a:lstStyle/>
          <a:p>
            <a:endParaRPr lang="en-US">
              <a:solidFill>
                <a:srgbClr val="000000"/>
              </a:solidFill>
              <a:latin typeface="Arial" pitchFamily="34" charset="0"/>
              <a:ea typeface="ＭＳ Ｐゴシック" pitchFamily="34" charset="-128"/>
            </a:endParaRPr>
          </a:p>
        </p:txBody>
      </p:sp>
      <p:sp>
        <p:nvSpPr>
          <p:cNvPr id="4109" name="Line 60"/>
          <p:cNvSpPr>
            <a:spLocks noChangeShapeType="1"/>
          </p:cNvSpPr>
          <p:nvPr/>
        </p:nvSpPr>
        <p:spPr bwMode="auto">
          <a:xfrm flipH="1">
            <a:off x="4533900" y="2657475"/>
            <a:ext cx="0" cy="1641475"/>
          </a:xfrm>
          <a:prstGeom prst="line">
            <a:avLst/>
          </a:prstGeom>
          <a:noFill/>
          <a:ln w="28575">
            <a:solidFill>
              <a:schemeClr val="tx1"/>
            </a:solidFill>
            <a:round/>
            <a:headEnd/>
            <a:tailEnd/>
          </a:ln>
        </p:spPr>
        <p:txBody>
          <a:bodyPr/>
          <a:lstStyle/>
          <a:p>
            <a:pPr eaLnBrk="1" hangingPunct="1"/>
            <a:endParaRPr lang="en-US" sz="1800">
              <a:solidFill>
                <a:srgbClr val="000000"/>
              </a:solidFill>
              <a:latin typeface="Arial" pitchFamily="34" charset="0"/>
              <a:ea typeface="ＭＳ Ｐゴシック" pitchFamily="34" charset="-128"/>
            </a:endParaRPr>
          </a:p>
        </p:txBody>
      </p:sp>
      <p:sp>
        <p:nvSpPr>
          <p:cNvPr id="4110" name="Line 65"/>
          <p:cNvSpPr>
            <a:spLocks noChangeShapeType="1"/>
          </p:cNvSpPr>
          <p:nvPr/>
        </p:nvSpPr>
        <p:spPr bwMode="auto">
          <a:xfrm>
            <a:off x="1528763" y="4294188"/>
            <a:ext cx="6034087" cy="0"/>
          </a:xfrm>
          <a:prstGeom prst="line">
            <a:avLst/>
          </a:prstGeom>
          <a:noFill/>
          <a:ln w="28575">
            <a:solidFill>
              <a:schemeClr val="tx1"/>
            </a:solidFill>
            <a:round/>
            <a:headEnd/>
            <a:tailEnd/>
          </a:ln>
        </p:spPr>
        <p:txBody>
          <a:bodyPr/>
          <a:lstStyle/>
          <a:p>
            <a:pPr eaLnBrk="1" hangingPunct="1"/>
            <a:endParaRPr lang="en-US" sz="1800">
              <a:solidFill>
                <a:srgbClr val="000000"/>
              </a:solidFill>
              <a:latin typeface="Arial" pitchFamily="34" charset="0"/>
              <a:ea typeface="ＭＳ Ｐゴシック" pitchFamily="34" charset="-128"/>
            </a:endParaRPr>
          </a:p>
        </p:txBody>
      </p:sp>
      <p:sp>
        <p:nvSpPr>
          <p:cNvPr id="4111" name="Rectangle 66"/>
          <p:cNvSpPr>
            <a:spLocks noChangeArrowheads="1"/>
          </p:cNvSpPr>
          <p:nvPr/>
        </p:nvSpPr>
        <p:spPr bwMode="auto">
          <a:xfrm>
            <a:off x="2971800" y="3425825"/>
            <a:ext cx="1401763" cy="703263"/>
          </a:xfrm>
          <a:prstGeom prst="rect">
            <a:avLst/>
          </a:prstGeom>
          <a:solidFill>
            <a:schemeClr val="bg1"/>
          </a:solidFill>
          <a:ln w="28575">
            <a:solidFill>
              <a:schemeClr val="tx1"/>
            </a:solidFill>
            <a:miter lim="800000"/>
            <a:headEnd/>
            <a:tailEnd/>
          </a:ln>
        </p:spPr>
        <p:txBody>
          <a:bodyPr wrap="none" anchor="ctr"/>
          <a:lstStyle/>
          <a:p>
            <a:pPr algn="ctr" eaLnBrk="1" hangingPunct="1"/>
            <a:r>
              <a:rPr lang="en-US" sz="1000" b="1">
                <a:solidFill>
                  <a:srgbClr val="000000"/>
                </a:solidFill>
                <a:latin typeface="Arial" pitchFamily="34" charset="0"/>
                <a:ea typeface="ＭＳ Ｐゴシック" pitchFamily="34" charset="-128"/>
              </a:rPr>
              <a:t>Resource </a:t>
            </a:r>
          </a:p>
          <a:p>
            <a:pPr algn="ctr" eaLnBrk="1" hangingPunct="1"/>
            <a:r>
              <a:rPr lang="en-US" sz="1000" b="1">
                <a:solidFill>
                  <a:srgbClr val="000000"/>
                </a:solidFill>
                <a:latin typeface="Arial" pitchFamily="34" charset="0"/>
                <a:ea typeface="ＭＳ Ｐゴシック" pitchFamily="34" charset="-128"/>
              </a:rPr>
              <a:t>Management Division</a:t>
            </a:r>
            <a:br>
              <a:rPr lang="en-US" sz="1000" b="1">
                <a:solidFill>
                  <a:srgbClr val="000000"/>
                </a:solidFill>
                <a:latin typeface="Arial" pitchFamily="34" charset="0"/>
                <a:ea typeface="ＭＳ Ｐゴシック" pitchFamily="34" charset="-128"/>
              </a:rPr>
            </a:br>
            <a:r>
              <a:rPr lang="en-US" sz="1000" b="1">
                <a:solidFill>
                  <a:srgbClr val="000000"/>
                </a:solidFill>
                <a:latin typeface="Arial" pitchFamily="34" charset="0"/>
                <a:ea typeface="ＭＳ Ｐゴシック" pitchFamily="34" charset="-128"/>
              </a:rPr>
              <a:t>Dir. (C. Tupper)</a:t>
            </a:r>
            <a:br>
              <a:rPr lang="en-US" sz="1000" b="1">
                <a:solidFill>
                  <a:srgbClr val="000000"/>
                </a:solidFill>
                <a:latin typeface="Arial" pitchFamily="34" charset="0"/>
                <a:ea typeface="ＭＳ Ｐゴシック" pitchFamily="34" charset="-128"/>
              </a:rPr>
            </a:br>
            <a:r>
              <a:rPr lang="en-US" sz="1000" b="1">
                <a:solidFill>
                  <a:srgbClr val="000000"/>
                </a:solidFill>
                <a:latin typeface="Arial" pitchFamily="34" charset="0"/>
                <a:ea typeface="ＭＳ Ｐゴシック" pitchFamily="34" charset="-128"/>
              </a:rPr>
              <a:t>Dep. (K. Wolf)</a:t>
            </a:r>
          </a:p>
        </p:txBody>
      </p:sp>
      <p:sp>
        <p:nvSpPr>
          <p:cNvPr id="4112" name="Line 68"/>
          <p:cNvSpPr>
            <a:spLocks noChangeShapeType="1"/>
          </p:cNvSpPr>
          <p:nvPr/>
        </p:nvSpPr>
        <p:spPr bwMode="auto">
          <a:xfrm>
            <a:off x="3043238" y="4298950"/>
            <a:ext cx="0" cy="200025"/>
          </a:xfrm>
          <a:prstGeom prst="line">
            <a:avLst/>
          </a:prstGeom>
          <a:noFill/>
          <a:ln w="28575">
            <a:solidFill>
              <a:schemeClr val="tx1"/>
            </a:solidFill>
            <a:round/>
            <a:headEnd/>
            <a:tailEnd/>
          </a:ln>
        </p:spPr>
        <p:txBody>
          <a:bodyPr/>
          <a:lstStyle/>
          <a:p>
            <a:pPr eaLnBrk="1" hangingPunct="1"/>
            <a:endParaRPr lang="en-US" sz="1800">
              <a:solidFill>
                <a:srgbClr val="000000"/>
              </a:solidFill>
              <a:latin typeface="Arial" pitchFamily="34" charset="0"/>
              <a:ea typeface="ＭＳ Ｐゴシック" pitchFamily="34" charset="-128"/>
            </a:endParaRPr>
          </a:p>
        </p:txBody>
      </p:sp>
      <p:sp>
        <p:nvSpPr>
          <p:cNvPr id="4113" name="Line 69"/>
          <p:cNvSpPr>
            <a:spLocks noChangeShapeType="1"/>
          </p:cNvSpPr>
          <p:nvPr/>
        </p:nvSpPr>
        <p:spPr bwMode="auto">
          <a:xfrm>
            <a:off x="1538288" y="4289425"/>
            <a:ext cx="0" cy="200025"/>
          </a:xfrm>
          <a:prstGeom prst="line">
            <a:avLst/>
          </a:prstGeom>
          <a:noFill/>
          <a:ln w="28575">
            <a:solidFill>
              <a:schemeClr val="tx1"/>
            </a:solidFill>
            <a:round/>
            <a:headEnd/>
            <a:tailEnd/>
          </a:ln>
        </p:spPr>
        <p:txBody>
          <a:bodyPr/>
          <a:lstStyle/>
          <a:p>
            <a:pPr eaLnBrk="1" hangingPunct="1"/>
            <a:endParaRPr lang="en-US" sz="1800">
              <a:solidFill>
                <a:srgbClr val="000000"/>
              </a:solidFill>
              <a:latin typeface="Arial" pitchFamily="34" charset="0"/>
              <a:ea typeface="ＭＳ Ｐゴシック" pitchFamily="34" charset="-128"/>
            </a:endParaRPr>
          </a:p>
        </p:txBody>
      </p:sp>
      <p:sp>
        <p:nvSpPr>
          <p:cNvPr id="4114" name="Line 70"/>
          <p:cNvSpPr>
            <a:spLocks noChangeShapeType="1"/>
          </p:cNvSpPr>
          <p:nvPr/>
        </p:nvSpPr>
        <p:spPr bwMode="auto">
          <a:xfrm>
            <a:off x="4533900" y="4298950"/>
            <a:ext cx="0" cy="200025"/>
          </a:xfrm>
          <a:prstGeom prst="line">
            <a:avLst/>
          </a:prstGeom>
          <a:noFill/>
          <a:ln w="28575">
            <a:solidFill>
              <a:schemeClr val="tx1"/>
            </a:solidFill>
            <a:round/>
            <a:headEnd/>
            <a:tailEnd/>
          </a:ln>
        </p:spPr>
        <p:txBody>
          <a:bodyPr/>
          <a:lstStyle/>
          <a:p>
            <a:pPr eaLnBrk="1" hangingPunct="1"/>
            <a:endParaRPr lang="en-US" sz="1800">
              <a:solidFill>
                <a:srgbClr val="000000"/>
              </a:solidFill>
              <a:latin typeface="Arial" pitchFamily="34" charset="0"/>
              <a:ea typeface="ＭＳ Ｐゴシック" pitchFamily="34" charset="-128"/>
            </a:endParaRPr>
          </a:p>
        </p:txBody>
      </p:sp>
      <p:sp>
        <p:nvSpPr>
          <p:cNvPr id="4115" name="Rectangle 14"/>
          <p:cNvSpPr>
            <a:spLocks noChangeArrowheads="1"/>
          </p:cNvSpPr>
          <p:nvPr/>
        </p:nvSpPr>
        <p:spPr bwMode="auto">
          <a:xfrm>
            <a:off x="5446713" y="4500563"/>
            <a:ext cx="1258887" cy="701675"/>
          </a:xfrm>
          <a:prstGeom prst="rect">
            <a:avLst/>
          </a:prstGeom>
          <a:solidFill>
            <a:schemeClr val="bg1"/>
          </a:solidFill>
          <a:ln w="28575">
            <a:solidFill>
              <a:schemeClr val="tx1"/>
            </a:solidFill>
            <a:miter lim="800000"/>
            <a:headEnd/>
            <a:tailEnd/>
          </a:ln>
        </p:spPr>
        <p:txBody>
          <a:bodyPr wrap="none" anchor="ctr"/>
          <a:lstStyle/>
          <a:p>
            <a:pPr algn="ctr" eaLnBrk="1" hangingPunct="1"/>
            <a:r>
              <a:rPr lang="en-US" sz="1000" b="1" dirty="0">
                <a:solidFill>
                  <a:srgbClr val="000000"/>
                </a:solidFill>
                <a:latin typeface="Arial" pitchFamily="34" charset="0"/>
                <a:ea typeface="ＭＳ Ｐゴシック" pitchFamily="34" charset="-128"/>
              </a:rPr>
              <a:t>Planetary Science</a:t>
            </a:r>
          </a:p>
          <a:p>
            <a:pPr algn="ctr" eaLnBrk="1" hangingPunct="1"/>
            <a:r>
              <a:rPr lang="en-US" sz="1000" b="1" dirty="0">
                <a:solidFill>
                  <a:srgbClr val="000000"/>
                </a:solidFill>
                <a:latin typeface="Arial" pitchFamily="34" charset="0"/>
                <a:ea typeface="ＭＳ Ｐゴシック" pitchFamily="34" charset="-128"/>
              </a:rPr>
              <a:t>Division</a:t>
            </a:r>
          </a:p>
          <a:p>
            <a:pPr algn="ctr" eaLnBrk="1" hangingPunct="1"/>
            <a:r>
              <a:rPr lang="en-US" sz="1000" b="1" dirty="0">
                <a:solidFill>
                  <a:srgbClr val="000000"/>
                </a:solidFill>
                <a:latin typeface="Arial" pitchFamily="34" charset="0"/>
                <a:ea typeface="ＭＳ Ｐゴシック" pitchFamily="34" charset="-128"/>
              </a:rPr>
              <a:t>Dir. (J. Green)</a:t>
            </a:r>
            <a:br>
              <a:rPr lang="en-US" sz="1000" b="1" dirty="0">
                <a:solidFill>
                  <a:srgbClr val="000000"/>
                </a:solidFill>
                <a:latin typeface="Arial" pitchFamily="34" charset="0"/>
                <a:ea typeface="ＭＳ Ｐゴシック" pitchFamily="34" charset="-128"/>
              </a:rPr>
            </a:br>
            <a:r>
              <a:rPr lang="en-US" sz="1000" b="1" dirty="0">
                <a:solidFill>
                  <a:srgbClr val="000000"/>
                </a:solidFill>
                <a:latin typeface="Arial" pitchFamily="34" charset="0"/>
                <a:ea typeface="ＭＳ Ｐゴシック" pitchFamily="34" charset="-128"/>
              </a:rPr>
              <a:t>Dep. </a:t>
            </a:r>
            <a:r>
              <a:rPr lang="en-US" sz="1000" b="1" dirty="0" smtClean="0">
                <a:solidFill>
                  <a:srgbClr val="000000"/>
                </a:solidFill>
                <a:latin typeface="Arial" pitchFamily="34" charset="0"/>
                <a:ea typeface="ＭＳ Ｐゴシック" pitchFamily="34" charset="-128"/>
              </a:rPr>
              <a:t>(</a:t>
            </a:r>
            <a:r>
              <a:rPr lang="en-US" sz="1000" b="1" dirty="0" smtClean="0">
                <a:solidFill>
                  <a:srgbClr val="FF0000"/>
                </a:solidFill>
                <a:latin typeface="Arial" pitchFamily="34" charset="0"/>
                <a:ea typeface="ＭＳ Ｐゴシック" pitchFamily="34" charset="-128"/>
              </a:rPr>
              <a:t>Vacant</a:t>
            </a:r>
            <a:r>
              <a:rPr lang="en-US" sz="1000" b="1" dirty="0" smtClean="0">
                <a:solidFill>
                  <a:srgbClr val="000000"/>
                </a:solidFill>
                <a:latin typeface="Arial" pitchFamily="34" charset="0"/>
                <a:ea typeface="ＭＳ Ｐゴシック" pitchFamily="34" charset="-128"/>
              </a:rPr>
              <a:t>)</a:t>
            </a:r>
            <a:endParaRPr lang="en-US" sz="1000" b="1" dirty="0">
              <a:solidFill>
                <a:srgbClr val="000000"/>
              </a:solidFill>
              <a:latin typeface="Arial" pitchFamily="34" charset="0"/>
              <a:ea typeface="ＭＳ Ｐゴシック" pitchFamily="34" charset="-128"/>
            </a:endParaRPr>
          </a:p>
        </p:txBody>
      </p:sp>
      <p:sp>
        <p:nvSpPr>
          <p:cNvPr id="4116" name="Line 71"/>
          <p:cNvSpPr>
            <a:spLocks noChangeShapeType="1"/>
          </p:cNvSpPr>
          <p:nvPr/>
        </p:nvSpPr>
        <p:spPr bwMode="auto">
          <a:xfrm>
            <a:off x="5983288" y="4308475"/>
            <a:ext cx="0" cy="200025"/>
          </a:xfrm>
          <a:prstGeom prst="line">
            <a:avLst/>
          </a:prstGeom>
          <a:noFill/>
          <a:ln w="28575">
            <a:solidFill>
              <a:schemeClr val="tx1"/>
            </a:solidFill>
            <a:round/>
            <a:headEnd/>
            <a:tailEnd/>
          </a:ln>
        </p:spPr>
        <p:txBody>
          <a:bodyPr/>
          <a:lstStyle/>
          <a:p>
            <a:pPr eaLnBrk="1" hangingPunct="1"/>
            <a:endParaRPr lang="en-US" sz="1800">
              <a:solidFill>
                <a:srgbClr val="000000"/>
              </a:solidFill>
              <a:latin typeface="Arial" pitchFamily="34" charset="0"/>
              <a:ea typeface="ＭＳ Ｐゴシック" pitchFamily="34" charset="-128"/>
            </a:endParaRPr>
          </a:p>
        </p:txBody>
      </p:sp>
      <p:sp>
        <p:nvSpPr>
          <p:cNvPr id="4117" name="Line 72"/>
          <p:cNvSpPr>
            <a:spLocks noChangeShapeType="1"/>
          </p:cNvSpPr>
          <p:nvPr/>
        </p:nvSpPr>
        <p:spPr bwMode="auto">
          <a:xfrm>
            <a:off x="7553325" y="4289425"/>
            <a:ext cx="0" cy="200025"/>
          </a:xfrm>
          <a:prstGeom prst="line">
            <a:avLst/>
          </a:prstGeom>
          <a:noFill/>
          <a:ln w="28575">
            <a:solidFill>
              <a:schemeClr val="tx1"/>
            </a:solidFill>
            <a:round/>
            <a:headEnd/>
            <a:tailEnd/>
          </a:ln>
        </p:spPr>
        <p:txBody>
          <a:bodyPr/>
          <a:lstStyle/>
          <a:p>
            <a:pPr eaLnBrk="1" hangingPunct="1"/>
            <a:endParaRPr lang="en-US" sz="1800">
              <a:solidFill>
                <a:srgbClr val="000000"/>
              </a:solidFill>
              <a:latin typeface="Arial" pitchFamily="34" charset="0"/>
              <a:ea typeface="ＭＳ Ｐゴシック" pitchFamily="34" charset="-128"/>
            </a:endParaRPr>
          </a:p>
        </p:txBody>
      </p:sp>
      <p:sp>
        <p:nvSpPr>
          <p:cNvPr id="4118" name="Line 73"/>
          <p:cNvSpPr>
            <a:spLocks noChangeShapeType="1"/>
          </p:cNvSpPr>
          <p:nvPr/>
        </p:nvSpPr>
        <p:spPr bwMode="auto">
          <a:xfrm>
            <a:off x="5438775" y="3216275"/>
            <a:ext cx="0" cy="200025"/>
          </a:xfrm>
          <a:prstGeom prst="line">
            <a:avLst/>
          </a:prstGeom>
          <a:noFill/>
          <a:ln w="28575">
            <a:solidFill>
              <a:schemeClr val="tx1"/>
            </a:solidFill>
            <a:round/>
            <a:headEnd/>
            <a:tailEnd/>
          </a:ln>
        </p:spPr>
        <p:txBody>
          <a:bodyPr/>
          <a:lstStyle/>
          <a:p>
            <a:pPr eaLnBrk="1" hangingPunct="1"/>
            <a:endParaRPr lang="en-US" sz="1800">
              <a:solidFill>
                <a:srgbClr val="000000"/>
              </a:solidFill>
              <a:latin typeface="Arial" pitchFamily="34" charset="0"/>
              <a:ea typeface="ＭＳ Ｐゴシック" pitchFamily="34" charset="-128"/>
            </a:endParaRPr>
          </a:p>
        </p:txBody>
      </p:sp>
      <p:sp>
        <p:nvSpPr>
          <p:cNvPr id="4119" name="Rectangle 77"/>
          <p:cNvSpPr>
            <a:spLocks noChangeArrowheads="1"/>
          </p:cNvSpPr>
          <p:nvPr/>
        </p:nvSpPr>
        <p:spPr bwMode="auto">
          <a:xfrm>
            <a:off x="828675" y="4500563"/>
            <a:ext cx="1419225" cy="701675"/>
          </a:xfrm>
          <a:prstGeom prst="rect">
            <a:avLst/>
          </a:prstGeom>
          <a:noFill/>
          <a:ln w="28575">
            <a:solidFill>
              <a:schemeClr val="tx1"/>
            </a:solidFill>
            <a:miter lim="800000"/>
            <a:headEnd/>
            <a:tailEnd/>
          </a:ln>
        </p:spPr>
        <p:txBody>
          <a:bodyPr>
            <a:spAutoFit/>
          </a:bodyPr>
          <a:lstStyle/>
          <a:p>
            <a:pPr algn="ctr" eaLnBrk="1" hangingPunct="1"/>
            <a:r>
              <a:rPr lang="en-US" sz="1000" b="1">
                <a:solidFill>
                  <a:srgbClr val="000000"/>
                </a:solidFill>
                <a:latin typeface="Arial" pitchFamily="34" charset="0"/>
                <a:ea typeface="ＭＳ Ｐゴシック" pitchFamily="34" charset="-128"/>
              </a:rPr>
              <a:t>Earth Science </a:t>
            </a:r>
          </a:p>
          <a:p>
            <a:pPr algn="ctr" eaLnBrk="1" hangingPunct="1"/>
            <a:r>
              <a:rPr lang="en-US" sz="1000" b="1">
                <a:solidFill>
                  <a:srgbClr val="000000"/>
                </a:solidFill>
                <a:latin typeface="Arial" pitchFamily="34" charset="0"/>
                <a:ea typeface="ＭＳ Ｐゴシック" pitchFamily="34" charset="-128"/>
              </a:rPr>
              <a:t>Division</a:t>
            </a:r>
          </a:p>
          <a:p>
            <a:pPr algn="ctr" eaLnBrk="1" hangingPunct="1"/>
            <a:r>
              <a:rPr lang="en-US" sz="1000" b="1">
                <a:solidFill>
                  <a:srgbClr val="000000"/>
                </a:solidFill>
                <a:latin typeface="Arial" pitchFamily="34" charset="0"/>
                <a:ea typeface="ＭＳ Ｐゴシック" pitchFamily="34" charset="-128"/>
              </a:rPr>
              <a:t>Dir. (M. Freilich)</a:t>
            </a:r>
            <a:br>
              <a:rPr lang="en-US" sz="1000" b="1">
                <a:solidFill>
                  <a:srgbClr val="000000"/>
                </a:solidFill>
                <a:latin typeface="Arial" pitchFamily="34" charset="0"/>
                <a:ea typeface="ＭＳ Ｐゴシック" pitchFamily="34" charset="-128"/>
              </a:rPr>
            </a:br>
            <a:r>
              <a:rPr lang="en-US" sz="1000" b="1">
                <a:solidFill>
                  <a:srgbClr val="000000"/>
                </a:solidFill>
                <a:latin typeface="Arial" pitchFamily="34" charset="0"/>
                <a:ea typeface="ＭＳ Ｐゴシック" pitchFamily="34" charset="-128"/>
              </a:rPr>
              <a:t>Dep. (M. Luce)</a:t>
            </a:r>
          </a:p>
        </p:txBody>
      </p:sp>
      <p:grpSp>
        <p:nvGrpSpPr>
          <p:cNvPr id="4" name="Group 53"/>
          <p:cNvGrpSpPr>
            <a:grpSpLocks/>
          </p:cNvGrpSpPr>
          <p:nvPr/>
        </p:nvGrpSpPr>
        <p:grpSpPr bwMode="auto">
          <a:xfrm>
            <a:off x="273050" y="2271713"/>
            <a:ext cx="1736725" cy="366712"/>
            <a:chOff x="330878" y="2878129"/>
            <a:chExt cx="1641855" cy="366645"/>
          </a:xfrm>
        </p:grpSpPr>
        <p:sp>
          <p:nvSpPr>
            <p:cNvPr id="4155" name="Line 65"/>
            <p:cNvSpPr>
              <a:spLocks noChangeShapeType="1"/>
            </p:cNvSpPr>
            <p:nvPr/>
          </p:nvSpPr>
          <p:spPr bwMode="auto">
            <a:xfrm>
              <a:off x="578908" y="3059633"/>
              <a:ext cx="1393825" cy="0"/>
            </a:xfrm>
            <a:prstGeom prst="line">
              <a:avLst/>
            </a:prstGeom>
            <a:noFill/>
            <a:ln w="28575">
              <a:solidFill>
                <a:schemeClr val="tx1"/>
              </a:solidFill>
              <a:round/>
              <a:headEnd/>
              <a:tailEnd/>
            </a:ln>
          </p:spPr>
          <p:txBody>
            <a:bodyPr/>
            <a:lstStyle/>
            <a:p>
              <a:pPr eaLnBrk="1" hangingPunct="1"/>
              <a:endParaRPr lang="en-US" sz="1800">
                <a:solidFill>
                  <a:srgbClr val="000000"/>
                </a:solidFill>
                <a:latin typeface="Arial" pitchFamily="34" charset="0"/>
                <a:ea typeface="ＭＳ Ｐゴシック" pitchFamily="34" charset="-128"/>
              </a:endParaRPr>
            </a:p>
          </p:txBody>
        </p:sp>
        <p:sp>
          <p:nvSpPr>
            <p:cNvPr id="4156" name="Rectangle 18"/>
            <p:cNvSpPr>
              <a:spLocks noChangeArrowheads="1"/>
            </p:cNvSpPr>
            <p:nvPr/>
          </p:nvSpPr>
          <p:spPr bwMode="auto">
            <a:xfrm>
              <a:off x="330878" y="2878129"/>
              <a:ext cx="1425435" cy="366645"/>
            </a:xfrm>
            <a:prstGeom prst="rect">
              <a:avLst/>
            </a:prstGeom>
            <a:solidFill>
              <a:schemeClr val="bg1"/>
            </a:solidFill>
            <a:ln w="28575">
              <a:solidFill>
                <a:schemeClr val="tx1"/>
              </a:solidFill>
              <a:miter lim="800000"/>
              <a:headEnd/>
              <a:tailEnd/>
            </a:ln>
          </p:spPr>
          <p:txBody>
            <a:bodyPr anchor="b"/>
            <a:lstStyle/>
            <a:p>
              <a:pPr algn="ctr" eaLnBrk="1" hangingPunct="1"/>
              <a:r>
                <a:rPr lang="en-US" sz="1000" b="1">
                  <a:solidFill>
                    <a:srgbClr val="000000"/>
                  </a:solidFill>
                  <a:latin typeface="Arial" pitchFamily="34" charset="0"/>
                  <a:ea typeface="ＭＳ Ｐゴシック" pitchFamily="34" charset="-128"/>
                </a:rPr>
                <a:t/>
              </a:r>
              <a:br>
                <a:rPr lang="en-US" sz="1000" b="1">
                  <a:solidFill>
                    <a:srgbClr val="000000"/>
                  </a:solidFill>
                  <a:latin typeface="Arial" pitchFamily="34" charset="0"/>
                  <a:ea typeface="ＭＳ Ｐゴシック" pitchFamily="34" charset="-128"/>
                </a:rPr>
              </a:br>
              <a:r>
                <a:rPr lang="en-US" sz="1000" b="1">
                  <a:solidFill>
                    <a:srgbClr val="000000"/>
                  </a:solidFill>
                  <a:latin typeface="Arial" pitchFamily="34" charset="0"/>
                  <a:ea typeface="ＭＳ Ｐゴシック" pitchFamily="34" charset="-128"/>
                </a:rPr>
                <a:t>Science Office for Mission Assessments</a:t>
              </a:r>
            </a:p>
          </p:txBody>
        </p:sp>
      </p:grpSp>
      <p:sp>
        <p:nvSpPr>
          <p:cNvPr id="4121" name="Rectangle 3"/>
          <p:cNvSpPr>
            <a:spLocks noChangeArrowheads="1"/>
          </p:cNvSpPr>
          <p:nvPr/>
        </p:nvSpPr>
        <p:spPr bwMode="auto">
          <a:xfrm>
            <a:off x="2025650" y="1763713"/>
            <a:ext cx="5022850" cy="892175"/>
          </a:xfrm>
          <a:prstGeom prst="rect">
            <a:avLst/>
          </a:prstGeom>
          <a:solidFill>
            <a:schemeClr val="bg1"/>
          </a:solidFill>
          <a:ln w="28575">
            <a:solidFill>
              <a:schemeClr val="tx1"/>
            </a:solidFill>
            <a:miter lim="800000"/>
            <a:headEnd/>
            <a:tailEnd/>
          </a:ln>
        </p:spPr>
        <p:txBody>
          <a:bodyPr wrap="none" anchor="ctr"/>
          <a:lstStyle/>
          <a:p>
            <a:pPr algn="ctr" eaLnBrk="1" hangingPunct="1"/>
            <a:endParaRPr lang="en-US" sz="1000" b="1">
              <a:solidFill>
                <a:srgbClr val="000000"/>
              </a:solidFill>
              <a:latin typeface="Arial" pitchFamily="34" charset="0"/>
              <a:ea typeface="ＭＳ Ｐゴシック" pitchFamily="34" charset="-128"/>
            </a:endParaRPr>
          </a:p>
          <a:p>
            <a:pPr algn="ctr" eaLnBrk="1" hangingPunct="1"/>
            <a:endParaRPr lang="en-US" sz="1000" b="1">
              <a:solidFill>
                <a:srgbClr val="000000"/>
              </a:solidFill>
              <a:latin typeface="Arial" pitchFamily="34" charset="0"/>
              <a:ea typeface="ＭＳ Ｐゴシック" pitchFamily="34" charset="-128"/>
            </a:endParaRPr>
          </a:p>
        </p:txBody>
      </p:sp>
      <p:sp>
        <p:nvSpPr>
          <p:cNvPr id="4122" name="Rectangle 4"/>
          <p:cNvSpPr>
            <a:spLocks noChangeArrowheads="1"/>
          </p:cNvSpPr>
          <p:nvPr/>
        </p:nvSpPr>
        <p:spPr bwMode="auto">
          <a:xfrm>
            <a:off x="2028825" y="2225675"/>
            <a:ext cx="2508250" cy="431800"/>
          </a:xfrm>
          <a:prstGeom prst="rect">
            <a:avLst/>
          </a:prstGeom>
          <a:noFill/>
          <a:ln w="9525">
            <a:noFill/>
            <a:miter lim="800000"/>
            <a:headEnd/>
            <a:tailEnd/>
          </a:ln>
        </p:spPr>
        <p:txBody>
          <a:bodyPr>
            <a:spAutoFit/>
          </a:bodyPr>
          <a:lstStyle/>
          <a:p>
            <a:pPr algn="ctr" eaLnBrk="1" hangingPunct="1"/>
            <a:r>
              <a:rPr lang="en-US" sz="1100" b="1" dirty="0">
                <a:solidFill>
                  <a:srgbClr val="000000"/>
                </a:solidFill>
                <a:latin typeface="Arial" pitchFamily="34" charset="0"/>
                <a:ea typeface="ＭＳ Ｐゴシック" pitchFamily="34" charset="-128"/>
              </a:rPr>
              <a:t>Chief Scientist </a:t>
            </a:r>
          </a:p>
          <a:p>
            <a:pPr algn="ctr" eaLnBrk="1" hangingPunct="1"/>
            <a:r>
              <a:rPr lang="en-US" sz="1100" b="1" dirty="0" smtClean="0">
                <a:solidFill>
                  <a:srgbClr val="000000"/>
                </a:solidFill>
                <a:latin typeface="Arial" pitchFamily="34" charset="0"/>
                <a:ea typeface="ＭＳ Ｐゴシック" pitchFamily="34" charset="-128"/>
              </a:rPr>
              <a:t>(</a:t>
            </a:r>
            <a:r>
              <a:rPr lang="en-US" sz="1100" b="1" dirty="0" smtClean="0">
                <a:solidFill>
                  <a:srgbClr val="FF0000"/>
                </a:solidFill>
                <a:latin typeface="Arial" pitchFamily="34" charset="0"/>
                <a:ea typeface="ＭＳ Ｐゴシック" pitchFamily="34" charset="-128"/>
              </a:rPr>
              <a:t>Vacant/Colleen Hartman</a:t>
            </a:r>
            <a:r>
              <a:rPr lang="en-US" sz="1100" b="1" dirty="0" smtClean="0">
                <a:solidFill>
                  <a:srgbClr val="000000"/>
                </a:solidFill>
                <a:latin typeface="Arial" pitchFamily="34" charset="0"/>
                <a:ea typeface="ＭＳ Ｐゴシック" pitchFamily="34" charset="-128"/>
              </a:rPr>
              <a:t>)</a:t>
            </a:r>
            <a:endParaRPr lang="en-US" sz="1100" b="1" dirty="0">
              <a:solidFill>
                <a:srgbClr val="000000"/>
              </a:solidFill>
              <a:latin typeface="Arial" pitchFamily="34" charset="0"/>
              <a:ea typeface="ＭＳ Ｐゴシック" pitchFamily="34" charset="-128"/>
            </a:endParaRPr>
          </a:p>
        </p:txBody>
      </p:sp>
      <p:sp>
        <p:nvSpPr>
          <p:cNvPr id="4123" name="Rectangle 15"/>
          <p:cNvSpPr>
            <a:spLocks noChangeArrowheads="1"/>
          </p:cNvSpPr>
          <p:nvPr/>
        </p:nvSpPr>
        <p:spPr bwMode="auto">
          <a:xfrm>
            <a:off x="2025650" y="1012825"/>
            <a:ext cx="5024438" cy="750888"/>
          </a:xfrm>
          <a:prstGeom prst="rect">
            <a:avLst/>
          </a:prstGeom>
          <a:solidFill>
            <a:schemeClr val="bg1"/>
          </a:solidFill>
          <a:ln w="28575">
            <a:solidFill>
              <a:schemeClr val="tx1"/>
            </a:solidFill>
            <a:miter lim="800000"/>
            <a:headEnd/>
            <a:tailEnd/>
          </a:ln>
        </p:spPr>
        <p:txBody>
          <a:bodyPr wrap="none" anchor="ctr"/>
          <a:lstStyle/>
          <a:p>
            <a:pPr algn="ctr" eaLnBrk="1" hangingPunct="1"/>
            <a:endParaRPr lang="en-US" sz="1600" b="1" dirty="0">
              <a:solidFill>
                <a:srgbClr val="000000"/>
              </a:solidFill>
              <a:latin typeface="Arial" pitchFamily="34" charset="0"/>
              <a:ea typeface="ＭＳ Ｐゴシック" pitchFamily="34" charset="-128"/>
            </a:endParaRPr>
          </a:p>
          <a:p>
            <a:pPr algn="ctr" eaLnBrk="1" hangingPunct="1"/>
            <a:r>
              <a:rPr lang="en-US" sz="1600" b="1" dirty="0">
                <a:solidFill>
                  <a:srgbClr val="FF0000"/>
                </a:solidFill>
                <a:latin typeface="Arial" pitchFamily="34" charset="0"/>
                <a:ea typeface="ＭＳ Ｐゴシック" pitchFamily="34" charset="-128"/>
              </a:rPr>
              <a:t>Associate Administrator (AA) (John </a:t>
            </a:r>
            <a:r>
              <a:rPr lang="en-US" sz="1600" b="1" dirty="0" err="1">
                <a:solidFill>
                  <a:srgbClr val="FF0000"/>
                </a:solidFill>
                <a:latin typeface="Arial" pitchFamily="34" charset="0"/>
                <a:ea typeface="ＭＳ Ｐゴシック" pitchFamily="34" charset="-128"/>
              </a:rPr>
              <a:t>Grunsfeld</a:t>
            </a:r>
            <a:r>
              <a:rPr lang="en-US" sz="1600" b="1" dirty="0">
                <a:solidFill>
                  <a:srgbClr val="FF0000"/>
                </a:solidFill>
                <a:latin typeface="Arial" pitchFamily="34" charset="0"/>
                <a:ea typeface="ＭＳ Ｐゴシック" pitchFamily="34" charset="-128"/>
              </a:rPr>
              <a:t>)</a:t>
            </a:r>
          </a:p>
          <a:p>
            <a:pPr algn="ctr" eaLnBrk="1" hangingPunct="1"/>
            <a:r>
              <a:rPr lang="en-US" sz="1600" b="1" dirty="0">
                <a:solidFill>
                  <a:srgbClr val="000000"/>
                </a:solidFill>
                <a:latin typeface="Arial" pitchFamily="34" charset="0"/>
                <a:ea typeface="ＭＳ Ｐゴシック" pitchFamily="34" charset="-128"/>
              </a:rPr>
              <a:t>Deputy AA (Chuck Gay)</a:t>
            </a:r>
          </a:p>
          <a:p>
            <a:pPr algn="ctr" eaLnBrk="1" hangingPunct="1"/>
            <a:endParaRPr lang="en-US" sz="1400" b="1" dirty="0">
              <a:solidFill>
                <a:srgbClr val="000000"/>
              </a:solidFill>
              <a:latin typeface="Arial" pitchFamily="34" charset="0"/>
              <a:ea typeface="ＭＳ Ｐゴシック" pitchFamily="34" charset="-128"/>
            </a:endParaRPr>
          </a:p>
        </p:txBody>
      </p:sp>
      <p:sp>
        <p:nvSpPr>
          <p:cNvPr id="4124" name="Rectangle 16"/>
          <p:cNvSpPr>
            <a:spLocks noChangeArrowheads="1"/>
          </p:cNvSpPr>
          <p:nvPr/>
        </p:nvSpPr>
        <p:spPr bwMode="auto">
          <a:xfrm>
            <a:off x="1976438" y="1768475"/>
            <a:ext cx="1976437" cy="461963"/>
          </a:xfrm>
          <a:prstGeom prst="rect">
            <a:avLst/>
          </a:prstGeom>
          <a:noFill/>
          <a:ln w="9525">
            <a:noFill/>
            <a:miter lim="800000"/>
            <a:headEnd/>
            <a:tailEnd/>
          </a:ln>
        </p:spPr>
        <p:txBody>
          <a:bodyPr>
            <a:spAutoFit/>
          </a:bodyPr>
          <a:lstStyle/>
          <a:p>
            <a:pPr algn="ctr"/>
            <a:r>
              <a:rPr lang="en-US" sz="1200" b="1">
                <a:solidFill>
                  <a:srgbClr val="000000"/>
                </a:solidFill>
                <a:latin typeface="Arial" pitchFamily="34" charset="0"/>
                <a:ea typeface="ＭＳ Ｐゴシック" pitchFamily="34" charset="-128"/>
              </a:rPr>
              <a:t>Deputy AA for Programs</a:t>
            </a:r>
            <a:br>
              <a:rPr lang="en-US" sz="1200" b="1">
                <a:solidFill>
                  <a:srgbClr val="000000"/>
                </a:solidFill>
                <a:latin typeface="Arial" pitchFamily="34" charset="0"/>
                <a:ea typeface="ＭＳ Ｐゴシック" pitchFamily="34" charset="-128"/>
              </a:rPr>
            </a:br>
            <a:r>
              <a:rPr lang="en-US" sz="1200" b="1">
                <a:solidFill>
                  <a:srgbClr val="000000"/>
                </a:solidFill>
                <a:latin typeface="Arial" pitchFamily="34" charset="0"/>
                <a:ea typeface="ＭＳ Ｐゴシック" pitchFamily="34" charset="-128"/>
              </a:rPr>
              <a:t>(Mike Luther)</a:t>
            </a:r>
          </a:p>
        </p:txBody>
      </p:sp>
      <p:sp>
        <p:nvSpPr>
          <p:cNvPr id="4125" name="Rectangle 47"/>
          <p:cNvSpPr>
            <a:spLocks noChangeArrowheads="1"/>
          </p:cNvSpPr>
          <p:nvPr/>
        </p:nvSpPr>
        <p:spPr bwMode="auto">
          <a:xfrm>
            <a:off x="4537075" y="2233613"/>
            <a:ext cx="2506663" cy="431800"/>
          </a:xfrm>
          <a:prstGeom prst="rect">
            <a:avLst/>
          </a:prstGeom>
          <a:noFill/>
          <a:ln w="9525">
            <a:noFill/>
            <a:miter lim="800000"/>
            <a:headEnd/>
            <a:tailEnd/>
          </a:ln>
        </p:spPr>
        <p:txBody>
          <a:bodyPr>
            <a:spAutoFit/>
          </a:bodyPr>
          <a:lstStyle/>
          <a:p>
            <a:pPr algn="ctr"/>
            <a:r>
              <a:rPr lang="en-US" sz="1100" b="1">
                <a:solidFill>
                  <a:srgbClr val="000000"/>
                </a:solidFill>
                <a:latin typeface="Arial" pitchFamily="34" charset="0"/>
                <a:ea typeface="ＭＳ Ｐゴシック" pitchFamily="34" charset="-128"/>
              </a:rPr>
              <a:t>Strategic &amp; Intl Planning Director (Marc Allen)</a:t>
            </a:r>
          </a:p>
        </p:txBody>
      </p:sp>
      <p:sp>
        <p:nvSpPr>
          <p:cNvPr id="4126" name="Line 49"/>
          <p:cNvSpPr>
            <a:spLocks noChangeShapeType="1"/>
          </p:cNvSpPr>
          <p:nvPr/>
        </p:nvSpPr>
        <p:spPr bwMode="auto">
          <a:xfrm>
            <a:off x="2025650" y="2243138"/>
            <a:ext cx="5029200" cy="20637"/>
          </a:xfrm>
          <a:prstGeom prst="line">
            <a:avLst/>
          </a:prstGeom>
          <a:noFill/>
          <a:ln w="9525">
            <a:solidFill>
              <a:schemeClr val="tx1"/>
            </a:solidFill>
            <a:round/>
            <a:headEnd/>
            <a:tailEnd/>
          </a:ln>
        </p:spPr>
        <p:txBody>
          <a:bodyPr/>
          <a:lstStyle/>
          <a:p>
            <a:pPr eaLnBrk="1" hangingPunct="1"/>
            <a:endParaRPr lang="en-US" sz="1800">
              <a:solidFill>
                <a:srgbClr val="000000"/>
              </a:solidFill>
              <a:latin typeface="Arial" pitchFamily="34" charset="0"/>
              <a:ea typeface="ＭＳ Ｐゴシック" pitchFamily="34" charset="-128"/>
            </a:endParaRPr>
          </a:p>
        </p:txBody>
      </p:sp>
      <p:sp>
        <p:nvSpPr>
          <p:cNvPr id="4127" name="Line 50"/>
          <p:cNvSpPr>
            <a:spLocks noChangeShapeType="1"/>
          </p:cNvSpPr>
          <p:nvPr/>
        </p:nvSpPr>
        <p:spPr bwMode="auto">
          <a:xfrm>
            <a:off x="3887788" y="1763713"/>
            <a:ext cx="0" cy="493712"/>
          </a:xfrm>
          <a:prstGeom prst="line">
            <a:avLst/>
          </a:prstGeom>
          <a:noFill/>
          <a:ln w="9525">
            <a:solidFill>
              <a:schemeClr val="tx1"/>
            </a:solidFill>
            <a:round/>
            <a:headEnd/>
            <a:tailEnd/>
          </a:ln>
        </p:spPr>
        <p:txBody>
          <a:bodyPr/>
          <a:lstStyle/>
          <a:p>
            <a:pPr eaLnBrk="1" hangingPunct="1"/>
            <a:endParaRPr lang="en-US" sz="1800">
              <a:solidFill>
                <a:srgbClr val="000000"/>
              </a:solidFill>
              <a:latin typeface="Arial" pitchFamily="34" charset="0"/>
              <a:ea typeface="ＭＳ Ｐゴシック" pitchFamily="34" charset="-128"/>
            </a:endParaRPr>
          </a:p>
        </p:txBody>
      </p:sp>
      <p:sp>
        <p:nvSpPr>
          <p:cNvPr id="4128" name="Rectangle 57"/>
          <p:cNvSpPr>
            <a:spLocks noChangeArrowheads="1"/>
          </p:cNvSpPr>
          <p:nvPr/>
        </p:nvSpPr>
        <p:spPr bwMode="auto">
          <a:xfrm>
            <a:off x="3649663" y="1768475"/>
            <a:ext cx="2238375" cy="461963"/>
          </a:xfrm>
          <a:prstGeom prst="rect">
            <a:avLst/>
          </a:prstGeom>
          <a:noFill/>
          <a:ln w="9525">
            <a:noFill/>
            <a:miter lim="800000"/>
            <a:headEnd/>
            <a:tailEnd/>
          </a:ln>
        </p:spPr>
        <p:txBody>
          <a:bodyPr>
            <a:spAutoFit/>
          </a:bodyPr>
          <a:lstStyle/>
          <a:p>
            <a:pPr algn="ctr"/>
            <a:r>
              <a:rPr lang="en-US" sz="1200" b="1">
                <a:solidFill>
                  <a:srgbClr val="000000"/>
                </a:solidFill>
                <a:latin typeface="Arial" pitchFamily="34" charset="0"/>
                <a:ea typeface="ＭＳ Ｐゴシック" pitchFamily="34" charset="-128"/>
              </a:rPr>
              <a:t>Deputy AA for Mgt</a:t>
            </a:r>
            <a:br>
              <a:rPr lang="en-US" sz="1200" b="1">
                <a:solidFill>
                  <a:srgbClr val="000000"/>
                </a:solidFill>
                <a:latin typeface="Arial" pitchFamily="34" charset="0"/>
                <a:ea typeface="ＭＳ Ｐゴシック" pitchFamily="34" charset="-128"/>
              </a:rPr>
            </a:br>
            <a:r>
              <a:rPr lang="en-US" sz="1200" b="1">
                <a:solidFill>
                  <a:srgbClr val="000000"/>
                </a:solidFill>
                <a:latin typeface="Arial" pitchFamily="34" charset="0"/>
                <a:ea typeface="ＭＳ Ｐゴシック" pitchFamily="34" charset="-128"/>
              </a:rPr>
              <a:t>(Roy Maizel)</a:t>
            </a:r>
          </a:p>
        </p:txBody>
      </p:sp>
      <p:sp>
        <p:nvSpPr>
          <p:cNvPr id="4129" name="Rectangle 28"/>
          <p:cNvSpPr>
            <a:spLocks noChangeArrowheads="1"/>
          </p:cNvSpPr>
          <p:nvPr/>
        </p:nvSpPr>
        <p:spPr bwMode="auto">
          <a:xfrm>
            <a:off x="2322513" y="3062288"/>
            <a:ext cx="1185862" cy="307975"/>
          </a:xfrm>
          <a:prstGeom prst="rect">
            <a:avLst/>
          </a:prstGeom>
          <a:noFill/>
          <a:ln w="28575">
            <a:noFill/>
            <a:miter lim="800000"/>
            <a:headEnd/>
            <a:tailEnd/>
          </a:ln>
        </p:spPr>
        <p:txBody>
          <a:bodyPr wrap="none" anchor="ctr"/>
          <a:lstStyle/>
          <a:p>
            <a:pPr eaLnBrk="1" hangingPunct="1"/>
            <a:r>
              <a:rPr lang="en-US" sz="1000">
                <a:solidFill>
                  <a:srgbClr val="000000"/>
                </a:solidFill>
                <a:latin typeface="Arial" pitchFamily="34" charset="0"/>
                <a:ea typeface="ＭＳ Ｐゴシック" pitchFamily="34" charset="-128"/>
              </a:rPr>
              <a:t>E/PO Lead</a:t>
            </a:r>
            <a:br>
              <a:rPr lang="en-US" sz="1000">
                <a:solidFill>
                  <a:srgbClr val="000000"/>
                </a:solidFill>
                <a:latin typeface="Arial" pitchFamily="34" charset="0"/>
                <a:ea typeface="ＭＳ Ｐゴシック" pitchFamily="34" charset="-128"/>
              </a:rPr>
            </a:br>
            <a:r>
              <a:rPr lang="en-US" sz="1000">
                <a:solidFill>
                  <a:srgbClr val="000000"/>
                </a:solidFill>
                <a:latin typeface="Arial" pitchFamily="34" charset="0"/>
                <a:ea typeface="ＭＳ Ｐゴシック" pitchFamily="34" charset="-128"/>
              </a:rPr>
              <a:t>(S. Stockman) </a:t>
            </a:r>
          </a:p>
        </p:txBody>
      </p:sp>
      <p:sp>
        <p:nvSpPr>
          <p:cNvPr id="4130" name="Rectangle 30"/>
          <p:cNvSpPr>
            <a:spLocks noChangeArrowheads="1"/>
          </p:cNvSpPr>
          <p:nvPr/>
        </p:nvSpPr>
        <p:spPr bwMode="auto">
          <a:xfrm>
            <a:off x="2322513" y="2743200"/>
            <a:ext cx="1185862" cy="236538"/>
          </a:xfrm>
          <a:prstGeom prst="rect">
            <a:avLst/>
          </a:prstGeom>
          <a:noFill/>
          <a:ln w="28575">
            <a:noFill/>
            <a:miter lim="800000"/>
            <a:headEnd/>
            <a:tailEnd/>
          </a:ln>
        </p:spPr>
        <p:txBody>
          <a:bodyPr wrap="none" anchor="ctr"/>
          <a:lstStyle/>
          <a:p>
            <a:pPr eaLnBrk="1" hangingPunct="1"/>
            <a:r>
              <a:rPr lang="en-US" sz="1000">
                <a:solidFill>
                  <a:srgbClr val="000000"/>
                </a:solidFill>
                <a:latin typeface="Arial" pitchFamily="34" charset="0"/>
                <a:ea typeface="ＭＳ Ｐゴシック" pitchFamily="34" charset="-128"/>
              </a:rPr>
              <a:t>Research Lead</a:t>
            </a:r>
            <a:br>
              <a:rPr lang="en-US" sz="1000">
                <a:solidFill>
                  <a:srgbClr val="000000"/>
                </a:solidFill>
                <a:latin typeface="Arial" pitchFamily="34" charset="0"/>
                <a:ea typeface="ＭＳ Ｐゴシック" pitchFamily="34" charset="-128"/>
              </a:rPr>
            </a:br>
            <a:r>
              <a:rPr lang="en-US" sz="1000">
                <a:solidFill>
                  <a:srgbClr val="000000"/>
                </a:solidFill>
                <a:latin typeface="Arial" pitchFamily="34" charset="0"/>
                <a:ea typeface="ＭＳ Ｐゴシック" pitchFamily="34" charset="-128"/>
              </a:rPr>
              <a:t>(M. Bernstein)</a:t>
            </a:r>
          </a:p>
        </p:txBody>
      </p:sp>
      <p:sp>
        <p:nvSpPr>
          <p:cNvPr id="4131" name="Line 24"/>
          <p:cNvSpPr>
            <a:spLocks noChangeShapeType="1"/>
          </p:cNvSpPr>
          <p:nvPr/>
        </p:nvSpPr>
        <p:spPr bwMode="auto">
          <a:xfrm flipH="1">
            <a:off x="2116138" y="2647950"/>
            <a:ext cx="9525" cy="593725"/>
          </a:xfrm>
          <a:prstGeom prst="line">
            <a:avLst/>
          </a:prstGeom>
          <a:noFill/>
          <a:ln w="9525">
            <a:solidFill>
              <a:schemeClr val="tx1"/>
            </a:solidFill>
            <a:round/>
            <a:headEnd/>
            <a:tailEnd/>
          </a:ln>
        </p:spPr>
        <p:txBody>
          <a:bodyPr wrap="none" anchor="ctr"/>
          <a:lstStyle/>
          <a:p>
            <a:pPr eaLnBrk="1" hangingPunct="1"/>
            <a:endParaRPr lang="en-US" sz="1800">
              <a:solidFill>
                <a:srgbClr val="000000"/>
              </a:solidFill>
              <a:latin typeface="Arial" pitchFamily="34" charset="0"/>
              <a:ea typeface="ＭＳ Ｐゴシック" pitchFamily="34" charset="-128"/>
            </a:endParaRPr>
          </a:p>
        </p:txBody>
      </p:sp>
      <p:sp>
        <p:nvSpPr>
          <p:cNvPr id="4132" name="Line 26"/>
          <p:cNvSpPr>
            <a:spLocks noChangeShapeType="1"/>
          </p:cNvSpPr>
          <p:nvPr/>
        </p:nvSpPr>
        <p:spPr bwMode="auto">
          <a:xfrm>
            <a:off x="2120900" y="3238500"/>
            <a:ext cx="238125" cy="0"/>
          </a:xfrm>
          <a:prstGeom prst="line">
            <a:avLst/>
          </a:prstGeom>
          <a:noFill/>
          <a:ln w="9525">
            <a:solidFill>
              <a:schemeClr val="tx1"/>
            </a:solidFill>
            <a:round/>
            <a:headEnd/>
            <a:tailEnd/>
          </a:ln>
        </p:spPr>
        <p:txBody>
          <a:bodyPr wrap="none" anchor="ctr"/>
          <a:lstStyle/>
          <a:p>
            <a:pPr eaLnBrk="1" hangingPunct="1"/>
            <a:endParaRPr lang="en-US" sz="1800">
              <a:solidFill>
                <a:srgbClr val="000000"/>
              </a:solidFill>
              <a:latin typeface="Arial" pitchFamily="34" charset="0"/>
              <a:ea typeface="ＭＳ Ｐゴシック" pitchFamily="34" charset="-128"/>
            </a:endParaRPr>
          </a:p>
        </p:txBody>
      </p:sp>
      <p:sp>
        <p:nvSpPr>
          <p:cNvPr id="4133" name="Line 27"/>
          <p:cNvSpPr>
            <a:spLocks noChangeShapeType="1"/>
          </p:cNvSpPr>
          <p:nvPr/>
        </p:nvSpPr>
        <p:spPr bwMode="auto">
          <a:xfrm>
            <a:off x="2125663" y="2890838"/>
            <a:ext cx="238125" cy="0"/>
          </a:xfrm>
          <a:prstGeom prst="line">
            <a:avLst/>
          </a:prstGeom>
          <a:noFill/>
          <a:ln w="9525">
            <a:solidFill>
              <a:schemeClr val="tx1"/>
            </a:solidFill>
            <a:round/>
            <a:headEnd/>
            <a:tailEnd/>
          </a:ln>
        </p:spPr>
        <p:txBody>
          <a:bodyPr wrap="none" anchor="ctr"/>
          <a:lstStyle/>
          <a:p>
            <a:pPr eaLnBrk="1" hangingPunct="1"/>
            <a:endParaRPr lang="en-US" sz="1800">
              <a:solidFill>
                <a:srgbClr val="000000"/>
              </a:solidFill>
              <a:latin typeface="Arial" pitchFamily="34" charset="0"/>
              <a:ea typeface="ＭＳ Ｐゴシック" pitchFamily="34" charset="-128"/>
            </a:endParaRPr>
          </a:p>
        </p:txBody>
      </p:sp>
      <p:sp>
        <p:nvSpPr>
          <p:cNvPr id="4145" name="Rectangle 32"/>
          <p:cNvSpPr>
            <a:spLocks noChangeArrowheads="1"/>
          </p:cNvSpPr>
          <p:nvPr/>
        </p:nvSpPr>
        <p:spPr bwMode="auto">
          <a:xfrm>
            <a:off x="5746750" y="5605462"/>
            <a:ext cx="1185863" cy="236538"/>
          </a:xfrm>
          <a:prstGeom prst="rect">
            <a:avLst/>
          </a:prstGeom>
          <a:noFill/>
          <a:ln w="28575">
            <a:noFill/>
            <a:miter lim="800000"/>
            <a:headEnd/>
            <a:tailEnd/>
          </a:ln>
        </p:spPr>
        <p:txBody>
          <a:bodyPr wrap="none" anchor="ctr"/>
          <a:lstStyle/>
          <a:p>
            <a:pPr eaLnBrk="1" hangingPunct="1"/>
            <a:r>
              <a:rPr lang="en-US" sz="1000">
                <a:solidFill>
                  <a:srgbClr val="000000"/>
                </a:solidFill>
                <a:latin typeface="Arial" pitchFamily="34" charset="0"/>
                <a:ea typeface="ＭＳ Ｐゴシック" pitchFamily="34" charset="-128"/>
              </a:rPr>
              <a:t>Mars Exploration</a:t>
            </a:r>
            <a:br>
              <a:rPr lang="en-US" sz="1000">
                <a:solidFill>
                  <a:srgbClr val="000000"/>
                </a:solidFill>
                <a:latin typeface="Arial" pitchFamily="34" charset="0"/>
                <a:ea typeface="ＭＳ Ｐゴシック" pitchFamily="34" charset="-128"/>
              </a:rPr>
            </a:br>
            <a:r>
              <a:rPr lang="en-US" sz="1000">
                <a:solidFill>
                  <a:srgbClr val="000000"/>
                </a:solidFill>
                <a:latin typeface="Arial" pitchFamily="34" charset="0"/>
                <a:ea typeface="ＭＳ Ｐゴシック" pitchFamily="34" charset="-128"/>
              </a:rPr>
              <a:t>(D. McCuistion)</a:t>
            </a:r>
          </a:p>
        </p:txBody>
      </p:sp>
      <p:grpSp>
        <p:nvGrpSpPr>
          <p:cNvPr id="5" name="Group 57"/>
          <p:cNvGrpSpPr>
            <a:grpSpLocks/>
          </p:cNvGrpSpPr>
          <p:nvPr/>
        </p:nvGrpSpPr>
        <p:grpSpPr bwMode="auto">
          <a:xfrm>
            <a:off x="5537200" y="5210175"/>
            <a:ext cx="252412" cy="1173162"/>
            <a:chOff x="1914525" y="5268496"/>
            <a:chExt cx="242888" cy="1118526"/>
          </a:xfrm>
        </p:grpSpPr>
        <p:sp>
          <p:nvSpPr>
            <p:cNvPr id="4151" name="Line 24"/>
            <p:cNvSpPr>
              <a:spLocks noChangeShapeType="1"/>
            </p:cNvSpPr>
            <p:nvPr/>
          </p:nvSpPr>
          <p:spPr bwMode="auto">
            <a:xfrm>
              <a:off x="1914525" y="5268496"/>
              <a:ext cx="0" cy="1118526"/>
            </a:xfrm>
            <a:prstGeom prst="line">
              <a:avLst/>
            </a:prstGeom>
            <a:noFill/>
            <a:ln w="9525">
              <a:solidFill>
                <a:schemeClr val="tx1"/>
              </a:solidFill>
              <a:round/>
              <a:headEnd/>
              <a:tailEnd/>
            </a:ln>
          </p:spPr>
          <p:txBody>
            <a:bodyPr wrap="none" anchor="ctr"/>
            <a:lstStyle/>
            <a:p>
              <a:pPr eaLnBrk="1" hangingPunct="1"/>
              <a:endParaRPr lang="en-US" sz="1800">
                <a:solidFill>
                  <a:srgbClr val="000000"/>
                </a:solidFill>
                <a:latin typeface="Arial" pitchFamily="34" charset="0"/>
                <a:ea typeface="ＭＳ Ｐゴシック" pitchFamily="34" charset="-128"/>
              </a:endParaRPr>
            </a:p>
          </p:txBody>
        </p:sp>
        <p:sp>
          <p:nvSpPr>
            <p:cNvPr id="4152" name="Line 25"/>
            <p:cNvSpPr>
              <a:spLocks noChangeShapeType="1"/>
            </p:cNvSpPr>
            <p:nvPr/>
          </p:nvSpPr>
          <p:spPr bwMode="auto">
            <a:xfrm>
              <a:off x="1919288" y="6097058"/>
              <a:ext cx="238125" cy="0"/>
            </a:xfrm>
            <a:prstGeom prst="line">
              <a:avLst/>
            </a:prstGeom>
            <a:noFill/>
            <a:ln w="9525">
              <a:solidFill>
                <a:schemeClr val="tx1"/>
              </a:solidFill>
              <a:round/>
              <a:headEnd/>
              <a:tailEnd/>
            </a:ln>
          </p:spPr>
          <p:txBody>
            <a:bodyPr wrap="none" anchor="ctr"/>
            <a:lstStyle/>
            <a:p>
              <a:pPr eaLnBrk="1" hangingPunct="1"/>
              <a:endParaRPr lang="en-US" sz="1800">
                <a:solidFill>
                  <a:srgbClr val="000000"/>
                </a:solidFill>
                <a:latin typeface="Arial" pitchFamily="34" charset="0"/>
                <a:ea typeface="ＭＳ Ｐゴシック" pitchFamily="34" charset="-128"/>
              </a:endParaRPr>
            </a:p>
          </p:txBody>
        </p:sp>
        <p:sp>
          <p:nvSpPr>
            <p:cNvPr id="4153" name="Line 26"/>
            <p:cNvSpPr>
              <a:spLocks noChangeShapeType="1"/>
            </p:cNvSpPr>
            <p:nvPr/>
          </p:nvSpPr>
          <p:spPr bwMode="auto">
            <a:xfrm>
              <a:off x="1914525" y="5791200"/>
              <a:ext cx="238125" cy="0"/>
            </a:xfrm>
            <a:prstGeom prst="line">
              <a:avLst/>
            </a:prstGeom>
            <a:noFill/>
            <a:ln w="9525">
              <a:solidFill>
                <a:schemeClr val="tx1"/>
              </a:solidFill>
              <a:round/>
              <a:headEnd/>
              <a:tailEnd/>
            </a:ln>
          </p:spPr>
          <p:txBody>
            <a:bodyPr wrap="none" anchor="ctr"/>
            <a:lstStyle/>
            <a:p>
              <a:pPr eaLnBrk="1" hangingPunct="1"/>
              <a:endParaRPr lang="en-US" sz="1800">
                <a:solidFill>
                  <a:srgbClr val="000000"/>
                </a:solidFill>
                <a:latin typeface="Arial" pitchFamily="34" charset="0"/>
                <a:ea typeface="ＭＳ Ｐゴシック" pitchFamily="34" charset="-128"/>
              </a:endParaRPr>
            </a:p>
          </p:txBody>
        </p:sp>
        <p:sp>
          <p:nvSpPr>
            <p:cNvPr id="4154" name="Line 27"/>
            <p:cNvSpPr>
              <a:spLocks noChangeShapeType="1"/>
            </p:cNvSpPr>
            <p:nvPr/>
          </p:nvSpPr>
          <p:spPr bwMode="auto">
            <a:xfrm>
              <a:off x="1914525" y="5476875"/>
              <a:ext cx="238125" cy="0"/>
            </a:xfrm>
            <a:prstGeom prst="line">
              <a:avLst/>
            </a:prstGeom>
            <a:noFill/>
            <a:ln w="9525">
              <a:solidFill>
                <a:schemeClr val="tx1"/>
              </a:solidFill>
              <a:round/>
              <a:headEnd/>
              <a:tailEnd/>
            </a:ln>
          </p:spPr>
          <p:txBody>
            <a:bodyPr wrap="none" anchor="ctr"/>
            <a:lstStyle/>
            <a:p>
              <a:pPr eaLnBrk="1" hangingPunct="1"/>
              <a:endParaRPr lang="en-US" sz="1800">
                <a:solidFill>
                  <a:srgbClr val="000000"/>
                </a:solidFill>
                <a:latin typeface="Arial" pitchFamily="34" charset="0"/>
                <a:ea typeface="ＭＳ Ｐゴシック" pitchFamily="34" charset="-128"/>
              </a:endParaRPr>
            </a:p>
          </p:txBody>
        </p:sp>
      </p:grpSp>
      <p:sp>
        <p:nvSpPr>
          <p:cNvPr id="4147" name="Rectangle 32"/>
          <p:cNvSpPr>
            <a:spLocks noChangeArrowheads="1"/>
          </p:cNvSpPr>
          <p:nvPr/>
        </p:nvSpPr>
        <p:spPr bwMode="auto">
          <a:xfrm>
            <a:off x="5746750" y="5283200"/>
            <a:ext cx="1185863" cy="236537"/>
          </a:xfrm>
          <a:prstGeom prst="rect">
            <a:avLst/>
          </a:prstGeom>
          <a:noFill/>
          <a:ln w="28575">
            <a:noFill/>
            <a:miter lim="800000"/>
            <a:headEnd/>
            <a:tailEnd/>
          </a:ln>
        </p:spPr>
        <p:txBody>
          <a:bodyPr wrap="none" anchor="ctr"/>
          <a:lstStyle/>
          <a:p>
            <a:pPr eaLnBrk="1" hangingPunct="1"/>
            <a:r>
              <a:rPr lang="en-US" sz="1000" dirty="0">
                <a:solidFill>
                  <a:srgbClr val="000000"/>
                </a:solidFill>
                <a:latin typeface="Arial" pitchFamily="34" charset="0"/>
                <a:ea typeface="ＭＳ Ｐゴシック" pitchFamily="34" charset="-128"/>
              </a:rPr>
              <a:t>Solar System Exploration</a:t>
            </a:r>
            <a:br>
              <a:rPr lang="en-US" sz="1000" dirty="0">
                <a:solidFill>
                  <a:srgbClr val="000000"/>
                </a:solidFill>
                <a:latin typeface="Arial" pitchFamily="34" charset="0"/>
                <a:ea typeface="ＭＳ Ｐゴシック" pitchFamily="34" charset="-128"/>
              </a:rPr>
            </a:br>
            <a:r>
              <a:rPr lang="en-US" sz="1000" dirty="0" smtClean="0">
                <a:solidFill>
                  <a:srgbClr val="000000"/>
                </a:solidFill>
                <a:latin typeface="Arial" pitchFamily="34" charset="0"/>
                <a:ea typeface="ＭＳ Ｐゴシック" pitchFamily="34" charset="-128"/>
              </a:rPr>
              <a:t>(</a:t>
            </a:r>
            <a:r>
              <a:rPr lang="en-US" sz="1000" dirty="0" smtClean="0">
                <a:solidFill>
                  <a:srgbClr val="FF0000"/>
                </a:solidFill>
                <a:latin typeface="Arial" pitchFamily="34" charset="0"/>
                <a:ea typeface="ＭＳ Ｐゴシック" pitchFamily="34" charset="-128"/>
              </a:rPr>
              <a:t>J. Adams - Act</a:t>
            </a:r>
            <a:r>
              <a:rPr lang="en-US" sz="1000" dirty="0" smtClean="0">
                <a:solidFill>
                  <a:srgbClr val="000000"/>
                </a:solidFill>
                <a:latin typeface="Arial" pitchFamily="34" charset="0"/>
                <a:ea typeface="ＭＳ Ｐゴシック" pitchFamily="34" charset="-128"/>
              </a:rPr>
              <a:t>)</a:t>
            </a:r>
            <a:endParaRPr lang="en-US" sz="1000" dirty="0">
              <a:solidFill>
                <a:srgbClr val="000000"/>
              </a:solidFill>
              <a:latin typeface="Arial" pitchFamily="34" charset="0"/>
              <a:ea typeface="ＭＳ Ｐゴシック" pitchFamily="34" charset="-128"/>
            </a:endParaRPr>
          </a:p>
        </p:txBody>
      </p:sp>
      <p:sp>
        <p:nvSpPr>
          <p:cNvPr id="4148" name="Rectangle 32"/>
          <p:cNvSpPr>
            <a:spLocks noChangeArrowheads="1"/>
          </p:cNvSpPr>
          <p:nvPr/>
        </p:nvSpPr>
        <p:spPr bwMode="auto">
          <a:xfrm>
            <a:off x="5746750" y="5943600"/>
            <a:ext cx="1185863" cy="236537"/>
          </a:xfrm>
          <a:prstGeom prst="rect">
            <a:avLst/>
          </a:prstGeom>
          <a:noFill/>
          <a:ln w="28575">
            <a:noFill/>
            <a:miter lim="800000"/>
            <a:headEnd/>
            <a:tailEnd/>
          </a:ln>
        </p:spPr>
        <p:txBody>
          <a:bodyPr wrap="none" anchor="ctr"/>
          <a:lstStyle/>
          <a:p>
            <a:pPr eaLnBrk="1" hangingPunct="1"/>
            <a:r>
              <a:rPr lang="en-US" sz="1000">
                <a:solidFill>
                  <a:srgbClr val="000000"/>
                </a:solidFill>
                <a:latin typeface="Arial" pitchFamily="34" charset="0"/>
                <a:ea typeface="ＭＳ Ｐゴシック" pitchFamily="34" charset="-128"/>
              </a:rPr>
              <a:t>Planetary Research</a:t>
            </a:r>
            <a:br>
              <a:rPr lang="en-US" sz="1000">
                <a:solidFill>
                  <a:srgbClr val="000000"/>
                </a:solidFill>
                <a:latin typeface="Arial" pitchFamily="34" charset="0"/>
                <a:ea typeface="ＭＳ Ｐゴシック" pitchFamily="34" charset="-128"/>
              </a:rPr>
            </a:br>
            <a:r>
              <a:rPr lang="en-US" sz="1000">
                <a:solidFill>
                  <a:srgbClr val="000000"/>
                </a:solidFill>
                <a:latin typeface="Arial" pitchFamily="34" charset="0"/>
                <a:ea typeface="ＭＳ Ｐゴシック" pitchFamily="34" charset="-128"/>
              </a:rPr>
              <a:t>(J.Rall)</a:t>
            </a:r>
          </a:p>
        </p:txBody>
      </p:sp>
      <p:sp>
        <p:nvSpPr>
          <p:cNvPr id="4149" name="Line 25"/>
          <p:cNvSpPr>
            <a:spLocks noChangeShapeType="1"/>
          </p:cNvSpPr>
          <p:nvPr/>
        </p:nvSpPr>
        <p:spPr bwMode="auto">
          <a:xfrm>
            <a:off x="5541962" y="6380162"/>
            <a:ext cx="238125" cy="0"/>
          </a:xfrm>
          <a:prstGeom prst="line">
            <a:avLst/>
          </a:prstGeom>
          <a:noFill/>
          <a:ln w="9525">
            <a:solidFill>
              <a:schemeClr val="tx1"/>
            </a:solidFill>
            <a:round/>
            <a:headEnd/>
            <a:tailEnd/>
          </a:ln>
        </p:spPr>
        <p:txBody>
          <a:bodyPr wrap="none" anchor="ctr"/>
          <a:lstStyle/>
          <a:p>
            <a:pPr eaLnBrk="1" hangingPunct="1"/>
            <a:endParaRPr lang="en-US" sz="1800">
              <a:solidFill>
                <a:srgbClr val="000000"/>
              </a:solidFill>
              <a:latin typeface="Arial" pitchFamily="34" charset="0"/>
              <a:ea typeface="ＭＳ Ｐゴシック" pitchFamily="34" charset="-128"/>
            </a:endParaRPr>
          </a:p>
        </p:txBody>
      </p:sp>
      <p:sp>
        <p:nvSpPr>
          <p:cNvPr id="4150" name="Rectangle 32"/>
          <p:cNvSpPr>
            <a:spLocks noChangeArrowheads="1"/>
          </p:cNvSpPr>
          <p:nvPr/>
        </p:nvSpPr>
        <p:spPr bwMode="auto">
          <a:xfrm>
            <a:off x="5734050" y="6262687"/>
            <a:ext cx="1185863" cy="236538"/>
          </a:xfrm>
          <a:prstGeom prst="rect">
            <a:avLst/>
          </a:prstGeom>
          <a:noFill/>
          <a:ln w="28575">
            <a:noFill/>
            <a:miter lim="800000"/>
            <a:headEnd/>
            <a:tailEnd/>
          </a:ln>
        </p:spPr>
        <p:txBody>
          <a:bodyPr wrap="none" anchor="ctr"/>
          <a:lstStyle/>
          <a:p>
            <a:pPr eaLnBrk="1" hangingPunct="1"/>
            <a:r>
              <a:rPr lang="en-US" sz="1000">
                <a:solidFill>
                  <a:srgbClr val="000000"/>
                </a:solidFill>
                <a:latin typeface="Arial" pitchFamily="34" charset="0"/>
                <a:ea typeface="ＭＳ Ｐゴシック" pitchFamily="34" charset="-128"/>
              </a:rPr>
              <a:t>Planetary Protection</a:t>
            </a:r>
            <a:br>
              <a:rPr lang="en-US" sz="1000">
                <a:solidFill>
                  <a:srgbClr val="000000"/>
                </a:solidFill>
                <a:latin typeface="Arial" pitchFamily="34" charset="0"/>
                <a:ea typeface="ＭＳ Ｐゴシック" pitchFamily="34" charset="-128"/>
              </a:rPr>
            </a:br>
            <a:r>
              <a:rPr lang="en-US" sz="1000">
                <a:solidFill>
                  <a:srgbClr val="000000"/>
                </a:solidFill>
                <a:latin typeface="Arial" pitchFamily="34" charset="0"/>
                <a:ea typeface="ＭＳ Ｐゴシック" pitchFamily="34" charset="-128"/>
              </a:rPr>
              <a:t>Officer (C. Conley)**</a:t>
            </a:r>
          </a:p>
        </p:txBody>
      </p:sp>
      <p:sp>
        <p:nvSpPr>
          <p:cNvPr id="4135" name="Rectangle 7"/>
          <p:cNvSpPr>
            <a:spLocks noChangeArrowheads="1"/>
          </p:cNvSpPr>
          <p:nvPr/>
        </p:nvSpPr>
        <p:spPr bwMode="auto">
          <a:xfrm>
            <a:off x="2366963" y="4500563"/>
            <a:ext cx="1497012" cy="698500"/>
          </a:xfrm>
          <a:prstGeom prst="rect">
            <a:avLst/>
          </a:prstGeom>
          <a:solidFill>
            <a:schemeClr val="bg1"/>
          </a:solidFill>
          <a:ln w="28575">
            <a:solidFill>
              <a:schemeClr val="tx1"/>
            </a:solidFill>
            <a:miter lim="800000"/>
            <a:headEnd/>
            <a:tailEnd/>
          </a:ln>
        </p:spPr>
        <p:txBody>
          <a:bodyPr wrap="none" anchor="ctr"/>
          <a:lstStyle/>
          <a:p>
            <a:pPr algn="ctr" eaLnBrk="1" hangingPunct="1"/>
            <a:r>
              <a:rPr lang="en-US" sz="1000" b="1">
                <a:solidFill>
                  <a:srgbClr val="000000"/>
                </a:solidFill>
                <a:latin typeface="Arial" pitchFamily="34" charset="0"/>
                <a:ea typeface="ＭＳ Ｐゴシック" pitchFamily="34" charset="-128"/>
              </a:rPr>
              <a:t>Joint Agency </a:t>
            </a:r>
            <a:br>
              <a:rPr lang="en-US" sz="1000" b="1">
                <a:solidFill>
                  <a:srgbClr val="000000"/>
                </a:solidFill>
                <a:latin typeface="Arial" pitchFamily="34" charset="0"/>
                <a:ea typeface="ＭＳ Ｐゴシック" pitchFamily="34" charset="-128"/>
              </a:rPr>
            </a:br>
            <a:r>
              <a:rPr lang="en-US" sz="1000" b="1">
                <a:solidFill>
                  <a:srgbClr val="000000"/>
                </a:solidFill>
                <a:latin typeface="Arial" pitchFamily="34" charset="0"/>
                <a:ea typeface="ＭＳ Ｐゴシック" pitchFamily="34" charset="-128"/>
              </a:rPr>
              <a:t>Satellite Division</a:t>
            </a:r>
            <a:br>
              <a:rPr lang="en-US" sz="1000" b="1">
                <a:solidFill>
                  <a:srgbClr val="000000"/>
                </a:solidFill>
                <a:latin typeface="Arial" pitchFamily="34" charset="0"/>
                <a:ea typeface="ＭＳ Ｐゴシック" pitchFamily="34" charset="-128"/>
              </a:rPr>
            </a:br>
            <a:r>
              <a:rPr lang="en-US" sz="1000" b="1">
                <a:solidFill>
                  <a:srgbClr val="000000"/>
                </a:solidFill>
                <a:latin typeface="Arial" pitchFamily="34" charset="0"/>
                <a:ea typeface="ＭＳ Ｐゴシック" pitchFamily="34" charset="-128"/>
              </a:rPr>
              <a:t>Dir. (M. Watkins)</a:t>
            </a:r>
            <a:br>
              <a:rPr lang="en-US" sz="1000" b="1">
                <a:solidFill>
                  <a:srgbClr val="000000"/>
                </a:solidFill>
                <a:latin typeface="Arial" pitchFamily="34" charset="0"/>
                <a:ea typeface="ＭＳ Ｐゴシック" pitchFamily="34" charset="-128"/>
              </a:rPr>
            </a:br>
            <a:r>
              <a:rPr lang="en-US" sz="1000" b="1">
                <a:solidFill>
                  <a:srgbClr val="000000"/>
                </a:solidFill>
                <a:latin typeface="Arial" pitchFamily="34" charset="0"/>
                <a:ea typeface="ＭＳ Ｐゴシック" pitchFamily="34" charset="-128"/>
              </a:rPr>
              <a:t>Dep. (D. Schurr)</a:t>
            </a:r>
          </a:p>
        </p:txBody>
      </p:sp>
      <p:sp>
        <p:nvSpPr>
          <p:cNvPr id="4136" name="Line 73"/>
          <p:cNvSpPr>
            <a:spLocks noChangeShapeType="1"/>
          </p:cNvSpPr>
          <p:nvPr/>
        </p:nvSpPr>
        <p:spPr bwMode="auto">
          <a:xfrm>
            <a:off x="3673475" y="3217863"/>
            <a:ext cx="0" cy="200025"/>
          </a:xfrm>
          <a:prstGeom prst="line">
            <a:avLst/>
          </a:prstGeom>
          <a:noFill/>
          <a:ln w="28575">
            <a:solidFill>
              <a:schemeClr val="tx1"/>
            </a:solidFill>
            <a:round/>
            <a:headEnd/>
            <a:tailEnd/>
          </a:ln>
        </p:spPr>
        <p:txBody>
          <a:bodyPr/>
          <a:lstStyle/>
          <a:p>
            <a:pPr eaLnBrk="1" hangingPunct="1"/>
            <a:endParaRPr lang="en-US" sz="1800">
              <a:solidFill>
                <a:srgbClr val="000000"/>
              </a:solidFill>
              <a:latin typeface="Arial" pitchFamily="34" charset="0"/>
              <a:ea typeface="ＭＳ Ｐゴシック" pitchFamily="34" charset="-128"/>
            </a:endParaRPr>
          </a:p>
        </p:txBody>
      </p:sp>
      <p:sp>
        <p:nvSpPr>
          <p:cNvPr id="4137" name="Line 65"/>
          <p:cNvSpPr>
            <a:spLocks noChangeShapeType="1"/>
          </p:cNvSpPr>
          <p:nvPr/>
        </p:nvSpPr>
        <p:spPr bwMode="auto">
          <a:xfrm>
            <a:off x="3662363" y="3221038"/>
            <a:ext cx="1787525" cy="0"/>
          </a:xfrm>
          <a:prstGeom prst="line">
            <a:avLst/>
          </a:prstGeom>
          <a:noFill/>
          <a:ln w="28575">
            <a:solidFill>
              <a:schemeClr val="tx1"/>
            </a:solidFill>
            <a:round/>
            <a:headEnd/>
            <a:tailEnd/>
          </a:ln>
        </p:spPr>
        <p:txBody>
          <a:bodyPr/>
          <a:lstStyle/>
          <a:p>
            <a:pPr eaLnBrk="1" hangingPunct="1"/>
            <a:endParaRPr lang="en-US" sz="1800">
              <a:solidFill>
                <a:srgbClr val="000000"/>
              </a:solidFill>
              <a:latin typeface="Arial" pitchFamily="34" charset="0"/>
              <a:ea typeface="ＭＳ Ｐゴシック" pitchFamily="34" charset="-128"/>
            </a:endParaRPr>
          </a:p>
        </p:txBody>
      </p:sp>
      <p:sp>
        <p:nvSpPr>
          <p:cNvPr id="4138" name="Rectangle 18"/>
          <p:cNvSpPr>
            <a:spLocks noChangeArrowheads="1"/>
          </p:cNvSpPr>
          <p:nvPr/>
        </p:nvSpPr>
        <p:spPr bwMode="auto">
          <a:xfrm>
            <a:off x="7305675" y="1041400"/>
            <a:ext cx="1555750" cy="798513"/>
          </a:xfrm>
          <a:prstGeom prst="rect">
            <a:avLst/>
          </a:prstGeom>
          <a:solidFill>
            <a:schemeClr val="bg1"/>
          </a:solidFill>
          <a:ln w="28575">
            <a:solidFill>
              <a:schemeClr val="tx1"/>
            </a:solidFill>
            <a:miter lim="800000"/>
            <a:headEnd/>
            <a:tailEnd/>
          </a:ln>
        </p:spPr>
        <p:txBody>
          <a:bodyPr anchor="ctr"/>
          <a:lstStyle/>
          <a:p>
            <a:pPr algn="ctr" eaLnBrk="1" hangingPunct="1"/>
            <a:r>
              <a:rPr lang="en-US" sz="1200" b="1">
                <a:solidFill>
                  <a:srgbClr val="000000"/>
                </a:solidFill>
                <a:latin typeface="Arial" pitchFamily="34" charset="0"/>
                <a:ea typeface="ＭＳ Ｐゴシック" pitchFamily="34" charset="-128"/>
              </a:rPr>
              <a:t>JWST Program Office</a:t>
            </a:r>
            <a:br>
              <a:rPr lang="en-US" sz="1200" b="1">
                <a:solidFill>
                  <a:srgbClr val="000000"/>
                </a:solidFill>
                <a:latin typeface="Arial" pitchFamily="34" charset="0"/>
                <a:ea typeface="ＭＳ Ｐゴシック" pitchFamily="34" charset="-128"/>
              </a:rPr>
            </a:br>
            <a:r>
              <a:rPr lang="en-US" sz="1200" b="1">
                <a:solidFill>
                  <a:srgbClr val="000000"/>
                </a:solidFill>
                <a:latin typeface="Arial" pitchFamily="34" charset="0"/>
                <a:ea typeface="ＭＳ Ｐゴシック" pitchFamily="34" charset="-128"/>
              </a:rPr>
              <a:t>Dir. (Rick Howard)*</a:t>
            </a:r>
          </a:p>
          <a:p>
            <a:pPr algn="ctr" eaLnBrk="1" hangingPunct="1"/>
            <a:r>
              <a:rPr lang="en-US" sz="1200" b="1">
                <a:solidFill>
                  <a:srgbClr val="000000"/>
                </a:solidFill>
                <a:latin typeface="Arial" pitchFamily="34" charset="0"/>
                <a:ea typeface="ＭＳ Ｐゴシック" pitchFamily="34" charset="-128"/>
              </a:rPr>
              <a:t>Dep. (E. Smith)</a:t>
            </a:r>
            <a:endParaRPr lang="en-US" sz="1100">
              <a:solidFill>
                <a:srgbClr val="000000"/>
              </a:solidFill>
              <a:latin typeface="Arial" pitchFamily="34" charset="0"/>
              <a:ea typeface="ＭＳ Ｐゴシック" pitchFamily="34" charset="-128"/>
            </a:endParaRPr>
          </a:p>
        </p:txBody>
      </p:sp>
      <p:sp>
        <p:nvSpPr>
          <p:cNvPr id="4139" name="Line 25"/>
          <p:cNvSpPr>
            <a:spLocks noChangeShapeType="1"/>
          </p:cNvSpPr>
          <p:nvPr/>
        </p:nvSpPr>
        <p:spPr bwMode="auto">
          <a:xfrm>
            <a:off x="923925" y="6307138"/>
            <a:ext cx="238125" cy="0"/>
          </a:xfrm>
          <a:prstGeom prst="line">
            <a:avLst/>
          </a:prstGeom>
          <a:noFill/>
          <a:ln w="9525">
            <a:solidFill>
              <a:schemeClr val="tx1"/>
            </a:solidFill>
            <a:round/>
            <a:headEnd/>
            <a:tailEnd/>
          </a:ln>
        </p:spPr>
        <p:txBody>
          <a:bodyPr wrap="none" anchor="ctr"/>
          <a:lstStyle/>
          <a:p>
            <a:pPr eaLnBrk="1" hangingPunct="1"/>
            <a:endParaRPr lang="en-US" sz="1800">
              <a:solidFill>
                <a:srgbClr val="000000"/>
              </a:solidFill>
              <a:latin typeface="Arial" pitchFamily="34" charset="0"/>
              <a:ea typeface="ＭＳ Ｐゴシック" pitchFamily="34" charset="-128"/>
            </a:endParaRPr>
          </a:p>
        </p:txBody>
      </p:sp>
      <p:sp>
        <p:nvSpPr>
          <p:cNvPr id="4140" name="Rectangle 29"/>
          <p:cNvSpPr>
            <a:spLocks noChangeArrowheads="1"/>
          </p:cNvSpPr>
          <p:nvPr/>
        </p:nvSpPr>
        <p:spPr bwMode="auto">
          <a:xfrm>
            <a:off x="1143000" y="6192838"/>
            <a:ext cx="1187450" cy="236537"/>
          </a:xfrm>
          <a:prstGeom prst="rect">
            <a:avLst/>
          </a:prstGeom>
          <a:noFill/>
          <a:ln w="28575">
            <a:noFill/>
            <a:miter lim="800000"/>
            <a:headEnd/>
            <a:tailEnd/>
          </a:ln>
        </p:spPr>
        <p:txBody>
          <a:bodyPr wrap="none" anchor="ctr"/>
          <a:lstStyle/>
          <a:p>
            <a:pPr eaLnBrk="1" hangingPunct="1"/>
            <a:r>
              <a:rPr lang="en-US" sz="1000">
                <a:solidFill>
                  <a:srgbClr val="000000"/>
                </a:solidFill>
                <a:latin typeface="Arial" pitchFamily="34" charset="0"/>
                <a:ea typeface="ＭＳ Ｐゴシック" pitchFamily="34" charset="-128"/>
              </a:rPr>
              <a:t>Technology (GSFC) </a:t>
            </a:r>
            <a:br>
              <a:rPr lang="en-US" sz="1000">
                <a:solidFill>
                  <a:srgbClr val="000000"/>
                </a:solidFill>
                <a:latin typeface="Arial" pitchFamily="34" charset="0"/>
                <a:ea typeface="ＭＳ Ｐゴシック" pitchFamily="34" charset="-128"/>
              </a:rPr>
            </a:br>
            <a:r>
              <a:rPr lang="en-US" sz="1000">
                <a:solidFill>
                  <a:srgbClr val="000000"/>
                </a:solidFill>
                <a:latin typeface="Arial" pitchFamily="34" charset="0"/>
                <a:ea typeface="ＭＳ Ｐゴシック" pitchFamily="34" charset="-128"/>
              </a:rPr>
              <a:t>(G. Komar)</a:t>
            </a:r>
          </a:p>
        </p:txBody>
      </p:sp>
      <p:sp>
        <p:nvSpPr>
          <p:cNvPr id="4141" name="Rectangle 42"/>
          <p:cNvSpPr>
            <a:spLocks noChangeArrowheads="1"/>
          </p:cNvSpPr>
          <p:nvPr/>
        </p:nvSpPr>
        <p:spPr bwMode="auto">
          <a:xfrm>
            <a:off x="7510463" y="2141538"/>
            <a:ext cx="1633537" cy="1892300"/>
          </a:xfrm>
          <a:prstGeom prst="rect">
            <a:avLst/>
          </a:prstGeom>
          <a:solidFill>
            <a:schemeClr val="accent1"/>
          </a:solidFill>
          <a:ln w="12700">
            <a:solidFill>
              <a:schemeClr val="tx1"/>
            </a:solidFill>
            <a:prstDash val="lgDash"/>
            <a:miter lim="800000"/>
            <a:headEnd/>
            <a:tailEnd/>
          </a:ln>
        </p:spPr>
        <p:txBody>
          <a:bodyPr>
            <a:spAutoFit/>
          </a:bodyPr>
          <a:lstStyle/>
          <a:p>
            <a:pPr algn="ctr" eaLnBrk="1" hangingPunct="1"/>
            <a:r>
              <a:rPr lang="en-US" sz="900" u="sng">
                <a:solidFill>
                  <a:srgbClr val="000000"/>
                </a:solidFill>
                <a:latin typeface="Arial" pitchFamily="34" charset="0"/>
                <a:ea typeface="ＭＳ Ｐゴシック" pitchFamily="34" charset="-128"/>
              </a:rPr>
              <a:t>Embeds/POCs</a:t>
            </a:r>
          </a:p>
          <a:p>
            <a:pPr algn="ctr" eaLnBrk="1" hangingPunct="1"/>
            <a:r>
              <a:rPr lang="en-US" sz="900">
                <a:solidFill>
                  <a:srgbClr val="000000"/>
                </a:solidFill>
                <a:latin typeface="Arial" pitchFamily="34" charset="0"/>
                <a:ea typeface="ＭＳ Ｐゴシック" pitchFamily="34" charset="-128"/>
              </a:rPr>
              <a:t>Chief Engineer </a:t>
            </a:r>
          </a:p>
          <a:p>
            <a:pPr algn="ctr" eaLnBrk="1" hangingPunct="1"/>
            <a:r>
              <a:rPr lang="en-US" sz="900">
                <a:solidFill>
                  <a:srgbClr val="000000"/>
                </a:solidFill>
                <a:latin typeface="Arial" pitchFamily="34" charset="0"/>
                <a:ea typeface="ＭＳ Ｐゴシック" pitchFamily="34" charset="-128"/>
              </a:rPr>
              <a:t>(K. Ledbetter)</a:t>
            </a:r>
          </a:p>
          <a:p>
            <a:pPr algn="ctr" eaLnBrk="1" hangingPunct="1"/>
            <a:r>
              <a:rPr lang="en-US" sz="900">
                <a:solidFill>
                  <a:srgbClr val="000000"/>
                </a:solidFill>
                <a:latin typeface="Arial" pitchFamily="34" charset="0"/>
                <a:ea typeface="ＭＳ Ｐゴシック" pitchFamily="34" charset="-128"/>
              </a:rPr>
              <a:t>Safety &amp; Msn Assurance</a:t>
            </a:r>
          </a:p>
          <a:p>
            <a:pPr algn="ctr" eaLnBrk="1" hangingPunct="1"/>
            <a:r>
              <a:rPr lang="en-US" sz="900">
                <a:solidFill>
                  <a:srgbClr val="000000"/>
                </a:solidFill>
                <a:latin typeface="Arial" pitchFamily="34" charset="0"/>
                <a:ea typeface="ＭＳ Ｐゴシック" pitchFamily="34" charset="-128"/>
              </a:rPr>
              <a:t>(P. Martin)</a:t>
            </a:r>
          </a:p>
          <a:p>
            <a:pPr algn="ctr" eaLnBrk="1" hangingPunct="1"/>
            <a:r>
              <a:rPr lang="en-US" sz="900">
                <a:solidFill>
                  <a:srgbClr val="000000"/>
                </a:solidFill>
                <a:latin typeface="Arial" pitchFamily="34" charset="0"/>
                <a:ea typeface="ＭＳ Ｐゴシック" pitchFamily="34" charset="-128"/>
              </a:rPr>
              <a:t>General Counsel</a:t>
            </a:r>
          </a:p>
          <a:p>
            <a:pPr algn="ctr" eaLnBrk="1" hangingPunct="1"/>
            <a:r>
              <a:rPr lang="en-US" sz="900">
                <a:solidFill>
                  <a:srgbClr val="000000"/>
                </a:solidFill>
                <a:latin typeface="Arial" pitchFamily="34" charset="0"/>
                <a:ea typeface="ＭＳ Ｐゴシック" pitchFamily="34" charset="-128"/>
              </a:rPr>
              <a:t>(R. McCarthy)</a:t>
            </a:r>
          </a:p>
          <a:p>
            <a:pPr algn="ctr" eaLnBrk="1" hangingPunct="1"/>
            <a:r>
              <a:rPr lang="en-US" sz="900">
                <a:solidFill>
                  <a:srgbClr val="000000"/>
                </a:solidFill>
                <a:latin typeface="Arial" pitchFamily="34" charset="0"/>
                <a:ea typeface="ＭＳ Ｐゴシック" pitchFamily="34" charset="-128"/>
              </a:rPr>
              <a:t>Legislative &amp; Intergvtl Affairs </a:t>
            </a:r>
          </a:p>
          <a:p>
            <a:pPr algn="ctr" eaLnBrk="1" hangingPunct="1"/>
            <a:r>
              <a:rPr lang="en-US" sz="900">
                <a:solidFill>
                  <a:srgbClr val="000000"/>
                </a:solidFill>
                <a:latin typeface="Arial" pitchFamily="34" charset="0"/>
                <a:ea typeface="ＭＳ Ｐゴシック" pitchFamily="34" charset="-128"/>
              </a:rPr>
              <a:t>(D. Hollebeke)</a:t>
            </a:r>
          </a:p>
          <a:p>
            <a:pPr algn="ctr" eaLnBrk="1" hangingPunct="1"/>
            <a:r>
              <a:rPr lang="en-US" sz="900">
                <a:solidFill>
                  <a:srgbClr val="000000"/>
                </a:solidFill>
                <a:latin typeface="Arial" pitchFamily="34" charset="0"/>
                <a:ea typeface="ＭＳ Ｐゴシック" pitchFamily="34" charset="-128"/>
              </a:rPr>
              <a:t>Public Affairs</a:t>
            </a:r>
          </a:p>
          <a:p>
            <a:pPr algn="ctr" eaLnBrk="1" hangingPunct="1"/>
            <a:r>
              <a:rPr lang="en-US" sz="900">
                <a:solidFill>
                  <a:srgbClr val="000000"/>
                </a:solidFill>
                <a:latin typeface="Arial" pitchFamily="34" charset="0"/>
                <a:ea typeface="ＭＳ Ｐゴシック" pitchFamily="34" charset="-128"/>
              </a:rPr>
              <a:t>(D. Brown)</a:t>
            </a:r>
          </a:p>
          <a:p>
            <a:pPr algn="ctr" eaLnBrk="1" hangingPunct="1"/>
            <a:r>
              <a:rPr lang="en-US" sz="900">
                <a:solidFill>
                  <a:srgbClr val="000000"/>
                </a:solidFill>
                <a:latin typeface="Arial" pitchFamily="34" charset="0"/>
                <a:ea typeface="ＭＳ Ｐゴシック" pitchFamily="34" charset="-128"/>
              </a:rPr>
              <a:t>Intl &amp; Interagency Relations</a:t>
            </a:r>
          </a:p>
          <a:p>
            <a:pPr algn="ctr" eaLnBrk="1" hangingPunct="1"/>
            <a:r>
              <a:rPr lang="en-US" sz="900">
                <a:solidFill>
                  <a:srgbClr val="000000"/>
                </a:solidFill>
                <a:latin typeface="Arial" pitchFamily="34" charset="0"/>
                <a:ea typeface="ＭＳ Ｐゴシック" pitchFamily="34" charset="-128"/>
              </a:rPr>
              <a:t>(K. Feldstein)</a:t>
            </a:r>
          </a:p>
        </p:txBody>
      </p:sp>
      <p:sp>
        <p:nvSpPr>
          <p:cNvPr id="4142" name="Line 50"/>
          <p:cNvSpPr>
            <a:spLocks noChangeShapeType="1"/>
          </p:cNvSpPr>
          <p:nvPr/>
        </p:nvSpPr>
        <p:spPr bwMode="auto">
          <a:xfrm>
            <a:off x="4537075" y="2254250"/>
            <a:ext cx="0" cy="384175"/>
          </a:xfrm>
          <a:prstGeom prst="line">
            <a:avLst/>
          </a:prstGeom>
          <a:noFill/>
          <a:ln w="9525">
            <a:solidFill>
              <a:schemeClr val="tx1"/>
            </a:solidFill>
            <a:round/>
            <a:headEnd/>
            <a:tailEnd/>
          </a:ln>
        </p:spPr>
        <p:txBody>
          <a:bodyPr/>
          <a:lstStyle/>
          <a:p>
            <a:pPr eaLnBrk="1" hangingPunct="1"/>
            <a:endParaRPr lang="en-US" sz="1800">
              <a:solidFill>
                <a:srgbClr val="000000"/>
              </a:solidFill>
              <a:latin typeface="Arial" pitchFamily="34" charset="0"/>
              <a:ea typeface="ＭＳ Ｐゴシック" pitchFamily="34" charset="-128"/>
            </a:endParaRPr>
          </a:p>
        </p:txBody>
      </p:sp>
      <p:sp>
        <p:nvSpPr>
          <p:cNvPr id="4143" name="Rectangle 1"/>
          <p:cNvSpPr>
            <a:spLocks noChangeArrowheads="1"/>
          </p:cNvSpPr>
          <p:nvPr/>
        </p:nvSpPr>
        <p:spPr bwMode="auto">
          <a:xfrm>
            <a:off x="5584825" y="1768475"/>
            <a:ext cx="1509713" cy="461963"/>
          </a:xfrm>
          <a:prstGeom prst="rect">
            <a:avLst/>
          </a:prstGeom>
          <a:noFill/>
          <a:ln w="9525">
            <a:noFill/>
            <a:miter lim="800000"/>
            <a:headEnd/>
            <a:tailEnd/>
          </a:ln>
        </p:spPr>
        <p:txBody>
          <a:bodyPr wrap="none">
            <a:spAutoFit/>
          </a:bodyPr>
          <a:lstStyle/>
          <a:p>
            <a:pPr algn="ctr" eaLnBrk="1" hangingPunct="1"/>
            <a:r>
              <a:rPr lang="en-US" sz="1200" b="1">
                <a:solidFill>
                  <a:srgbClr val="000000"/>
                </a:solidFill>
                <a:latin typeface="Arial" pitchFamily="34" charset="0"/>
                <a:ea typeface="ＭＳ Ｐゴシック" pitchFamily="34" charset="-128"/>
              </a:rPr>
              <a:t>Assistant AA </a:t>
            </a:r>
            <a:br>
              <a:rPr lang="en-US" sz="1200" b="1">
                <a:solidFill>
                  <a:srgbClr val="000000"/>
                </a:solidFill>
                <a:latin typeface="Arial" pitchFamily="34" charset="0"/>
                <a:ea typeface="ＭＳ Ｐゴシック" pitchFamily="34" charset="-128"/>
              </a:rPr>
            </a:br>
            <a:r>
              <a:rPr lang="en-US" sz="1200" b="1">
                <a:solidFill>
                  <a:srgbClr val="000000"/>
                </a:solidFill>
                <a:latin typeface="Arial" pitchFamily="34" charset="0"/>
                <a:ea typeface="ＭＳ Ｐゴシック" pitchFamily="34" charset="-128"/>
              </a:rPr>
              <a:t>(Colleen Hartman)</a:t>
            </a:r>
          </a:p>
        </p:txBody>
      </p:sp>
      <p:sp>
        <p:nvSpPr>
          <p:cNvPr id="4144" name="Line 50"/>
          <p:cNvSpPr>
            <a:spLocks noChangeShapeType="1"/>
          </p:cNvSpPr>
          <p:nvPr/>
        </p:nvSpPr>
        <p:spPr bwMode="auto">
          <a:xfrm>
            <a:off x="5610225" y="1771650"/>
            <a:ext cx="0" cy="493713"/>
          </a:xfrm>
          <a:prstGeom prst="line">
            <a:avLst/>
          </a:prstGeom>
          <a:noFill/>
          <a:ln w="9525">
            <a:solidFill>
              <a:schemeClr val="tx1"/>
            </a:solidFill>
            <a:round/>
            <a:headEnd/>
            <a:tailEnd/>
          </a:ln>
        </p:spPr>
        <p:txBody>
          <a:bodyPr/>
          <a:lstStyle/>
          <a:p>
            <a:pPr eaLnBrk="1" hangingPunct="1"/>
            <a:endParaRPr lang="en-US" sz="1800">
              <a:solidFill>
                <a:srgbClr val="000000"/>
              </a:solidFill>
              <a:latin typeface="Arial" pitchFamily="34"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0" name="Rectangle 2"/>
          <p:cNvSpPr>
            <a:spLocks noGrp="1" noChangeArrowheads="1"/>
          </p:cNvSpPr>
          <p:nvPr>
            <p:ph type="title"/>
          </p:nvPr>
        </p:nvSpPr>
        <p:spPr>
          <a:xfrm>
            <a:off x="459404" y="-19050"/>
            <a:ext cx="8533447" cy="854075"/>
          </a:xfrm>
        </p:spPr>
        <p:txBody>
          <a:bodyPr/>
          <a:lstStyle/>
          <a:p>
            <a:r>
              <a:rPr lang="en-US" sz="2600" dirty="0" smtClean="0"/>
              <a:t>Near-Term Upcoming Systematic Missions – 3/2012</a:t>
            </a:r>
            <a:endParaRPr lang="en-US" sz="2600" dirty="0"/>
          </a:p>
        </p:txBody>
      </p:sp>
      <p:grpSp>
        <p:nvGrpSpPr>
          <p:cNvPr id="2" name="Group 14"/>
          <p:cNvGrpSpPr>
            <a:grpSpLocks/>
          </p:cNvGrpSpPr>
          <p:nvPr/>
        </p:nvGrpSpPr>
        <p:grpSpPr bwMode="auto">
          <a:xfrm>
            <a:off x="738581" y="1147763"/>
            <a:ext cx="2173288" cy="1979613"/>
            <a:chOff x="3715" y="2819"/>
            <a:chExt cx="1369" cy="1247"/>
          </a:xfrm>
        </p:grpSpPr>
        <p:pic>
          <p:nvPicPr>
            <p:cNvPr id="1471503" name="Picture 15"/>
            <p:cNvPicPr>
              <a:picLocks noChangeAspect="1" noChangeArrowheads="1"/>
            </p:cNvPicPr>
            <p:nvPr/>
          </p:nvPicPr>
          <p:blipFill>
            <a:blip r:embed="rId3" cstate="print"/>
            <a:srcRect l="7356" t="11484" r="6360" b="42903"/>
            <a:stretch>
              <a:fillRect/>
            </a:stretch>
          </p:blipFill>
          <p:spPr bwMode="auto">
            <a:xfrm>
              <a:off x="3715" y="2819"/>
              <a:ext cx="1369" cy="694"/>
            </a:xfrm>
            <a:prstGeom prst="rect">
              <a:avLst/>
            </a:prstGeom>
            <a:noFill/>
            <a:ln w="31750">
              <a:solidFill>
                <a:srgbClr val="800080"/>
              </a:solidFill>
              <a:miter lim="800000"/>
              <a:headEnd/>
              <a:tailEnd/>
            </a:ln>
            <a:effectLst/>
          </p:spPr>
        </p:pic>
        <p:sp>
          <p:nvSpPr>
            <p:cNvPr id="1471504" name="Text Box 16"/>
            <p:cNvSpPr txBox="1">
              <a:spLocks noChangeArrowheads="1"/>
            </p:cNvSpPr>
            <p:nvPr/>
          </p:nvSpPr>
          <p:spPr bwMode="auto">
            <a:xfrm>
              <a:off x="3857" y="3543"/>
              <a:ext cx="975" cy="523"/>
            </a:xfrm>
            <a:prstGeom prst="rect">
              <a:avLst/>
            </a:prstGeom>
            <a:noFill/>
            <a:ln w="9525">
              <a:noFill/>
              <a:miter lim="800000"/>
              <a:headEnd/>
              <a:tailEnd/>
            </a:ln>
            <a:effectLst/>
          </p:spPr>
          <p:txBody>
            <a:bodyPr wrap="none">
              <a:spAutoFit/>
            </a:bodyPr>
            <a:lstStyle/>
            <a:p>
              <a:pPr algn="ctr"/>
              <a:r>
                <a:rPr lang="en-US" sz="1600" dirty="0">
                  <a:solidFill>
                    <a:srgbClr val="000000"/>
                  </a:solidFill>
                  <a:ea typeface="ＭＳ Ｐゴシック" charset="-128"/>
                </a:rPr>
                <a:t>LDCM</a:t>
              </a:r>
            </a:p>
            <a:p>
              <a:pPr algn="ctr"/>
              <a:r>
                <a:rPr lang="en-US" sz="1600" b="1" dirty="0" smtClean="0">
                  <a:solidFill>
                    <a:srgbClr val="FF0000"/>
                  </a:solidFill>
                  <a:ea typeface="ＭＳ Ｐゴシック" charset="-128"/>
                </a:rPr>
                <a:t>1/2013</a:t>
              </a:r>
              <a:endParaRPr lang="en-US" sz="1600" b="1" dirty="0">
                <a:solidFill>
                  <a:srgbClr val="FF0000"/>
                </a:solidFill>
                <a:ea typeface="ＭＳ Ｐゴシック" charset="-128"/>
              </a:endParaRPr>
            </a:p>
            <a:p>
              <a:pPr algn="ctr"/>
              <a:r>
                <a:rPr lang="en-US" sz="1600" dirty="0">
                  <a:solidFill>
                    <a:srgbClr val="FF0000"/>
                  </a:solidFill>
                  <a:ea typeface="ＭＳ Ｐゴシック" charset="-128"/>
                </a:rPr>
                <a:t>w/USGS; TIRS</a:t>
              </a:r>
            </a:p>
          </p:txBody>
        </p:sp>
      </p:grpSp>
      <p:grpSp>
        <p:nvGrpSpPr>
          <p:cNvPr id="3" name="Group 17"/>
          <p:cNvGrpSpPr>
            <a:grpSpLocks/>
          </p:cNvGrpSpPr>
          <p:nvPr/>
        </p:nvGrpSpPr>
        <p:grpSpPr bwMode="auto">
          <a:xfrm>
            <a:off x="3767399" y="1149734"/>
            <a:ext cx="1654175" cy="1944688"/>
            <a:chOff x="2404" y="2730"/>
            <a:chExt cx="1042" cy="1225"/>
          </a:xfrm>
        </p:grpSpPr>
        <p:pic>
          <p:nvPicPr>
            <p:cNvPr id="1471506" name="Picture 18" descr="GPM_Magazine1WhiteBkgrd"/>
            <p:cNvPicPr>
              <a:picLocks noChangeAspect="1" noChangeArrowheads="1"/>
            </p:cNvPicPr>
            <p:nvPr/>
          </p:nvPicPr>
          <p:blipFill>
            <a:blip r:embed="rId4" cstate="print"/>
            <a:srcRect/>
            <a:stretch>
              <a:fillRect/>
            </a:stretch>
          </p:blipFill>
          <p:spPr bwMode="auto">
            <a:xfrm>
              <a:off x="2490" y="2730"/>
              <a:ext cx="864" cy="690"/>
            </a:xfrm>
            <a:prstGeom prst="rect">
              <a:avLst/>
            </a:prstGeom>
            <a:noFill/>
            <a:ln w="31750">
              <a:solidFill>
                <a:srgbClr val="800080"/>
              </a:solidFill>
              <a:miter lim="800000"/>
              <a:headEnd/>
              <a:tailEnd/>
            </a:ln>
          </p:spPr>
        </p:pic>
        <p:sp>
          <p:nvSpPr>
            <p:cNvPr id="1471507" name="Text Box 19"/>
            <p:cNvSpPr txBox="1">
              <a:spLocks noChangeArrowheads="1"/>
            </p:cNvSpPr>
            <p:nvPr/>
          </p:nvSpPr>
          <p:spPr bwMode="auto">
            <a:xfrm>
              <a:off x="2404" y="3432"/>
              <a:ext cx="1042" cy="523"/>
            </a:xfrm>
            <a:prstGeom prst="rect">
              <a:avLst/>
            </a:prstGeom>
            <a:noFill/>
            <a:ln w="9525">
              <a:noFill/>
              <a:miter lim="800000"/>
              <a:headEnd/>
              <a:tailEnd/>
            </a:ln>
            <a:effectLst/>
          </p:spPr>
          <p:txBody>
            <a:bodyPr wrap="none">
              <a:spAutoFit/>
            </a:bodyPr>
            <a:lstStyle/>
            <a:p>
              <a:pPr algn="ctr"/>
              <a:r>
                <a:rPr lang="en-US" sz="1600" dirty="0">
                  <a:solidFill>
                    <a:srgbClr val="000000"/>
                  </a:solidFill>
                  <a:ea typeface="ＭＳ Ｐゴシック" charset="-128"/>
                </a:rPr>
                <a:t>GPM</a:t>
              </a:r>
            </a:p>
            <a:p>
              <a:pPr algn="ctr"/>
              <a:r>
                <a:rPr lang="en-US" sz="1600" b="1" dirty="0" smtClean="0">
                  <a:solidFill>
                    <a:srgbClr val="FF0000"/>
                  </a:solidFill>
                  <a:ea typeface="ＭＳ Ｐゴシック" charset="-128"/>
                </a:rPr>
                <a:t>2/2014 </a:t>
              </a:r>
              <a:endParaRPr lang="en-US" sz="1600" b="1" dirty="0">
                <a:solidFill>
                  <a:srgbClr val="FF0000"/>
                </a:solidFill>
                <a:ea typeface="ＭＳ Ｐゴシック" charset="-128"/>
              </a:endParaRPr>
            </a:p>
            <a:p>
              <a:pPr algn="ctr"/>
              <a:r>
                <a:rPr lang="en-US" sz="1600" dirty="0">
                  <a:solidFill>
                    <a:srgbClr val="FF0000"/>
                  </a:solidFill>
                  <a:ea typeface="ＭＳ Ｐゴシック" charset="-128"/>
                </a:rPr>
                <a:t>w/ JAXA; </a:t>
              </a:r>
              <a:r>
                <a:rPr lang="en-US" sz="1600" dirty="0" err="1">
                  <a:solidFill>
                    <a:srgbClr val="FF0000"/>
                  </a:solidFill>
                  <a:ea typeface="ＭＳ Ｐゴシック" charset="-128"/>
                </a:rPr>
                <a:t>Precip</a:t>
              </a:r>
              <a:endParaRPr lang="en-US" sz="1600" dirty="0">
                <a:solidFill>
                  <a:srgbClr val="FF0000"/>
                </a:solidFill>
                <a:ea typeface="ＭＳ Ｐゴシック" charset="-128"/>
              </a:endParaRPr>
            </a:p>
          </p:txBody>
        </p:sp>
      </p:grpSp>
      <p:grpSp>
        <p:nvGrpSpPr>
          <p:cNvPr id="4" name="Group 20"/>
          <p:cNvGrpSpPr>
            <a:grpSpLocks/>
          </p:cNvGrpSpPr>
          <p:nvPr/>
        </p:nvGrpSpPr>
        <p:grpSpPr bwMode="auto">
          <a:xfrm>
            <a:off x="6796409" y="3667825"/>
            <a:ext cx="2100265" cy="2328863"/>
            <a:chOff x="1214" y="2743"/>
            <a:chExt cx="1323" cy="1467"/>
          </a:xfrm>
        </p:grpSpPr>
        <p:pic>
          <p:nvPicPr>
            <p:cNvPr id="1471509" name="Picture 21" descr="SMAP_spacecraft"/>
            <p:cNvPicPr>
              <a:picLocks noChangeAspect="1" noChangeArrowheads="1"/>
            </p:cNvPicPr>
            <p:nvPr/>
          </p:nvPicPr>
          <p:blipFill>
            <a:blip r:embed="rId5" cstate="print"/>
            <a:srcRect/>
            <a:stretch>
              <a:fillRect/>
            </a:stretch>
          </p:blipFill>
          <p:spPr bwMode="auto">
            <a:xfrm>
              <a:off x="1505" y="2743"/>
              <a:ext cx="686" cy="765"/>
            </a:xfrm>
            <a:prstGeom prst="rect">
              <a:avLst/>
            </a:prstGeom>
            <a:noFill/>
            <a:ln w="31750">
              <a:solidFill>
                <a:srgbClr val="800080"/>
              </a:solidFill>
              <a:miter lim="800000"/>
              <a:headEnd/>
              <a:tailEnd/>
            </a:ln>
          </p:spPr>
        </p:pic>
        <p:sp>
          <p:nvSpPr>
            <p:cNvPr id="1471510" name="Text Box 22"/>
            <p:cNvSpPr txBox="1">
              <a:spLocks noChangeArrowheads="1"/>
            </p:cNvSpPr>
            <p:nvPr/>
          </p:nvSpPr>
          <p:spPr bwMode="auto">
            <a:xfrm>
              <a:off x="1214" y="3531"/>
              <a:ext cx="1323" cy="679"/>
            </a:xfrm>
            <a:prstGeom prst="rect">
              <a:avLst/>
            </a:prstGeom>
            <a:noFill/>
            <a:ln w="9525">
              <a:noFill/>
              <a:miter lim="800000"/>
              <a:headEnd/>
              <a:tailEnd/>
            </a:ln>
            <a:effectLst/>
          </p:spPr>
          <p:txBody>
            <a:bodyPr wrap="none">
              <a:spAutoFit/>
            </a:bodyPr>
            <a:lstStyle/>
            <a:p>
              <a:pPr algn="ctr"/>
              <a:r>
                <a:rPr lang="en-US" sz="1600" dirty="0">
                  <a:solidFill>
                    <a:srgbClr val="000000"/>
                  </a:solidFill>
                  <a:ea typeface="ＭＳ Ｐゴシック" charset="-128"/>
                </a:rPr>
                <a:t>SMAP</a:t>
              </a:r>
            </a:p>
            <a:p>
              <a:pPr algn="ctr"/>
              <a:r>
                <a:rPr lang="en-US" sz="1600" b="1" dirty="0" smtClean="0">
                  <a:solidFill>
                    <a:srgbClr val="000000"/>
                  </a:solidFill>
                  <a:ea typeface="ＭＳ Ｐゴシック" charset="-128"/>
                </a:rPr>
                <a:t>October 2014</a:t>
              </a:r>
              <a:endParaRPr lang="en-US" sz="1600" b="1" dirty="0">
                <a:solidFill>
                  <a:srgbClr val="000000"/>
                </a:solidFill>
                <a:ea typeface="ＭＳ Ｐゴシック" charset="-128"/>
              </a:endParaRPr>
            </a:p>
            <a:p>
              <a:pPr algn="ctr"/>
              <a:r>
                <a:rPr lang="en-US" sz="1600" dirty="0">
                  <a:solidFill>
                    <a:srgbClr val="FF0000"/>
                  </a:solidFill>
                  <a:ea typeface="ＭＳ Ｐゴシック" charset="-128"/>
                </a:rPr>
                <a:t>w/CSA</a:t>
              </a:r>
            </a:p>
            <a:p>
              <a:pPr algn="ctr"/>
              <a:r>
                <a:rPr lang="en-US" sz="1600" dirty="0">
                  <a:solidFill>
                    <a:srgbClr val="FF0000"/>
                  </a:solidFill>
                  <a:ea typeface="ＭＳ Ｐゴシック" charset="-128"/>
                </a:rPr>
                <a:t>Soil Moist., </a:t>
              </a:r>
              <a:r>
                <a:rPr lang="en-US" sz="1600" dirty="0" err="1">
                  <a:solidFill>
                    <a:srgbClr val="FF0000"/>
                  </a:solidFill>
                  <a:ea typeface="ＭＳ Ｐゴシック" charset="-128"/>
                </a:rPr>
                <a:t>Frz</a:t>
              </a:r>
              <a:r>
                <a:rPr lang="en-US" sz="1600" dirty="0">
                  <a:solidFill>
                    <a:srgbClr val="FF0000"/>
                  </a:solidFill>
                  <a:ea typeface="ＭＳ Ｐゴシック" charset="-128"/>
                </a:rPr>
                <a:t>/Thaw</a:t>
              </a:r>
            </a:p>
          </p:txBody>
        </p:sp>
      </p:grpSp>
      <p:grpSp>
        <p:nvGrpSpPr>
          <p:cNvPr id="5" name="Group 23"/>
          <p:cNvGrpSpPr>
            <a:grpSpLocks/>
          </p:cNvGrpSpPr>
          <p:nvPr/>
        </p:nvGrpSpPr>
        <p:grpSpPr bwMode="auto">
          <a:xfrm>
            <a:off x="2910079" y="3682492"/>
            <a:ext cx="1482726" cy="2065337"/>
            <a:chOff x="414" y="2932"/>
            <a:chExt cx="934" cy="1301"/>
          </a:xfrm>
        </p:grpSpPr>
        <p:pic>
          <p:nvPicPr>
            <p:cNvPr id="1471512" name="Picture 24" descr="icesat_2_clean_room"/>
            <p:cNvPicPr>
              <a:picLocks noChangeAspect="1" noChangeArrowheads="1"/>
            </p:cNvPicPr>
            <p:nvPr/>
          </p:nvPicPr>
          <p:blipFill>
            <a:blip r:embed="rId6" cstate="print"/>
            <a:srcRect/>
            <a:stretch>
              <a:fillRect/>
            </a:stretch>
          </p:blipFill>
          <p:spPr bwMode="auto">
            <a:xfrm>
              <a:off x="574" y="2932"/>
              <a:ext cx="617" cy="749"/>
            </a:xfrm>
            <a:prstGeom prst="rect">
              <a:avLst/>
            </a:prstGeom>
            <a:noFill/>
            <a:ln w="31750">
              <a:solidFill>
                <a:srgbClr val="800080"/>
              </a:solidFill>
              <a:miter lim="800000"/>
              <a:headEnd/>
              <a:tailEnd/>
            </a:ln>
          </p:spPr>
        </p:pic>
        <p:sp>
          <p:nvSpPr>
            <p:cNvPr id="1471513" name="Text Box 25"/>
            <p:cNvSpPr txBox="1">
              <a:spLocks noChangeArrowheads="1"/>
            </p:cNvSpPr>
            <p:nvPr/>
          </p:nvSpPr>
          <p:spPr bwMode="auto">
            <a:xfrm>
              <a:off x="414" y="3710"/>
              <a:ext cx="934" cy="523"/>
            </a:xfrm>
            <a:prstGeom prst="rect">
              <a:avLst/>
            </a:prstGeom>
            <a:noFill/>
            <a:ln w="9525">
              <a:noFill/>
              <a:miter lim="800000"/>
              <a:headEnd/>
              <a:tailEnd/>
            </a:ln>
            <a:effectLst/>
          </p:spPr>
          <p:txBody>
            <a:bodyPr wrap="none">
              <a:spAutoFit/>
            </a:bodyPr>
            <a:lstStyle/>
            <a:p>
              <a:pPr algn="ctr"/>
              <a:r>
                <a:rPr lang="en-US" sz="1600" dirty="0" err="1">
                  <a:solidFill>
                    <a:srgbClr val="000000"/>
                  </a:solidFill>
                  <a:ea typeface="ＭＳ Ｐゴシック" charset="-128"/>
                </a:rPr>
                <a:t>ICESat</a:t>
              </a:r>
              <a:r>
                <a:rPr lang="en-US" sz="1600" dirty="0">
                  <a:solidFill>
                    <a:srgbClr val="000000"/>
                  </a:solidFill>
                  <a:ea typeface="ＭＳ Ｐゴシック" charset="-128"/>
                </a:rPr>
                <a:t>-II</a:t>
              </a:r>
            </a:p>
            <a:p>
              <a:pPr algn="ctr"/>
              <a:r>
                <a:rPr lang="en-US" sz="1600" b="1" dirty="0" smtClean="0">
                  <a:solidFill>
                    <a:srgbClr val="000000"/>
                  </a:solidFill>
                  <a:ea typeface="ＭＳ Ｐゴシック" charset="-128"/>
                </a:rPr>
                <a:t>January 2016</a:t>
              </a:r>
              <a:endParaRPr lang="en-US" sz="1600" b="1" dirty="0">
                <a:solidFill>
                  <a:srgbClr val="000000"/>
                </a:solidFill>
                <a:ea typeface="ＭＳ Ｐゴシック" charset="-128"/>
              </a:endParaRPr>
            </a:p>
            <a:p>
              <a:pPr algn="ctr"/>
              <a:r>
                <a:rPr lang="en-US" sz="1600" dirty="0">
                  <a:solidFill>
                    <a:srgbClr val="FF0000"/>
                  </a:solidFill>
                  <a:ea typeface="ＭＳ Ｐゴシック" charset="-128"/>
                </a:rPr>
                <a:t>Ice Dynamics</a:t>
              </a:r>
            </a:p>
          </p:txBody>
        </p:sp>
      </p:grpSp>
      <p:grpSp>
        <p:nvGrpSpPr>
          <p:cNvPr id="6" name="Group 3"/>
          <p:cNvGrpSpPr>
            <a:grpSpLocks/>
          </p:cNvGrpSpPr>
          <p:nvPr/>
        </p:nvGrpSpPr>
        <p:grpSpPr bwMode="auto">
          <a:xfrm>
            <a:off x="6405746" y="1151128"/>
            <a:ext cx="1462088" cy="1943100"/>
            <a:chOff x="1223" y="704"/>
            <a:chExt cx="921" cy="1224"/>
          </a:xfrm>
        </p:grpSpPr>
        <p:pic>
          <p:nvPicPr>
            <p:cNvPr id="1471492" name="Picture 4" descr="OCOSpacecraftFinal-PPT"/>
            <p:cNvPicPr>
              <a:picLocks noChangeAspect="1" noChangeArrowheads="1"/>
            </p:cNvPicPr>
            <p:nvPr/>
          </p:nvPicPr>
          <p:blipFill>
            <a:blip r:embed="rId7" cstate="print">
              <a:lum bright="14000" contrast="12000"/>
            </a:blip>
            <a:srcRect l="10484" r="14546"/>
            <a:stretch>
              <a:fillRect/>
            </a:stretch>
          </p:blipFill>
          <p:spPr bwMode="auto">
            <a:xfrm>
              <a:off x="1223" y="704"/>
              <a:ext cx="921" cy="696"/>
            </a:xfrm>
            <a:prstGeom prst="rect">
              <a:avLst/>
            </a:prstGeom>
            <a:noFill/>
            <a:ln w="28575">
              <a:solidFill>
                <a:srgbClr val="993366"/>
              </a:solidFill>
              <a:miter lim="800000"/>
              <a:headEnd/>
              <a:tailEnd/>
            </a:ln>
            <a:effectLst/>
          </p:spPr>
        </p:pic>
        <p:sp>
          <p:nvSpPr>
            <p:cNvPr id="1471493" name="Text Box 5"/>
            <p:cNvSpPr txBox="1">
              <a:spLocks noChangeArrowheads="1"/>
            </p:cNvSpPr>
            <p:nvPr/>
          </p:nvSpPr>
          <p:spPr bwMode="auto">
            <a:xfrm>
              <a:off x="1310" y="1405"/>
              <a:ext cx="767" cy="523"/>
            </a:xfrm>
            <a:prstGeom prst="rect">
              <a:avLst/>
            </a:prstGeom>
            <a:noFill/>
            <a:ln w="9525">
              <a:noFill/>
              <a:miter lim="800000"/>
              <a:headEnd/>
              <a:tailEnd/>
            </a:ln>
            <a:effectLst/>
          </p:spPr>
          <p:txBody>
            <a:bodyPr wrap="none">
              <a:spAutoFit/>
            </a:bodyPr>
            <a:lstStyle/>
            <a:p>
              <a:pPr algn="ctr"/>
              <a:r>
                <a:rPr lang="en-US" sz="1600" dirty="0">
                  <a:solidFill>
                    <a:srgbClr val="000000"/>
                  </a:solidFill>
                  <a:ea typeface="ＭＳ Ｐゴシック" charset="-128"/>
                </a:rPr>
                <a:t>OCO-2</a:t>
              </a:r>
            </a:p>
            <a:p>
              <a:pPr algn="ctr"/>
              <a:r>
                <a:rPr lang="en-US" sz="1600" b="1" dirty="0" smtClean="0">
                  <a:solidFill>
                    <a:srgbClr val="FF0000"/>
                  </a:solidFill>
                  <a:ea typeface="ＭＳ Ｐゴシック" charset="-128"/>
                </a:rPr>
                <a:t>2014</a:t>
              </a:r>
              <a:endParaRPr lang="en-US" sz="1600" b="1" dirty="0">
                <a:solidFill>
                  <a:srgbClr val="FF0000"/>
                </a:solidFill>
                <a:ea typeface="ＭＳ Ｐゴシック" charset="-128"/>
              </a:endParaRPr>
            </a:p>
            <a:p>
              <a:pPr algn="ctr"/>
              <a:r>
                <a:rPr lang="en-US" sz="1600" dirty="0">
                  <a:solidFill>
                    <a:srgbClr val="FF0000"/>
                  </a:solidFill>
                  <a:ea typeface="ＭＳ Ｐゴシック" charset="-128"/>
                </a:rPr>
                <a:t>Global CO</a:t>
              </a:r>
              <a:r>
                <a:rPr lang="en-US" sz="1600" baseline="-25000" dirty="0">
                  <a:solidFill>
                    <a:srgbClr val="FF0000"/>
                  </a:solidFill>
                  <a:ea typeface="ＭＳ Ｐゴシック" charset="-128"/>
                </a:rPr>
                <a:t>2</a:t>
              </a:r>
            </a:p>
          </p:txBody>
        </p:sp>
      </p:grpSp>
      <p:sp>
        <p:nvSpPr>
          <p:cNvPr id="30" name="TextBox 29"/>
          <p:cNvSpPr txBox="1"/>
          <p:nvPr/>
        </p:nvSpPr>
        <p:spPr>
          <a:xfrm>
            <a:off x="6370320" y="3048000"/>
            <a:ext cx="325730" cy="400110"/>
          </a:xfrm>
          <a:prstGeom prst="rect">
            <a:avLst/>
          </a:prstGeom>
          <a:noFill/>
        </p:spPr>
        <p:txBody>
          <a:bodyPr wrap="none" rtlCol="0">
            <a:spAutoFit/>
          </a:bodyPr>
          <a:lstStyle/>
          <a:p>
            <a:r>
              <a:rPr lang="en-US" dirty="0">
                <a:solidFill>
                  <a:srgbClr val="000000"/>
                </a:solidFill>
                <a:ea typeface="ＭＳ Ｐゴシック" charset="-128"/>
              </a:rPr>
              <a:t>  </a:t>
            </a:r>
          </a:p>
        </p:txBody>
      </p:sp>
      <p:grpSp>
        <p:nvGrpSpPr>
          <p:cNvPr id="7" name="Group 33"/>
          <p:cNvGrpSpPr/>
          <p:nvPr/>
        </p:nvGrpSpPr>
        <p:grpSpPr>
          <a:xfrm>
            <a:off x="5051128" y="3619628"/>
            <a:ext cx="1686680" cy="2345885"/>
            <a:chOff x="5139858" y="3619628"/>
            <a:chExt cx="1686680" cy="2345885"/>
          </a:xfrm>
        </p:grpSpPr>
        <p:sp>
          <p:nvSpPr>
            <p:cNvPr id="32" name="Text Box 22"/>
            <p:cNvSpPr txBox="1">
              <a:spLocks noChangeArrowheads="1"/>
            </p:cNvSpPr>
            <p:nvPr/>
          </p:nvSpPr>
          <p:spPr bwMode="auto">
            <a:xfrm>
              <a:off x="5139858" y="4888295"/>
              <a:ext cx="1686680" cy="1077218"/>
            </a:xfrm>
            <a:prstGeom prst="rect">
              <a:avLst/>
            </a:prstGeom>
            <a:noFill/>
            <a:ln w="9525">
              <a:noFill/>
              <a:miter lim="800000"/>
              <a:headEnd/>
              <a:tailEnd/>
            </a:ln>
            <a:effectLst/>
          </p:spPr>
          <p:txBody>
            <a:bodyPr wrap="none">
              <a:spAutoFit/>
            </a:bodyPr>
            <a:lstStyle/>
            <a:p>
              <a:pPr algn="ctr"/>
              <a:r>
                <a:rPr lang="en-US" sz="1600" dirty="0" smtClean="0">
                  <a:solidFill>
                    <a:srgbClr val="000000"/>
                  </a:solidFill>
                  <a:ea typeface="ＭＳ Ｐゴシック" charset="-128"/>
                </a:rPr>
                <a:t>SAGE-III on ISS</a:t>
              </a:r>
              <a:endParaRPr lang="en-US" sz="1600" dirty="0">
                <a:solidFill>
                  <a:srgbClr val="000000"/>
                </a:solidFill>
                <a:ea typeface="ＭＳ Ｐゴシック" charset="-128"/>
              </a:endParaRPr>
            </a:p>
            <a:p>
              <a:pPr algn="ctr"/>
              <a:r>
                <a:rPr lang="en-US" sz="1600" b="1" dirty="0" smtClean="0">
                  <a:solidFill>
                    <a:srgbClr val="000000"/>
                  </a:solidFill>
                  <a:ea typeface="ＭＳ Ｐゴシック" charset="-128"/>
                </a:rPr>
                <a:t>August 2014</a:t>
              </a:r>
              <a:endParaRPr lang="en-US" sz="1600" b="1" dirty="0">
                <a:solidFill>
                  <a:srgbClr val="000000"/>
                </a:solidFill>
                <a:ea typeface="ＭＳ Ｐゴシック" charset="-128"/>
              </a:endParaRPr>
            </a:p>
            <a:p>
              <a:pPr algn="ctr"/>
              <a:r>
                <a:rPr lang="en-US" sz="1600" dirty="0" smtClean="0">
                  <a:solidFill>
                    <a:srgbClr val="FF0000"/>
                  </a:solidFill>
                  <a:ea typeface="ＭＳ Ｐゴシック" charset="-128"/>
                </a:rPr>
                <a:t>w/HEOMD, ESA</a:t>
              </a:r>
              <a:endParaRPr lang="en-US" sz="1600" dirty="0">
                <a:solidFill>
                  <a:srgbClr val="FF0000"/>
                </a:solidFill>
                <a:ea typeface="ＭＳ Ｐゴシック" charset="-128"/>
              </a:endParaRPr>
            </a:p>
            <a:p>
              <a:pPr algn="ctr"/>
              <a:r>
                <a:rPr lang="en-US" sz="1600" dirty="0" smtClean="0">
                  <a:solidFill>
                    <a:srgbClr val="FF0000"/>
                  </a:solidFill>
                  <a:ea typeface="ＭＳ Ｐゴシック" charset="-128"/>
                </a:rPr>
                <a:t>Atmos. Profiles</a:t>
              </a:r>
              <a:endParaRPr lang="en-US" sz="1600" dirty="0">
                <a:solidFill>
                  <a:srgbClr val="FF0000"/>
                </a:solidFill>
                <a:ea typeface="ＭＳ Ｐゴシック" charset="-128"/>
              </a:endParaRPr>
            </a:p>
          </p:txBody>
        </p:sp>
        <p:pic>
          <p:nvPicPr>
            <p:cNvPr id="33" name="Picture 32" descr="SAGE-III_59500658.jpg"/>
            <p:cNvPicPr>
              <a:picLocks noChangeAspect="1"/>
            </p:cNvPicPr>
            <p:nvPr/>
          </p:nvPicPr>
          <p:blipFill>
            <a:blip r:embed="rId8" cstate="print"/>
            <a:srcRect l="10119" t="7838" r="7027" b="9520"/>
            <a:stretch>
              <a:fillRect/>
            </a:stretch>
          </p:blipFill>
          <p:spPr>
            <a:xfrm>
              <a:off x="5486400" y="3619628"/>
              <a:ext cx="987552" cy="1281556"/>
            </a:xfrm>
            <a:prstGeom prst="rect">
              <a:avLst/>
            </a:prstGeom>
            <a:ln>
              <a:solidFill>
                <a:srgbClr val="AB257E"/>
              </a:solidFill>
            </a:ln>
          </p:spPr>
        </p:pic>
      </p:grpSp>
      <p:grpSp>
        <p:nvGrpSpPr>
          <p:cNvPr id="8" name="Group 38"/>
          <p:cNvGrpSpPr/>
          <p:nvPr/>
        </p:nvGrpSpPr>
        <p:grpSpPr>
          <a:xfrm>
            <a:off x="11091" y="3654212"/>
            <a:ext cx="2428293" cy="2592890"/>
            <a:chOff x="11091" y="3654212"/>
            <a:chExt cx="2428293" cy="2592890"/>
          </a:xfrm>
        </p:grpSpPr>
        <p:sp>
          <p:nvSpPr>
            <p:cNvPr id="37" name="Text Box 25"/>
            <p:cNvSpPr txBox="1">
              <a:spLocks noChangeArrowheads="1"/>
            </p:cNvSpPr>
            <p:nvPr/>
          </p:nvSpPr>
          <p:spPr bwMode="auto">
            <a:xfrm>
              <a:off x="11091" y="4923663"/>
              <a:ext cx="2428293" cy="1323439"/>
            </a:xfrm>
            <a:prstGeom prst="rect">
              <a:avLst/>
            </a:prstGeom>
            <a:noFill/>
            <a:ln w="9525">
              <a:noFill/>
              <a:miter lim="800000"/>
              <a:headEnd/>
              <a:tailEnd/>
            </a:ln>
            <a:effectLst/>
          </p:spPr>
          <p:txBody>
            <a:bodyPr wrap="none">
              <a:spAutoFit/>
            </a:bodyPr>
            <a:lstStyle/>
            <a:p>
              <a:pPr algn="ctr"/>
              <a:r>
                <a:rPr lang="en-US" sz="1600" dirty="0" smtClean="0">
                  <a:solidFill>
                    <a:srgbClr val="000000"/>
                  </a:solidFill>
                  <a:ea typeface="ＭＳ Ｐゴシック" charset="-128"/>
                </a:rPr>
                <a:t>GRACE-FO</a:t>
              </a:r>
              <a:endParaRPr lang="en-US" sz="1600" dirty="0">
                <a:solidFill>
                  <a:srgbClr val="000000"/>
                </a:solidFill>
                <a:ea typeface="ＭＳ Ｐゴシック" charset="-128"/>
              </a:endParaRPr>
            </a:p>
            <a:p>
              <a:pPr algn="ctr"/>
              <a:r>
                <a:rPr lang="en-US" sz="1600" b="1" dirty="0" smtClean="0">
                  <a:solidFill>
                    <a:srgbClr val="FF0000"/>
                  </a:solidFill>
                  <a:ea typeface="ＭＳ Ｐゴシック" charset="-128"/>
                </a:rPr>
                <a:t>2017</a:t>
              </a:r>
              <a:endParaRPr lang="en-US" sz="1600" b="1" dirty="0">
                <a:solidFill>
                  <a:srgbClr val="FF0000"/>
                </a:solidFill>
                <a:ea typeface="ＭＳ Ｐゴシック" charset="-128"/>
              </a:endParaRPr>
            </a:p>
            <a:p>
              <a:pPr algn="ctr"/>
              <a:r>
                <a:rPr lang="en-US" sz="1600" dirty="0" smtClean="0">
                  <a:solidFill>
                    <a:srgbClr val="FF0000"/>
                  </a:solidFill>
                  <a:ea typeface="ＭＳ Ｐゴシック" charset="-128"/>
                </a:rPr>
                <a:t>w/DLR, GFZ (Germany)</a:t>
              </a:r>
            </a:p>
            <a:p>
              <a:pPr algn="ctr"/>
              <a:r>
                <a:rPr lang="en-US" sz="1600" dirty="0" smtClean="0">
                  <a:solidFill>
                    <a:srgbClr val="FF0000"/>
                  </a:solidFill>
                  <a:ea typeface="ＭＳ Ｐゴシック" charset="-128"/>
                </a:rPr>
                <a:t>Gravity, Ice, </a:t>
              </a:r>
              <a:r>
                <a:rPr lang="en-US" sz="1600" dirty="0" err="1" smtClean="0">
                  <a:solidFill>
                    <a:srgbClr val="FF0000"/>
                  </a:solidFill>
                  <a:ea typeface="ＭＳ Ｐゴシック" charset="-128"/>
                </a:rPr>
                <a:t>Grd</a:t>
              </a:r>
              <a:r>
                <a:rPr lang="en-US" sz="1600" dirty="0" smtClean="0">
                  <a:solidFill>
                    <a:srgbClr val="FF0000"/>
                  </a:solidFill>
                  <a:ea typeface="ＭＳ Ｐゴシック" charset="-128"/>
                </a:rPr>
                <a:t>. Water, </a:t>
              </a:r>
            </a:p>
            <a:p>
              <a:pPr algn="ctr"/>
              <a:r>
                <a:rPr lang="en-US" sz="1600" dirty="0" smtClean="0">
                  <a:solidFill>
                    <a:srgbClr val="FF0000"/>
                  </a:solidFill>
                  <a:ea typeface="ＭＳ Ｐゴシック" charset="-128"/>
                </a:rPr>
                <a:t>Climate</a:t>
              </a:r>
              <a:endParaRPr lang="en-US" sz="1600" dirty="0">
                <a:solidFill>
                  <a:srgbClr val="FF0000"/>
                </a:solidFill>
                <a:ea typeface="ＭＳ Ｐゴシック" charset="-128"/>
              </a:endParaRPr>
            </a:p>
          </p:txBody>
        </p:sp>
        <p:pic>
          <p:nvPicPr>
            <p:cNvPr id="38" name="Picture 37" descr="GRACE_image.jpg"/>
            <p:cNvPicPr>
              <a:picLocks noChangeAspect="1"/>
            </p:cNvPicPr>
            <p:nvPr/>
          </p:nvPicPr>
          <p:blipFill>
            <a:blip r:embed="rId9" cstate="print"/>
            <a:stretch>
              <a:fillRect/>
            </a:stretch>
          </p:blipFill>
          <p:spPr>
            <a:xfrm>
              <a:off x="237062" y="3654212"/>
              <a:ext cx="1990258" cy="1222587"/>
            </a:xfrm>
            <a:prstGeom prst="rect">
              <a:avLst/>
            </a:prstGeom>
          </p:spPr>
        </p:pic>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idx="4294967295"/>
          </p:nvPr>
        </p:nvSpPr>
        <p:spPr>
          <a:xfrm>
            <a:off x="1052980" y="-162790"/>
            <a:ext cx="8458200" cy="1143000"/>
          </a:xfrm>
        </p:spPr>
        <p:txBody>
          <a:bodyPr/>
          <a:lstStyle/>
          <a:p>
            <a:r>
              <a:rPr lang="en-US" dirty="0" smtClean="0"/>
              <a:t>VENTURE-CLASS UPDATE/STATUS</a:t>
            </a:r>
            <a:endParaRPr lang="en-US" dirty="0"/>
          </a:p>
        </p:txBody>
      </p:sp>
      <p:sp>
        <p:nvSpPr>
          <p:cNvPr id="890883" name="Rectangle 3"/>
          <p:cNvSpPr>
            <a:spLocks noGrp="1" noChangeArrowheads="1"/>
          </p:cNvSpPr>
          <p:nvPr>
            <p:ph type="body" idx="4294967295"/>
          </p:nvPr>
        </p:nvSpPr>
        <p:spPr>
          <a:xfrm>
            <a:off x="-123300" y="840555"/>
            <a:ext cx="9067800" cy="6172200"/>
          </a:xfrm>
        </p:spPr>
        <p:txBody>
          <a:bodyPr/>
          <a:lstStyle/>
          <a:p>
            <a:pPr lvl="1">
              <a:lnSpc>
                <a:spcPct val="90000"/>
              </a:lnSpc>
              <a:spcBef>
                <a:spcPts val="600"/>
              </a:spcBef>
            </a:pPr>
            <a:r>
              <a:rPr lang="en-US" b="1" dirty="0" smtClean="0"/>
              <a:t>Venture-Class is a Tier-I Decadal Survey recommendation</a:t>
            </a:r>
          </a:p>
          <a:p>
            <a:pPr lvl="2">
              <a:lnSpc>
                <a:spcPct val="90000"/>
              </a:lnSpc>
              <a:buFont typeface="Arial" pitchFamily="34" charset="0"/>
              <a:buChar char="–"/>
            </a:pPr>
            <a:r>
              <a:rPr lang="en-US" sz="1800" dirty="0" smtClean="0"/>
              <a:t>  Science-driven, PI-led, competitively selected, cost- and schedule-constrained, regularly solicited, orbital and suborbital</a:t>
            </a:r>
          </a:p>
          <a:p>
            <a:pPr lvl="2">
              <a:lnSpc>
                <a:spcPct val="90000"/>
              </a:lnSpc>
              <a:buFont typeface="Arial" pitchFamily="34" charset="0"/>
              <a:buChar char="–"/>
            </a:pPr>
            <a:r>
              <a:rPr lang="en-US" sz="1800" dirty="0" smtClean="0"/>
              <a:t>  Venture-class investigations complement the systematic missions identified in the Decadal Survey, and provide flexibility to accommodate scientific advances and new implementation approaches  </a:t>
            </a:r>
          </a:p>
          <a:p>
            <a:pPr lvl="2">
              <a:lnSpc>
                <a:spcPct val="90000"/>
              </a:lnSpc>
              <a:buNone/>
            </a:pPr>
            <a:endParaRPr lang="en-US" sz="1800" dirty="0" smtClean="0"/>
          </a:p>
          <a:p>
            <a:pPr lvl="1">
              <a:lnSpc>
                <a:spcPct val="90000"/>
              </a:lnSpc>
              <a:spcBef>
                <a:spcPts val="600"/>
              </a:spcBef>
            </a:pPr>
            <a:r>
              <a:rPr lang="en-US" b="1" dirty="0" smtClean="0"/>
              <a:t>Venture-Class is fully funded, with 3 “strands”</a:t>
            </a:r>
          </a:p>
          <a:p>
            <a:pPr lvl="2">
              <a:lnSpc>
                <a:spcPct val="90000"/>
              </a:lnSpc>
              <a:buFont typeface="Arial" pitchFamily="34" charset="0"/>
              <a:buChar char="–"/>
            </a:pPr>
            <a:r>
              <a:rPr lang="en-US" sz="1800" dirty="0" smtClean="0"/>
              <a:t>  EV-1:  suborbital/airborne investigations (5 years duration)</a:t>
            </a:r>
          </a:p>
          <a:p>
            <a:pPr lvl="3">
              <a:lnSpc>
                <a:spcPct val="90000"/>
              </a:lnSpc>
              <a:buFont typeface="Courier New" pitchFamily="49" charset="0"/>
              <a:buChar char="o"/>
            </a:pPr>
            <a:r>
              <a:rPr lang="en-US" sz="1800" dirty="0" smtClean="0"/>
              <a:t>Solicited in FY09 (selections in FY10) </a:t>
            </a:r>
            <a:r>
              <a:rPr lang="en-US" sz="1800" b="1" i="1" dirty="0" smtClean="0"/>
              <a:t>and every 4 years</a:t>
            </a:r>
          </a:p>
          <a:p>
            <a:pPr lvl="3">
              <a:lnSpc>
                <a:spcPct val="90000"/>
              </a:lnSpc>
              <a:buFont typeface="Courier New" pitchFamily="49" charset="0"/>
              <a:buChar char="o"/>
            </a:pPr>
            <a:r>
              <a:rPr lang="en-US" sz="1800" dirty="0" smtClean="0"/>
              <a:t>5 investigations selected; flights began in FY11</a:t>
            </a:r>
          </a:p>
          <a:p>
            <a:pPr lvl="2">
              <a:lnSpc>
                <a:spcPct val="90000"/>
              </a:lnSpc>
              <a:buFont typeface="Arial" pitchFamily="34" charset="0"/>
              <a:buChar char="–"/>
            </a:pPr>
            <a:r>
              <a:rPr lang="en-US" sz="1800" dirty="0" smtClean="0"/>
              <a:t>  EV-2:  small complete missions (5 years duration)</a:t>
            </a:r>
          </a:p>
          <a:p>
            <a:pPr lvl="3">
              <a:lnSpc>
                <a:spcPct val="90000"/>
              </a:lnSpc>
              <a:buFont typeface="Courier New" pitchFamily="49" charset="0"/>
              <a:buChar char="o"/>
            </a:pPr>
            <a:r>
              <a:rPr lang="en-US" sz="1800" dirty="0" smtClean="0"/>
              <a:t>Solicited in FY11 (selections in FY12) </a:t>
            </a:r>
            <a:r>
              <a:rPr lang="en-US" sz="1800" b="1" i="1" dirty="0" smtClean="0"/>
              <a:t>and every 4 years</a:t>
            </a:r>
          </a:p>
          <a:p>
            <a:pPr lvl="3">
              <a:lnSpc>
                <a:spcPct val="90000"/>
              </a:lnSpc>
              <a:buFont typeface="Courier New" pitchFamily="49" charset="0"/>
              <a:buChar char="o"/>
            </a:pPr>
            <a:r>
              <a:rPr lang="en-US" sz="1800" dirty="0" smtClean="0"/>
              <a:t>Small-sat or stand-alone payload for </a:t>
            </a:r>
            <a:r>
              <a:rPr lang="en-US" sz="1800" dirty="0" err="1" smtClean="0"/>
              <a:t>MoO</a:t>
            </a:r>
            <a:r>
              <a:rPr lang="en-US" sz="1800" dirty="0" smtClean="0"/>
              <a:t>; $150M total development cost</a:t>
            </a:r>
          </a:p>
          <a:p>
            <a:pPr lvl="3">
              <a:lnSpc>
                <a:spcPct val="90000"/>
              </a:lnSpc>
              <a:buFont typeface="Courier New" pitchFamily="49" charset="0"/>
              <a:buChar char="o"/>
            </a:pPr>
            <a:r>
              <a:rPr lang="en-US" sz="1800" dirty="0" smtClean="0"/>
              <a:t>AO released 17 June, proposals received 29 Sept 2011, under review</a:t>
            </a:r>
          </a:p>
          <a:p>
            <a:pPr lvl="2">
              <a:lnSpc>
                <a:spcPct val="90000"/>
              </a:lnSpc>
              <a:buFont typeface="Arial" pitchFamily="34" charset="0"/>
              <a:buChar char="–"/>
            </a:pPr>
            <a:r>
              <a:rPr lang="en-US" sz="1800" dirty="0" smtClean="0"/>
              <a:t>  EV-Instrument: </a:t>
            </a:r>
            <a:r>
              <a:rPr lang="en-US" sz="1800" dirty="0" err="1" smtClean="0"/>
              <a:t>Spaceborne</a:t>
            </a:r>
            <a:r>
              <a:rPr lang="en-US" sz="1800" dirty="0" smtClean="0"/>
              <a:t> instruments for flight on </a:t>
            </a:r>
            <a:r>
              <a:rPr lang="en-US" sz="1800" dirty="0" err="1" smtClean="0"/>
              <a:t>MoO</a:t>
            </a:r>
            <a:r>
              <a:rPr lang="en-US" sz="1800" dirty="0" smtClean="0"/>
              <a:t> (5 years dev.)</a:t>
            </a:r>
          </a:p>
          <a:p>
            <a:pPr lvl="3">
              <a:lnSpc>
                <a:spcPct val="90000"/>
              </a:lnSpc>
              <a:buFont typeface="Courier New" pitchFamily="49" charset="0"/>
              <a:buChar char="o"/>
            </a:pPr>
            <a:r>
              <a:rPr lang="en-US" sz="1800" dirty="0" smtClean="0"/>
              <a:t>Solicited in FY11 (selections in CY12) </a:t>
            </a:r>
            <a:r>
              <a:rPr lang="en-US" sz="1800" b="1" i="1" dirty="0" smtClean="0"/>
              <a:t>and every 15-18 months thereafter</a:t>
            </a:r>
            <a:endParaRPr lang="en-US" sz="1800" dirty="0" smtClean="0"/>
          </a:p>
          <a:p>
            <a:pPr lvl="3">
              <a:lnSpc>
                <a:spcPct val="90000"/>
              </a:lnSpc>
              <a:buFont typeface="Courier New" pitchFamily="49" charset="0"/>
              <a:buChar char="o"/>
            </a:pPr>
            <a:r>
              <a:rPr lang="en-US" sz="1800" dirty="0" smtClean="0"/>
              <a:t>Final AO release Feb 7; proposals due May 8, 2012  (Ken Jucks is POC)</a:t>
            </a:r>
          </a:p>
          <a:p>
            <a:pPr lvl="3">
              <a:lnSpc>
                <a:spcPct val="90000"/>
              </a:lnSpc>
              <a:buFont typeface="Courier New" pitchFamily="49" charset="0"/>
              <a:buChar char="o"/>
            </a:pPr>
            <a:r>
              <a:rPr lang="en-US" sz="1800" dirty="0" smtClean="0"/>
              <a:t>~$90M development costs, accommodation costs budgeted separately</a:t>
            </a:r>
          </a:p>
          <a:p>
            <a:pPr lvl="1">
              <a:lnSpc>
                <a:spcPct val="90000"/>
              </a:lnSpc>
              <a:buFont typeface="Arial" pitchFamily="34" charset="0"/>
              <a:buChar char="–"/>
            </a:pPr>
            <a:endParaRPr lang="en-US" sz="18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995055" y="6350930"/>
            <a:ext cx="5334000" cy="50707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latin typeface="Arial"/>
              <a:ea typeface="ＭＳ Ｐゴシック" charset="-128"/>
            </a:endParaRPr>
          </a:p>
        </p:txBody>
      </p:sp>
      <p:pic>
        <p:nvPicPr>
          <p:cNvPr id="6" name="Picture 5" descr="Earth Future Missions.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2640" y="2575560"/>
            <a:ext cx="5246949" cy="1569660"/>
          </a:xfrm>
          <a:prstGeom prst="rect">
            <a:avLst/>
          </a:prstGeom>
          <a:noFill/>
        </p:spPr>
        <p:txBody>
          <a:bodyPr wrap="none" rtlCol="0">
            <a:spAutoFit/>
          </a:bodyPr>
          <a:lstStyle/>
          <a:p>
            <a:r>
              <a:rPr lang="en-US" sz="9600" dirty="0" smtClean="0"/>
              <a:t>BACKUP</a:t>
            </a:r>
            <a:endParaRPr lang="en-US" sz="96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1" y="0"/>
            <a:ext cx="9144000" cy="6858000"/>
          </a:xfrm>
          <a:prstGeom prst="rect">
            <a:avLst/>
          </a:prstGeom>
        </p:spPr>
      </p:pic>
      <p:sp>
        <p:nvSpPr>
          <p:cNvPr id="5" name="Down Arrow 4"/>
          <p:cNvSpPr/>
          <p:nvPr/>
        </p:nvSpPr>
        <p:spPr bwMode="auto">
          <a:xfrm>
            <a:off x="4495800" y="594360"/>
            <a:ext cx="484632" cy="97840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FF0000"/>
              </a:solidFill>
              <a:effectLst/>
              <a:latin typeface="Arial" pitchFamily="-65" charset="0"/>
            </a:endParaRPr>
          </a:p>
        </p:txBody>
      </p:sp>
      <p:sp>
        <p:nvSpPr>
          <p:cNvPr id="6" name="Down Arrow 5"/>
          <p:cNvSpPr/>
          <p:nvPr/>
        </p:nvSpPr>
        <p:spPr bwMode="auto">
          <a:xfrm>
            <a:off x="7498080" y="4709160"/>
            <a:ext cx="484632" cy="97840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FF0000"/>
              </a:solidFill>
              <a:effectLst/>
              <a:latin typeface="Arial" pitchFamily="-65"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diometer-derived sea-surface salinity"/>
          <p:cNvPicPr>
            <a:picLocks noChangeAspect="1" noChangeArrowheads="1"/>
          </p:cNvPicPr>
          <p:nvPr/>
        </p:nvPicPr>
        <p:blipFill>
          <a:blip r:embed="rId3" cstate="print"/>
          <a:srcRect/>
          <a:stretch>
            <a:fillRect/>
          </a:stretch>
        </p:blipFill>
        <p:spPr bwMode="auto">
          <a:xfrm>
            <a:off x="1605700" y="385458"/>
            <a:ext cx="7538300" cy="3317892"/>
          </a:xfrm>
          <a:prstGeom prst="rect">
            <a:avLst/>
          </a:prstGeom>
          <a:noFill/>
          <a:ln w="9525">
            <a:noFill/>
            <a:miter lim="800000"/>
            <a:headEnd/>
            <a:tailEnd/>
          </a:ln>
        </p:spPr>
      </p:pic>
      <p:grpSp>
        <p:nvGrpSpPr>
          <p:cNvPr id="2" name="Group 24"/>
          <p:cNvGrpSpPr/>
          <p:nvPr/>
        </p:nvGrpSpPr>
        <p:grpSpPr>
          <a:xfrm>
            <a:off x="1584960" y="136938"/>
            <a:ext cx="7552267" cy="6721062"/>
            <a:chOff x="1151467" y="124766"/>
            <a:chExt cx="7010400" cy="6123635"/>
          </a:xfrm>
        </p:grpSpPr>
        <p:pic>
          <p:nvPicPr>
            <p:cNvPr id="24" name="Picture 23" descr="smap_279_itcz_b.png"/>
            <p:cNvPicPr>
              <a:picLocks noChangeAspect="1"/>
            </p:cNvPicPr>
            <p:nvPr/>
          </p:nvPicPr>
          <p:blipFill rotWithShape="1">
            <a:blip r:embed="rId4" cstate="print">
              <a:alphaModFix/>
              <a:extLst>
                <a:ext uri="{28A0092B-C50C-407E-A947-70E740481C1C}">
                  <a14:useLocalDpi xmlns="" xmlns:a14="http://schemas.microsoft.com/office/drawing/2010/main" val="0"/>
                </a:ext>
              </a:extLst>
            </a:blip>
            <a:srcRect l="2954" t="28356" r="1206" b="19280"/>
            <a:stretch/>
          </p:blipFill>
          <p:spPr>
            <a:xfrm>
              <a:off x="1151468" y="3375685"/>
              <a:ext cx="7010399" cy="2872716"/>
            </a:xfrm>
            <a:prstGeom prst="rect">
              <a:avLst/>
            </a:prstGeom>
          </p:spPr>
        </p:pic>
        <p:sp>
          <p:nvSpPr>
            <p:cNvPr id="6" name="TextBox 5"/>
            <p:cNvSpPr txBox="1"/>
            <p:nvPr/>
          </p:nvSpPr>
          <p:spPr>
            <a:xfrm>
              <a:off x="1151467" y="124766"/>
              <a:ext cx="541866" cy="461665"/>
            </a:xfrm>
            <a:prstGeom prst="rect">
              <a:avLst/>
            </a:prstGeom>
            <a:noFill/>
          </p:spPr>
          <p:txBody>
            <a:bodyPr wrap="square" rtlCol="0" anchor="ctr" anchorCtr="0">
              <a:spAutoFit/>
            </a:bodyPr>
            <a:lstStyle/>
            <a:p>
              <a:pPr algn="ctr" defTabSz="457200" eaLnBrk="1" fontAlgn="auto" hangingPunct="1">
                <a:spcBef>
                  <a:spcPts val="0"/>
                </a:spcBef>
                <a:spcAft>
                  <a:spcPts val="0"/>
                </a:spcAft>
              </a:pPr>
              <a:r>
                <a:rPr lang="en-US" sz="2400" i="1" dirty="0" smtClean="0">
                  <a:solidFill>
                    <a:prstClr val="white"/>
                  </a:solidFill>
                  <a:latin typeface="Calibri"/>
                  <a:ea typeface="ＭＳ Ｐゴシック" charset="-128"/>
                </a:rPr>
                <a:t>a</a:t>
              </a:r>
              <a:endParaRPr lang="en-US" sz="2400" i="1" dirty="0">
                <a:solidFill>
                  <a:prstClr val="white"/>
                </a:solidFill>
                <a:latin typeface="Calibri"/>
                <a:ea typeface="ＭＳ Ｐゴシック" charset="-128"/>
              </a:endParaRPr>
            </a:p>
          </p:txBody>
        </p:sp>
        <p:sp>
          <p:nvSpPr>
            <p:cNvPr id="7" name="TextBox 6"/>
            <p:cNvSpPr txBox="1"/>
            <p:nvPr/>
          </p:nvSpPr>
          <p:spPr>
            <a:xfrm>
              <a:off x="1151467" y="3559145"/>
              <a:ext cx="541866" cy="461665"/>
            </a:xfrm>
            <a:prstGeom prst="rect">
              <a:avLst/>
            </a:prstGeom>
            <a:noFill/>
          </p:spPr>
          <p:txBody>
            <a:bodyPr wrap="square" rtlCol="0" anchor="ctr" anchorCtr="0">
              <a:spAutoFit/>
            </a:bodyPr>
            <a:lstStyle/>
            <a:p>
              <a:pPr algn="ctr" defTabSz="457200" eaLnBrk="1" fontAlgn="auto" hangingPunct="1">
                <a:spcBef>
                  <a:spcPts val="0"/>
                </a:spcBef>
                <a:spcAft>
                  <a:spcPts val="0"/>
                </a:spcAft>
              </a:pPr>
              <a:r>
                <a:rPr lang="en-US" sz="2400" i="1" dirty="0" smtClean="0">
                  <a:solidFill>
                    <a:prstClr val="white"/>
                  </a:solidFill>
                  <a:latin typeface="Calibri"/>
                  <a:ea typeface="ＭＳ Ｐゴシック" charset="-128"/>
                </a:rPr>
                <a:t>b</a:t>
              </a:r>
              <a:endParaRPr lang="en-US" sz="2400" i="1" dirty="0">
                <a:solidFill>
                  <a:prstClr val="white"/>
                </a:solidFill>
                <a:latin typeface="Calibri"/>
                <a:ea typeface="ＭＳ Ｐゴシック" charset="-128"/>
              </a:endParaRPr>
            </a:p>
          </p:txBody>
        </p:sp>
        <p:cxnSp>
          <p:nvCxnSpPr>
            <p:cNvPr id="12" name="Straight Connector 11"/>
            <p:cNvCxnSpPr>
              <a:stCxn id="13" idx="1"/>
            </p:cNvCxnSpPr>
            <p:nvPr/>
          </p:nvCxnSpPr>
          <p:spPr>
            <a:xfrm flipH="1">
              <a:off x="2061634" y="1679994"/>
              <a:ext cx="722939" cy="1748345"/>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grpSp>
          <p:nvGrpSpPr>
            <p:cNvPr id="3" name="Group 17"/>
            <p:cNvGrpSpPr/>
            <p:nvPr/>
          </p:nvGrpSpPr>
          <p:grpSpPr>
            <a:xfrm>
              <a:off x="3986840" y="1679994"/>
              <a:ext cx="3359541" cy="1810797"/>
              <a:chOff x="3988269" y="1678993"/>
              <a:chExt cx="3297272" cy="1804194"/>
            </a:xfrm>
          </p:grpSpPr>
          <p:cxnSp>
            <p:nvCxnSpPr>
              <p:cNvPr id="10" name="Straight Connector 9"/>
              <p:cNvCxnSpPr>
                <a:stCxn id="13" idx="3"/>
              </p:cNvCxnSpPr>
              <p:nvPr/>
            </p:nvCxnSpPr>
            <p:spPr>
              <a:xfrm>
                <a:off x="3988269" y="1678993"/>
                <a:ext cx="2704087" cy="1424171"/>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81343" y="3300662"/>
                <a:ext cx="304198" cy="182525"/>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6144210" y="5555252"/>
              <a:ext cx="1902994" cy="246221"/>
            </a:xfrm>
            <a:prstGeom prst="rect">
              <a:avLst/>
            </a:prstGeom>
            <a:noFill/>
          </p:spPr>
          <p:txBody>
            <a:bodyPr wrap="square" rtlCol="0">
              <a:spAutoFit/>
            </a:bodyPr>
            <a:lstStyle/>
            <a:p>
              <a:pPr algn="ctr" defTabSz="457200" eaLnBrk="1" fontAlgn="auto" hangingPunct="1">
                <a:spcBef>
                  <a:spcPts val="0"/>
                </a:spcBef>
                <a:spcAft>
                  <a:spcPts val="0"/>
                </a:spcAft>
              </a:pPr>
              <a:r>
                <a:rPr lang="en-US" sz="1000" i="1" dirty="0" smtClean="0">
                  <a:solidFill>
                    <a:srgbClr val="FFFFFF"/>
                  </a:solidFill>
                  <a:latin typeface="Cambria"/>
                  <a:ea typeface="ＭＳ Ｐゴシック" charset="-128"/>
                  <a:cs typeface="Cambria"/>
                </a:rPr>
                <a:t>3–9 October 2011</a:t>
              </a:r>
              <a:endParaRPr lang="en-US" sz="1000" i="1" dirty="0">
                <a:solidFill>
                  <a:srgbClr val="FFFFFF"/>
                </a:solidFill>
                <a:latin typeface="Cambria"/>
                <a:ea typeface="ＭＳ Ｐゴシック" charset="-128"/>
                <a:cs typeface="Cambria"/>
              </a:endParaRPr>
            </a:p>
          </p:txBody>
        </p:sp>
        <p:sp>
          <p:nvSpPr>
            <p:cNvPr id="13" name="Rectangle 12"/>
            <p:cNvSpPr/>
            <p:nvPr/>
          </p:nvSpPr>
          <p:spPr>
            <a:xfrm>
              <a:off x="2784573" y="1512679"/>
              <a:ext cx="1202267" cy="334629"/>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grpSp>
      <p:pic>
        <p:nvPicPr>
          <p:cNvPr id="16" name="Picture 15" descr="acquarius_2011161_lrg"/>
          <p:cNvPicPr>
            <a:picLocks noChangeAspect="1" noChangeArrowheads="1"/>
          </p:cNvPicPr>
          <p:nvPr/>
        </p:nvPicPr>
        <p:blipFill>
          <a:blip r:embed="rId5" cstate="print"/>
          <a:srcRect t="5000" r="12500" b="6786"/>
          <a:stretch>
            <a:fillRect/>
          </a:stretch>
        </p:blipFill>
        <p:spPr bwMode="auto">
          <a:xfrm>
            <a:off x="15178" y="1661160"/>
            <a:ext cx="1600262" cy="3093720"/>
          </a:xfrm>
          <a:prstGeom prst="rect">
            <a:avLst/>
          </a:prstGeom>
          <a:noFill/>
          <a:ln w="9525">
            <a:noFill/>
            <a:miter lim="800000"/>
            <a:headEnd/>
            <a:tailEnd/>
          </a:ln>
        </p:spPr>
      </p:pic>
    </p:spTree>
    <p:extLst>
      <p:ext uri="{BB962C8B-B14F-4D97-AF65-F5344CB8AC3E}">
        <p14:creationId xmlns="" xmlns:p14="http://schemas.microsoft.com/office/powerpoint/2010/main" val="873672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1" descr="C:\gleason_files\desktop_files\JG_desktop\NPP_talks\NPP Photo EMI &amp; TVac\NPP_cris integration release.jpg"/>
          <p:cNvPicPr>
            <a:picLocks noChangeAspect="1" noChangeArrowheads="1"/>
          </p:cNvPicPr>
          <p:nvPr/>
        </p:nvPicPr>
        <p:blipFill>
          <a:blip r:embed="rId3" cstate="print"/>
          <a:srcRect/>
          <a:stretch>
            <a:fillRect/>
          </a:stretch>
        </p:blipFill>
        <p:spPr bwMode="auto">
          <a:xfrm>
            <a:off x="6759575" y="4797425"/>
            <a:ext cx="2384425" cy="1563688"/>
          </a:xfrm>
          <a:prstGeom prst="rect">
            <a:avLst/>
          </a:prstGeom>
          <a:noFill/>
          <a:ln w="9525">
            <a:noFill/>
            <a:miter lim="800000"/>
            <a:headEnd/>
            <a:tailEnd/>
          </a:ln>
        </p:spPr>
      </p:pic>
      <p:pic>
        <p:nvPicPr>
          <p:cNvPr id="6147" name="Picture 68"/>
          <p:cNvPicPr>
            <a:picLocks noChangeArrowheads="1"/>
          </p:cNvPicPr>
          <p:nvPr/>
        </p:nvPicPr>
        <p:blipFill>
          <a:blip r:embed="rId4" cstate="print"/>
          <a:srcRect/>
          <a:stretch>
            <a:fillRect/>
          </a:stretch>
        </p:blipFill>
        <p:spPr bwMode="auto">
          <a:xfrm>
            <a:off x="8001000" y="0"/>
            <a:ext cx="1143000" cy="990600"/>
          </a:xfrm>
          <a:prstGeom prst="rect">
            <a:avLst/>
          </a:prstGeom>
          <a:noFill/>
          <a:ln w="9525">
            <a:noFill/>
            <a:miter lim="800000"/>
            <a:headEnd/>
            <a:tailEnd/>
          </a:ln>
        </p:spPr>
      </p:pic>
      <p:sp>
        <p:nvSpPr>
          <p:cNvPr id="6148" name="Rectangle 15"/>
          <p:cNvSpPr>
            <a:spLocks noChangeArrowheads="1"/>
          </p:cNvSpPr>
          <p:nvPr/>
        </p:nvSpPr>
        <p:spPr bwMode="auto">
          <a:xfrm>
            <a:off x="123825" y="1038225"/>
            <a:ext cx="209550" cy="428625"/>
          </a:xfrm>
          <a:prstGeom prst="rect">
            <a:avLst/>
          </a:prstGeom>
          <a:noFill/>
          <a:ln w="12700">
            <a:noFill/>
            <a:miter lim="800000"/>
            <a:headEnd/>
            <a:tailEnd/>
          </a:ln>
        </p:spPr>
        <p:txBody>
          <a:bodyPr wrap="none" anchor="ctr"/>
          <a:lstStyle/>
          <a:p>
            <a:pPr algn="ctr"/>
            <a:endParaRPr lang="en-US" sz="2800" b="1">
              <a:solidFill>
                <a:srgbClr val="000000"/>
              </a:solidFill>
              <a:ea typeface="ＭＳ Ｐゴシック" charset="-128"/>
            </a:endParaRPr>
          </a:p>
        </p:txBody>
      </p:sp>
      <p:sp>
        <p:nvSpPr>
          <p:cNvPr id="6149" name="Rectangle 16"/>
          <p:cNvSpPr>
            <a:spLocks noChangeArrowheads="1"/>
          </p:cNvSpPr>
          <p:nvPr/>
        </p:nvSpPr>
        <p:spPr bwMode="auto">
          <a:xfrm>
            <a:off x="200025" y="1395413"/>
            <a:ext cx="209550" cy="428625"/>
          </a:xfrm>
          <a:prstGeom prst="rect">
            <a:avLst/>
          </a:prstGeom>
          <a:noFill/>
          <a:ln w="12700">
            <a:noFill/>
            <a:miter lim="800000"/>
            <a:headEnd/>
            <a:tailEnd/>
          </a:ln>
        </p:spPr>
        <p:txBody>
          <a:bodyPr wrap="none" anchor="ctr"/>
          <a:lstStyle/>
          <a:p>
            <a:pPr algn="ctr"/>
            <a:endParaRPr lang="en-US" sz="2800" b="1">
              <a:solidFill>
                <a:srgbClr val="000000"/>
              </a:solidFill>
              <a:ea typeface="ＭＳ Ｐゴシック" charset="-128"/>
            </a:endParaRPr>
          </a:p>
        </p:txBody>
      </p:sp>
      <p:sp>
        <p:nvSpPr>
          <p:cNvPr id="6150" name="Rectangle 17"/>
          <p:cNvSpPr>
            <a:spLocks noChangeArrowheads="1"/>
          </p:cNvSpPr>
          <p:nvPr/>
        </p:nvSpPr>
        <p:spPr bwMode="auto">
          <a:xfrm>
            <a:off x="200025" y="966788"/>
            <a:ext cx="209550" cy="428625"/>
          </a:xfrm>
          <a:prstGeom prst="rect">
            <a:avLst/>
          </a:prstGeom>
          <a:noFill/>
          <a:ln w="12700">
            <a:noFill/>
            <a:miter lim="800000"/>
            <a:headEnd/>
            <a:tailEnd/>
          </a:ln>
        </p:spPr>
        <p:txBody>
          <a:bodyPr wrap="none" anchor="ctr"/>
          <a:lstStyle/>
          <a:p>
            <a:pPr algn="ctr"/>
            <a:endParaRPr lang="en-US" sz="2800" b="1">
              <a:solidFill>
                <a:srgbClr val="000000"/>
              </a:solidFill>
              <a:ea typeface="ＭＳ Ｐゴシック" charset="-128"/>
            </a:endParaRPr>
          </a:p>
        </p:txBody>
      </p:sp>
      <p:sp>
        <p:nvSpPr>
          <p:cNvPr id="6151" name="Rectangle 18"/>
          <p:cNvSpPr>
            <a:spLocks noChangeArrowheads="1"/>
          </p:cNvSpPr>
          <p:nvPr/>
        </p:nvSpPr>
        <p:spPr bwMode="auto">
          <a:xfrm>
            <a:off x="200025" y="966788"/>
            <a:ext cx="209550" cy="428625"/>
          </a:xfrm>
          <a:prstGeom prst="rect">
            <a:avLst/>
          </a:prstGeom>
          <a:noFill/>
          <a:ln w="12700">
            <a:noFill/>
            <a:miter lim="800000"/>
            <a:headEnd/>
            <a:tailEnd/>
          </a:ln>
        </p:spPr>
        <p:txBody>
          <a:bodyPr wrap="none" anchor="ctr"/>
          <a:lstStyle/>
          <a:p>
            <a:pPr algn="ctr"/>
            <a:endParaRPr lang="en-US" sz="2800" b="1">
              <a:solidFill>
                <a:srgbClr val="000000"/>
              </a:solidFill>
              <a:ea typeface="ＭＳ Ｐゴシック" charset="-128"/>
            </a:endParaRPr>
          </a:p>
        </p:txBody>
      </p:sp>
      <p:sp>
        <p:nvSpPr>
          <p:cNvPr id="6152" name="Rectangle 22"/>
          <p:cNvSpPr>
            <a:spLocks noChangeArrowheads="1"/>
          </p:cNvSpPr>
          <p:nvPr/>
        </p:nvSpPr>
        <p:spPr bwMode="auto">
          <a:xfrm>
            <a:off x="1371600" y="1219200"/>
            <a:ext cx="206375" cy="428625"/>
          </a:xfrm>
          <a:prstGeom prst="rect">
            <a:avLst/>
          </a:prstGeom>
          <a:noFill/>
          <a:ln w="12700">
            <a:noFill/>
            <a:miter lim="800000"/>
            <a:headEnd/>
            <a:tailEnd/>
          </a:ln>
        </p:spPr>
        <p:txBody>
          <a:bodyPr wrap="none" anchor="ctr"/>
          <a:lstStyle/>
          <a:p>
            <a:pPr algn="ctr"/>
            <a:endParaRPr lang="en-US" sz="2800" b="1">
              <a:solidFill>
                <a:srgbClr val="000000"/>
              </a:solidFill>
              <a:ea typeface="ＭＳ Ｐゴシック" charset="-128"/>
            </a:endParaRPr>
          </a:p>
        </p:txBody>
      </p:sp>
      <p:sp>
        <p:nvSpPr>
          <p:cNvPr id="6153" name="Rectangle 23"/>
          <p:cNvSpPr>
            <a:spLocks noChangeArrowheads="1"/>
          </p:cNvSpPr>
          <p:nvPr/>
        </p:nvSpPr>
        <p:spPr bwMode="auto">
          <a:xfrm>
            <a:off x="608013" y="1133475"/>
            <a:ext cx="206375" cy="428625"/>
          </a:xfrm>
          <a:prstGeom prst="rect">
            <a:avLst/>
          </a:prstGeom>
          <a:noFill/>
          <a:ln w="12700">
            <a:noFill/>
            <a:miter lim="800000"/>
            <a:headEnd/>
            <a:tailEnd/>
          </a:ln>
        </p:spPr>
        <p:txBody>
          <a:bodyPr wrap="none" anchor="ctr"/>
          <a:lstStyle/>
          <a:p>
            <a:pPr algn="ctr"/>
            <a:endParaRPr lang="en-US" sz="2800" b="1">
              <a:solidFill>
                <a:srgbClr val="000000"/>
              </a:solidFill>
              <a:ea typeface="ＭＳ Ｐゴシック" charset="-128"/>
            </a:endParaRPr>
          </a:p>
        </p:txBody>
      </p:sp>
      <p:sp>
        <p:nvSpPr>
          <p:cNvPr id="6154" name="Text Box 24"/>
          <p:cNvSpPr txBox="1">
            <a:spLocks noChangeArrowheads="1"/>
          </p:cNvSpPr>
          <p:nvPr/>
        </p:nvSpPr>
        <p:spPr bwMode="auto">
          <a:xfrm>
            <a:off x="76200" y="990600"/>
            <a:ext cx="4572000" cy="2006600"/>
          </a:xfrm>
          <a:prstGeom prst="rect">
            <a:avLst/>
          </a:prstGeom>
          <a:noFill/>
          <a:ln w="12700">
            <a:noFill/>
            <a:miter lim="800000"/>
            <a:headEnd/>
            <a:tailEnd/>
          </a:ln>
        </p:spPr>
        <p:txBody>
          <a:bodyPr>
            <a:spAutoFit/>
          </a:bodyPr>
          <a:lstStyle/>
          <a:p>
            <a:pPr algn="ctr">
              <a:spcBef>
                <a:spcPct val="50000"/>
              </a:spcBef>
              <a:tabLst>
                <a:tab pos="4233863" algn="r"/>
              </a:tabLst>
            </a:pPr>
            <a:r>
              <a:rPr lang="en-US" sz="1600" b="1" dirty="0" err="1" smtClean="0">
                <a:solidFill>
                  <a:srgbClr val="000000"/>
                </a:solidFill>
                <a:ea typeface="ＭＳ Ｐゴシック" charset="-128"/>
              </a:rPr>
              <a:t>Suomi</a:t>
            </a:r>
            <a:r>
              <a:rPr lang="en-US" sz="1600" b="1" dirty="0" smtClean="0">
                <a:solidFill>
                  <a:srgbClr val="000000"/>
                </a:solidFill>
                <a:ea typeface="ＭＳ Ｐゴシック" charset="-128"/>
              </a:rPr>
              <a:t> NPP </a:t>
            </a:r>
            <a:r>
              <a:rPr lang="en-US" sz="1600" b="1" dirty="0">
                <a:solidFill>
                  <a:srgbClr val="000000"/>
                </a:solidFill>
                <a:ea typeface="ＭＳ Ｐゴシック" charset="-128"/>
              </a:rPr>
              <a:t>provides critical data continuity for Earth science research and risk reduction for JPSS instruments, algorithms, ground system, and archive.</a:t>
            </a:r>
          </a:p>
          <a:p>
            <a:pPr algn="ctr">
              <a:tabLst>
                <a:tab pos="4233863" algn="r"/>
              </a:tabLst>
            </a:pPr>
            <a:endParaRPr lang="en-US" sz="900" b="1" dirty="0">
              <a:solidFill>
                <a:srgbClr val="000000"/>
              </a:solidFill>
              <a:ea typeface="ＭＳ Ｐゴシック" charset="-128"/>
            </a:endParaRPr>
          </a:p>
          <a:p>
            <a:pPr algn="ctr">
              <a:lnSpc>
                <a:spcPct val="95000"/>
              </a:lnSpc>
              <a:tabLst>
                <a:tab pos="4233863" algn="r"/>
              </a:tabLst>
            </a:pPr>
            <a:endParaRPr lang="en-US" sz="900" b="1" dirty="0">
              <a:solidFill>
                <a:srgbClr val="000000"/>
              </a:solidFill>
              <a:ea typeface="ＭＳ Ｐゴシック" charset="-128"/>
              <a:cs typeface="Arial" charset="0"/>
            </a:endParaRPr>
          </a:p>
          <a:p>
            <a:pPr algn="ctr">
              <a:lnSpc>
                <a:spcPct val="95000"/>
              </a:lnSpc>
              <a:buFont typeface="Arial" charset="0"/>
              <a:buChar char="•"/>
              <a:tabLst>
                <a:tab pos="4233863" algn="r"/>
              </a:tabLst>
            </a:pPr>
            <a:endParaRPr lang="en-US" sz="900" b="1" dirty="0">
              <a:solidFill>
                <a:srgbClr val="000000"/>
              </a:solidFill>
              <a:ea typeface="ＭＳ Ｐゴシック" charset="-128"/>
              <a:cs typeface="Arial" charset="0"/>
            </a:endParaRPr>
          </a:p>
          <a:p>
            <a:pPr algn="ctr">
              <a:lnSpc>
                <a:spcPct val="95000"/>
              </a:lnSpc>
              <a:buFont typeface="Arial" charset="0"/>
              <a:buChar char="•"/>
              <a:tabLst>
                <a:tab pos="4233863" algn="r"/>
              </a:tabLst>
            </a:pPr>
            <a:endParaRPr lang="en-US" sz="900" b="1" dirty="0">
              <a:solidFill>
                <a:srgbClr val="000000"/>
              </a:solidFill>
              <a:ea typeface="ＭＳ Ｐゴシック" charset="-128"/>
              <a:cs typeface="Arial" charset="0"/>
            </a:endParaRPr>
          </a:p>
          <a:p>
            <a:pPr algn="ctr">
              <a:lnSpc>
                <a:spcPct val="95000"/>
              </a:lnSpc>
              <a:tabLst>
                <a:tab pos="4233863" algn="r"/>
              </a:tabLst>
            </a:pPr>
            <a:r>
              <a:rPr lang="en-US" sz="900" b="1" dirty="0">
                <a:solidFill>
                  <a:srgbClr val="000000"/>
                </a:solidFill>
                <a:ea typeface="ＭＳ Ｐゴシック" charset="-128"/>
                <a:cs typeface="Arial" charset="0"/>
              </a:rPr>
              <a:t>	</a:t>
            </a:r>
            <a:endParaRPr lang="en-US" sz="800" b="1" dirty="0">
              <a:solidFill>
                <a:srgbClr val="000000"/>
              </a:solidFill>
              <a:ea typeface="ＭＳ Ｐゴシック" charset="-128"/>
              <a:cs typeface="Arial" charset="0"/>
            </a:endParaRPr>
          </a:p>
          <a:p>
            <a:pPr algn="just">
              <a:lnSpc>
                <a:spcPct val="95000"/>
              </a:lnSpc>
              <a:buFontTx/>
              <a:buChar char="•"/>
              <a:tabLst>
                <a:tab pos="4233863" algn="r"/>
              </a:tabLst>
            </a:pPr>
            <a:endParaRPr lang="en-US" sz="900" b="1" dirty="0">
              <a:solidFill>
                <a:srgbClr val="000000"/>
              </a:solidFill>
              <a:ea typeface="ＭＳ Ｐゴシック" charset="-128"/>
              <a:cs typeface="Arial" charset="0"/>
            </a:endParaRPr>
          </a:p>
          <a:p>
            <a:pPr algn="just">
              <a:lnSpc>
                <a:spcPct val="95000"/>
              </a:lnSpc>
              <a:buFontTx/>
              <a:buChar char="•"/>
              <a:tabLst>
                <a:tab pos="4233863" algn="r"/>
              </a:tabLst>
            </a:pPr>
            <a:endParaRPr lang="en-US" sz="900" b="1" dirty="0">
              <a:solidFill>
                <a:srgbClr val="000000"/>
              </a:solidFill>
              <a:ea typeface="ＭＳ Ｐゴシック" charset="-128"/>
              <a:cs typeface="Arial" charset="0"/>
            </a:endParaRPr>
          </a:p>
        </p:txBody>
      </p:sp>
      <p:sp>
        <p:nvSpPr>
          <p:cNvPr id="6155" name="Line 25"/>
          <p:cNvSpPr>
            <a:spLocks noChangeShapeType="1"/>
          </p:cNvSpPr>
          <p:nvPr/>
        </p:nvSpPr>
        <p:spPr bwMode="auto">
          <a:xfrm>
            <a:off x="4572000" y="914400"/>
            <a:ext cx="0" cy="5943600"/>
          </a:xfrm>
          <a:prstGeom prst="line">
            <a:avLst/>
          </a:prstGeom>
          <a:noFill/>
          <a:ln w="12700">
            <a:solidFill>
              <a:schemeClr val="tx1"/>
            </a:solidFill>
            <a:round/>
            <a:headEnd/>
            <a:tailEnd/>
          </a:ln>
        </p:spPr>
        <p:txBody>
          <a:bodyPr/>
          <a:lstStyle/>
          <a:p>
            <a:pPr algn="ctr"/>
            <a:endParaRPr lang="en-US" sz="2800" b="1">
              <a:solidFill>
                <a:srgbClr val="000000"/>
              </a:solidFill>
              <a:ea typeface="ＭＳ Ｐゴシック" charset="-128"/>
            </a:endParaRPr>
          </a:p>
        </p:txBody>
      </p:sp>
      <p:sp>
        <p:nvSpPr>
          <p:cNvPr id="6156" name="Text Box 27"/>
          <p:cNvSpPr txBox="1">
            <a:spLocks noChangeArrowheads="1"/>
          </p:cNvSpPr>
          <p:nvPr/>
        </p:nvSpPr>
        <p:spPr bwMode="auto">
          <a:xfrm>
            <a:off x="0" y="4543425"/>
            <a:ext cx="4572000" cy="741363"/>
          </a:xfrm>
          <a:prstGeom prst="rect">
            <a:avLst/>
          </a:prstGeom>
          <a:noFill/>
          <a:ln w="12700">
            <a:noFill/>
            <a:miter lim="800000"/>
            <a:headEnd/>
            <a:tailEnd/>
          </a:ln>
        </p:spPr>
        <p:txBody>
          <a:bodyPr>
            <a:spAutoFit/>
          </a:bodyPr>
          <a:lstStyle/>
          <a:p>
            <a:pPr marL="177800" indent="-177800" algn="ctr">
              <a:tabLst>
                <a:tab pos="457200" algn="l"/>
                <a:tab pos="4173538" algn="r"/>
              </a:tabLst>
            </a:pPr>
            <a:r>
              <a:rPr lang="en-US" sz="1600" b="1" u="sng">
                <a:solidFill>
                  <a:srgbClr val="000000"/>
                </a:solidFill>
                <a:ea typeface="ＭＳ Ｐゴシック" charset="-128"/>
              </a:rPr>
              <a:t>Anticipated Benefits</a:t>
            </a:r>
            <a:endParaRPr lang="en-US" sz="900" b="1">
              <a:solidFill>
                <a:srgbClr val="000000"/>
              </a:solidFill>
              <a:ea typeface="ＭＳ Ｐゴシック" charset="-128"/>
            </a:endParaRPr>
          </a:p>
          <a:p>
            <a:pPr marL="177800" indent="-177800" algn="ctr">
              <a:buFont typeface="Arial" charset="0"/>
              <a:buChar char="•"/>
              <a:tabLst>
                <a:tab pos="457200" algn="l"/>
                <a:tab pos="4173538" algn="r"/>
              </a:tabLst>
            </a:pPr>
            <a:endParaRPr lang="en-US" sz="900" b="1">
              <a:solidFill>
                <a:srgbClr val="000000"/>
              </a:solidFill>
              <a:ea typeface="ＭＳ Ｐゴシック" charset="-128"/>
            </a:endParaRPr>
          </a:p>
          <a:p>
            <a:pPr marL="177800" indent="-177800" algn="ctr">
              <a:lnSpc>
                <a:spcPct val="95000"/>
              </a:lnSpc>
              <a:tabLst>
                <a:tab pos="457200" algn="l"/>
                <a:tab pos="4173538" algn="r"/>
              </a:tabLst>
            </a:pPr>
            <a:endParaRPr lang="en-US" sz="900" b="1">
              <a:solidFill>
                <a:srgbClr val="000000"/>
              </a:solidFill>
              <a:ea typeface="ＭＳ Ｐゴシック" charset="-128"/>
            </a:endParaRPr>
          </a:p>
          <a:p>
            <a:pPr marL="177800" indent="-177800" algn="ctr">
              <a:lnSpc>
                <a:spcPct val="95000"/>
              </a:lnSpc>
              <a:buFont typeface="Arial" charset="0"/>
              <a:buChar char="•"/>
              <a:tabLst>
                <a:tab pos="457200" algn="l"/>
                <a:tab pos="4173538" algn="r"/>
              </a:tabLst>
            </a:pPr>
            <a:endParaRPr lang="en-US" sz="900" b="1">
              <a:solidFill>
                <a:srgbClr val="000000"/>
              </a:solidFill>
              <a:ea typeface="ＭＳ Ｐゴシック" charset="-128"/>
            </a:endParaRPr>
          </a:p>
        </p:txBody>
      </p:sp>
      <p:sp>
        <p:nvSpPr>
          <p:cNvPr id="6157" name="Text Box 30"/>
          <p:cNvSpPr txBox="1">
            <a:spLocks noChangeArrowheads="1"/>
          </p:cNvSpPr>
          <p:nvPr/>
        </p:nvSpPr>
        <p:spPr bwMode="auto">
          <a:xfrm>
            <a:off x="4572000" y="990600"/>
            <a:ext cx="4572000" cy="452438"/>
          </a:xfrm>
          <a:prstGeom prst="rect">
            <a:avLst/>
          </a:prstGeom>
          <a:noFill/>
          <a:ln w="12700">
            <a:noFill/>
            <a:prstDash val="dash"/>
            <a:miter lim="800000"/>
            <a:headEnd/>
            <a:tailEnd/>
          </a:ln>
        </p:spPr>
        <p:txBody>
          <a:bodyPr>
            <a:spAutoFit/>
          </a:bodyPr>
          <a:lstStyle/>
          <a:p>
            <a:pPr marL="120650" indent="-120650" algn="ctr">
              <a:lnSpc>
                <a:spcPct val="90000"/>
              </a:lnSpc>
              <a:tabLst>
                <a:tab pos="4229100" algn="r"/>
              </a:tabLst>
            </a:pPr>
            <a:r>
              <a:rPr lang="en-US" sz="1600" b="1" u="sng">
                <a:solidFill>
                  <a:srgbClr val="000000"/>
                </a:solidFill>
                <a:ea typeface="ＭＳ Ｐゴシック" charset="-128"/>
              </a:rPr>
              <a:t>NPP Instruments</a:t>
            </a:r>
          </a:p>
          <a:p>
            <a:pPr marL="120650" indent="-120650" algn="ctr">
              <a:buFont typeface="Arial" charset="0"/>
              <a:buChar char="•"/>
              <a:tabLst>
                <a:tab pos="4229100" algn="r"/>
              </a:tabLst>
            </a:pPr>
            <a:endParaRPr lang="en-US" sz="900" b="1">
              <a:solidFill>
                <a:srgbClr val="000000"/>
              </a:solidFill>
              <a:ea typeface="ＭＳ Ｐゴシック" charset="-128"/>
            </a:endParaRPr>
          </a:p>
        </p:txBody>
      </p:sp>
      <p:sp>
        <p:nvSpPr>
          <p:cNvPr id="6158" name="Line 26"/>
          <p:cNvSpPr>
            <a:spLocks noChangeShapeType="1"/>
          </p:cNvSpPr>
          <p:nvPr/>
        </p:nvSpPr>
        <p:spPr bwMode="auto">
          <a:xfrm>
            <a:off x="0" y="4522788"/>
            <a:ext cx="4572000" cy="0"/>
          </a:xfrm>
          <a:prstGeom prst="line">
            <a:avLst/>
          </a:prstGeom>
          <a:noFill/>
          <a:ln w="12700">
            <a:solidFill>
              <a:schemeClr val="tx1"/>
            </a:solidFill>
            <a:round/>
            <a:headEnd/>
            <a:tailEnd/>
          </a:ln>
        </p:spPr>
        <p:txBody>
          <a:bodyPr/>
          <a:lstStyle/>
          <a:p>
            <a:pPr algn="ctr"/>
            <a:endParaRPr lang="en-US" sz="2800" b="1">
              <a:solidFill>
                <a:srgbClr val="000000"/>
              </a:solidFill>
              <a:ea typeface="ＭＳ Ｐゴシック" charset="-128"/>
            </a:endParaRPr>
          </a:p>
        </p:txBody>
      </p:sp>
      <p:sp>
        <p:nvSpPr>
          <p:cNvPr id="6159" name="Rectangle 15"/>
          <p:cNvSpPr>
            <a:spLocks noChangeArrowheads="1"/>
          </p:cNvSpPr>
          <p:nvPr/>
        </p:nvSpPr>
        <p:spPr bwMode="auto">
          <a:xfrm>
            <a:off x="0" y="3656013"/>
            <a:ext cx="4572000" cy="230187"/>
          </a:xfrm>
          <a:prstGeom prst="rect">
            <a:avLst/>
          </a:prstGeom>
          <a:noFill/>
          <a:ln w="9525">
            <a:noFill/>
            <a:miter lim="800000"/>
            <a:headEnd/>
            <a:tailEnd/>
          </a:ln>
        </p:spPr>
        <p:txBody>
          <a:bodyPr>
            <a:spAutoFit/>
          </a:bodyPr>
          <a:lstStyle/>
          <a:p>
            <a:pPr marL="120650" indent="-120650" algn="ctr">
              <a:buFont typeface="Arial" charset="0"/>
              <a:buChar char="•"/>
              <a:tabLst>
                <a:tab pos="4229100" algn="r"/>
              </a:tabLst>
            </a:pPr>
            <a:endParaRPr lang="en-US" sz="900" b="1" i="1">
              <a:solidFill>
                <a:srgbClr val="000000"/>
              </a:solidFill>
              <a:ea typeface="ＭＳ Ｐゴシック" charset="-128"/>
            </a:endParaRPr>
          </a:p>
        </p:txBody>
      </p:sp>
      <p:pic>
        <p:nvPicPr>
          <p:cNvPr id="6160" name="Picture 7"/>
          <p:cNvPicPr>
            <a:picLocks noChangeAspect="1" noChangeArrowheads="1"/>
          </p:cNvPicPr>
          <p:nvPr/>
        </p:nvPicPr>
        <p:blipFill>
          <a:blip r:embed="rId5" cstate="print"/>
          <a:srcRect/>
          <a:stretch>
            <a:fillRect/>
          </a:stretch>
        </p:blipFill>
        <p:spPr bwMode="auto">
          <a:xfrm>
            <a:off x="23813" y="14288"/>
            <a:ext cx="876300" cy="860425"/>
          </a:xfrm>
          <a:prstGeom prst="rect">
            <a:avLst/>
          </a:prstGeom>
          <a:noFill/>
          <a:ln w="9525">
            <a:noFill/>
            <a:miter lim="800000"/>
            <a:headEnd/>
            <a:tailEnd/>
          </a:ln>
        </p:spPr>
      </p:pic>
      <p:sp>
        <p:nvSpPr>
          <p:cNvPr id="6161" name="TextBox 20"/>
          <p:cNvSpPr txBox="1">
            <a:spLocks noChangeArrowheads="1"/>
          </p:cNvSpPr>
          <p:nvPr/>
        </p:nvSpPr>
        <p:spPr bwMode="auto">
          <a:xfrm>
            <a:off x="2133600" y="101600"/>
            <a:ext cx="5334000" cy="584200"/>
          </a:xfrm>
          <a:prstGeom prst="rect">
            <a:avLst/>
          </a:prstGeom>
          <a:noFill/>
          <a:ln w="9525">
            <a:noFill/>
            <a:miter lim="800000"/>
            <a:headEnd/>
            <a:tailEnd/>
          </a:ln>
        </p:spPr>
        <p:txBody>
          <a:bodyPr>
            <a:spAutoFit/>
          </a:bodyPr>
          <a:lstStyle/>
          <a:p>
            <a:pPr algn="ctr"/>
            <a:r>
              <a:rPr lang="en-US" sz="3200" b="1" dirty="0" err="1" smtClean="0">
                <a:solidFill>
                  <a:srgbClr val="000000"/>
                </a:solidFill>
                <a:ea typeface="ＭＳ Ｐゴシック" charset="-128"/>
              </a:rPr>
              <a:t>Suomi</a:t>
            </a:r>
            <a:r>
              <a:rPr lang="en-US" sz="3200" b="1" dirty="0" smtClean="0">
                <a:solidFill>
                  <a:srgbClr val="000000"/>
                </a:solidFill>
                <a:ea typeface="ＭＳ Ｐゴシック" charset="-128"/>
              </a:rPr>
              <a:t> NPP </a:t>
            </a:r>
            <a:r>
              <a:rPr lang="en-US" sz="3200" b="1" dirty="0">
                <a:solidFill>
                  <a:srgbClr val="000000"/>
                </a:solidFill>
                <a:ea typeface="ＭＳ Ｐゴシック" charset="-128"/>
              </a:rPr>
              <a:t>Mission</a:t>
            </a:r>
          </a:p>
        </p:txBody>
      </p:sp>
      <p:sp>
        <p:nvSpPr>
          <p:cNvPr id="24" name="TextBox 23"/>
          <p:cNvSpPr txBox="1"/>
          <p:nvPr/>
        </p:nvSpPr>
        <p:spPr>
          <a:xfrm>
            <a:off x="4648200" y="1184275"/>
            <a:ext cx="4495800" cy="2492375"/>
          </a:xfrm>
          <a:prstGeom prst="rect">
            <a:avLst/>
          </a:prstGeom>
          <a:noFill/>
        </p:spPr>
        <p:txBody>
          <a:bodyPr>
            <a:spAutoFit/>
          </a:bodyPr>
          <a:lstStyle/>
          <a:p>
            <a:pPr>
              <a:buClr>
                <a:srgbClr val="0066CC"/>
              </a:buClr>
              <a:buSzPct val="90000"/>
              <a:buFont typeface="Arial" pitchFamily="34" charset="0"/>
              <a:buNone/>
              <a:defRPr/>
            </a:pPr>
            <a:endParaRPr lang="en-US" sz="800" b="1" dirty="0">
              <a:solidFill>
                <a:srgbClr val="000000"/>
              </a:solidFill>
              <a:latin typeface="Arial" pitchFamily="34" charset="0"/>
              <a:ea typeface="ＭＳ Ｐゴシック" charset="-128"/>
            </a:endParaRPr>
          </a:p>
          <a:p>
            <a:pPr marL="111125" indent="-111125">
              <a:buClr>
                <a:srgbClr val="0000FF"/>
              </a:buClr>
              <a:buSzPct val="125000"/>
              <a:buFont typeface="Arial" pitchFamily="34" charset="0"/>
              <a:buChar char="•"/>
              <a:defRPr/>
            </a:pPr>
            <a:r>
              <a:rPr lang="en-US" sz="1400" b="1" dirty="0">
                <a:solidFill>
                  <a:srgbClr val="000000"/>
                </a:solidFill>
                <a:latin typeface="Arial" pitchFamily="34" charset="0"/>
                <a:ea typeface="ＭＳ Ｐゴシック" charset="-128"/>
              </a:rPr>
              <a:t> Visible Infrared Imaging Radiometer Suite (VIIRS)</a:t>
            </a:r>
          </a:p>
          <a:p>
            <a:pPr marL="111125" indent="-111125">
              <a:buClr>
                <a:srgbClr val="0000FF"/>
              </a:buClr>
              <a:buSzPct val="125000"/>
              <a:buFont typeface="Arial" pitchFamily="34" charset="0"/>
              <a:buChar char="•"/>
              <a:defRPr/>
            </a:pPr>
            <a:r>
              <a:rPr lang="en-US" sz="1400" b="1" dirty="0">
                <a:solidFill>
                  <a:srgbClr val="000000"/>
                </a:solidFill>
                <a:latin typeface="Arial" pitchFamily="34" charset="0"/>
                <a:ea typeface="ＭＳ Ｐゴシック" charset="-128"/>
              </a:rPr>
              <a:t> Cross-track Infrared Sounder (</a:t>
            </a:r>
            <a:r>
              <a:rPr lang="en-US" sz="1400" b="1" dirty="0" err="1">
                <a:solidFill>
                  <a:srgbClr val="000000"/>
                </a:solidFill>
                <a:latin typeface="Arial" pitchFamily="34" charset="0"/>
                <a:ea typeface="ＭＳ Ｐゴシック" charset="-128"/>
              </a:rPr>
              <a:t>CrIS</a:t>
            </a:r>
            <a:r>
              <a:rPr lang="en-US" sz="1400" b="1" dirty="0">
                <a:solidFill>
                  <a:srgbClr val="000000"/>
                </a:solidFill>
                <a:latin typeface="Arial" pitchFamily="34" charset="0"/>
                <a:ea typeface="ＭＳ Ｐゴシック" charset="-128"/>
              </a:rPr>
              <a:t>)</a:t>
            </a:r>
          </a:p>
          <a:p>
            <a:pPr marL="111125" indent="-111125">
              <a:buClr>
                <a:srgbClr val="0000FF"/>
              </a:buClr>
              <a:buSzPct val="125000"/>
              <a:buFont typeface="Arial" pitchFamily="34" charset="0"/>
              <a:buChar char="•"/>
              <a:defRPr/>
            </a:pPr>
            <a:r>
              <a:rPr lang="en-US" sz="1400" b="1" dirty="0">
                <a:solidFill>
                  <a:srgbClr val="000000"/>
                </a:solidFill>
                <a:latin typeface="Arial" pitchFamily="34" charset="0"/>
                <a:ea typeface="ＭＳ Ｐゴシック" charset="-128"/>
              </a:rPr>
              <a:t> Advanced Technology Microwave Sounder (ATMS)</a:t>
            </a:r>
          </a:p>
          <a:p>
            <a:pPr marL="111125" indent="-111125">
              <a:buClr>
                <a:srgbClr val="0000FF"/>
              </a:buClr>
              <a:buSzPct val="125000"/>
              <a:buFont typeface="Arial" pitchFamily="34" charset="0"/>
              <a:buChar char="•"/>
              <a:defRPr/>
            </a:pPr>
            <a:r>
              <a:rPr lang="en-US" sz="1400" b="1" dirty="0">
                <a:solidFill>
                  <a:srgbClr val="000000"/>
                </a:solidFill>
                <a:latin typeface="Arial" pitchFamily="34" charset="0"/>
                <a:ea typeface="ＭＳ Ｐゴシック" charset="-128"/>
              </a:rPr>
              <a:t> Ozone Mapping and Profiler Suite (OMPS)</a:t>
            </a:r>
          </a:p>
          <a:p>
            <a:pPr marL="111125" indent="-111125">
              <a:buClr>
                <a:srgbClr val="0000FF"/>
              </a:buClr>
              <a:buSzPct val="125000"/>
              <a:buFont typeface="Arial" pitchFamily="34" charset="0"/>
              <a:buChar char="•"/>
              <a:defRPr/>
            </a:pPr>
            <a:r>
              <a:rPr lang="en-US" sz="1400" b="1" dirty="0">
                <a:solidFill>
                  <a:srgbClr val="000000"/>
                </a:solidFill>
                <a:latin typeface="Arial" pitchFamily="34" charset="0"/>
                <a:ea typeface="ＭＳ Ｐゴシック" charset="-128"/>
              </a:rPr>
              <a:t> Clouds and the Earth's Radiant Energy System (CERES)</a:t>
            </a:r>
          </a:p>
          <a:p>
            <a:pPr>
              <a:buClr>
                <a:srgbClr val="666666"/>
              </a:buClr>
              <a:buSzPct val="100000"/>
              <a:defRPr/>
            </a:pPr>
            <a:endParaRPr lang="en-US" sz="800" b="1" dirty="0">
              <a:solidFill>
                <a:srgbClr val="000000"/>
              </a:solidFill>
              <a:latin typeface="Arial" pitchFamily="34" charset="0"/>
              <a:ea typeface="ＭＳ Ｐゴシック" charset="-128"/>
            </a:endParaRPr>
          </a:p>
          <a:p>
            <a:pPr>
              <a:buClr>
                <a:srgbClr val="666666"/>
              </a:buClr>
              <a:buSzPct val="100000"/>
              <a:defRPr/>
            </a:pPr>
            <a:r>
              <a:rPr lang="en-US" sz="1200" b="1" dirty="0">
                <a:solidFill>
                  <a:srgbClr val="000000"/>
                </a:solidFill>
                <a:latin typeface="Arial" pitchFamily="34" charset="0"/>
                <a:ea typeface="ＭＳ Ｐゴシック" charset="-128"/>
                <a:sym typeface="Wingdings" pitchFamily="2" charset="2"/>
              </a:rPr>
              <a:t> </a:t>
            </a:r>
            <a:r>
              <a:rPr lang="en-US" sz="1200" b="1" dirty="0">
                <a:solidFill>
                  <a:srgbClr val="000000"/>
                </a:solidFill>
                <a:latin typeface="Arial" pitchFamily="34" charset="0"/>
                <a:ea typeface="ＭＳ Ｐゴシック" charset="-128"/>
              </a:rPr>
              <a:t>Only CERES has flown in space before, the four other instruments are new designs.</a:t>
            </a:r>
          </a:p>
          <a:p>
            <a:pPr>
              <a:defRPr/>
            </a:pPr>
            <a:endParaRPr lang="en-US" sz="1400" b="1" dirty="0">
              <a:solidFill>
                <a:srgbClr val="000000"/>
              </a:solidFill>
              <a:latin typeface="Arial" pitchFamily="34" charset="0"/>
              <a:ea typeface="ＭＳ Ｐゴシック" charset="-128"/>
            </a:endParaRPr>
          </a:p>
        </p:txBody>
      </p:sp>
      <p:sp>
        <p:nvSpPr>
          <p:cNvPr id="6163" name="TextBox 24"/>
          <p:cNvSpPr txBox="1">
            <a:spLocks noChangeArrowheads="1"/>
          </p:cNvSpPr>
          <p:nvPr/>
        </p:nvSpPr>
        <p:spPr bwMode="auto">
          <a:xfrm>
            <a:off x="0" y="4816475"/>
            <a:ext cx="4572000" cy="2032000"/>
          </a:xfrm>
          <a:prstGeom prst="rect">
            <a:avLst/>
          </a:prstGeom>
          <a:noFill/>
          <a:ln w="9525">
            <a:noFill/>
            <a:miter lim="800000"/>
            <a:headEnd/>
            <a:tailEnd/>
          </a:ln>
        </p:spPr>
        <p:txBody>
          <a:bodyPr>
            <a:spAutoFit/>
          </a:bodyPr>
          <a:lstStyle/>
          <a:p>
            <a:pPr marL="111125" indent="-111125">
              <a:buClr>
                <a:srgbClr val="0066CC"/>
              </a:buClr>
              <a:buSzPct val="90000"/>
              <a:buFont typeface="Arial" charset="0"/>
              <a:buChar char="•"/>
            </a:pPr>
            <a:r>
              <a:rPr lang="en-US" sz="1400" b="1">
                <a:solidFill>
                  <a:srgbClr val="000000"/>
                </a:solidFill>
                <a:ea typeface="ＭＳ Ｐゴシック" charset="-128"/>
              </a:rPr>
              <a:t>Tracking Climate Changes – </a:t>
            </a:r>
            <a:r>
              <a:rPr lang="en-US" sz="1400" b="1" i="1">
                <a:solidFill>
                  <a:srgbClr val="000000"/>
                </a:solidFill>
                <a:ea typeface="ＭＳ Ｐゴシック" charset="-128"/>
              </a:rPr>
              <a:t>measurements to understand climate and the health of our planet</a:t>
            </a:r>
          </a:p>
          <a:p>
            <a:pPr marL="111125" indent="-111125">
              <a:buClr>
                <a:srgbClr val="0066CC"/>
              </a:buClr>
              <a:buSzPct val="90000"/>
              <a:buFont typeface="Arial" charset="0"/>
              <a:buChar char="•"/>
            </a:pPr>
            <a:r>
              <a:rPr lang="en-US" sz="1400" b="1">
                <a:solidFill>
                  <a:srgbClr val="000000"/>
                </a:solidFill>
                <a:ea typeface="ＭＳ Ｐゴシック" charset="-128"/>
              </a:rPr>
              <a:t>A Vigilant Eye on Ozone – </a:t>
            </a:r>
            <a:r>
              <a:rPr lang="en-US" sz="1400" b="1" i="1">
                <a:solidFill>
                  <a:srgbClr val="000000"/>
                </a:solidFill>
                <a:ea typeface="ＭＳ Ｐゴシック" charset="-128"/>
              </a:rPr>
              <a:t>daily measurements to assess recovery of the ozone layer</a:t>
            </a:r>
          </a:p>
          <a:p>
            <a:pPr marL="111125" indent="-111125">
              <a:buClr>
                <a:srgbClr val="0066CC"/>
              </a:buClr>
              <a:buSzPct val="90000"/>
              <a:buFont typeface="Arial" charset="0"/>
              <a:buChar char="•"/>
            </a:pPr>
            <a:r>
              <a:rPr lang="en-US" sz="1400" b="1">
                <a:solidFill>
                  <a:srgbClr val="000000"/>
                </a:solidFill>
                <a:ea typeface="ＭＳ Ｐゴシック" charset="-128"/>
              </a:rPr>
              <a:t>A Sentinel When Disaster Strikes – </a:t>
            </a:r>
            <a:r>
              <a:rPr lang="en-US" sz="1400" b="1" i="1">
                <a:solidFill>
                  <a:srgbClr val="000000"/>
                </a:solidFill>
                <a:ea typeface="ＭＳ Ｐゴシック" charset="-128"/>
              </a:rPr>
              <a:t>wildfires, volcanic eruptions, snowstorms, droughts, floods,  hurricanes</a:t>
            </a:r>
          </a:p>
          <a:p>
            <a:pPr marL="111125" indent="-111125">
              <a:buClr>
                <a:srgbClr val="0066CC"/>
              </a:buClr>
              <a:buSzPct val="90000"/>
              <a:buFont typeface="Arial" charset="0"/>
              <a:buChar char="•"/>
            </a:pPr>
            <a:r>
              <a:rPr lang="en-US" sz="1400" b="1">
                <a:solidFill>
                  <a:srgbClr val="000000"/>
                </a:solidFill>
                <a:ea typeface="ＭＳ Ｐゴシック" charset="-128"/>
              </a:rPr>
              <a:t>Watching the Weather – </a:t>
            </a:r>
            <a:r>
              <a:rPr lang="en-US" sz="1400" b="1" i="1">
                <a:solidFill>
                  <a:srgbClr val="000000"/>
                </a:solidFill>
                <a:ea typeface="ＭＳ Ｐゴシック" charset="-128"/>
              </a:rPr>
              <a:t>soundings of atmospheric temperature and moisture, cloud cover</a:t>
            </a:r>
          </a:p>
        </p:txBody>
      </p:sp>
      <p:sp>
        <p:nvSpPr>
          <p:cNvPr id="6164" name="TextBox 25"/>
          <p:cNvSpPr txBox="1">
            <a:spLocks noChangeArrowheads="1"/>
          </p:cNvSpPr>
          <p:nvPr/>
        </p:nvSpPr>
        <p:spPr bwMode="auto">
          <a:xfrm>
            <a:off x="2411413" y="3290888"/>
            <a:ext cx="1744662" cy="954087"/>
          </a:xfrm>
          <a:prstGeom prst="rect">
            <a:avLst/>
          </a:prstGeom>
          <a:noFill/>
          <a:ln w="19050">
            <a:solidFill>
              <a:srgbClr val="0000FF"/>
            </a:solidFill>
            <a:miter lim="800000"/>
            <a:headEnd/>
            <a:tailEnd/>
          </a:ln>
        </p:spPr>
        <p:txBody>
          <a:bodyPr>
            <a:spAutoFit/>
          </a:bodyPr>
          <a:lstStyle/>
          <a:p>
            <a:pPr marL="0" lvl="1" algn="ctr"/>
            <a:r>
              <a:rPr lang="en-US" sz="1400" b="1">
                <a:solidFill>
                  <a:srgbClr val="000000"/>
                </a:solidFill>
                <a:ea typeface="ＭＳ Ｐゴシック" charset="-128"/>
                <a:cs typeface="Arial" charset="0"/>
              </a:rPr>
              <a:t> HIRS </a:t>
            </a:r>
            <a:r>
              <a:rPr lang="en-US" sz="1400" b="1">
                <a:solidFill>
                  <a:srgbClr val="000000"/>
                </a:solidFill>
                <a:ea typeface="ＭＳ Ｐゴシック" charset="-128"/>
                <a:sym typeface="Wingdings" pitchFamily="2" charset="2"/>
              </a:rPr>
              <a:t></a:t>
            </a:r>
            <a:r>
              <a:rPr lang="en-US" sz="1400" b="1">
                <a:solidFill>
                  <a:srgbClr val="000000"/>
                </a:solidFill>
                <a:ea typeface="ＭＳ Ｐゴシック" charset="-128"/>
                <a:cs typeface="Arial" charset="0"/>
              </a:rPr>
              <a:t> CrIS</a:t>
            </a:r>
          </a:p>
          <a:p>
            <a:pPr marL="0" lvl="1" algn="ctr"/>
            <a:r>
              <a:rPr lang="en-US" sz="1400" b="1">
                <a:solidFill>
                  <a:srgbClr val="000000"/>
                </a:solidFill>
                <a:ea typeface="ＭＳ Ｐゴシック" charset="-128"/>
                <a:cs typeface="Arial" charset="0"/>
              </a:rPr>
              <a:t>  AMSU </a:t>
            </a:r>
            <a:r>
              <a:rPr lang="en-US" sz="1400" b="1">
                <a:solidFill>
                  <a:srgbClr val="000000"/>
                </a:solidFill>
                <a:ea typeface="ＭＳ Ｐゴシック" charset="-128"/>
                <a:sym typeface="Wingdings" pitchFamily="2" charset="2"/>
              </a:rPr>
              <a:t></a:t>
            </a:r>
            <a:r>
              <a:rPr lang="en-US" sz="1400" b="1">
                <a:solidFill>
                  <a:srgbClr val="000000"/>
                </a:solidFill>
                <a:ea typeface="ＭＳ Ｐゴシック" charset="-128"/>
                <a:cs typeface="Arial" charset="0"/>
              </a:rPr>
              <a:t> ATMS</a:t>
            </a:r>
          </a:p>
          <a:p>
            <a:pPr marL="0" lvl="1" algn="ctr"/>
            <a:r>
              <a:rPr lang="en-US" sz="1400" b="1">
                <a:solidFill>
                  <a:srgbClr val="000000"/>
                </a:solidFill>
                <a:ea typeface="ＭＳ Ｐゴシック" charset="-128"/>
                <a:cs typeface="Arial" charset="0"/>
              </a:rPr>
              <a:t>AVHRR </a:t>
            </a:r>
            <a:r>
              <a:rPr lang="en-US" sz="1400" b="1">
                <a:solidFill>
                  <a:srgbClr val="000000"/>
                </a:solidFill>
                <a:ea typeface="ＭＳ Ｐゴシック" charset="-128"/>
                <a:sym typeface="Wingdings" pitchFamily="2" charset="2"/>
              </a:rPr>
              <a:t></a:t>
            </a:r>
            <a:r>
              <a:rPr lang="en-US" sz="1400" b="1">
                <a:solidFill>
                  <a:srgbClr val="000000"/>
                </a:solidFill>
                <a:ea typeface="ＭＳ Ｐゴシック" charset="-128"/>
                <a:cs typeface="Arial" charset="0"/>
              </a:rPr>
              <a:t> VIIRS</a:t>
            </a:r>
          </a:p>
          <a:p>
            <a:pPr marL="0" lvl="1" algn="ctr"/>
            <a:r>
              <a:rPr lang="en-US" sz="1400" b="1">
                <a:solidFill>
                  <a:srgbClr val="000000"/>
                </a:solidFill>
                <a:ea typeface="ＭＳ Ｐゴシック" charset="-128"/>
                <a:cs typeface="Arial" charset="0"/>
              </a:rPr>
              <a:t> SBUV2 </a:t>
            </a:r>
            <a:r>
              <a:rPr lang="en-US" sz="1400" b="1">
                <a:solidFill>
                  <a:srgbClr val="000000"/>
                </a:solidFill>
                <a:ea typeface="ＭＳ Ｐゴシック" charset="-128"/>
                <a:sym typeface="Wingdings" pitchFamily="2" charset="2"/>
              </a:rPr>
              <a:t></a:t>
            </a:r>
            <a:r>
              <a:rPr lang="en-US" sz="1400" b="1">
                <a:solidFill>
                  <a:srgbClr val="000000"/>
                </a:solidFill>
                <a:ea typeface="ＭＳ Ｐゴシック" charset="-128"/>
                <a:cs typeface="Arial" charset="0"/>
              </a:rPr>
              <a:t> OMPS</a:t>
            </a:r>
          </a:p>
        </p:txBody>
      </p:sp>
      <p:sp>
        <p:nvSpPr>
          <p:cNvPr id="6165" name="TextBox 26"/>
          <p:cNvSpPr txBox="1">
            <a:spLocks noChangeArrowheads="1"/>
          </p:cNvSpPr>
          <p:nvPr/>
        </p:nvSpPr>
        <p:spPr bwMode="auto">
          <a:xfrm>
            <a:off x="111125" y="3263900"/>
            <a:ext cx="2181225" cy="1168400"/>
          </a:xfrm>
          <a:prstGeom prst="rect">
            <a:avLst/>
          </a:prstGeom>
          <a:noFill/>
          <a:ln w="19050">
            <a:solidFill>
              <a:srgbClr val="0000FF"/>
            </a:solidFill>
            <a:miter lim="800000"/>
            <a:headEnd/>
            <a:tailEnd/>
          </a:ln>
        </p:spPr>
        <p:txBody>
          <a:bodyPr>
            <a:spAutoFit/>
          </a:bodyPr>
          <a:lstStyle/>
          <a:p>
            <a:pPr marL="0" lvl="1" algn="ctr"/>
            <a:r>
              <a:rPr lang="en-US" sz="1400" b="1">
                <a:solidFill>
                  <a:srgbClr val="000000"/>
                </a:solidFill>
                <a:ea typeface="ＭＳ Ｐゴシック" charset="-128"/>
                <a:cs typeface="Arial" charset="0"/>
              </a:rPr>
              <a:t> AIRS </a:t>
            </a:r>
            <a:r>
              <a:rPr lang="en-US" sz="1400" b="1">
                <a:solidFill>
                  <a:srgbClr val="000000"/>
                </a:solidFill>
                <a:ea typeface="ＭＳ Ｐゴシック" charset="-128"/>
                <a:sym typeface="Wingdings" pitchFamily="2" charset="2"/>
              </a:rPr>
              <a:t></a:t>
            </a:r>
            <a:r>
              <a:rPr lang="en-US" sz="1400" b="1">
                <a:solidFill>
                  <a:srgbClr val="000000"/>
                </a:solidFill>
                <a:ea typeface="ＭＳ Ｐゴシック" charset="-128"/>
                <a:cs typeface="Arial" charset="0"/>
              </a:rPr>
              <a:t> CrIS</a:t>
            </a:r>
          </a:p>
          <a:p>
            <a:pPr marL="0" lvl="1" algn="ctr"/>
            <a:r>
              <a:rPr lang="en-US" sz="1400" b="1">
                <a:solidFill>
                  <a:srgbClr val="000000"/>
                </a:solidFill>
                <a:ea typeface="ＭＳ Ｐゴシック" charset="-128"/>
                <a:cs typeface="Arial" charset="0"/>
              </a:rPr>
              <a:t>  AMSU </a:t>
            </a:r>
            <a:r>
              <a:rPr lang="en-US" sz="1400" b="1">
                <a:solidFill>
                  <a:srgbClr val="000000"/>
                </a:solidFill>
                <a:ea typeface="ＭＳ Ｐゴシック" charset="-128"/>
                <a:sym typeface="Wingdings" pitchFamily="2" charset="2"/>
              </a:rPr>
              <a:t></a:t>
            </a:r>
            <a:r>
              <a:rPr lang="en-US" sz="1400" b="1">
                <a:solidFill>
                  <a:srgbClr val="000000"/>
                </a:solidFill>
                <a:ea typeface="ＭＳ Ｐゴシック" charset="-128"/>
                <a:cs typeface="Arial" charset="0"/>
              </a:rPr>
              <a:t> ATMS</a:t>
            </a:r>
          </a:p>
          <a:p>
            <a:pPr marL="0" lvl="1" algn="ctr"/>
            <a:r>
              <a:rPr lang="en-US" sz="1400" b="1">
                <a:solidFill>
                  <a:srgbClr val="000000"/>
                </a:solidFill>
                <a:ea typeface="ＭＳ Ｐゴシック" charset="-128"/>
                <a:cs typeface="Arial" charset="0"/>
              </a:rPr>
              <a:t>MODIS </a:t>
            </a:r>
            <a:r>
              <a:rPr lang="en-US" sz="1400" b="1">
                <a:solidFill>
                  <a:srgbClr val="000000"/>
                </a:solidFill>
                <a:ea typeface="ＭＳ Ｐゴシック" charset="-128"/>
                <a:sym typeface="Wingdings" pitchFamily="2" charset="2"/>
              </a:rPr>
              <a:t></a:t>
            </a:r>
            <a:r>
              <a:rPr lang="en-US" sz="1400" b="1">
                <a:solidFill>
                  <a:srgbClr val="000000"/>
                </a:solidFill>
                <a:ea typeface="ＭＳ Ｐゴシック" charset="-128"/>
                <a:cs typeface="Arial" charset="0"/>
              </a:rPr>
              <a:t> VIIRS</a:t>
            </a:r>
          </a:p>
          <a:p>
            <a:pPr marL="0" lvl="1" algn="ctr"/>
            <a:r>
              <a:rPr lang="en-US" sz="1400" b="1">
                <a:solidFill>
                  <a:srgbClr val="000000"/>
                </a:solidFill>
                <a:ea typeface="ＭＳ Ｐゴシック" charset="-128"/>
                <a:cs typeface="Arial" charset="0"/>
              </a:rPr>
              <a:t>      OMI </a:t>
            </a:r>
            <a:r>
              <a:rPr lang="en-US" sz="1400" b="1">
                <a:solidFill>
                  <a:srgbClr val="000000"/>
                </a:solidFill>
                <a:ea typeface="ＭＳ Ｐゴシック" charset="-128"/>
                <a:sym typeface="Wingdings" pitchFamily="2" charset="2"/>
              </a:rPr>
              <a:t></a:t>
            </a:r>
            <a:r>
              <a:rPr lang="en-US" sz="1400" b="1">
                <a:solidFill>
                  <a:srgbClr val="000000"/>
                </a:solidFill>
                <a:ea typeface="ＭＳ Ｐゴシック" charset="-128"/>
                <a:cs typeface="Arial" charset="0"/>
              </a:rPr>
              <a:t> OMPS</a:t>
            </a:r>
          </a:p>
          <a:p>
            <a:pPr marL="0" lvl="1" algn="ctr"/>
            <a:r>
              <a:rPr lang="en-US" sz="1400" b="1">
                <a:solidFill>
                  <a:srgbClr val="000000"/>
                </a:solidFill>
                <a:ea typeface="ＭＳ Ｐゴシック" charset="-128"/>
                <a:cs typeface="Arial" charset="0"/>
              </a:rPr>
              <a:t>  CERES </a:t>
            </a:r>
            <a:r>
              <a:rPr lang="en-US" sz="1400" b="1">
                <a:solidFill>
                  <a:srgbClr val="000000"/>
                </a:solidFill>
                <a:ea typeface="ＭＳ Ｐゴシック" charset="-128"/>
                <a:sym typeface="Wingdings" pitchFamily="2" charset="2"/>
              </a:rPr>
              <a:t></a:t>
            </a:r>
            <a:r>
              <a:rPr lang="en-US" sz="1400" b="1">
                <a:solidFill>
                  <a:srgbClr val="000000"/>
                </a:solidFill>
                <a:ea typeface="ＭＳ Ｐゴシック" charset="-128"/>
                <a:cs typeface="Arial" charset="0"/>
              </a:rPr>
              <a:t> CERES</a:t>
            </a:r>
          </a:p>
        </p:txBody>
      </p:sp>
      <p:sp>
        <p:nvSpPr>
          <p:cNvPr id="6166" name="TextBox 27"/>
          <p:cNvSpPr txBox="1">
            <a:spLocks noChangeArrowheads="1"/>
          </p:cNvSpPr>
          <p:nvPr/>
        </p:nvSpPr>
        <p:spPr bwMode="auto">
          <a:xfrm>
            <a:off x="76200" y="2262188"/>
            <a:ext cx="4419600" cy="830997"/>
          </a:xfrm>
          <a:prstGeom prst="rect">
            <a:avLst/>
          </a:prstGeom>
          <a:noFill/>
          <a:ln w="9525">
            <a:noFill/>
            <a:miter lim="800000"/>
            <a:headEnd/>
            <a:tailEnd/>
          </a:ln>
        </p:spPr>
        <p:txBody>
          <a:bodyPr>
            <a:spAutoFit/>
          </a:bodyPr>
          <a:lstStyle/>
          <a:p>
            <a:pPr algn="ctr"/>
            <a:r>
              <a:rPr lang="en-US" sz="1600" b="1" dirty="0" err="1" smtClean="0">
                <a:solidFill>
                  <a:srgbClr val="000000"/>
                </a:solidFill>
                <a:ea typeface="ＭＳ Ｐゴシック" charset="-128"/>
              </a:rPr>
              <a:t>Suomi</a:t>
            </a:r>
            <a:r>
              <a:rPr lang="en-US" sz="1600" b="1" dirty="0" smtClean="0">
                <a:solidFill>
                  <a:srgbClr val="000000"/>
                </a:solidFill>
                <a:ea typeface="ＭＳ Ｐゴシック" charset="-128"/>
              </a:rPr>
              <a:t> NPP </a:t>
            </a:r>
            <a:r>
              <a:rPr lang="en-US" sz="1600" b="1" dirty="0">
                <a:solidFill>
                  <a:srgbClr val="000000"/>
                </a:solidFill>
                <a:ea typeface="ＭＳ Ｐゴシック" charset="-128"/>
              </a:rPr>
              <a:t>will continue essential climate, weather, and environmental data from polar orbit:</a:t>
            </a:r>
          </a:p>
        </p:txBody>
      </p:sp>
      <p:sp>
        <p:nvSpPr>
          <p:cNvPr id="6167" name="Rectangle 28"/>
          <p:cNvSpPr>
            <a:spLocks noChangeArrowheads="1"/>
          </p:cNvSpPr>
          <p:nvPr/>
        </p:nvSpPr>
        <p:spPr bwMode="auto">
          <a:xfrm>
            <a:off x="5284788" y="6400800"/>
            <a:ext cx="3097212" cy="338138"/>
          </a:xfrm>
          <a:prstGeom prst="rect">
            <a:avLst/>
          </a:prstGeom>
          <a:solidFill>
            <a:srgbClr val="B9B9FF"/>
          </a:solidFill>
          <a:ln w="9525">
            <a:noFill/>
            <a:miter lim="800000"/>
            <a:headEnd/>
            <a:tailEnd/>
          </a:ln>
        </p:spPr>
        <p:txBody>
          <a:bodyPr>
            <a:spAutoFit/>
          </a:bodyPr>
          <a:lstStyle/>
          <a:p>
            <a:pPr algn="ctr">
              <a:spcBef>
                <a:spcPct val="20000"/>
              </a:spcBef>
            </a:pPr>
            <a:r>
              <a:rPr lang="en-US" sz="1600" b="1">
                <a:solidFill>
                  <a:srgbClr val="000000"/>
                </a:solidFill>
                <a:ea typeface="ＭＳ Ｐゴシック" charset="-128"/>
              </a:rPr>
              <a:t>Launched : October 28, 2011</a:t>
            </a:r>
          </a:p>
        </p:txBody>
      </p:sp>
      <p:sp>
        <p:nvSpPr>
          <p:cNvPr id="6168" name="Line 26"/>
          <p:cNvSpPr>
            <a:spLocks noChangeShapeType="1"/>
          </p:cNvSpPr>
          <p:nvPr/>
        </p:nvSpPr>
        <p:spPr bwMode="auto">
          <a:xfrm>
            <a:off x="0" y="2133600"/>
            <a:ext cx="4572000" cy="0"/>
          </a:xfrm>
          <a:prstGeom prst="line">
            <a:avLst/>
          </a:prstGeom>
          <a:noFill/>
          <a:ln w="12700">
            <a:solidFill>
              <a:schemeClr val="tx1"/>
            </a:solidFill>
            <a:round/>
            <a:headEnd/>
            <a:tailEnd/>
          </a:ln>
        </p:spPr>
        <p:txBody>
          <a:bodyPr/>
          <a:lstStyle/>
          <a:p>
            <a:pPr algn="ctr"/>
            <a:endParaRPr lang="en-US" sz="2800" b="1">
              <a:solidFill>
                <a:srgbClr val="000000"/>
              </a:solidFill>
              <a:ea typeface="ＭＳ Ｐゴシック" charset="-128"/>
            </a:endParaRPr>
          </a:p>
        </p:txBody>
      </p:sp>
      <p:sp>
        <p:nvSpPr>
          <p:cNvPr id="6169" name="TextBox 30"/>
          <p:cNvSpPr txBox="1">
            <a:spLocks noChangeArrowheads="1"/>
          </p:cNvSpPr>
          <p:nvPr/>
        </p:nvSpPr>
        <p:spPr bwMode="auto">
          <a:xfrm>
            <a:off x="887413" y="2986088"/>
            <a:ext cx="838200" cy="307975"/>
          </a:xfrm>
          <a:prstGeom prst="rect">
            <a:avLst/>
          </a:prstGeom>
          <a:noFill/>
          <a:ln w="9525">
            <a:noFill/>
            <a:miter lim="800000"/>
            <a:headEnd/>
            <a:tailEnd/>
          </a:ln>
        </p:spPr>
        <p:txBody>
          <a:bodyPr>
            <a:spAutoFit/>
          </a:bodyPr>
          <a:lstStyle/>
          <a:p>
            <a:pPr algn="ctr"/>
            <a:r>
              <a:rPr lang="en-US" sz="1400" b="1">
                <a:solidFill>
                  <a:srgbClr val="000000"/>
                </a:solidFill>
                <a:ea typeface="ＭＳ Ｐゴシック" charset="-128"/>
              </a:rPr>
              <a:t>NASA</a:t>
            </a:r>
          </a:p>
        </p:txBody>
      </p:sp>
      <p:sp>
        <p:nvSpPr>
          <p:cNvPr id="6170" name="TextBox 31"/>
          <p:cNvSpPr txBox="1">
            <a:spLocks noChangeArrowheads="1"/>
          </p:cNvSpPr>
          <p:nvPr/>
        </p:nvSpPr>
        <p:spPr bwMode="auto">
          <a:xfrm>
            <a:off x="2868613" y="2986088"/>
            <a:ext cx="838200" cy="307975"/>
          </a:xfrm>
          <a:prstGeom prst="rect">
            <a:avLst/>
          </a:prstGeom>
          <a:noFill/>
          <a:ln w="9525">
            <a:noFill/>
            <a:miter lim="800000"/>
            <a:headEnd/>
            <a:tailEnd/>
          </a:ln>
        </p:spPr>
        <p:txBody>
          <a:bodyPr>
            <a:spAutoFit/>
          </a:bodyPr>
          <a:lstStyle/>
          <a:p>
            <a:pPr algn="ctr"/>
            <a:r>
              <a:rPr lang="en-US" sz="1400" b="1">
                <a:solidFill>
                  <a:srgbClr val="000000"/>
                </a:solidFill>
                <a:ea typeface="ＭＳ Ｐゴシック" charset="-128"/>
              </a:rPr>
              <a:t>NOAA</a:t>
            </a:r>
          </a:p>
        </p:txBody>
      </p:sp>
      <p:cxnSp>
        <p:nvCxnSpPr>
          <p:cNvPr id="33" name="Straight Connector 32"/>
          <p:cNvCxnSpPr/>
          <p:nvPr/>
        </p:nvCxnSpPr>
        <p:spPr>
          <a:xfrm>
            <a:off x="0" y="914400"/>
            <a:ext cx="9144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172" name="Picture 27" descr="npplaunch.jpg"/>
          <p:cNvPicPr>
            <a:picLocks noChangeAspect="1"/>
          </p:cNvPicPr>
          <p:nvPr/>
        </p:nvPicPr>
        <p:blipFill>
          <a:blip r:embed="rId6" cstate="print"/>
          <a:srcRect/>
          <a:stretch>
            <a:fillRect/>
          </a:stretch>
        </p:blipFill>
        <p:spPr bwMode="auto">
          <a:xfrm>
            <a:off x="4586288" y="3381375"/>
            <a:ext cx="2913062" cy="1938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77825" y="111125"/>
            <a:ext cx="8229600" cy="673100"/>
          </a:xfrm>
        </p:spPr>
        <p:txBody>
          <a:bodyPr/>
          <a:lstStyle/>
          <a:p>
            <a:r>
              <a:rPr lang="en-US" dirty="0" err="1" smtClean="0">
                <a:ea typeface="ヒラギノ角ゴ Pro W3" charset="-128"/>
              </a:rPr>
              <a:t>Suomi</a:t>
            </a:r>
            <a:r>
              <a:rPr lang="en-US" dirty="0" smtClean="0">
                <a:ea typeface="ヒラギノ角ゴ Pro W3" charset="-128"/>
              </a:rPr>
              <a:t> – NPP Products</a:t>
            </a:r>
          </a:p>
        </p:txBody>
      </p:sp>
      <p:sp>
        <p:nvSpPr>
          <p:cNvPr id="32771"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pPr eaLnBrk="1" hangingPunct="1"/>
            <a:fld id="{4824AA8E-9525-43B8-8740-B8700DAB44B8}" type="slidenum">
              <a:rPr lang="en-US" sz="2400">
                <a:solidFill>
                  <a:srgbClr val="000000"/>
                </a:solidFill>
                <a:latin typeface="Arial" pitchFamily="34" charset="0"/>
                <a:ea typeface="ヒラギノ角ゴ Pro W3" charset="-128"/>
              </a:rPr>
              <a:pPr eaLnBrk="1" hangingPunct="1"/>
              <a:t>6</a:t>
            </a:fld>
            <a:endParaRPr lang="en-US" sz="2400">
              <a:solidFill>
                <a:srgbClr val="000000"/>
              </a:solidFill>
              <a:latin typeface="Arial" pitchFamily="34" charset="0"/>
              <a:ea typeface="ヒラギノ角ゴ Pro W3" charset="-128"/>
            </a:endParaRPr>
          </a:p>
        </p:txBody>
      </p:sp>
      <p:pic>
        <p:nvPicPr>
          <p:cNvPr id="32772" name="Picture 4" descr="ccast_900rad_20120120_a.png"/>
          <p:cNvPicPr>
            <a:picLocks noChangeAspect="1"/>
          </p:cNvPicPr>
          <p:nvPr/>
        </p:nvPicPr>
        <p:blipFill>
          <a:blip r:embed="rId3" cstate="print"/>
          <a:srcRect/>
          <a:stretch>
            <a:fillRect/>
          </a:stretch>
        </p:blipFill>
        <p:spPr bwMode="auto">
          <a:xfrm>
            <a:off x="3067050" y="1408113"/>
            <a:ext cx="2874963" cy="2159000"/>
          </a:xfrm>
          <a:prstGeom prst="rect">
            <a:avLst/>
          </a:prstGeom>
          <a:noFill/>
          <a:ln w="9525">
            <a:noFill/>
            <a:miter lim="800000"/>
            <a:headEnd/>
            <a:tailEnd/>
          </a:ln>
        </p:spPr>
      </p:pic>
      <p:sp>
        <p:nvSpPr>
          <p:cNvPr id="32773" name="Rectangle 5"/>
          <p:cNvSpPr>
            <a:spLocks noChangeArrowheads="1"/>
          </p:cNvSpPr>
          <p:nvPr/>
        </p:nvSpPr>
        <p:spPr bwMode="auto">
          <a:xfrm>
            <a:off x="3276600" y="1143000"/>
            <a:ext cx="2338388" cy="276225"/>
          </a:xfrm>
          <a:prstGeom prst="rect">
            <a:avLst/>
          </a:prstGeom>
          <a:solidFill>
            <a:srgbClr val="CCFFCC"/>
          </a:solidFill>
          <a:ln w="9525">
            <a:noFill/>
            <a:miter lim="800000"/>
            <a:headEnd/>
            <a:tailEnd/>
          </a:ln>
        </p:spPr>
        <p:txBody>
          <a:bodyPr>
            <a:spAutoFit/>
          </a:bodyPr>
          <a:lstStyle/>
          <a:p>
            <a:pPr algn="ctr" eaLnBrk="1" hangingPunct="1"/>
            <a:r>
              <a:rPr lang="en-US" sz="1200" b="1">
                <a:solidFill>
                  <a:srgbClr val="000000"/>
                </a:solidFill>
                <a:latin typeface="Arial" pitchFamily="34" charset="0"/>
                <a:ea typeface="ヒラギノ角ゴ Pro W3" charset="-128"/>
              </a:rPr>
              <a:t>CrIS</a:t>
            </a:r>
          </a:p>
        </p:txBody>
      </p:sp>
      <p:sp>
        <p:nvSpPr>
          <p:cNvPr id="32774" name="Rectangle 6"/>
          <p:cNvSpPr>
            <a:spLocks noChangeArrowheads="1"/>
          </p:cNvSpPr>
          <p:nvPr/>
        </p:nvSpPr>
        <p:spPr bwMode="auto">
          <a:xfrm>
            <a:off x="436563" y="1131888"/>
            <a:ext cx="2339975" cy="276225"/>
          </a:xfrm>
          <a:prstGeom prst="rect">
            <a:avLst/>
          </a:prstGeom>
          <a:solidFill>
            <a:srgbClr val="CCFFCC"/>
          </a:solidFill>
          <a:ln w="9525">
            <a:noFill/>
            <a:miter lim="800000"/>
            <a:headEnd/>
            <a:tailEnd/>
          </a:ln>
        </p:spPr>
        <p:txBody>
          <a:bodyPr>
            <a:spAutoFit/>
          </a:bodyPr>
          <a:lstStyle/>
          <a:p>
            <a:pPr algn="ctr" eaLnBrk="1" hangingPunct="1"/>
            <a:r>
              <a:rPr lang="en-US" sz="1200" b="1">
                <a:solidFill>
                  <a:srgbClr val="000000"/>
                </a:solidFill>
                <a:latin typeface="Arial" pitchFamily="34" charset="0"/>
                <a:ea typeface="ヒラギノ角ゴ Pro W3" charset="-128"/>
              </a:rPr>
              <a:t>ATMS </a:t>
            </a:r>
          </a:p>
        </p:txBody>
      </p:sp>
      <p:pic>
        <p:nvPicPr>
          <p:cNvPr id="32775" name="Picture 7" descr="602932main_ATMS_ch18.jpg"/>
          <p:cNvPicPr>
            <a:picLocks noChangeAspect="1"/>
          </p:cNvPicPr>
          <p:nvPr/>
        </p:nvPicPr>
        <p:blipFill>
          <a:blip r:embed="rId4" cstate="print"/>
          <a:srcRect/>
          <a:stretch>
            <a:fillRect/>
          </a:stretch>
        </p:blipFill>
        <p:spPr bwMode="auto">
          <a:xfrm>
            <a:off x="238125" y="1490663"/>
            <a:ext cx="2828925" cy="1949450"/>
          </a:xfrm>
          <a:prstGeom prst="rect">
            <a:avLst/>
          </a:prstGeom>
          <a:noFill/>
          <a:ln w="9525">
            <a:noFill/>
            <a:miter lim="800000"/>
            <a:headEnd/>
            <a:tailEnd/>
          </a:ln>
        </p:spPr>
      </p:pic>
      <p:pic>
        <p:nvPicPr>
          <p:cNvPr id="32776" name="Picture 9" descr="606076main_VIIRS_Swath.jpg"/>
          <p:cNvPicPr>
            <a:picLocks noChangeAspect="1"/>
          </p:cNvPicPr>
          <p:nvPr/>
        </p:nvPicPr>
        <p:blipFill>
          <a:blip r:embed="rId5" cstate="print"/>
          <a:srcRect/>
          <a:stretch>
            <a:fillRect/>
          </a:stretch>
        </p:blipFill>
        <p:spPr bwMode="auto">
          <a:xfrm>
            <a:off x="322263" y="3830638"/>
            <a:ext cx="1808162" cy="1795462"/>
          </a:xfrm>
          <a:prstGeom prst="rect">
            <a:avLst/>
          </a:prstGeom>
          <a:noFill/>
          <a:ln w="9525">
            <a:noFill/>
            <a:miter lim="800000"/>
            <a:headEnd/>
            <a:tailEnd/>
          </a:ln>
        </p:spPr>
      </p:pic>
      <p:pic>
        <p:nvPicPr>
          <p:cNvPr id="32777" name="Picture 3"/>
          <p:cNvPicPr>
            <a:picLocks noChangeAspect="1" noChangeArrowheads="1"/>
          </p:cNvPicPr>
          <p:nvPr/>
        </p:nvPicPr>
        <p:blipFill>
          <a:blip r:embed="rId6" cstate="print"/>
          <a:srcRect/>
          <a:stretch>
            <a:fillRect/>
          </a:stretch>
        </p:blipFill>
        <p:spPr bwMode="auto">
          <a:xfrm>
            <a:off x="319088" y="5637213"/>
            <a:ext cx="2470150" cy="1196975"/>
          </a:xfrm>
          <a:prstGeom prst="rect">
            <a:avLst/>
          </a:prstGeom>
          <a:noFill/>
          <a:ln w="9525">
            <a:noFill/>
            <a:miter lim="800000"/>
            <a:headEnd/>
            <a:tailEnd/>
          </a:ln>
        </p:spPr>
      </p:pic>
      <p:pic>
        <p:nvPicPr>
          <p:cNvPr id="32778" name="Picture 11" descr="Screen shot 2012-01-29 at 12.14.16 PM.png"/>
          <p:cNvPicPr>
            <a:picLocks noChangeAspect="1"/>
          </p:cNvPicPr>
          <p:nvPr/>
        </p:nvPicPr>
        <p:blipFill>
          <a:blip r:embed="rId7" cstate="print"/>
          <a:srcRect/>
          <a:stretch>
            <a:fillRect/>
          </a:stretch>
        </p:blipFill>
        <p:spPr bwMode="auto">
          <a:xfrm>
            <a:off x="5770563" y="5443538"/>
            <a:ext cx="3357562" cy="1382712"/>
          </a:xfrm>
          <a:prstGeom prst="rect">
            <a:avLst/>
          </a:prstGeom>
          <a:noFill/>
          <a:ln w="9525">
            <a:noFill/>
            <a:miter lim="800000"/>
            <a:headEnd/>
            <a:tailEnd/>
          </a:ln>
        </p:spPr>
      </p:pic>
      <p:sp>
        <p:nvSpPr>
          <p:cNvPr id="32779" name="Rectangle 12"/>
          <p:cNvSpPr>
            <a:spLocks noChangeArrowheads="1"/>
          </p:cNvSpPr>
          <p:nvPr/>
        </p:nvSpPr>
        <p:spPr bwMode="auto">
          <a:xfrm>
            <a:off x="334963" y="3505200"/>
            <a:ext cx="1785937" cy="277813"/>
          </a:xfrm>
          <a:prstGeom prst="rect">
            <a:avLst/>
          </a:prstGeom>
          <a:solidFill>
            <a:srgbClr val="CCFFCC"/>
          </a:solidFill>
          <a:ln w="9525">
            <a:noFill/>
            <a:miter lim="800000"/>
            <a:headEnd/>
            <a:tailEnd/>
          </a:ln>
        </p:spPr>
        <p:txBody>
          <a:bodyPr>
            <a:spAutoFit/>
          </a:bodyPr>
          <a:lstStyle/>
          <a:p>
            <a:pPr algn="ctr" eaLnBrk="1" hangingPunct="1"/>
            <a:r>
              <a:rPr lang="en-US" sz="1200" b="1">
                <a:solidFill>
                  <a:srgbClr val="000000"/>
                </a:solidFill>
                <a:latin typeface="Arial" pitchFamily="34" charset="0"/>
                <a:ea typeface="ヒラギノ角ゴ Pro W3" charset="-128"/>
              </a:rPr>
              <a:t>VIIRS 1</a:t>
            </a:r>
            <a:r>
              <a:rPr lang="en-US" sz="1200" b="1" baseline="30000">
                <a:solidFill>
                  <a:srgbClr val="000000"/>
                </a:solidFill>
                <a:latin typeface="Arial" pitchFamily="34" charset="0"/>
                <a:ea typeface="ヒラギノ角ゴ Pro W3" charset="-128"/>
              </a:rPr>
              <a:t>st</a:t>
            </a:r>
            <a:r>
              <a:rPr lang="en-US" sz="1200" b="1">
                <a:solidFill>
                  <a:srgbClr val="000000"/>
                </a:solidFill>
                <a:latin typeface="Arial" pitchFamily="34" charset="0"/>
                <a:ea typeface="ヒラギノ角ゴ Pro W3" charset="-128"/>
              </a:rPr>
              <a:t> Image</a:t>
            </a:r>
          </a:p>
        </p:txBody>
      </p:sp>
      <p:sp>
        <p:nvSpPr>
          <p:cNvPr id="32780" name="Rectangle 13"/>
          <p:cNvSpPr>
            <a:spLocks noChangeArrowheads="1"/>
          </p:cNvSpPr>
          <p:nvPr/>
        </p:nvSpPr>
        <p:spPr bwMode="auto">
          <a:xfrm>
            <a:off x="3070225" y="6513513"/>
            <a:ext cx="2339975" cy="276225"/>
          </a:xfrm>
          <a:prstGeom prst="rect">
            <a:avLst/>
          </a:prstGeom>
          <a:solidFill>
            <a:srgbClr val="CCFFCC"/>
          </a:solidFill>
          <a:ln w="9525">
            <a:noFill/>
            <a:miter lim="800000"/>
            <a:headEnd/>
            <a:tailEnd/>
          </a:ln>
        </p:spPr>
        <p:txBody>
          <a:bodyPr>
            <a:spAutoFit/>
          </a:bodyPr>
          <a:lstStyle/>
          <a:p>
            <a:pPr algn="ctr" eaLnBrk="1" hangingPunct="1"/>
            <a:r>
              <a:rPr lang="en-US" sz="1200" b="1">
                <a:solidFill>
                  <a:srgbClr val="000000"/>
                </a:solidFill>
                <a:latin typeface="Arial" pitchFamily="34" charset="0"/>
                <a:ea typeface="ヒラギノ角ゴ Pro W3" charset="-128"/>
              </a:rPr>
              <a:t>VIIRS Night, Visible &amp; Fires</a:t>
            </a:r>
          </a:p>
        </p:txBody>
      </p:sp>
      <p:pic>
        <p:nvPicPr>
          <p:cNvPr id="32781" name="Picture 14" descr="Blue_Marble_VIIRS_4Jan2012-web.jpg"/>
          <p:cNvPicPr>
            <a:picLocks noChangeAspect="1"/>
          </p:cNvPicPr>
          <p:nvPr/>
        </p:nvPicPr>
        <p:blipFill>
          <a:blip r:embed="rId8" cstate="print"/>
          <a:srcRect/>
          <a:stretch>
            <a:fillRect/>
          </a:stretch>
        </p:blipFill>
        <p:spPr bwMode="auto">
          <a:xfrm>
            <a:off x="2803525" y="3554413"/>
            <a:ext cx="2868613" cy="2868612"/>
          </a:xfrm>
          <a:prstGeom prst="rect">
            <a:avLst/>
          </a:prstGeom>
          <a:noFill/>
          <a:ln w="9525">
            <a:noFill/>
            <a:miter lim="800000"/>
            <a:headEnd/>
            <a:tailEnd/>
          </a:ln>
        </p:spPr>
      </p:pic>
      <p:sp>
        <p:nvSpPr>
          <p:cNvPr id="32782" name="Rectangle 15"/>
          <p:cNvSpPr>
            <a:spLocks noChangeArrowheads="1"/>
          </p:cNvSpPr>
          <p:nvPr/>
        </p:nvSpPr>
        <p:spPr bwMode="auto">
          <a:xfrm>
            <a:off x="6470650" y="3452813"/>
            <a:ext cx="2339975" cy="276225"/>
          </a:xfrm>
          <a:prstGeom prst="rect">
            <a:avLst/>
          </a:prstGeom>
          <a:solidFill>
            <a:srgbClr val="CCFFCC"/>
          </a:solidFill>
          <a:ln w="9525">
            <a:noFill/>
            <a:miter lim="800000"/>
            <a:headEnd/>
            <a:tailEnd/>
          </a:ln>
        </p:spPr>
        <p:txBody>
          <a:bodyPr>
            <a:spAutoFit/>
          </a:bodyPr>
          <a:lstStyle/>
          <a:p>
            <a:pPr algn="ctr" eaLnBrk="1" hangingPunct="1"/>
            <a:r>
              <a:rPr lang="en-US" sz="1200" b="1">
                <a:solidFill>
                  <a:srgbClr val="000000"/>
                </a:solidFill>
                <a:latin typeface="Arial" pitchFamily="34" charset="0"/>
                <a:ea typeface="ヒラギノ角ゴ Pro W3" charset="-128"/>
              </a:rPr>
              <a:t>CERES</a:t>
            </a:r>
          </a:p>
        </p:txBody>
      </p:sp>
      <p:sp>
        <p:nvSpPr>
          <p:cNvPr id="32783" name="Rectangle 8"/>
          <p:cNvSpPr>
            <a:spLocks noChangeArrowheads="1"/>
          </p:cNvSpPr>
          <p:nvPr/>
        </p:nvSpPr>
        <p:spPr bwMode="auto">
          <a:xfrm>
            <a:off x="6361113" y="1131888"/>
            <a:ext cx="2012950" cy="276225"/>
          </a:xfrm>
          <a:prstGeom prst="rect">
            <a:avLst/>
          </a:prstGeom>
          <a:solidFill>
            <a:srgbClr val="CCFFCC"/>
          </a:solidFill>
          <a:ln w="9525">
            <a:noFill/>
            <a:miter lim="800000"/>
            <a:headEnd/>
            <a:tailEnd/>
          </a:ln>
        </p:spPr>
        <p:txBody>
          <a:bodyPr>
            <a:spAutoFit/>
          </a:bodyPr>
          <a:lstStyle/>
          <a:p>
            <a:pPr algn="ctr" eaLnBrk="1" hangingPunct="1"/>
            <a:r>
              <a:rPr lang="en-US" sz="1200" b="1">
                <a:solidFill>
                  <a:srgbClr val="000000"/>
                </a:solidFill>
                <a:latin typeface="Arial" pitchFamily="34" charset="0"/>
                <a:ea typeface="ヒラギノ角ゴ Pro W3" charset="-128"/>
              </a:rPr>
              <a:t>OMPS</a:t>
            </a:r>
          </a:p>
        </p:txBody>
      </p:sp>
      <p:pic>
        <p:nvPicPr>
          <p:cNvPr id="32784" name="Picture 2" descr="First_light_LW_2012-01-26-27_merc.gif"/>
          <p:cNvPicPr>
            <a:picLocks noChangeAspect="1"/>
          </p:cNvPicPr>
          <p:nvPr/>
        </p:nvPicPr>
        <p:blipFill>
          <a:blip r:embed="rId9" cstate="print"/>
          <a:srcRect/>
          <a:stretch>
            <a:fillRect/>
          </a:stretch>
        </p:blipFill>
        <p:spPr bwMode="auto">
          <a:xfrm>
            <a:off x="5821363" y="3663950"/>
            <a:ext cx="3270250" cy="1846263"/>
          </a:xfrm>
          <a:prstGeom prst="rect">
            <a:avLst/>
          </a:prstGeom>
          <a:noFill/>
          <a:ln w="9525">
            <a:noFill/>
            <a:miter lim="800000"/>
            <a:headEnd/>
            <a:tailEnd/>
          </a:ln>
        </p:spPr>
      </p:pic>
      <p:pic>
        <p:nvPicPr>
          <p:cNvPr id="18" name="Picture 10" descr="C:\gleason_files\desktop_files\JG_desktop\NPP_talks\Orbit 1055.jpg"/>
          <p:cNvPicPr>
            <a:picLocks noChangeAspect="1" noChangeArrowheads="1"/>
          </p:cNvPicPr>
          <p:nvPr/>
        </p:nvPicPr>
        <p:blipFill>
          <a:blip r:embed="rId10" cstate="print">
            <a:lum bright="-30000" contrast="40000"/>
          </a:blip>
          <a:srcRect l="9295" r="9701"/>
          <a:stretch>
            <a:fillRect/>
          </a:stretch>
        </p:blipFill>
        <p:spPr bwMode="auto">
          <a:xfrm>
            <a:off x="6453527" y="1424984"/>
            <a:ext cx="1825949" cy="193335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An Assessment of NASA’s Earth Science Programs</a:t>
            </a:r>
          </a:p>
        </p:txBody>
      </p:sp>
      <p:sp>
        <p:nvSpPr>
          <p:cNvPr id="3075" name="Rectangle 3"/>
          <p:cNvSpPr>
            <a:spLocks noGrp="1" noChangeArrowheads="1"/>
          </p:cNvSpPr>
          <p:nvPr>
            <p:ph type="subTitle" idx="1"/>
          </p:nvPr>
        </p:nvSpPr>
        <p:spPr/>
        <p:txBody>
          <a:bodyPr/>
          <a:lstStyle/>
          <a:p>
            <a:pPr eaLnBrk="1" hangingPunct="1">
              <a:lnSpc>
                <a:spcPct val="90000"/>
              </a:lnSpc>
            </a:pPr>
            <a:endParaRPr lang="en-US" sz="2000" smtClean="0"/>
          </a:p>
          <a:p>
            <a:pPr eaLnBrk="1" hangingPunct="1">
              <a:lnSpc>
                <a:spcPct val="90000"/>
              </a:lnSpc>
            </a:pPr>
            <a:r>
              <a:rPr lang="en-US" sz="2000" smtClean="0"/>
              <a:t>Dennis Hartmann, Committee Chair</a:t>
            </a:r>
          </a:p>
          <a:p>
            <a:pPr eaLnBrk="1" hangingPunct="1">
              <a:lnSpc>
                <a:spcPct val="90000"/>
              </a:lnSpc>
            </a:pPr>
            <a:r>
              <a:rPr lang="en-US" sz="2000" smtClean="0"/>
              <a:t>University of Washington</a:t>
            </a:r>
          </a:p>
          <a:p>
            <a:pPr eaLnBrk="1" hangingPunct="1">
              <a:lnSpc>
                <a:spcPct val="90000"/>
              </a:lnSpc>
            </a:pPr>
            <a:endParaRPr lang="en-US" sz="2000" smtClean="0"/>
          </a:p>
          <a:p>
            <a:pPr eaLnBrk="1" hangingPunct="1">
              <a:lnSpc>
                <a:spcPct val="90000"/>
              </a:lnSpc>
            </a:pPr>
            <a:r>
              <a:rPr lang="en-US" sz="2000" smtClean="0"/>
              <a:t>Art Charo, Study Director</a:t>
            </a:r>
          </a:p>
          <a:p>
            <a:pPr eaLnBrk="1" hangingPunct="1">
              <a:lnSpc>
                <a:spcPct val="90000"/>
              </a:lnSpc>
            </a:pPr>
            <a:r>
              <a:rPr lang="en-US" sz="2000" smtClean="0"/>
              <a:t>Lewis Groswald, Research Associate</a:t>
            </a:r>
          </a:p>
          <a:p>
            <a:pPr eaLnBrk="1" hangingPunct="1">
              <a:lnSpc>
                <a:spcPct val="90000"/>
              </a:lnSpc>
            </a:pPr>
            <a:r>
              <a:rPr lang="en-US" sz="2000" smtClean="0"/>
              <a:t>National Research Council-Space Studies Board</a:t>
            </a:r>
          </a:p>
        </p:txBody>
      </p:sp>
      <p:sp>
        <p:nvSpPr>
          <p:cNvPr id="4" name="TextBox 3"/>
          <p:cNvSpPr txBox="1"/>
          <p:nvPr/>
        </p:nvSpPr>
        <p:spPr>
          <a:xfrm>
            <a:off x="979652" y="179608"/>
            <a:ext cx="7335085" cy="584775"/>
          </a:xfrm>
          <a:prstGeom prst="rect">
            <a:avLst/>
          </a:prstGeom>
          <a:noFill/>
        </p:spPr>
        <p:txBody>
          <a:bodyPr wrap="none" rtlCol="0">
            <a:spAutoFit/>
          </a:bodyPr>
          <a:lstStyle/>
          <a:p>
            <a:pPr eaLnBrk="1" hangingPunct="1"/>
            <a:r>
              <a:rPr lang="en-US" sz="3200" dirty="0" smtClean="0">
                <a:solidFill>
                  <a:srgbClr val="000000"/>
                </a:solidFill>
                <a:latin typeface="Arial"/>
                <a:ea typeface="ＭＳ Ｐゴシック" charset="-128"/>
              </a:rPr>
              <a:t>Earth Decadal Survey Mid-Term Report</a:t>
            </a:r>
            <a:endParaRPr lang="en-US" sz="3200" dirty="0">
              <a:solidFill>
                <a:srgbClr val="000000"/>
              </a:solidFill>
              <a:latin typeface="Arial"/>
              <a:ea typeface="ＭＳ Ｐゴシック"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C25CAE4-C0FF-4B80-B827-B77898FD4C7D}" type="slidenum">
              <a:rPr lang="en-US" altLang="en-US">
                <a:solidFill>
                  <a:srgbClr val="000000"/>
                </a:solidFill>
              </a:rPr>
              <a:pPr>
                <a:defRPr/>
              </a:pPr>
              <a:t>8</a:t>
            </a:fld>
            <a:endParaRPr lang="en-US" altLang="en-US">
              <a:solidFill>
                <a:srgbClr val="000000"/>
              </a:solidFill>
            </a:endParaRPr>
          </a:p>
        </p:txBody>
      </p:sp>
      <p:sp>
        <p:nvSpPr>
          <p:cNvPr id="16387" name="Rectangle 2"/>
          <p:cNvSpPr>
            <a:spLocks noGrp="1" noChangeArrowheads="1"/>
          </p:cNvSpPr>
          <p:nvPr>
            <p:ph type="title"/>
          </p:nvPr>
        </p:nvSpPr>
        <p:spPr/>
        <p:txBody>
          <a:bodyPr/>
          <a:lstStyle/>
          <a:p>
            <a:pPr eaLnBrk="1" hangingPunct="1"/>
            <a:r>
              <a:rPr lang="en-US" smtClean="0"/>
              <a:t>Findings</a:t>
            </a:r>
          </a:p>
        </p:txBody>
      </p:sp>
      <p:sp>
        <p:nvSpPr>
          <p:cNvPr id="16388" name="Rectangle 3"/>
          <p:cNvSpPr>
            <a:spLocks noGrp="1" noChangeArrowheads="1"/>
          </p:cNvSpPr>
          <p:nvPr>
            <p:ph type="body" idx="1"/>
          </p:nvPr>
        </p:nvSpPr>
        <p:spPr/>
        <p:txBody>
          <a:bodyPr/>
          <a:lstStyle/>
          <a:p>
            <a:pPr eaLnBrk="1" hangingPunct="1"/>
            <a:r>
              <a:rPr lang="en-US" b="1" smtClean="0"/>
              <a:t>Finding</a:t>
            </a:r>
            <a:r>
              <a:rPr lang="en-US" smtClean="0"/>
              <a:t>: NASA responded favorably and aggressively to the decadal survey, embracing its overall recommendations for Earth observations, missions, technology investments, and priorities for the underlying science.  As a consequence, the scientific and applications communities have made significant progress over the past 5 years. </a:t>
            </a:r>
          </a:p>
          <a:p>
            <a:pPr eaLnBrk="1" hangingPunct="1"/>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Findings (Cont’d)</a:t>
            </a:r>
          </a:p>
        </p:txBody>
      </p:sp>
      <p:sp>
        <p:nvSpPr>
          <p:cNvPr id="18435" name="Content Placeholder 2"/>
          <p:cNvSpPr>
            <a:spLocks noGrp="1"/>
          </p:cNvSpPr>
          <p:nvPr>
            <p:ph idx="1"/>
          </p:nvPr>
        </p:nvSpPr>
        <p:spPr>
          <a:xfrm>
            <a:off x="457200" y="947057"/>
            <a:ext cx="8229600" cy="5372099"/>
          </a:xfrm>
        </p:spPr>
        <p:txBody>
          <a:bodyPr>
            <a:normAutofit fontScale="70000" lnSpcReduction="20000"/>
          </a:bodyPr>
          <a:lstStyle/>
          <a:p>
            <a:pPr eaLnBrk="1" hangingPunct="1">
              <a:defRPr/>
            </a:pPr>
            <a:r>
              <a:rPr lang="en-US" sz="3100" b="1" dirty="0" smtClean="0"/>
              <a:t>Finding: </a:t>
            </a:r>
            <a:r>
              <a:rPr lang="en-US" sz="3100" dirty="0" smtClean="0"/>
              <a:t>The </a:t>
            </a:r>
            <a:r>
              <a:rPr lang="en-US" sz="3100" b="1" dirty="0" smtClean="0"/>
              <a:t>Earth Venture class program </a:t>
            </a:r>
            <a:r>
              <a:rPr lang="en-US" sz="3100" dirty="0" smtClean="0"/>
              <a:t>is being well implemented by NASA and is a crucial component of fulfilling the decadal survey’s objectives.</a:t>
            </a:r>
            <a:endParaRPr lang="en-US" sz="3100" b="1" dirty="0" smtClean="0"/>
          </a:p>
          <a:p>
            <a:pPr eaLnBrk="1" hangingPunct="1">
              <a:defRPr/>
            </a:pPr>
            <a:r>
              <a:rPr lang="en-US" sz="3100" b="1" dirty="0" smtClean="0"/>
              <a:t>Finding: Alternative platforms and flight formations </a:t>
            </a:r>
            <a:r>
              <a:rPr lang="en-US" sz="3100" dirty="0" smtClean="0"/>
              <a:t>offer programmatic flexibility. In some cases, they may be employed to lower the cost of meeting science objectives and/or maturing remote sensing and </a:t>
            </a:r>
            <a:r>
              <a:rPr lang="en-US" sz="3100" i="1" dirty="0" smtClean="0"/>
              <a:t>in situ</a:t>
            </a:r>
            <a:r>
              <a:rPr lang="en-US" sz="3100" dirty="0" smtClean="0"/>
              <a:t> observing technologies.</a:t>
            </a:r>
          </a:p>
          <a:p>
            <a:pPr eaLnBrk="1" hangingPunct="1">
              <a:defRPr/>
            </a:pPr>
            <a:r>
              <a:rPr lang="en-US" sz="3100" b="1" dirty="0" smtClean="0"/>
              <a:t>Finding: </a:t>
            </a:r>
            <a:r>
              <a:rPr lang="en-US" sz="3100" dirty="0" smtClean="0"/>
              <a:t>NASA has made considerable efforts to secure </a:t>
            </a:r>
            <a:r>
              <a:rPr lang="en-US" sz="3100" b="1" dirty="0" smtClean="0"/>
              <a:t>international partnerships </a:t>
            </a:r>
            <a:r>
              <a:rPr lang="en-US" sz="3100" dirty="0" smtClean="0"/>
              <a:t>to meet its scientific goals and operational requirements.</a:t>
            </a:r>
            <a:r>
              <a:rPr lang="en-US" sz="3100" b="1" dirty="0" smtClean="0"/>
              <a:t> </a:t>
            </a:r>
          </a:p>
          <a:p>
            <a:pPr eaLnBrk="1" hangingPunct="1">
              <a:defRPr/>
            </a:pPr>
            <a:r>
              <a:rPr lang="en-US" sz="3100" b="1" dirty="0" smtClean="0"/>
              <a:t>Finding: </a:t>
            </a:r>
            <a:r>
              <a:rPr lang="en-US" sz="3100" dirty="0" smtClean="0"/>
              <a:t>Aligned with the intent of the decadal survey, NASA’s </a:t>
            </a:r>
            <a:r>
              <a:rPr lang="en-US" sz="3100" b="1" dirty="0" smtClean="0"/>
              <a:t>Applied Sciences Program </a:t>
            </a:r>
            <a:r>
              <a:rPr lang="en-US" sz="3100" dirty="0" smtClean="0"/>
              <a:t>has begun to engage applied researchers and governmental (federal and state) operational users on some survey mission science definition and applications teams and conduct research to better understand the value of these applications.</a:t>
            </a:r>
            <a:endParaRPr lang="en-GB" sz="3100" dirty="0" smtClean="0"/>
          </a:p>
          <a:p>
            <a:pPr eaLnBrk="1" hangingPunct="1">
              <a:defRPr/>
            </a:pPr>
            <a:endParaRPr lang="en-GB" sz="2000" dirty="0" smtClean="0"/>
          </a:p>
          <a:p>
            <a:pPr eaLnBrk="1" hangingPunct="1">
              <a:defRPr/>
            </a:pPr>
            <a:endParaRPr lang="en-US" dirty="0" smtClean="0"/>
          </a:p>
        </p:txBody>
      </p:sp>
      <p:sp>
        <p:nvSpPr>
          <p:cNvPr id="4" name="Slide Number Placeholder 3"/>
          <p:cNvSpPr>
            <a:spLocks noGrp="1"/>
          </p:cNvSpPr>
          <p:nvPr>
            <p:ph type="sldNum" sz="quarter" idx="12"/>
          </p:nvPr>
        </p:nvSpPr>
        <p:spPr/>
        <p:txBody>
          <a:bodyPr/>
          <a:lstStyle/>
          <a:p>
            <a:pPr>
              <a:defRPr/>
            </a:pPr>
            <a:fld id="{00174EF6-18CD-43FB-B314-4ED2BDB555F8}" type="slidenum">
              <a:rPr lang="en-US" altLang="en-US">
                <a:solidFill>
                  <a:srgbClr val="000000"/>
                </a:solidFill>
              </a:rPr>
              <a:pPr>
                <a:defRPr/>
              </a:pPr>
              <a:t>9</a:t>
            </a:fld>
            <a:endParaRPr lang="en-US" altLang="en-US">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a:themeElements>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Blank">
  <a:themeElements>
    <a:clrScheme name="Blank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00CC"/>
        </a:hlink>
        <a:folHlink>
          <a:srgbClr val="99CC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00CC"/>
        </a:hlink>
        <a:folHlink>
          <a:srgbClr val="99CC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GPMC Nov 2001">
  <a:themeElements>
    <a:clrScheme name="1_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GPMC Nov 2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Blank">
  <a:themeElements>
    <a:clrScheme name="2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2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28106</TotalTime>
  <Words>1868</Words>
  <Application>Microsoft Office PowerPoint</Application>
  <PresentationFormat>On-screen Show (4:3)</PresentationFormat>
  <Paragraphs>262</Paragraphs>
  <Slides>23</Slides>
  <Notes>23</Notes>
  <HiddenSlides>0</HiddenSlides>
  <MMClips>0</MMClips>
  <ScaleCrop>false</ScaleCrop>
  <HeadingPairs>
    <vt:vector size="4" baseType="variant">
      <vt:variant>
        <vt:lpstr>Theme</vt:lpstr>
      </vt:variant>
      <vt:variant>
        <vt:i4>23</vt:i4>
      </vt:variant>
      <vt:variant>
        <vt:lpstr>Slide Titles</vt:lpstr>
      </vt:variant>
      <vt:variant>
        <vt:i4>23</vt:i4>
      </vt:variant>
    </vt:vector>
  </HeadingPairs>
  <TitlesOfParts>
    <vt:vector size="46" baseType="lpstr">
      <vt:lpstr>1_Blank</vt:lpstr>
      <vt:lpstr>8_Blank</vt:lpstr>
      <vt:lpstr>2_Blank</vt:lpstr>
      <vt:lpstr>3_Blank</vt:lpstr>
      <vt:lpstr>6_Blank</vt:lpstr>
      <vt:lpstr>7_Blank</vt:lpstr>
      <vt:lpstr>9_Blank</vt:lpstr>
      <vt:lpstr>10_Blank</vt:lpstr>
      <vt:lpstr>Office Theme</vt:lpstr>
      <vt:lpstr>11_Blank</vt:lpstr>
      <vt:lpstr>20_GPMC Nov 2001</vt:lpstr>
      <vt:lpstr>12_Blank</vt:lpstr>
      <vt:lpstr>13_Blank</vt:lpstr>
      <vt:lpstr>Edge</vt:lpstr>
      <vt:lpstr>14_Edge</vt:lpstr>
      <vt:lpstr>15_Edge</vt:lpstr>
      <vt:lpstr>16_Edge</vt:lpstr>
      <vt:lpstr>17_Edge</vt:lpstr>
      <vt:lpstr>18_Edge</vt:lpstr>
      <vt:lpstr>19_Edge</vt:lpstr>
      <vt:lpstr>20_Edge</vt:lpstr>
      <vt:lpstr>21_Edge</vt:lpstr>
      <vt:lpstr>22_Edge</vt:lpstr>
      <vt:lpstr>NASA’s Earth Science Division Bureaucratic Overview for the MODIS Science Team</vt:lpstr>
      <vt:lpstr>SMD Organization</vt:lpstr>
      <vt:lpstr>Slide 3</vt:lpstr>
      <vt:lpstr>Slide 4</vt:lpstr>
      <vt:lpstr>Slide 5</vt:lpstr>
      <vt:lpstr>Suomi – NPP Products</vt:lpstr>
      <vt:lpstr>An Assessment of NASA’s Earth Science Programs</vt:lpstr>
      <vt:lpstr>Findings</vt:lpstr>
      <vt:lpstr>Findings (Cont’d)</vt:lpstr>
      <vt:lpstr>Findings (Cont’d)</vt:lpstr>
      <vt:lpstr>Principal Impediment to Achieving Survey Recommendations</vt:lpstr>
      <vt:lpstr>Other Impediments</vt:lpstr>
      <vt:lpstr>Impediments (Cont’d)</vt:lpstr>
      <vt:lpstr>Recommendations</vt:lpstr>
      <vt:lpstr>Recommendations (con’t)</vt:lpstr>
      <vt:lpstr>Recommendations (con’t)</vt:lpstr>
      <vt:lpstr>NASA “Highlights” Page from Budget Document</vt:lpstr>
      <vt:lpstr>Earth Science Budget – FY13 Request</vt:lpstr>
      <vt:lpstr>Earth Science Budget Overview</vt:lpstr>
      <vt:lpstr>Near-Term Upcoming Systematic Missions – 3/2012</vt:lpstr>
      <vt:lpstr>VENTURE-CLASS UPDATE/STATUS</vt:lpstr>
      <vt:lpstr>Slide 22</vt:lpstr>
      <vt:lpstr>Slide 23</vt:lpstr>
    </vt:vector>
  </TitlesOfParts>
  <Company>NASA HQ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Protecting Our Home Planet</dc:title>
  <dc:creator>SAIC ODIN</dc:creator>
  <cp:lastModifiedBy>Michael H. Freilich</cp:lastModifiedBy>
  <cp:revision>598</cp:revision>
  <cp:lastPrinted>2007-02-20T22:10:43Z</cp:lastPrinted>
  <dcterms:created xsi:type="dcterms:W3CDTF">2003-03-13T17:36:49Z</dcterms:created>
  <dcterms:modified xsi:type="dcterms:W3CDTF">2012-05-07T02:12:59Z</dcterms:modified>
</cp:coreProperties>
</file>