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0" r:id="rId5"/>
    <p:sldId id="261" r:id="rId6"/>
    <p:sldId id="262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3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8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6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6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5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0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6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2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0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3775-B781-4D5A-9072-6901BA6F0BB6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4F6C-147D-4DF2-AF03-1A7068DE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0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MODIS global burned area product:</a:t>
            </a:r>
            <a:br>
              <a:rPr lang="en-US" dirty="0" smtClean="0"/>
            </a:br>
            <a:r>
              <a:rPr lang="en-US" dirty="0" smtClean="0"/>
              <a:t>Status and future developments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Luigi Boschetti, David Roy, </a:t>
            </a:r>
          </a:p>
          <a:p>
            <a:r>
              <a:rPr lang="en-US" dirty="0" smtClean="0"/>
              <a:t>Chris Justice, Steve Stehman and Louis Giglio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1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5029200" y="4676775"/>
            <a:ext cx="426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/>
              <a:t>Current version is C5 </a:t>
            </a:r>
          </a:p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first global run of the product</a:t>
            </a:r>
          </a:p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run on purpose with conservative thresholds</a:t>
            </a:r>
            <a:endParaRPr lang="en-US" dirty="0"/>
          </a:p>
        </p:txBody>
      </p:sp>
      <p:sp>
        <p:nvSpPr>
          <p:cNvPr id="28674" name="Line 6"/>
          <p:cNvSpPr>
            <a:spLocks noChangeShapeType="1"/>
          </p:cNvSpPr>
          <p:nvPr/>
        </p:nvSpPr>
        <p:spPr bwMode="auto">
          <a:xfrm flipV="1">
            <a:off x="3048000" y="2971800"/>
            <a:ext cx="1219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6826250" y="6491288"/>
            <a:ext cx="266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28676" name="Picture 8" descr="World_even_sma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5688"/>
            <a:ext cx="4953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First reprocessing of the product, using C5 inputs</a:t>
            </a:r>
          </a:p>
          <a:p>
            <a:r>
              <a:rPr lang="en-US" sz="2000" dirty="0" smtClean="0"/>
              <a:t>Reprocessing complete, planned to replace C5 as soon as QA is completed</a:t>
            </a:r>
          </a:p>
          <a:p>
            <a:r>
              <a:rPr lang="en-US" sz="2000" dirty="0" smtClean="0"/>
              <a:t>Addresses know issues which caused omission errors in savannah and forest environment, through minor changes to the algorithm (mostly changes in thresholds and spectral tests):</a:t>
            </a:r>
          </a:p>
          <a:p>
            <a:pPr lvl="1"/>
            <a:r>
              <a:rPr lang="en-US" sz="1600" dirty="0" smtClean="0"/>
              <a:t>Know issue solved in the handling of thermal data</a:t>
            </a:r>
          </a:p>
          <a:p>
            <a:pPr lvl="1"/>
            <a:r>
              <a:rPr lang="en-US" sz="1600" dirty="0" smtClean="0"/>
              <a:t>Band 6 is no longer used </a:t>
            </a:r>
          </a:p>
          <a:p>
            <a:r>
              <a:rPr lang="en-US" sz="2000" dirty="0"/>
              <a:t>Makes use of the C5.1 500m </a:t>
            </a:r>
            <a:r>
              <a:rPr lang="en-US" sz="2000" dirty="0" smtClean="0"/>
              <a:t>MCD12Q1 </a:t>
            </a:r>
            <a:r>
              <a:rPr lang="en-US" sz="2000" dirty="0" smtClean="0"/>
              <a:t>(yearly product), </a:t>
            </a:r>
            <a:r>
              <a:rPr lang="en-US" sz="2000" dirty="0"/>
              <a:t>instead of the </a:t>
            </a:r>
            <a:r>
              <a:rPr lang="en-US" sz="2000" dirty="0" smtClean="0"/>
              <a:t>static C4 </a:t>
            </a:r>
            <a:r>
              <a:rPr lang="en-US" sz="2000" dirty="0"/>
              <a:t>1km </a:t>
            </a:r>
            <a:r>
              <a:rPr lang="en-US" sz="2000" dirty="0" smtClean="0"/>
              <a:t>MOD12Q1 </a:t>
            </a:r>
            <a:r>
              <a:rPr lang="en-US" sz="2000" dirty="0"/>
              <a:t>used in C5.  The use </a:t>
            </a:r>
            <a:r>
              <a:rPr lang="en-US" sz="2000"/>
              <a:t>of </a:t>
            </a:r>
            <a:r>
              <a:rPr lang="en-US" sz="2000" smtClean="0"/>
              <a:t>MCD12Q1 </a:t>
            </a:r>
            <a:r>
              <a:rPr lang="en-US" sz="2000" dirty="0"/>
              <a:t>is mostly limited to the identification of agricultural areas.</a:t>
            </a:r>
          </a:p>
          <a:p>
            <a:r>
              <a:rPr lang="en-US" sz="2000" dirty="0" smtClean="0"/>
              <a:t>Burning in Agricultural areas remains unreliable, partially due to the lack of independent data for calibration and validation</a:t>
            </a:r>
          </a:p>
          <a:p>
            <a:pPr lvl="1"/>
            <a:r>
              <a:rPr lang="en-US" sz="1600" dirty="0" smtClean="0"/>
              <a:t>Agricultural detections are assigned a special QA code (5), and users are advised about the unreliability</a:t>
            </a:r>
          </a:p>
          <a:p>
            <a:r>
              <a:rPr lang="en-US" sz="2000" dirty="0" smtClean="0"/>
              <a:t>Change in output structure, replacing two bit-packed SDSs with four regular SDSs. The space savings due to the use of bit-packed SDSs are negligible after the introduction of internal compression, and they are far outweighed by the ease of access for the users.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363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C5 – 2004275, h30v11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C51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124550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C5 – 2006152, h21v04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C51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857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C5 – 2003182, h17v05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C51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287002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6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Significant changes to the algorithm, with a major redesign of the approach</a:t>
            </a:r>
          </a:p>
          <a:p>
            <a:r>
              <a:rPr lang="en-US" sz="2800" dirty="0" smtClean="0"/>
              <a:t>Integration of the BRDF based product (MCD45) and the direct broadcast product (MCD64):</a:t>
            </a:r>
          </a:p>
          <a:p>
            <a:pPr lvl="1"/>
            <a:r>
              <a:rPr lang="en-US" sz="2000" dirty="0" smtClean="0"/>
              <a:t>The two approaches have complementary characteristics, and the two outputs will be integrated</a:t>
            </a:r>
          </a:p>
          <a:p>
            <a:pPr lvl="1"/>
            <a:r>
              <a:rPr lang="en-US" sz="2000" dirty="0" smtClean="0"/>
              <a:t>Expected reduction of the no-data areas</a:t>
            </a:r>
          </a:p>
          <a:p>
            <a:pPr lvl="1"/>
            <a:r>
              <a:rPr lang="en-US" sz="2000" dirty="0" smtClean="0"/>
              <a:t>Use of active fire information (used for the generation of MCD64)</a:t>
            </a:r>
          </a:p>
          <a:p>
            <a:r>
              <a:rPr lang="en-US" sz="2800" dirty="0" smtClean="0"/>
              <a:t>Prototype to be delivered by early summer</a:t>
            </a:r>
          </a:p>
          <a:p>
            <a:r>
              <a:rPr lang="en-US" sz="2800" dirty="0" smtClean="0"/>
              <a:t>Production to start in early Fall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441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6536</TotalTime>
  <Words>332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MODIS global burned area product: Status and future developments</vt:lpstr>
      <vt:lpstr>PowerPoint Presentation</vt:lpstr>
      <vt:lpstr>Collection 5.1</vt:lpstr>
      <vt:lpstr>Examples of Improvements</vt:lpstr>
      <vt:lpstr>Examples of Improvements</vt:lpstr>
      <vt:lpstr>Examples of Improvements</vt:lpstr>
      <vt:lpstr>Collection 6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 of the C5.1 MCD45A1 reprocessing</dc:title>
  <dc:creator>Luigi Boschetti</dc:creator>
  <cp:lastModifiedBy>sdevadig</cp:lastModifiedBy>
  <cp:revision>11</cp:revision>
  <dcterms:created xsi:type="dcterms:W3CDTF">2012-11-15T23:43:06Z</dcterms:created>
  <dcterms:modified xsi:type="dcterms:W3CDTF">2013-04-16T14:36:19Z</dcterms:modified>
</cp:coreProperties>
</file>