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93.xml" ContentType="application/vnd.openxmlformats-officedocument.presentationml.slideLayout+xml"/>
  <Override PartName="/ppt/slideLayouts/slideLayout117.xml" ContentType="application/vnd.openxmlformats-officedocument.presentationml.slideLayout+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Override PartName="/ppt/slideLayouts/slideLayout106.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s/slide10.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02.xml" ContentType="application/vnd.openxmlformats-officedocument.presentationml.slideLayout+xml"/>
  <Override PartName="/ppt/slideLayouts/slideLayout120.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Default Extension="bin" ContentType="application/vnd.openxmlformats-officedocument.oleObject"/>
  <Override PartName="/ppt/notesSlides/notesSlide3.xml" ContentType="application/vnd.openxmlformats-officedocument.presentationml.notes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0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Default Extension="emf" ContentType="image/x-emf"/>
  <Override PartName="/ppt/presentation.xml" ContentType="application/vnd.openxmlformats-officedocument.presentationml.presentation.main+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Masters/slideMaster9.xml" ContentType="application/vnd.openxmlformats-officedocument.presentationml.slideMaster+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Default Extension="wmf" ContentType="image/x-wmf"/>
  <Default Extension="rels" ContentType="application/vnd.openxmlformats-package.relationships+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611" r:id="rId1"/>
    <p:sldMasterId id="2147484836" r:id="rId2"/>
    <p:sldMasterId id="2147484935" r:id="rId3"/>
    <p:sldMasterId id="2147485008" r:id="rId4"/>
    <p:sldMasterId id="2147485311" r:id="rId5"/>
    <p:sldMasterId id="2147485521" r:id="rId6"/>
    <p:sldMasterId id="2147485749" r:id="rId7"/>
    <p:sldMasterId id="2147485761" r:id="rId8"/>
    <p:sldMasterId id="2147485773" r:id="rId9"/>
    <p:sldMasterId id="2147485786" r:id="rId10"/>
    <p:sldMasterId id="2147485798" r:id="rId11"/>
  </p:sldMasterIdLst>
  <p:notesMasterIdLst>
    <p:notesMasterId r:id="rId28"/>
  </p:notesMasterIdLst>
  <p:sldIdLst>
    <p:sldId id="565" r:id="rId12"/>
    <p:sldId id="593" r:id="rId13"/>
    <p:sldId id="504" r:id="rId14"/>
    <p:sldId id="638" r:id="rId15"/>
    <p:sldId id="679" r:id="rId16"/>
    <p:sldId id="573" r:id="rId17"/>
    <p:sldId id="639" r:id="rId18"/>
    <p:sldId id="681" r:id="rId19"/>
    <p:sldId id="664" r:id="rId20"/>
    <p:sldId id="686" r:id="rId21"/>
    <p:sldId id="687" r:id="rId22"/>
    <p:sldId id="683" r:id="rId23"/>
    <p:sldId id="684" r:id="rId24"/>
    <p:sldId id="685" r:id="rId25"/>
    <p:sldId id="682" r:id="rId26"/>
    <p:sldId id="668" r:id="rId2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00"/>
    <a:srgbClr val="F8F8F8"/>
    <a:srgbClr val="CCCCFF"/>
    <a:srgbClr val="003300"/>
    <a:srgbClr val="FFFF00"/>
    <a:srgbClr val="FF3399"/>
    <a:srgbClr val="66FF33"/>
    <a:srgbClr val="FF993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7013" autoAdjust="0"/>
  </p:normalViewPr>
  <p:slideViewPr>
    <p:cSldViewPr>
      <p:cViewPr>
        <p:scale>
          <a:sx n="50" d="100"/>
          <a:sy n="50" d="100"/>
        </p:scale>
        <p:origin x="-571" y="-379"/>
      </p:cViewPr>
      <p:guideLst>
        <p:guide orient="horz" pos="2160"/>
        <p:guide pos="2880"/>
      </p:guideLst>
    </p:cSldViewPr>
  </p:slideViewPr>
  <p:notesTextViewPr>
    <p:cViewPr>
      <p:scale>
        <a:sx n="100" d="100"/>
        <a:sy n="100" d="100"/>
      </p:scale>
      <p:origin x="0" y="0"/>
    </p:cViewPr>
  </p:notesTextViewPr>
  <p:sorterViewPr>
    <p:cViewPr>
      <p:scale>
        <a:sx n="52" d="100"/>
        <a:sy n="52"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0.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4"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endParaRPr lang="en-US"/>
          </a:p>
        </p:txBody>
      </p:sp>
      <p:sp>
        <p:nvSpPr>
          <p:cNvPr id="798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defRPr>
            </a:lvl1pPr>
          </a:lstStyle>
          <a:p>
            <a:pPr>
              <a:defRPr/>
            </a:pPr>
            <a:fld id="{288DCCCA-D5A4-4AB6-993C-CF837C51EB1D}" type="slidenum">
              <a:rPr lang="en-US"/>
              <a:pPr>
                <a:defRPr/>
              </a:pPr>
              <a:t>‹#›</a:t>
            </a:fld>
            <a:endParaRPr lang="en-US"/>
          </a:p>
        </p:txBody>
      </p:sp>
    </p:spTree>
    <p:extLst>
      <p:ext uri="{BB962C8B-B14F-4D97-AF65-F5344CB8AC3E}">
        <p14:creationId xmlns:p14="http://schemas.microsoft.com/office/powerpoint/2010/main" xmlns="" val="32183525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5FC96F0D-E4B7-42E1-B51E-822F1222639A}" type="slidenum">
              <a:rPr lang="en-US" smtClean="0"/>
              <a:pPr/>
              <a:t>1</a:t>
            </a:fld>
            <a:endParaRPr lang="en-US"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a:ln/>
        </p:spPr>
      </p:sp>
      <p:sp>
        <p:nvSpPr>
          <p:cNvPr id="244739" name="Notes Placeholder 2"/>
          <p:cNvSpPr>
            <a:spLocks noGrp="1"/>
          </p:cNvSpPr>
          <p:nvPr>
            <p:ph type="body" idx="1"/>
          </p:nvPr>
        </p:nvSpPr>
        <p:spPr>
          <a:noFill/>
          <a:ln/>
        </p:spPr>
        <p:txBody>
          <a:bodyPr/>
          <a:lstStyle/>
          <a:p>
            <a:endParaRPr lang="en-US" smtClean="0"/>
          </a:p>
        </p:txBody>
      </p:sp>
      <p:sp>
        <p:nvSpPr>
          <p:cNvPr id="244740" name="Slide Number Placeholder 3"/>
          <p:cNvSpPr>
            <a:spLocks noGrp="1"/>
          </p:cNvSpPr>
          <p:nvPr>
            <p:ph type="sldNum" sz="quarter" idx="5"/>
          </p:nvPr>
        </p:nvSpPr>
        <p:spPr>
          <a:noFill/>
        </p:spPr>
        <p:txBody>
          <a:bodyPr/>
          <a:lstStyle/>
          <a:p>
            <a:fld id="{E27A8372-5EBC-4A6A-ABD3-7755663FBA60}" type="slidenum">
              <a:rPr lang="en-US">
                <a:solidFill>
                  <a:prstClr val="black"/>
                </a:solidFill>
              </a:rPr>
              <a:pPr/>
              <a:t>16</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EDBF59-6A37-4DF7-BD8D-D0FC27F1506F}" type="slidenum">
              <a:rPr lang="en-AU">
                <a:solidFill>
                  <a:prstClr val="black"/>
                </a:solidFill>
              </a:rPr>
              <a:pPr/>
              <a:t>2</a:t>
            </a:fld>
            <a:endParaRPr lang="en-AU">
              <a:solidFill>
                <a:prstClr val="black"/>
              </a:solidFill>
            </a:endParaRPr>
          </a:p>
        </p:txBody>
      </p:sp>
      <p:sp>
        <p:nvSpPr>
          <p:cNvPr id="954370" name="Rectangle 2"/>
          <p:cNvSpPr>
            <a:spLocks noGrp="1" noRot="1" noChangeAspect="1" noChangeArrowheads="1" noTextEdit="1"/>
          </p:cNvSpPr>
          <p:nvPr>
            <p:ph type="sldImg"/>
          </p:nvPr>
        </p:nvSpPr>
        <p:spPr>
          <a:xfrm>
            <a:off x="1144588" y="685800"/>
            <a:ext cx="4570412" cy="3427413"/>
          </a:xfrm>
          <a:ln/>
        </p:spPr>
      </p:sp>
      <p:sp>
        <p:nvSpPr>
          <p:cNvPr id="954371" name="Rectangle 3"/>
          <p:cNvSpPr>
            <a:spLocks noGrp="1" noChangeArrowheads="1"/>
          </p:cNvSpPr>
          <p:nvPr>
            <p:ph type="body" idx="1"/>
          </p:nvPr>
        </p:nvSpPr>
        <p:spPr>
          <a:xfrm>
            <a:off x="685480" y="4341682"/>
            <a:ext cx="5487041" cy="4116481"/>
          </a:xfrm>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A5E349B-CFB2-4655-AF32-9432AB9A333F}" type="slidenum">
              <a:rPr lang="en-US" smtClean="0">
                <a:solidFill>
                  <a:prstClr val="black"/>
                </a:solidFill>
              </a:rPr>
              <a:pPr>
                <a:defRPr/>
              </a:pPr>
              <a:t>3</a:t>
            </a:fld>
            <a:endParaRPr lang="en-US" smtClean="0">
              <a:solidFill>
                <a:prstClr val="black"/>
              </a:solidFill>
            </a:endParaRPr>
          </a:p>
        </p:txBody>
      </p:sp>
      <p:sp>
        <p:nvSpPr>
          <p:cNvPr id="309251" name="Rectangle 2"/>
          <p:cNvSpPr>
            <a:spLocks noGrp="1" noRot="1" noChangeAspect="1" noChangeArrowheads="1" noTextEdit="1"/>
          </p:cNvSpPr>
          <p:nvPr>
            <p:ph type="sldImg"/>
          </p:nvPr>
        </p:nvSpPr>
        <p:spPr bwMode="auto">
          <a:xfrm>
            <a:off x="1146175" y="685800"/>
            <a:ext cx="4575175" cy="3430588"/>
          </a:xfrm>
          <a:noFill/>
          <a:ln>
            <a:solidFill>
              <a:srgbClr val="000000"/>
            </a:solidFill>
            <a:miter lim="800000"/>
            <a:headEnd/>
            <a:tailEnd/>
          </a:ln>
        </p:spPr>
      </p:sp>
      <p:sp>
        <p:nvSpPr>
          <p:cNvPr id="3092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AU" altLang="ja-JP" smtClean="0"/>
              <a:t>The global oceanic CO2 sink removed 25% of all CO2 emissions for the period 2000-2007, equivalent to an average of 2.3 PgC per year. The size of the CO2 sink in 2007 was similar to that in the previous year but lower by 0.1 PgC compared to its expected increase from atmospheric CO2 growth. This was due to the presence of a La Nina event in the equatorial Pacific. The Southern Ocean CO2 sink was higher in 2007 compared to 2006, consistent with the relatively weak winds and the low Southern Annular Mode. An analysis of the long term trend of the ocean sink shows a slower growth than expected of the CO2 sink over the last 20 years. </a:t>
            </a:r>
          </a:p>
          <a:p>
            <a:pPr eaLnBrk="1" hangingPunct="1"/>
            <a:r>
              <a:rPr lang="en-AU" smtClean="0"/>
              <a:t>Terrestrial CO2 sinks removed 29% of all anthropogenic emissions for the period 2000-2007, equivalent to an average of 2.6 PgC per year. Terrestrial ecosystems removed 2.9 PgC in 2007, down from 3.6 Pg in 2006, largely showing the high year-to-year variability of the sink. An analysis of the long term trend of the terrestrial sink shows a growing size of the CO2 sink over the last 50 years.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3530" eaLnBrk="0" hangingPunct="0">
              <a:defRPr sz="2700">
                <a:solidFill>
                  <a:schemeClr val="tx1"/>
                </a:solidFill>
                <a:latin typeface="Arial Black" pitchFamily="34" charset="0"/>
              </a:defRPr>
            </a:lvl1pPr>
            <a:lvl2pPr marL="729577" indent="-280607" defTabSz="913530" eaLnBrk="0" hangingPunct="0">
              <a:defRPr sz="2700">
                <a:solidFill>
                  <a:schemeClr val="tx1"/>
                </a:solidFill>
                <a:latin typeface="Arial Black" pitchFamily="34" charset="0"/>
              </a:defRPr>
            </a:lvl2pPr>
            <a:lvl3pPr marL="1122426" indent="-224485" defTabSz="913530" eaLnBrk="0" hangingPunct="0">
              <a:defRPr sz="2700">
                <a:solidFill>
                  <a:schemeClr val="tx1"/>
                </a:solidFill>
                <a:latin typeface="Arial Black" pitchFamily="34" charset="0"/>
              </a:defRPr>
            </a:lvl3pPr>
            <a:lvl4pPr marL="1571396" indent="-224485" defTabSz="913530" eaLnBrk="0" hangingPunct="0">
              <a:defRPr sz="2700">
                <a:solidFill>
                  <a:schemeClr val="tx1"/>
                </a:solidFill>
                <a:latin typeface="Arial Black" pitchFamily="34" charset="0"/>
              </a:defRPr>
            </a:lvl4pPr>
            <a:lvl5pPr marL="2020367" indent="-224485" defTabSz="913530" eaLnBrk="0" hangingPunct="0">
              <a:defRPr sz="2700">
                <a:solidFill>
                  <a:schemeClr val="tx1"/>
                </a:solidFill>
                <a:latin typeface="Arial Black" pitchFamily="34" charset="0"/>
              </a:defRPr>
            </a:lvl5pPr>
            <a:lvl6pPr marL="2469337" indent="-224485" defTabSz="913530" eaLnBrk="0" fontAlgn="base" hangingPunct="0">
              <a:spcBef>
                <a:spcPct val="0"/>
              </a:spcBef>
              <a:spcAft>
                <a:spcPct val="0"/>
              </a:spcAft>
              <a:defRPr sz="2700">
                <a:solidFill>
                  <a:schemeClr val="tx1"/>
                </a:solidFill>
                <a:latin typeface="Arial Black" pitchFamily="34" charset="0"/>
              </a:defRPr>
            </a:lvl6pPr>
            <a:lvl7pPr marL="2918308" indent="-224485" defTabSz="913530" eaLnBrk="0" fontAlgn="base" hangingPunct="0">
              <a:spcBef>
                <a:spcPct val="0"/>
              </a:spcBef>
              <a:spcAft>
                <a:spcPct val="0"/>
              </a:spcAft>
              <a:defRPr sz="2700">
                <a:solidFill>
                  <a:schemeClr val="tx1"/>
                </a:solidFill>
                <a:latin typeface="Arial Black" pitchFamily="34" charset="0"/>
              </a:defRPr>
            </a:lvl7pPr>
            <a:lvl8pPr marL="3367278" indent="-224485" defTabSz="913530" eaLnBrk="0" fontAlgn="base" hangingPunct="0">
              <a:spcBef>
                <a:spcPct val="0"/>
              </a:spcBef>
              <a:spcAft>
                <a:spcPct val="0"/>
              </a:spcAft>
              <a:defRPr sz="2700">
                <a:solidFill>
                  <a:schemeClr val="tx1"/>
                </a:solidFill>
                <a:latin typeface="Arial Black" pitchFamily="34" charset="0"/>
              </a:defRPr>
            </a:lvl8pPr>
            <a:lvl9pPr marL="3816248" indent="-224485" defTabSz="913530" eaLnBrk="0" fontAlgn="base" hangingPunct="0">
              <a:spcBef>
                <a:spcPct val="0"/>
              </a:spcBef>
              <a:spcAft>
                <a:spcPct val="0"/>
              </a:spcAft>
              <a:defRPr sz="2700">
                <a:solidFill>
                  <a:schemeClr val="tx1"/>
                </a:solidFill>
                <a:latin typeface="Arial Black" pitchFamily="34" charset="0"/>
              </a:defRPr>
            </a:lvl9pPr>
          </a:lstStyle>
          <a:p>
            <a:fld id="{0E1FF513-4911-4629-8084-411E87D90EFF}" type="slidenum">
              <a:rPr lang="en-AU" sz="1200">
                <a:solidFill>
                  <a:srgbClr val="000000"/>
                </a:solidFill>
                <a:latin typeface="Times New Roman" pitchFamily="18" charset="0"/>
              </a:rPr>
              <a:pPr/>
              <a:t>4</a:t>
            </a:fld>
            <a:endParaRPr lang="en-AU" sz="1200">
              <a:solidFill>
                <a:srgbClr val="000000"/>
              </a:solidFill>
              <a:latin typeface="Times New Roman" pitchFamily="18" charset="0"/>
            </a:endParaRPr>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15B9988-74DC-4D44-8652-68B21B3D1FB0}" type="slidenum">
              <a:rPr lang="en-AU">
                <a:solidFill>
                  <a:srgbClr val="000000"/>
                </a:solidFill>
              </a:rPr>
              <a:pPr>
                <a:defRPr/>
              </a:pPr>
              <a:t>5</a:t>
            </a:fld>
            <a:endParaRPr lang="en-AU">
              <a:solidFill>
                <a:srgbClr val="000000"/>
              </a:solidFill>
            </a:endParaRPr>
          </a:p>
        </p:txBody>
      </p:sp>
      <p:sp>
        <p:nvSpPr>
          <p:cNvPr id="283651"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83652"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p>
            <a:fld id="{9C612751-9841-49C1-88F8-1086FDC0A730}" type="slidenum">
              <a:rPr lang="en-AU" smtClean="0">
                <a:solidFill>
                  <a:srgbClr val="000000"/>
                </a:solidFill>
              </a:rPr>
              <a:pPr/>
              <a:t>6</a:t>
            </a:fld>
            <a:endParaRPr lang="en-AU" smtClean="0">
              <a:solidFill>
                <a:srgbClr val="000000"/>
              </a:solidFill>
            </a:endParaRPr>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p:spPr>
        <p:txBody>
          <a:bodyPr/>
          <a:lstStyle/>
          <a:p>
            <a:r>
              <a:rPr lang="en-AU" b="1" smtClean="0"/>
              <a:t>The current financial crisis had a small but probably discernable impact on the emissions growth rate in 2008 (growth rate of 2.0% down from 3.4% per year average over the previous 7 years). Despite this slowdown, fossil fuel emissions continue to track the average of the most carbon-intensive scenario of the Intergovermental Panel on Climate Change. In 2009, we project emissions to decline to levels observed in 2007 with negative growth of -2.8%. Positive growth is expected return in 2011 as the change in global Gross Domestic Product goes positive.</a:t>
            </a:r>
            <a:endParaRPr lang="en-AU" smtClean="0"/>
          </a:p>
          <a:p>
            <a:r>
              <a:rPr lang="en-AU" smtClean="0"/>
              <a:t>We have estimated emissions for 2009 based on the projection of -1.1% GDP growth rate provided by the International Monetary Fund (October 2009) and assuming a continue global decline in the carbon intensity of the GDP as seen over the last 30 years (-1.7% per year).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3530" eaLnBrk="0" hangingPunct="0">
              <a:defRPr sz="2700">
                <a:solidFill>
                  <a:schemeClr val="tx1"/>
                </a:solidFill>
                <a:latin typeface="Arial Black" pitchFamily="34" charset="0"/>
              </a:defRPr>
            </a:lvl1pPr>
            <a:lvl2pPr marL="729577" indent="-280607" defTabSz="913530" eaLnBrk="0" hangingPunct="0">
              <a:defRPr sz="2700">
                <a:solidFill>
                  <a:schemeClr val="tx1"/>
                </a:solidFill>
                <a:latin typeface="Arial Black" pitchFamily="34" charset="0"/>
              </a:defRPr>
            </a:lvl2pPr>
            <a:lvl3pPr marL="1122426" indent="-224485" defTabSz="913530" eaLnBrk="0" hangingPunct="0">
              <a:defRPr sz="2700">
                <a:solidFill>
                  <a:schemeClr val="tx1"/>
                </a:solidFill>
                <a:latin typeface="Arial Black" pitchFamily="34" charset="0"/>
              </a:defRPr>
            </a:lvl3pPr>
            <a:lvl4pPr marL="1571396" indent="-224485" defTabSz="913530" eaLnBrk="0" hangingPunct="0">
              <a:defRPr sz="2700">
                <a:solidFill>
                  <a:schemeClr val="tx1"/>
                </a:solidFill>
                <a:latin typeface="Arial Black" pitchFamily="34" charset="0"/>
              </a:defRPr>
            </a:lvl4pPr>
            <a:lvl5pPr marL="2020367" indent="-224485" defTabSz="913530" eaLnBrk="0" hangingPunct="0">
              <a:defRPr sz="2700">
                <a:solidFill>
                  <a:schemeClr val="tx1"/>
                </a:solidFill>
                <a:latin typeface="Arial Black" pitchFamily="34" charset="0"/>
              </a:defRPr>
            </a:lvl5pPr>
            <a:lvl6pPr marL="2469337" indent="-224485" defTabSz="913530" eaLnBrk="0" fontAlgn="base" hangingPunct="0">
              <a:spcBef>
                <a:spcPct val="0"/>
              </a:spcBef>
              <a:spcAft>
                <a:spcPct val="0"/>
              </a:spcAft>
              <a:defRPr sz="2700">
                <a:solidFill>
                  <a:schemeClr val="tx1"/>
                </a:solidFill>
                <a:latin typeface="Arial Black" pitchFamily="34" charset="0"/>
              </a:defRPr>
            </a:lvl6pPr>
            <a:lvl7pPr marL="2918308" indent="-224485" defTabSz="913530" eaLnBrk="0" fontAlgn="base" hangingPunct="0">
              <a:spcBef>
                <a:spcPct val="0"/>
              </a:spcBef>
              <a:spcAft>
                <a:spcPct val="0"/>
              </a:spcAft>
              <a:defRPr sz="2700">
                <a:solidFill>
                  <a:schemeClr val="tx1"/>
                </a:solidFill>
                <a:latin typeface="Arial Black" pitchFamily="34" charset="0"/>
              </a:defRPr>
            </a:lvl7pPr>
            <a:lvl8pPr marL="3367278" indent="-224485" defTabSz="913530" eaLnBrk="0" fontAlgn="base" hangingPunct="0">
              <a:spcBef>
                <a:spcPct val="0"/>
              </a:spcBef>
              <a:spcAft>
                <a:spcPct val="0"/>
              </a:spcAft>
              <a:defRPr sz="2700">
                <a:solidFill>
                  <a:schemeClr val="tx1"/>
                </a:solidFill>
                <a:latin typeface="Arial Black" pitchFamily="34" charset="0"/>
              </a:defRPr>
            </a:lvl8pPr>
            <a:lvl9pPr marL="3816248" indent="-224485" defTabSz="913530" eaLnBrk="0" fontAlgn="base" hangingPunct="0">
              <a:spcBef>
                <a:spcPct val="0"/>
              </a:spcBef>
              <a:spcAft>
                <a:spcPct val="0"/>
              </a:spcAft>
              <a:defRPr sz="2700">
                <a:solidFill>
                  <a:schemeClr val="tx1"/>
                </a:solidFill>
                <a:latin typeface="Arial Black" pitchFamily="34" charset="0"/>
              </a:defRPr>
            </a:lvl9pPr>
          </a:lstStyle>
          <a:p>
            <a:fld id="{DB4DE9AE-0073-4106-BB46-B4E5F11B189D}" type="slidenum">
              <a:rPr lang="en-AU" sz="1200">
                <a:solidFill>
                  <a:srgbClr val="000000"/>
                </a:solidFill>
                <a:latin typeface="Times New Roman" pitchFamily="18" charset="0"/>
              </a:rPr>
              <a:pPr/>
              <a:t>7</a:t>
            </a:fld>
            <a:endParaRPr lang="en-AU" sz="1200">
              <a:solidFill>
                <a:srgbClr val="000000"/>
              </a:solidFill>
              <a:latin typeface="Times New Roman" pitchFamily="18" charset="0"/>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AU" smtClean="0"/>
              <a:t>This is derived from the Colleciton5 MODIS snow cover dataset.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3530" eaLnBrk="0" hangingPunct="0">
              <a:defRPr sz="2700">
                <a:solidFill>
                  <a:schemeClr val="tx1"/>
                </a:solidFill>
                <a:latin typeface="Arial Black" pitchFamily="34" charset="0"/>
              </a:defRPr>
            </a:lvl1pPr>
            <a:lvl2pPr marL="729577" indent="-280607" defTabSz="913530" eaLnBrk="0" hangingPunct="0">
              <a:defRPr sz="2700">
                <a:solidFill>
                  <a:schemeClr val="tx1"/>
                </a:solidFill>
                <a:latin typeface="Arial Black" pitchFamily="34" charset="0"/>
              </a:defRPr>
            </a:lvl2pPr>
            <a:lvl3pPr marL="1122426" indent="-224485" defTabSz="913530" eaLnBrk="0" hangingPunct="0">
              <a:defRPr sz="2700">
                <a:solidFill>
                  <a:schemeClr val="tx1"/>
                </a:solidFill>
                <a:latin typeface="Arial Black" pitchFamily="34" charset="0"/>
              </a:defRPr>
            </a:lvl3pPr>
            <a:lvl4pPr marL="1571396" indent="-224485" defTabSz="913530" eaLnBrk="0" hangingPunct="0">
              <a:defRPr sz="2700">
                <a:solidFill>
                  <a:schemeClr val="tx1"/>
                </a:solidFill>
                <a:latin typeface="Arial Black" pitchFamily="34" charset="0"/>
              </a:defRPr>
            </a:lvl4pPr>
            <a:lvl5pPr marL="2020367" indent="-224485" defTabSz="913530" eaLnBrk="0" hangingPunct="0">
              <a:defRPr sz="2700">
                <a:solidFill>
                  <a:schemeClr val="tx1"/>
                </a:solidFill>
                <a:latin typeface="Arial Black" pitchFamily="34" charset="0"/>
              </a:defRPr>
            </a:lvl5pPr>
            <a:lvl6pPr marL="2469337" indent="-224485" defTabSz="913530" eaLnBrk="0" fontAlgn="base" hangingPunct="0">
              <a:spcBef>
                <a:spcPct val="0"/>
              </a:spcBef>
              <a:spcAft>
                <a:spcPct val="0"/>
              </a:spcAft>
              <a:defRPr sz="2700">
                <a:solidFill>
                  <a:schemeClr val="tx1"/>
                </a:solidFill>
                <a:latin typeface="Arial Black" pitchFamily="34" charset="0"/>
              </a:defRPr>
            </a:lvl6pPr>
            <a:lvl7pPr marL="2918308" indent="-224485" defTabSz="913530" eaLnBrk="0" fontAlgn="base" hangingPunct="0">
              <a:spcBef>
                <a:spcPct val="0"/>
              </a:spcBef>
              <a:spcAft>
                <a:spcPct val="0"/>
              </a:spcAft>
              <a:defRPr sz="2700">
                <a:solidFill>
                  <a:schemeClr val="tx1"/>
                </a:solidFill>
                <a:latin typeface="Arial Black" pitchFamily="34" charset="0"/>
              </a:defRPr>
            </a:lvl7pPr>
            <a:lvl8pPr marL="3367278" indent="-224485" defTabSz="913530" eaLnBrk="0" fontAlgn="base" hangingPunct="0">
              <a:spcBef>
                <a:spcPct val="0"/>
              </a:spcBef>
              <a:spcAft>
                <a:spcPct val="0"/>
              </a:spcAft>
              <a:defRPr sz="2700">
                <a:solidFill>
                  <a:schemeClr val="tx1"/>
                </a:solidFill>
                <a:latin typeface="Arial Black" pitchFamily="34" charset="0"/>
              </a:defRPr>
            </a:lvl8pPr>
            <a:lvl9pPr marL="3816248" indent="-224485" defTabSz="913530" eaLnBrk="0" fontAlgn="base" hangingPunct="0">
              <a:spcBef>
                <a:spcPct val="0"/>
              </a:spcBef>
              <a:spcAft>
                <a:spcPct val="0"/>
              </a:spcAft>
              <a:defRPr sz="2700">
                <a:solidFill>
                  <a:schemeClr val="tx1"/>
                </a:solidFill>
                <a:latin typeface="Arial Black" pitchFamily="34" charset="0"/>
              </a:defRPr>
            </a:lvl9pPr>
          </a:lstStyle>
          <a:p>
            <a:fld id="{C391E2C1-DA57-49CA-9AC7-480EA69E16F7}" type="slidenum">
              <a:rPr lang="en-AU" sz="1200">
                <a:solidFill>
                  <a:srgbClr val="000000"/>
                </a:solidFill>
                <a:latin typeface="Times New Roman" pitchFamily="18" charset="0"/>
              </a:rPr>
              <a:pPr/>
              <a:t>8</a:t>
            </a:fld>
            <a:endParaRPr lang="en-AU" sz="1200">
              <a:solidFill>
                <a:srgbClr val="000000"/>
              </a:solidFill>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AU" smtClean="0"/>
              <a:t>PDSI is Palmer Drought Severity Index</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91233A26-D02C-4124-A2C4-9636AB282BE3}" type="slidenum">
              <a:rPr lang="en-US">
                <a:solidFill>
                  <a:srgbClr val="000000"/>
                </a:solidFill>
                <a:latin typeface="Arial" pitchFamily="34" charset="0"/>
              </a:rPr>
              <a:pPr/>
              <a:t>13</a:t>
            </a:fld>
            <a:endParaRPr lang="en-US">
              <a:solidFill>
                <a:srgbClr val="000000"/>
              </a:solidFill>
              <a:latin typeface="Arial" pitchFamily="34" charset="0"/>
            </a:endParaRPr>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A2F7D1D-CD8F-45E2-8A20-8DEBA105E9CB}" type="datetimeFigureOut">
              <a:rPr lang="en-US"/>
              <a:pPr>
                <a:defRPr/>
              </a:pPr>
              <a:t>4/16/2013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B8205A7-759D-4F9D-9B58-56DBE84DC8F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A4E3329-0161-4B55-B11A-8B154B8ACB85}" type="datetimeFigureOut">
              <a:rPr lang="en-US"/>
              <a:pPr>
                <a:defRPr/>
              </a:pPr>
              <a:t>4/16/2013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E33278-E4D2-4EBB-B898-5FC8C3F02EAE}"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733ABA-50D7-40AF-88F2-1A96BCED2790}" type="slidenum">
              <a:rPr lang="en-US"/>
              <a:pPr>
                <a:defRPr/>
              </a:pPr>
              <a:t>‹#›</a:t>
            </a:fld>
            <a:endParaRPr lang="en-US"/>
          </a:p>
        </p:txBody>
      </p:sp>
    </p:spTree>
    <p:extLst>
      <p:ext uri="{BB962C8B-B14F-4D97-AF65-F5344CB8AC3E}">
        <p14:creationId xmlns:p14="http://schemas.microsoft.com/office/powerpoint/2010/main" xmlns="" val="41021808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4AAFAA-9576-41DE-B783-6B368BFCD76A}" type="slidenum">
              <a:rPr lang="en-US"/>
              <a:pPr>
                <a:defRPr/>
              </a:pPr>
              <a:t>‹#›</a:t>
            </a:fld>
            <a:endParaRPr lang="en-US"/>
          </a:p>
        </p:txBody>
      </p:sp>
    </p:spTree>
    <p:extLst>
      <p:ext uri="{BB962C8B-B14F-4D97-AF65-F5344CB8AC3E}">
        <p14:creationId xmlns:p14="http://schemas.microsoft.com/office/powerpoint/2010/main" xmlns="" val="346227526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A6D6C9-7FD5-4798-9A58-0A30B2AEDC85}" type="slidenum">
              <a:rPr lang="en-US"/>
              <a:pPr>
                <a:defRPr/>
              </a:pPr>
              <a:t>‹#›</a:t>
            </a:fld>
            <a:endParaRPr lang="en-US"/>
          </a:p>
        </p:txBody>
      </p:sp>
    </p:spTree>
    <p:extLst>
      <p:ext uri="{BB962C8B-B14F-4D97-AF65-F5344CB8AC3E}">
        <p14:creationId xmlns:p14="http://schemas.microsoft.com/office/powerpoint/2010/main" xmlns="" val="7015613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BF7CA1-4915-4EDF-9D3A-787F412FEDDC}" type="slidenum">
              <a:rPr lang="en-US"/>
              <a:pPr>
                <a:defRPr/>
              </a:pPr>
              <a:t>‹#›</a:t>
            </a:fld>
            <a:endParaRPr lang="en-US"/>
          </a:p>
        </p:txBody>
      </p:sp>
    </p:spTree>
    <p:extLst>
      <p:ext uri="{BB962C8B-B14F-4D97-AF65-F5344CB8AC3E}">
        <p14:creationId xmlns:p14="http://schemas.microsoft.com/office/powerpoint/2010/main" xmlns="" val="24076743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8446B7-B0B7-416A-9489-14179CEAD269}" type="slidenum">
              <a:rPr lang="en-US"/>
              <a:pPr>
                <a:defRPr/>
              </a:pPr>
              <a:t>‹#›</a:t>
            </a:fld>
            <a:endParaRPr lang="en-US"/>
          </a:p>
        </p:txBody>
      </p:sp>
    </p:spTree>
    <p:extLst>
      <p:ext uri="{BB962C8B-B14F-4D97-AF65-F5344CB8AC3E}">
        <p14:creationId xmlns:p14="http://schemas.microsoft.com/office/powerpoint/2010/main" xmlns="" val="18388496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5A17B2-C32B-4E68-A717-760ED1D487D6}" type="slidenum">
              <a:rPr lang="en-US"/>
              <a:pPr>
                <a:defRPr/>
              </a:pPr>
              <a:t>‹#›</a:t>
            </a:fld>
            <a:endParaRPr lang="en-US"/>
          </a:p>
        </p:txBody>
      </p:sp>
    </p:spTree>
    <p:extLst>
      <p:ext uri="{BB962C8B-B14F-4D97-AF65-F5344CB8AC3E}">
        <p14:creationId xmlns:p14="http://schemas.microsoft.com/office/powerpoint/2010/main" xmlns="" val="36761999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351EBC-FFA3-4E90-8D50-0E8F7A81F197}" type="slidenum">
              <a:rPr lang="en-US"/>
              <a:pPr>
                <a:defRPr/>
              </a:pPr>
              <a:t>‹#›</a:t>
            </a:fld>
            <a:endParaRPr lang="en-US"/>
          </a:p>
        </p:txBody>
      </p:sp>
    </p:spTree>
    <p:extLst>
      <p:ext uri="{BB962C8B-B14F-4D97-AF65-F5344CB8AC3E}">
        <p14:creationId xmlns:p14="http://schemas.microsoft.com/office/powerpoint/2010/main" xmlns="" val="316518137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B0176F-3760-4F67-AFE0-5C28C1705D10}" type="slidenum">
              <a:rPr lang="en-US"/>
              <a:pPr>
                <a:defRPr/>
              </a:pPr>
              <a:t>‹#›</a:t>
            </a:fld>
            <a:endParaRPr lang="en-US"/>
          </a:p>
        </p:txBody>
      </p:sp>
    </p:spTree>
    <p:extLst>
      <p:ext uri="{BB962C8B-B14F-4D97-AF65-F5344CB8AC3E}">
        <p14:creationId xmlns:p14="http://schemas.microsoft.com/office/powerpoint/2010/main" xmlns="" val="11771897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494FD69-F7CB-47B8-863F-17AD4C84D241}" type="slidenum">
              <a:rPr lang="en-US"/>
              <a:pPr>
                <a:defRPr/>
              </a:pPr>
              <a:t>‹#›</a:t>
            </a:fld>
            <a:endParaRPr lang="en-US"/>
          </a:p>
        </p:txBody>
      </p:sp>
    </p:spTree>
    <p:extLst>
      <p:ext uri="{BB962C8B-B14F-4D97-AF65-F5344CB8AC3E}">
        <p14:creationId xmlns:p14="http://schemas.microsoft.com/office/powerpoint/2010/main" xmlns="" val="29480849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54C3FE6-3B9F-49B7-BD46-5B05E16302E3}" type="slidenum">
              <a:rPr lang="en-US"/>
              <a:pPr>
                <a:defRPr/>
              </a:pPr>
              <a:t>‹#›</a:t>
            </a:fld>
            <a:endParaRPr lang="en-US"/>
          </a:p>
        </p:txBody>
      </p:sp>
    </p:spTree>
    <p:extLst>
      <p:ext uri="{BB962C8B-B14F-4D97-AF65-F5344CB8AC3E}">
        <p14:creationId xmlns:p14="http://schemas.microsoft.com/office/powerpoint/2010/main" xmlns="" val="1925600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A6B5DBD-D497-4F06-B951-405FD01DC4F5}" type="datetimeFigureOut">
              <a:rPr lang="en-US"/>
              <a:pPr>
                <a:defRPr/>
              </a:pPr>
              <a:t>4/16/2013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C374C1A-1799-4F29-B7DC-1CF45D8F03E8}"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F24CA06-6F7F-41C4-A9F4-D4CAFC5680A4}" type="slidenum">
              <a:rPr lang="en-US"/>
              <a:pPr>
                <a:defRPr/>
              </a:pPr>
              <a:t>‹#›</a:t>
            </a:fld>
            <a:endParaRPr lang="en-US"/>
          </a:p>
        </p:txBody>
      </p:sp>
    </p:spTree>
    <p:extLst>
      <p:ext uri="{BB962C8B-B14F-4D97-AF65-F5344CB8AC3E}">
        <p14:creationId xmlns:p14="http://schemas.microsoft.com/office/powerpoint/2010/main" xmlns="" val="37471279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171F77-FC46-4872-B8C3-93807D9DAF95}" type="slidenum">
              <a:rPr lang="en-US"/>
              <a:pPr>
                <a:defRPr/>
              </a:pPr>
              <a:t>‹#›</a:t>
            </a:fld>
            <a:endParaRPr lang="en-US"/>
          </a:p>
        </p:txBody>
      </p:sp>
    </p:spTree>
    <p:extLst>
      <p:ext uri="{BB962C8B-B14F-4D97-AF65-F5344CB8AC3E}">
        <p14:creationId xmlns:p14="http://schemas.microsoft.com/office/powerpoint/2010/main" xmlns="" val="420434357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B6C7BD-7AB6-4745-8C32-6AD558A5A100}" type="slidenum">
              <a:rPr lang="en-US"/>
              <a:pPr>
                <a:defRPr/>
              </a:pPr>
              <a:t>‹#›</a:t>
            </a:fld>
            <a:endParaRPr lang="en-US"/>
          </a:p>
        </p:txBody>
      </p:sp>
    </p:spTree>
    <p:extLst>
      <p:ext uri="{BB962C8B-B14F-4D97-AF65-F5344CB8AC3E}">
        <p14:creationId xmlns:p14="http://schemas.microsoft.com/office/powerpoint/2010/main" xmlns="" val="15243105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3DE528-C456-436C-8E23-2F123AE44E47}" type="slidenum">
              <a:rPr lang="en-US"/>
              <a:pPr>
                <a:defRPr/>
              </a:pPr>
              <a:t>‹#›</a:t>
            </a:fld>
            <a:endParaRPr lang="en-US"/>
          </a:p>
        </p:txBody>
      </p:sp>
    </p:spTree>
    <p:extLst>
      <p:ext uri="{BB962C8B-B14F-4D97-AF65-F5344CB8AC3E}">
        <p14:creationId xmlns:p14="http://schemas.microsoft.com/office/powerpoint/2010/main" xmlns="" val="8145596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4BBA03-71AA-408A-AD39-4221666040E4}" type="slidenum">
              <a:rPr lang="en-US"/>
              <a:pPr>
                <a:defRPr/>
              </a:pPr>
              <a:t>‹#›</a:t>
            </a:fld>
            <a:endParaRPr lang="en-US"/>
          </a:p>
        </p:txBody>
      </p:sp>
    </p:spTree>
    <p:extLst>
      <p:ext uri="{BB962C8B-B14F-4D97-AF65-F5344CB8AC3E}">
        <p14:creationId xmlns:p14="http://schemas.microsoft.com/office/powerpoint/2010/main" xmlns="" val="11669180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a:lvl1pPr>
          </a:lstStyle>
          <a:p>
            <a:pPr>
              <a:defRPr/>
            </a:pPr>
            <a:fld id="{E48D20BC-84BC-489B-BE05-7AF461234BCA}" type="datetimeFigureOut">
              <a:rPr lang="en-US"/>
              <a:pPr>
                <a:defRPr/>
              </a:pPr>
              <a:t>4/16/2013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A0C1CE20-93A0-4037-9230-399F81FD9100}" type="slidenum">
              <a:rPr lang="en-US"/>
              <a:pPr>
                <a:defRPr/>
              </a:pPr>
              <a:t>‹#›</a:t>
            </a:fld>
            <a:endParaRPr lang="en-US"/>
          </a:p>
        </p:txBody>
      </p:sp>
    </p:spTree>
    <p:extLst>
      <p:ext uri="{BB962C8B-B14F-4D97-AF65-F5344CB8AC3E}">
        <p14:creationId xmlns:p14="http://schemas.microsoft.com/office/powerpoint/2010/main" xmlns="" val="117906984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vl1pPr>
          </a:lstStyle>
          <a:p>
            <a:pPr>
              <a:defRPr/>
            </a:pPr>
            <a:fld id="{6B8436CE-4190-4FA7-ABDF-644B57D58548}" type="datetimeFigureOut">
              <a:rPr lang="en-US"/>
              <a:pPr>
                <a:defRPr/>
              </a:pPr>
              <a:t>4/16/2013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57BF96B4-A2DD-4E5E-B597-B08A277B5564}" type="slidenum">
              <a:rPr lang="en-US"/>
              <a:pPr>
                <a:defRPr/>
              </a:pPr>
              <a:t>‹#›</a:t>
            </a:fld>
            <a:endParaRPr lang="en-US"/>
          </a:p>
        </p:txBody>
      </p:sp>
    </p:spTree>
    <p:extLst>
      <p:ext uri="{BB962C8B-B14F-4D97-AF65-F5344CB8AC3E}">
        <p14:creationId xmlns:p14="http://schemas.microsoft.com/office/powerpoint/2010/main" xmlns="" val="295367508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a:lvl1pPr>
          </a:lstStyle>
          <a:p>
            <a:pPr>
              <a:defRPr/>
            </a:pPr>
            <a:fld id="{3646B2CD-4E79-40BF-8AE9-E28C6860CF41}" type="datetimeFigureOut">
              <a:rPr lang="en-US"/>
              <a:pPr>
                <a:defRPr/>
              </a:pPr>
              <a:t>4/16/2013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EFE4C26E-5B94-4F1F-BC31-BD3DB7B2DA88}" type="slidenum">
              <a:rPr lang="en-US"/>
              <a:pPr>
                <a:defRPr/>
              </a:pPr>
              <a:t>‹#›</a:t>
            </a:fld>
            <a:endParaRPr lang="en-US"/>
          </a:p>
        </p:txBody>
      </p:sp>
    </p:spTree>
    <p:extLst>
      <p:ext uri="{BB962C8B-B14F-4D97-AF65-F5344CB8AC3E}">
        <p14:creationId xmlns:p14="http://schemas.microsoft.com/office/powerpoint/2010/main" xmlns="" val="24616346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eaLnBrk="0" hangingPunct="0">
              <a:defRPr/>
            </a:lvl1pPr>
          </a:lstStyle>
          <a:p>
            <a:pPr>
              <a:defRPr/>
            </a:pPr>
            <a:fld id="{7950DD9F-B938-47B2-946E-A285A3185547}" type="datetimeFigureOut">
              <a:rPr lang="en-US"/>
              <a:pPr>
                <a:defRPr/>
              </a:pPr>
              <a:t>4/16/2013</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vl1pPr>
          </a:lstStyle>
          <a:p>
            <a:pPr>
              <a:defRPr/>
            </a:pPr>
            <a:fld id="{A5114AD8-DE2E-4BA7-B92D-A4FC83BED3FC}" type="slidenum">
              <a:rPr lang="en-US"/>
              <a:pPr>
                <a:defRPr/>
              </a:pPr>
              <a:t>‹#›</a:t>
            </a:fld>
            <a:endParaRPr lang="en-US"/>
          </a:p>
        </p:txBody>
      </p:sp>
    </p:spTree>
    <p:extLst>
      <p:ext uri="{BB962C8B-B14F-4D97-AF65-F5344CB8AC3E}">
        <p14:creationId xmlns:p14="http://schemas.microsoft.com/office/powerpoint/2010/main" xmlns="" val="16851004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eaLnBrk="0" hangingPunct="0">
              <a:defRPr/>
            </a:lvl1pPr>
          </a:lstStyle>
          <a:p>
            <a:pPr>
              <a:defRPr/>
            </a:pPr>
            <a:fld id="{8E3C7C47-DD1F-4A07-936A-EE6587C56CD1}" type="datetimeFigureOut">
              <a:rPr lang="en-US"/>
              <a:pPr>
                <a:defRPr/>
              </a:pPr>
              <a:t>4/16/2013</a:t>
            </a:fld>
            <a:endParaRPr lang="en-US"/>
          </a:p>
        </p:txBody>
      </p:sp>
      <p:sp>
        <p:nvSpPr>
          <p:cNvPr id="8" name="Footer Placeholder 4"/>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a:lvl1pPr>
          </a:lstStyle>
          <a:p>
            <a:pPr>
              <a:defRPr/>
            </a:pPr>
            <a:fld id="{F7EC0524-1262-4A75-A4CD-3EF7AB94C8B2}" type="slidenum">
              <a:rPr lang="en-US"/>
              <a:pPr>
                <a:defRPr/>
              </a:pPr>
              <a:t>‹#›</a:t>
            </a:fld>
            <a:endParaRPr lang="en-US"/>
          </a:p>
        </p:txBody>
      </p:sp>
    </p:spTree>
    <p:extLst>
      <p:ext uri="{BB962C8B-B14F-4D97-AF65-F5344CB8AC3E}">
        <p14:creationId xmlns:p14="http://schemas.microsoft.com/office/powerpoint/2010/main" xmlns="" val="3088145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4716463" y="5345113"/>
            <a:ext cx="4427537" cy="1512887"/>
            <a:chOff x="2971" y="3367"/>
            <a:chExt cx="2789" cy="953"/>
          </a:xfrm>
        </p:grpSpPr>
        <p:sp>
          <p:nvSpPr>
            <p:cNvPr id="5" name="Freeform 3"/>
            <p:cNvSpPr>
              <a:spLocks/>
            </p:cNvSpPr>
            <p:nvPr/>
          </p:nvSpPr>
          <p:spPr bwMode="ltGray">
            <a:xfrm>
              <a:off x="2971" y="3367"/>
              <a:ext cx="2789" cy="953"/>
            </a:xfrm>
            <a:custGeom>
              <a:avLst/>
              <a:gdLst/>
              <a:ahLst/>
              <a:cxnLst>
                <a:cxn ang="0">
                  <a:pos x="2768" y="18"/>
                </a:cxn>
                <a:cxn ang="0">
                  <a:pos x="2678" y="24"/>
                </a:cxn>
                <a:cxn ang="0">
                  <a:pos x="2613" y="102"/>
                </a:cxn>
                <a:cxn ang="0">
                  <a:pos x="2511" y="156"/>
                </a:cxn>
                <a:cxn ang="0">
                  <a:pos x="2505" y="222"/>
                </a:cxn>
                <a:cxn ang="0">
                  <a:pos x="2487" y="246"/>
                </a:cxn>
                <a:cxn ang="0">
                  <a:pos x="2469" y="252"/>
                </a:cxn>
                <a:cxn ang="0">
                  <a:pos x="2397" y="210"/>
                </a:cxn>
                <a:cxn ang="0">
                  <a:pos x="2260" y="192"/>
                </a:cxn>
                <a:cxn ang="0">
                  <a:pos x="2236" y="186"/>
                </a:cxn>
                <a:cxn ang="0">
                  <a:pos x="2218" y="192"/>
                </a:cxn>
                <a:cxn ang="0">
                  <a:pos x="2146" y="228"/>
                </a:cxn>
                <a:cxn ang="0">
                  <a:pos x="2110" y="240"/>
                </a:cxn>
                <a:cxn ang="0">
                  <a:pos x="2086" y="246"/>
                </a:cxn>
                <a:cxn ang="0">
                  <a:pos x="2074" y="258"/>
                </a:cxn>
                <a:cxn ang="0">
                  <a:pos x="2074" y="276"/>
                </a:cxn>
                <a:cxn ang="0">
                  <a:pos x="2051" y="300"/>
                </a:cxn>
                <a:cxn ang="0">
                  <a:pos x="2033" y="312"/>
                </a:cxn>
                <a:cxn ang="0">
                  <a:pos x="2021" y="324"/>
                </a:cxn>
                <a:cxn ang="0">
                  <a:pos x="2009" y="336"/>
                </a:cxn>
                <a:cxn ang="0">
                  <a:pos x="1979" y="342"/>
                </a:cxn>
                <a:cxn ang="0">
                  <a:pos x="1913" y="336"/>
                </a:cxn>
                <a:cxn ang="0">
                  <a:pos x="1877" y="330"/>
                </a:cxn>
                <a:cxn ang="0">
                  <a:pos x="1865" y="342"/>
                </a:cxn>
                <a:cxn ang="0">
                  <a:pos x="1853" y="354"/>
                </a:cxn>
                <a:cxn ang="0">
                  <a:pos x="1823" y="360"/>
                </a:cxn>
                <a:cxn ang="0">
                  <a:pos x="1764" y="342"/>
                </a:cxn>
                <a:cxn ang="0">
                  <a:pos x="1740" y="342"/>
                </a:cxn>
                <a:cxn ang="0">
                  <a:pos x="1716" y="354"/>
                </a:cxn>
                <a:cxn ang="0">
                  <a:pos x="1656" y="425"/>
                </a:cxn>
                <a:cxn ang="0">
                  <a:pos x="1614" y="569"/>
                </a:cxn>
                <a:cxn ang="0">
                  <a:pos x="1614" y="593"/>
                </a:cxn>
                <a:cxn ang="0">
                  <a:pos x="1620" y="641"/>
                </a:cxn>
                <a:cxn ang="0">
                  <a:pos x="1638" y="659"/>
                </a:cxn>
                <a:cxn ang="0">
                  <a:pos x="1632" y="671"/>
                </a:cxn>
                <a:cxn ang="0">
                  <a:pos x="1620" y="683"/>
                </a:cxn>
                <a:cxn ang="0">
                  <a:pos x="1542" y="689"/>
                </a:cxn>
                <a:cxn ang="0">
                  <a:pos x="1465" y="629"/>
                </a:cxn>
                <a:cxn ang="0">
                  <a:pos x="1333" y="587"/>
                </a:cxn>
                <a:cxn ang="0">
                  <a:pos x="1184" y="671"/>
                </a:cxn>
                <a:cxn ang="0">
                  <a:pos x="1016" y="731"/>
                </a:cxn>
                <a:cxn ang="0">
                  <a:pos x="813" y="743"/>
                </a:cxn>
                <a:cxn ang="0">
                  <a:pos x="628" y="701"/>
                </a:cxn>
                <a:cxn ang="0">
                  <a:pos x="568" y="695"/>
                </a:cxn>
                <a:cxn ang="0">
                  <a:pos x="556" y="701"/>
                </a:cxn>
                <a:cxn ang="0">
                  <a:pos x="520" y="731"/>
                </a:cxn>
                <a:cxn ang="0">
                  <a:pos x="436" y="809"/>
                </a:cxn>
                <a:cxn ang="0">
                  <a:pos x="406" y="821"/>
                </a:cxn>
                <a:cxn ang="0">
                  <a:pos x="382" y="821"/>
                </a:cxn>
                <a:cxn ang="0">
                  <a:pos x="335" y="827"/>
                </a:cxn>
                <a:cxn ang="0">
                  <a:pos x="209" y="851"/>
                </a:cxn>
                <a:cxn ang="0">
                  <a:pos x="173" y="857"/>
                </a:cxn>
                <a:cxn ang="0">
                  <a:pos x="125" y="851"/>
                </a:cxn>
                <a:cxn ang="0">
                  <a:pos x="107" y="857"/>
                </a:cxn>
                <a:cxn ang="0">
                  <a:pos x="101" y="875"/>
                </a:cxn>
                <a:cxn ang="0">
                  <a:pos x="83" y="887"/>
                </a:cxn>
                <a:cxn ang="0">
                  <a:pos x="48" y="899"/>
                </a:cxn>
                <a:cxn ang="0">
                  <a:pos x="2780" y="24"/>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6"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7"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8"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9"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10"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11"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12"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13"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14"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15"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16"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17"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18"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19"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grpSp>
      <p:sp>
        <p:nvSpPr>
          <p:cNvPr id="46098" name="Rectangle 18"/>
          <p:cNvSpPr>
            <a:spLocks noGrp="1" noChangeArrowheads="1"/>
          </p:cNvSpPr>
          <p:nvPr>
            <p:ph type="ctrTitle" sz="quarter"/>
          </p:nvPr>
        </p:nvSpPr>
        <p:spPr>
          <a:xfrm>
            <a:off x="685800" y="1600200"/>
            <a:ext cx="7772400" cy="1828800"/>
          </a:xfrm>
        </p:spPr>
        <p:txBody>
          <a:bodyPr anchor="b"/>
          <a:lstStyle>
            <a:lvl1pPr>
              <a:defRPr sz="5700"/>
            </a:lvl1pPr>
          </a:lstStyle>
          <a:p>
            <a:r>
              <a:rPr lang="en-US"/>
              <a:t>Click to edit Master title style</a:t>
            </a:r>
          </a:p>
        </p:txBody>
      </p:sp>
      <p:sp>
        <p:nvSpPr>
          <p:cNvPr id="46099" name="Rectangle 19"/>
          <p:cNvSpPr>
            <a:spLocks noGrp="1" noChangeArrowheads="1"/>
          </p:cNvSpPr>
          <p:nvPr>
            <p:ph type="subTitle" sz="quarter" idx="1"/>
          </p:nvPr>
        </p:nvSpPr>
        <p:spPr>
          <a:xfrm>
            <a:off x="1371600" y="37338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20" name="Rectangle 20"/>
          <p:cNvSpPr>
            <a:spLocks noGrp="1" noChangeArrowheads="1"/>
          </p:cNvSpPr>
          <p:nvPr>
            <p:ph type="dt" sz="quarter" idx="10"/>
          </p:nvPr>
        </p:nvSpPr>
        <p:spPr/>
        <p:txBody>
          <a:bodyPr/>
          <a:lstStyle>
            <a:lvl1pPr fontAlgn="auto">
              <a:spcBef>
                <a:spcPts val="0"/>
              </a:spcBef>
              <a:spcAft>
                <a:spcPts val="0"/>
              </a:spcAft>
              <a:defRPr/>
            </a:lvl1pPr>
          </a:lstStyle>
          <a:p>
            <a:pPr>
              <a:defRPr/>
            </a:pPr>
            <a:endParaRPr lang="en-US"/>
          </a:p>
        </p:txBody>
      </p:sp>
      <p:sp>
        <p:nvSpPr>
          <p:cNvPr id="21" name="Rectangle 21"/>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22" name="Rectangle 22"/>
          <p:cNvSpPr>
            <a:spLocks noGrp="1" noChangeArrowheads="1"/>
          </p:cNvSpPr>
          <p:nvPr>
            <p:ph type="sldNum" sz="quarter" idx="12"/>
          </p:nvPr>
        </p:nvSpPr>
        <p:spPr/>
        <p:txBody>
          <a:bodyPr/>
          <a:lstStyle>
            <a:lvl1pPr fontAlgn="auto">
              <a:spcBef>
                <a:spcPts val="0"/>
              </a:spcBef>
              <a:spcAft>
                <a:spcPts val="0"/>
              </a:spcAft>
              <a:defRPr/>
            </a:lvl1pPr>
          </a:lstStyle>
          <a:p>
            <a:pPr>
              <a:defRPr/>
            </a:pPr>
            <a:fld id="{075EDAE9-9FFC-42BC-809E-8B8FDD2C393C}"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eaLnBrk="0" hangingPunct="0">
              <a:defRPr/>
            </a:lvl1pPr>
          </a:lstStyle>
          <a:p>
            <a:pPr>
              <a:defRPr/>
            </a:pPr>
            <a:fld id="{0EFCEEE9-0C82-4A39-82ED-0A0FA14195F0}" type="datetimeFigureOut">
              <a:rPr lang="en-US"/>
              <a:pPr>
                <a:defRPr/>
              </a:pPr>
              <a:t>4/16/2013</a:t>
            </a:fld>
            <a:endParaRPr lang="en-US"/>
          </a:p>
        </p:txBody>
      </p:sp>
      <p:sp>
        <p:nvSpPr>
          <p:cNvPr id="4" name="Footer Placeholder 4"/>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a:lvl1pPr>
          </a:lstStyle>
          <a:p>
            <a:pPr>
              <a:defRPr/>
            </a:pPr>
            <a:fld id="{4F0CD150-9A0B-498D-8B11-4D81D64364A0}" type="slidenum">
              <a:rPr lang="en-US"/>
              <a:pPr>
                <a:defRPr/>
              </a:pPr>
              <a:t>‹#›</a:t>
            </a:fld>
            <a:endParaRPr lang="en-US"/>
          </a:p>
        </p:txBody>
      </p:sp>
    </p:spTree>
    <p:extLst>
      <p:ext uri="{BB962C8B-B14F-4D97-AF65-F5344CB8AC3E}">
        <p14:creationId xmlns:p14="http://schemas.microsoft.com/office/powerpoint/2010/main" xmlns="" val="18769807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a:lvl1pPr>
          </a:lstStyle>
          <a:p>
            <a:pPr>
              <a:defRPr/>
            </a:pPr>
            <a:fld id="{97C3F4C7-B35C-467C-964B-2AC6389F6475}" type="datetimeFigureOut">
              <a:rPr lang="en-US"/>
              <a:pPr>
                <a:defRPr/>
              </a:pPr>
              <a:t>4/16/2013</a:t>
            </a:fld>
            <a:endParaRPr lang="en-US"/>
          </a:p>
        </p:txBody>
      </p:sp>
      <p:sp>
        <p:nvSpPr>
          <p:cNvPr id="3" name="Footer Placeholder 4"/>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a:lvl1pPr>
          </a:lstStyle>
          <a:p>
            <a:pPr>
              <a:defRPr/>
            </a:pPr>
            <a:fld id="{854F38C1-417D-4112-8FCC-465743B4F0F6}" type="slidenum">
              <a:rPr lang="en-US"/>
              <a:pPr>
                <a:defRPr/>
              </a:pPr>
              <a:t>‹#›</a:t>
            </a:fld>
            <a:endParaRPr lang="en-US"/>
          </a:p>
        </p:txBody>
      </p:sp>
    </p:spTree>
    <p:extLst>
      <p:ext uri="{BB962C8B-B14F-4D97-AF65-F5344CB8AC3E}">
        <p14:creationId xmlns:p14="http://schemas.microsoft.com/office/powerpoint/2010/main" xmlns="" val="8238653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a:lvl1pPr>
          </a:lstStyle>
          <a:p>
            <a:pPr>
              <a:defRPr/>
            </a:pPr>
            <a:fld id="{B27ACADD-1228-4B2E-9ED4-674274A90542}" type="datetimeFigureOut">
              <a:rPr lang="en-US"/>
              <a:pPr>
                <a:defRPr/>
              </a:pPr>
              <a:t>4/16/2013</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vl1pPr>
          </a:lstStyle>
          <a:p>
            <a:pPr>
              <a:defRPr/>
            </a:pPr>
            <a:fld id="{980EB479-06DC-4E30-9B21-D38A07B2F793}" type="slidenum">
              <a:rPr lang="en-US"/>
              <a:pPr>
                <a:defRPr/>
              </a:pPr>
              <a:t>‹#›</a:t>
            </a:fld>
            <a:endParaRPr lang="en-US"/>
          </a:p>
        </p:txBody>
      </p:sp>
    </p:spTree>
    <p:extLst>
      <p:ext uri="{BB962C8B-B14F-4D97-AF65-F5344CB8AC3E}">
        <p14:creationId xmlns:p14="http://schemas.microsoft.com/office/powerpoint/2010/main" xmlns="" val="24284907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a:lvl1pPr>
          </a:lstStyle>
          <a:p>
            <a:pPr>
              <a:defRPr/>
            </a:pPr>
            <a:fld id="{70D87FC1-BC6C-45E5-B31A-EB3E0EB8FF9D}" type="datetimeFigureOut">
              <a:rPr lang="en-US"/>
              <a:pPr>
                <a:defRPr/>
              </a:pPr>
              <a:t>4/16/2013</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vl1pPr>
          </a:lstStyle>
          <a:p>
            <a:pPr>
              <a:defRPr/>
            </a:pPr>
            <a:fld id="{D779AF19-52EA-4BE1-9F73-D86030E7794C}" type="slidenum">
              <a:rPr lang="en-US"/>
              <a:pPr>
                <a:defRPr/>
              </a:pPr>
              <a:t>‹#›</a:t>
            </a:fld>
            <a:endParaRPr lang="en-US"/>
          </a:p>
        </p:txBody>
      </p:sp>
    </p:spTree>
    <p:extLst>
      <p:ext uri="{BB962C8B-B14F-4D97-AF65-F5344CB8AC3E}">
        <p14:creationId xmlns:p14="http://schemas.microsoft.com/office/powerpoint/2010/main" xmlns="" val="26632692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vl1pPr>
          </a:lstStyle>
          <a:p>
            <a:pPr>
              <a:defRPr/>
            </a:pPr>
            <a:fld id="{0E2FE2B9-4FC2-4416-9AD7-801FE04B2C1D}" type="datetimeFigureOut">
              <a:rPr lang="en-US"/>
              <a:pPr>
                <a:defRPr/>
              </a:pPr>
              <a:t>4/16/2013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60FEA147-58B9-4DB6-8CA3-0F09538BED42}" type="slidenum">
              <a:rPr lang="en-US"/>
              <a:pPr>
                <a:defRPr/>
              </a:pPr>
              <a:t>‹#›</a:t>
            </a:fld>
            <a:endParaRPr lang="en-US"/>
          </a:p>
        </p:txBody>
      </p:sp>
    </p:spTree>
    <p:extLst>
      <p:ext uri="{BB962C8B-B14F-4D97-AF65-F5344CB8AC3E}">
        <p14:creationId xmlns:p14="http://schemas.microsoft.com/office/powerpoint/2010/main" xmlns="" val="248775800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vl1pPr>
          </a:lstStyle>
          <a:p>
            <a:pPr>
              <a:defRPr/>
            </a:pPr>
            <a:fld id="{5EFAA10C-B6A2-4977-8F5E-837077DD4E33}" type="datetimeFigureOut">
              <a:rPr lang="en-US"/>
              <a:pPr>
                <a:defRPr/>
              </a:pPr>
              <a:t>4/16/2013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E735DDB2-C9B5-4FA0-89BF-31BCBC4066C5}" type="slidenum">
              <a:rPr lang="en-US"/>
              <a:pPr>
                <a:defRPr/>
              </a:pPr>
              <a:t>‹#›</a:t>
            </a:fld>
            <a:endParaRPr lang="en-US"/>
          </a:p>
        </p:txBody>
      </p:sp>
    </p:spTree>
    <p:extLst>
      <p:ext uri="{BB962C8B-B14F-4D97-AF65-F5344CB8AC3E}">
        <p14:creationId xmlns:p14="http://schemas.microsoft.com/office/powerpoint/2010/main" xmlns="" val="2007199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20"/>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21"/>
          <p:cNvSpPr>
            <a:spLocks noGrp="1" noChangeArrowheads="1"/>
          </p:cNvSpPr>
          <p:nvPr>
            <p:ph type="sldNum" sz="quarter" idx="12"/>
          </p:nvPr>
        </p:nvSpPr>
        <p:spPr/>
        <p:txBody>
          <a:bodyPr/>
          <a:lstStyle>
            <a:lvl1pPr fontAlgn="auto">
              <a:spcBef>
                <a:spcPts val="0"/>
              </a:spcBef>
              <a:spcAft>
                <a:spcPts val="0"/>
              </a:spcAft>
              <a:defRPr/>
            </a:lvl1pPr>
          </a:lstStyle>
          <a:p>
            <a:pPr>
              <a:defRPr/>
            </a:pPr>
            <a:fld id="{EE651F82-9946-40E3-A5DE-5BC237B6D85E}"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9"/>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20"/>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21"/>
          <p:cNvSpPr>
            <a:spLocks noGrp="1" noChangeArrowheads="1"/>
          </p:cNvSpPr>
          <p:nvPr>
            <p:ph type="sldNum" sz="quarter" idx="12"/>
          </p:nvPr>
        </p:nvSpPr>
        <p:spPr/>
        <p:txBody>
          <a:bodyPr/>
          <a:lstStyle>
            <a:lvl1pPr fontAlgn="auto">
              <a:spcBef>
                <a:spcPts val="0"/>
              </a:spcBef>
              <a:spcAft>
                <a:spcPts val="0"/>
              </a:spcAft>
              <a:defRPr/>
            </a:lvl1pPr>
          </a:lstStyle>
          <a:p>
            <a:pPr>
              <a:defRPr/>
            </a:pPr>
            <a:fld id="{E2D834FD-32F3-4DD6-99CD-C18BA028980E}"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20"/>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21"/>
          <p:cNvSpPr>
            <a:spLocks noGrp="1" noChangeArrowheads="1"/>
          </p:cNvSpPr>
          <p:nvPr>
            <p:ph type="sldNum" sz="quarter" idx="12"/>
          </p:nvPr>
        </p:nvSpPr>
        <p:spPr/>
        <p:txBody>
          <a:bodyPr/>
          <a:lstStyle>
            <a:lvl1pPr fontAlgn="auto">
              <a:spcBef>
                <a:spcPts val="0"/>
              </a:spcBef>
              <a:spcAft>
                <a:spcPts val="0"/>
              </a:spcAft>
              <a:defRPr/>
            </a:lvl1pPr>
          </a:lstStyle>
          <a:p>
            <a:pPr>
              <a:defRPr/>
            </a:pPr>
            <a:fld id="{7FFD6F39-96F9-4A40-829F-FCCF402CDCF5}"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9"/>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20"/>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21"/>
          <p:cNvSpPr>
            <a:spLocks noGrp="1" noChangeArrowheads="1"/>
          </p:cNvSpPr>
          <p:nvPr>
            <p:ph type="sldNum" sz="quarter" idx="12"/>
          </p:nvPr>
        </p:nvSpPr>
        <p:spPr/>
        <p:txBody>
          <a:bodyPr/>
          <a:lstStyle>
            <a:lvl1pPr fontAlgn="auto">
              <a:spcBef>
                <a:spcPts val="0"/>
              </a:spcBef>
              <a:spcAft>
                <a:spcPts val="0"/>
              </a:spcAft>
              <a:defRPr/>
            </a:lvl1pPr>
          </a:lstStyle>
          <a:p>
            <a:pPr>
              <a:defRPr/>
            </a:pPr>
            <a:fld id="{474D4025-2C2F-42D4-85DA-F6DC44B27E93}"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9"/>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20"/>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21"/>
          <p:cNvSpPr>
            <a:spLocks noGrp="1" noChangeArrowheads="1"/>
          </p:cNvSpPr>
          <p:nvPr>
            <p:ph type="sldNum" sz="quarter" idx="12"/>
          </p:nvPr>
        </p:nvSpPr>
        <p:spPr/>
        <p:txBody>
          <a:bodyPr/>
          <a:lstStyle>
            <a:lvl1pPr fontAlgn="auto">
              <a:spcBef>
                <a:spcPts val="0"/>
              </a:spcBef>
              <a:spcAft>
                <a:spcPts val="0"/>
              </a:spcAft>
              <a:defRPr/>
            </a:lvl1pPr>
          </a:lstStyle>
          <a:p>
            <a:pPr>
              <a:defRPr/>
            </a:pPr>
            <a:fld id="{34E7A01F-83DA-4144-A9C4-1FBCA23B129F}"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20"/>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21"/>
          <p:cNvSpPr>
            <a:spLocks noGrp="1" noChangeArrowheads="1"/>
          </p:cNvSpPr>
          <p:nvPr>
            <p:ph type="sldNum" sz="quarter" idx="12"/>
          </p:nvPr>
        </p:nvSpPr>
        <p:spPr/>
        <p:txBody>
          <a:bodyPr/>
          <a:lstStyle>
            <a:lvl1pPr fontAlgn="auto">
              <a:spcBef>
                <a:spcPts val="0"/>
              </a:spcBef>
              <a:spcAft>
                <a:spcPts val="0"/>
              </a:spcAft>
              <a:defRPr/>
            </a:lvl1pPr>
          </a:lstStyle>
          <a:p>
            <a:pPr>
              <a:defRPr/>
            </a:pPr>
            <a:fld id="{4650D937-A201-4649-8CCB-C564CE67D328}"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20"/>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21"/>
          <p:cNvSpPr>
            <a:spLocks noGrp="1" noChangeArrowheads="1"/>
          </p:cNvSpPr>
          <p:nvPr>
            <p:ph type="sldNum" sz="quarter" idx="12"/>
          </p:nvPr>
        </p:nvSpPr>
        <p:spPr/>
        <p:txBody>
          <a:bodyPr/>
          <a:lstStyle>
            <a:lvl1pPr fontAlgn="auto">
              <a:spcBef>
                <a:spcPts val="0"/>
              </a:spcBef>
              <a:spcAft>
                <a:spcPts val="0"/>
              </a:spcAft>
              <a:defRPr/>
            </a:lvl1pPr>
          </a:lstStyle>
          <a:p>
            <a:pPr>
              <a:defRPr/>
            </a:pPr>
            <a:fld id="{617E6EAC-D89E-4141-9654-01A1AA5E9C5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F13A88B-F077-496C-A099-B1371B2BBE8D}" type="datetimeFigureOut">
              <a:rPr lang="en-US"/>
              <a:pPr>
                <a:defRPr/>
              </a:pPr>
              <a:t>4/16/2013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2D1EC8D-780E-4C9E-A807-F2A7E1D00CF6}"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20"/>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21"/>
          <p:cNvSpPr>
            <a:spLocks noGrp="1" noChangeArrowheads="1"/>
          </p:cNvSpPr>
          <p:nvPr>
            <p:ph type="sldNum" sz="quarter" idx="12"/>
          </p:nvPr>
        </p:nvSpPr>
        <p:spPr/>
        <p:txBody>
          <a:bodyPr/>
          <a:lstStyle>
            <a:lvl1pPr fontAlgn="auto">
              <a:spcBef>
                <a:spcPts val="0"/>
              </a:spcBef>
              <a:spcAft>
                <a:spcPts val="0"/>
              </a:spcAft>
              <a:defRPr/>
            </a:lvl1pPr>
          </a:lstStyle>
          <a:p>
            <a:pPr>
              <a:defRPr/>
            </a:pPr>
            <a:fld id="{C6912699-C5A2-4C55-8C5D-0E8226FC0D95}"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20"/>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21"/>
          <p:cNvSpPr>
            <a:spLocks noGrp="1" noChangeArrowheads="1"/>
          </p:cNvSpPr>
          <p:nvPr>
            <p:ph type="sldNum" sz="quarter" idx="12"/>
          </p:nvPr>
        </p:nvSpPr>
        <p:spPr/>
        <p:txBody>
          <a:bodyPr/>
          <a:lstStyle>
            <a:lvl1pPr fontAlgn="auto">
              <a:spcBef>
                <a:spcPts val="0"/>
              </a:spcBef>
              <a:spcAft>
                <a:spcPts val="0"/>
              </a:spcAft>
              <a:defRPr/>
            </a:lvl1pPr>
          </a:lstStyle>
          <a:p>
            <a:pPr>
              <a:defRPr/>
            </a:pPr>
            <a:fld id="{B32C9C46-D42D-4DE3-B2F0-263DD23C9544}"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20"/>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21"/>
          <p:cNvSpPr>
            <a:spLocks noGrp="1" noChangeArrowheads="1"/>
          </p:cNvSpPr>
          <p:nvPr>
            <p:ph type="sldNum" sz="quarter" idx="12"/>
          </p:nvPr>
        </p:nvSpPr>
        <p:spPr/>
        <p:txBody>
          <a:bodyPr/>
          <a:lstStyle>
            <a:lvl1pPr fontAlgn="auto">
              <a:spcBef>
                <a:spcPts val="0"/>
              </a:spcBef>
              <a:spcAft>
                <a:spcPts val="0"/>
              </a:spcAft>
              <a:defRPr/>
            </a:lvl1pPr>
          </a:lstStyle>
          <a:p>
            <a:pPr>
              <a:defRPr/>
            </a:pPr>
            <a:fld id="{7DD1B352-E97B-40FD-BE4F-B527C928C6AE}"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20"/>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21"/>
          <p:cNvSpPr>
            <a:spLocks noGrp="1" noChangeArrowheads="1"/>
          </p:cNvSpPr>
          <p:nvPr>
            <p:ph type="sldNum" sz="quarter" idx="12"/>
          </p:nvPr>
        </p:nvSpPr>
        <p:spPr/>
        <p:txBody>
          <a:bodyPr/>
          <a:lstStyle>
            <a:lvl1pPr fontAlgn="auto">
              <a:spcBef>
                <a:spcPts val="0"/>
              </a:spcBef>
              <a:spcAft>
                <a:spcPts val="0"/>
              </a:spcAft>
              <a:defRPr/>
            </a:lvl1pPr>
          </a:lstStyle>
          <a:p>
            <a:pPr>
              <a:defRPr/>
            </a:pPr>
            <a:fld id="{BBB6655D-EEF2-437E-A6C7-8E9EF219E06C}"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9"/>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7" name="Rectangle 20"/>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8" name="Rectangle 21"/>
          <p:cNvSpPr>
            <a:spLocks noGrp="1" noChangeArrowheads="1"/>
          </p:cNvSpPr>
          <p:nvPr>
            <p:ph type="sldNum" sz="quarter" idx="12"/>
          </p:nvPr>
        </p:nvSpPr>
        <p:spPr/>
        <p:txBody>
          <a:bodyPr/>
          <a:lstStyle>
            <a:lvl1pPr fontAlgn="auto">
              <a:spcBef>
                <a:spcPts val="0"/>
              </a:spcBef>
              <a:spcAft>
                <a:spcPts val="0"/>
              </a:spcAft>
              <a:defRPr/>
            </a:lvl1pPr>
          </a:lstStyle>
          <a:p>
            <a:pPr>
              <a:defRPr/>
            </a:pPr>
            <a:fld id="{77BBAC39-2FE7-4BB6-897A-493FA199E798}"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687E4A2-9C83-4FA5-A50C-CC27D4B29E03}" type="datetimeFigureOut">
              <a:rPr lang="en-US"/>
              <a:pPr>
                <a:defRPr/>
              </a:pPr>
              <a:t>4/16/2013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E746CA1-F026-4246-BA00-ED4A1E589118}"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a:lvl1pPr>
          </a:lstStyle>
          <a:p>
            <a:pPr>
              <a:defRPr/>
            </a:pPr>
            <a:fld id="{7FD8B904-C585-4837-885D-87F58619B193}" type="datetimeFigureOut">
              <a:rPr lang="en-US"/>
              <a:pPr>
                <a:defRPr/>
              </a:pPr>
              <a:t>4/16/2013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700C7552-087E-4BA3-B757-93EBB3D43508}"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vl1pPr>
          </a:lstStyle>
          <a:p>
            <a:pPr>
              <a:defRPr/>
            </a:pPr>
            <a:fld id="{2C56872D-AB7B-4DEB-961D-83FD81BB8BA9}" type="datetimeFigureOut">
              <a:rPr lang="en-US"/>
              <a:pPr>
                <a:defRPr/>
              </a:pPr>
              <a:t>4/16/2013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95DBE04F-6A7D-4E37-A28F-5D6C5A03F575}"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a:lvl1pPr>
          </a:lstStyle>
          <a:p>
            <a:pPr>
              <a:defRPr/>
            </a:pPr>
            <a:fld id="{4BAB9841-2942-4485-B249-E69FAFE1B6B9}" type="datetimeFigureOut">
              <a:rPr lang="en-US"/>
              <a:pPr>
                <a:defRPr/>
              </a:pPr>
              <a:t>4/16/2013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99BF3C77-B2A5-47A2-9DFD-F91F4847F0B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CBF3B3B-9DAA-498E-AB58-832A8A4A1A00}" type="datetimeFigureOut">
              <a:rPr lang="en-US"/>
              <a:pPr>
                <a:defRPr/>
              </a:pPr>
              <a:t>4/16/2013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B9CAA5F-4F99-4B30-A21E-2A742DB31AB6}"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eaLnBrk="0" hangingPunct="0">
              <a:defRPr/>
            </a:lvl1pPr>
          </a:lstStyle>
          <a:p>
            <a:pPr>
              <a:defRPr/>
            </a:pPr>
            <a:fld id="{6F377ACD-B91D-42BF-B8E7-E240134EB7A7}" type="datetimeFigureOut">
              <a:rPr lang="en-US"/>
              <a:pPr>
                <a:defRPr/>
              </a:pPr>
              <a:t>4/16/2013</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vl1pPr>
          </a:lstStyle>
          <a:p>
            <a:pPr>
              <a:defRPr/>
            </a:pPr>
            <a:fld id="{D8D72984-38D6-4133-A5CC-AC7A71FE4C94}"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eaLnBrk="0" hangingPunct="0">
              <a:defRPr/>
            </a:lvl1pPr>
          </a:lstStyle>
          <a:p>
            <a:pPr>
              <a:defRPr/>
            </a:pPr>
            <a:fld id="{18B1C197-7ECD-42D1-99CE-3EA79B8D7211}" type="datetimeFigureOut">
              <a:rPr lang="en-US"/>
              <a:pPr>
                <a:defRPr/>
              </a:pPr>
              <a:t>4/16/2013</a:t>
            </a:fld>
            <a:endParaRPr lang="en-US"/>
          </a:p>
        </p:txBody>
      </p:sp>
      <p:sp>
        <p:nvSpPr>
          <p:cNvPr id="8" name="Footer Placeholder 4"/>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a:lvl1pPr>
          </a:lstStyle>
          <a:p>
            <a:pPr>
              <a:defRPr/>
            </a:pPr>
            <a:fld id="{1B2B1B2D-D366-4FD5-BC98-9A06DA0E37D3}"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eaLnBrk="0" hangingPunct="0">
              <a:defRPr/>
            </a:lvl1pPr>
          </a:lstStyle>
          <a:p>
            <a:pPr>
              <a:defRPr/>
            </a:pPr>
            <a:fld id="{379027D3-34E6-464E-9BC5-37EFFEF462DA}" type="datetimeFigureOut">
              <a:rPr lang="en-US"/>
              <a:pPr>
                <a:defRPr/>
              </a:pPr>
              <a:t>4/16/2013</a:t>
            </a:fld>
            <a:endParaRPr lang="en-US"/>
          </a:p>
        </p:txBody>
      </p:sp>
      <p:sp>
        <p:nvSpPr>
          <p:cNvPr id="4" name="Footer Placeholder 4"/>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a:lvl1pPr>
          </a:lstStyle>
          <a:p>
            <a:pPr>
              <a:defRPr/>
            </a:pPr>
            <a:fld id="{42CBDCF9-8C3A-4B48-881F-432CCCF6B779}"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a:lvl1pPr>
          </a:lstStyle>
          <a:p>
            <a:pPr>
              <a:defRPr/>
            </a:pPr>
            <a:fld id="{A01D0F7A-C1DA-41EA-8B52-C9AFAEE7596E}" type="datetimeFigureOut">
              <a:rPr lang="en-US"/>
              <a:pPr>
                <a:defRPr/>
              </a:pPr>
              <a:t>4/16/2013</a:t>
            </a:fld>
            <a:endParaRPr lang="en-US"/>
          </a:p>
        </p:txBody>
      </p:sp>
      <p:sp>
        <p:nvSpPr>
          <p:cNvPr id="3" name="Footer Placeholder 4"/>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a:lvl1pPr>
          </a:lstStyle>
          <a:p>
            <a:pPr>
              <a:defRPr/>
            </a:pPr>
            <a:fld id="{7DF58567-63B0-4555-AE5D-D95129041129}"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a:lvl1pPr>
          </a:lstStyle>
          <a:p>
            <a:pPr>
              <a:defRPr/>
            </a:pPr>
            <a:fld id="{F0A97634-6C4E-4C4F-9701-EA95B2798679}" type="datetimeFigureOut">
              <a:rPr lang="en-US"/>
              <a:pPr>
                <a:defRPr/>
              </a:pPr>
              <a:t>4/16/2013</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vl1pPr>
          </a:lstStyle>
          <a:p>
            <a:pPr>
              <a:defRPr/>
            </a:pPr>
            <a:fld id="{2216B9DA-DEFD-4B8E-8990-EC24843C5A8E}"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a:lvl1pPr>
          </a:lstStyle>
          <a:p>
            <a:pPr>
              <a:defRPr/>
            </a:pPr>
            <a:fld id="{CFB17347-5457-4B57-836D-93F5CBBE950E}" type="datetimeFigureOut">
              <a:rPr lang="en-US"/>
              <a:pPr>
                <a:defRPr/>
              </a:pPr>
              <a:t>4/16/2013</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vl1pPr>
          </a:lstStyle>
          <a:p>
            <a:pPr>
              <a:defRPr/>
            </a:pPr>
            <a:fld id="{2F0BCE84-1A78-4693-9723-00D3931DF577}"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vl1pPr>
          </a:lstStyle>
          <a:p>
            <a:pPr>
              <a:defRPr/>
            </a:pPr>
            <a:fld id="{A3285CBD-E99C-4B55-8BA9-E4D083635960}" type="datetimeFigureOut">
              <a:rPr lang="en-US"/>
              <a:pPr>
                <a:defRPr/>
              </a:pPr>
              <a:t>4/16/2013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FB939661-CEA7-4C4A-8F2F-11C0F7B16084}"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vl1pPr>
          </a:lstStyle>
          <a:p>
            <a:pPr>
              <a:defRPr/>
            </a:pPr>
            <a:fld id="{0F9A51A3-09E6-450D-8156-B894DB52867C}" type="datetimeFigureOut">
              <a:rPr lang="en-US"/>
              <a:pPr>
                <a:defRPr/>
              </a:pPr>
              <a:t>4/16/2013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C568E146-D1A9-445C-BABC-896110F845BA}"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xmlns="" val="22776154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3119643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11A84AC-A0AE-49EA-98C0-A09E15F764D4}" type="datetimeFigureOut">
              <a:rPr lang="en-US"/>
              <a:pPr>
                <a:defRPr/>
              </a:pPr>
              <a:t>4/16/2013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1EA1D0E-0789-450A-8E2F-CA13331C62EF}"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xmlns="" val="41422270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29437430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26387431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xmlns="" val="36884433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87059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xmlns="" val="4191823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xmlns="" val="33626549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31163283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38247491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a:lvl1pPr>
          </a:lstStyle>
          <a:p>
            <a:pPr>
              <a:defRPr/>
            </a:pPr>
            <a:fld id="{47D4E2AB-A949-414C-B760-8B46E70811C2}" type="datetimeFigureOut">
              <a:rPr lang="en-US"/>
              <a:pPr>
                <a:defRPr/>
              </a:pPr>
              <a:t>4/16/2013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CCF11498-BFCC-45E9-9CFE-2F732C87E3AD}" type="slidenum">
              <a:rPr lang="en-US"/>
              <a:pPr>
                <a:defRPr/>
              </a:pPr>
              <a:t>‹#›</a:t>
            </a:fld>
            <a:endParaRPr lang="en-US"/>
          </a:p>
        </p:txBody>
      </p:sp>
    </p:spTree>
    <p:extLst>
      <p:ext uri="{BB962C8B-B14F-4D97-AF65-F5344CB8AC3E}">
        <p14:creationId xmlns:p14="http://schemas.microsoft.com/office/powerpoint/2010/main" xmlns="" val="1571195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A02FE63-1794-4A91-88F1-ABDB66375986}" type="datetimeFigureOut">
              <a:rPr lang="en-US"/>
              <a:pPr>
                <a:defRPr/>
              </a:pPr>
              <a:t>4/16/2013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A868088-CCD7-41FD-BE7A-329A0BF6A9AE}"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vl1pPr>
          </a:lstStyle>
          <a:p>
            <a:pPr>
              <a:defRPr/>
            </a:pPr>
            <a:fld id="{807C2531-44ED-498C-A1CE-7294CAE4FE65}" type="datetimeFigureOut">
              <a:rPr lang="en-US"/>
              <a:pPr>
                <a:defRPr/>
              </a:pPr>
              <a:t>4/16/2013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9EB6A662-E8B0-4345-84E8-03DE4D4C855F}" type="slidenum">
              <a:rPr lang="en-US"/>
              <a:pPr>
                <a:defRPr/>
              </a:pPr>
              <a:t>‹#›</a:t>
            </a:fld>
            <a:endParaRPr lang="en-US"/>
          </a:p>
        </p:txBody>
      </p:sp>
    </p:spTree>
    <p:extLst>
      <p:ext uri="{BB962C8B-B14F-4D97-AF65-F5344CB8AC3E}">
        <p14:creationId xmlns:p14="http://schemas.microsoft.com/office/powerpoint/2010/main" xmlns="" val="13699932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a:lvl1pPr>
          </a:lstStyle>
          <a:p>
            <a:pPr>
              <a:defRPr/>
            </a:pPr>
            <a:fld id="{D283CB3A-AA7F-4B60-B88C-BB41825B88CF}" type="datetimeFigureOut">
              <a:rPr lang="en-US"/>
              <a:pPr>
                <a:defRPr/>
              </a:pPr>
              <a:t>4/16/2013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09CF61E9-6F2B-48CA-9363-6E3A26147650}" type="slidenum">
              <a:rPr lang="en-US"/>
              <a:pPr>
                <a:defRPr/>
              </a:pPr>
              <a:t>‹#›</a:t>
            </a:fld>
            <a:endParaRPr lang="en-US"/>
          </a:p>
        </p:txBody>
      </p:sp>
    </p:spTree>
    <p:extLst>
      <p:ext uri="{BB962C8B-B14F-4D97-AF65-F5344CB8AC3E}">
        <p14:creationId xmlns:p14="http://schemas.microsoft.com/office/powerpoint/2010/main" xmlns="" val="28969752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eaLnBrk="0" hangingPunct="0">
              <a:defRPr/>
            </a:lvl1pPr>
          </a:lstStyle>
          <a:p>
            <a:pPr>
              <a:defRPr/>
            </a:pPr>
            <a:fld id="{87FEE3C7-4F21-4C0F-B80F-51293BC44EAA}" type="datetimeFigureOut">
              <a:rPr lang="en-US"/>
              <a:pPr>
                <a:defRPr/>
              </a:pPr>
              <a:t>4/16/2013</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vl1pPr>
          </a:lstStyle>
          <a:p>
            <a:pPr>
              <a:defRPr/>
            </a:pPr>
            <a:fld id="{5BD79218-77B5-4D4A-94E3-5C45DFE47417}" type="slidenum">
              <a:rPr lang="en-US"/>
              <a:pPr>
                <a:defRPr/>
              </a:pPr>
              <a:t>‹#›</a:t>
            </a:fld>
            <a:endParaRPr lang="en-US"/>
          </a:p>
        </p:txBody>
      </p:sp>
    </p:spTree>
    <p:extLst>
      <p:ext uri="{BB962C8B-B14F-4D97-AF65-F5344CB8AC3E}">
        <p14:creationId xmlns:p14="http://schemas.microsoft.com/office/powerpoint/2010/main" xmlns="" val="1212011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eaLnBrk="0" hangingPunct="0">
              <a:defRPr/>
            </a:lvl1pPr>
          </a:lstStyle>
          <a:p>
            <a:pPr>
              <a:defRPr/>
            </a:pPr>
            <a:fld id="{1DC99CF4-A629-412E-88F3-D029F53EBC9F}" type="datetimeFigureOut">
              <a:rPr lang="en-US"/>
              <a:pPr>
                <a:defRPr/>
              </a:pPr>
              <a:t>4/16/2013</a:t>
            </a:fld>
            <a:endParaRPr lang="en-US"/>
          </a:p>
        </p:txBody>
      </p:sp>
      <p:sp>
        <p:nvSpPr>
          <p:cNvPr id="8" name="Footer Placeholder 4"/>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a:lvl1pPr>
          </a:lstStyle>
          <a:p>
            <a:pPr>
              <a:defRPr/>
            </a:pPr>
            <a:fld id="{5FAE1C87-FF9D-4835-A216-2A5B4FDD03A9}" type="slidenum">
              <a:rPr lang="en-US"/>
              <a:pPr>
                <a:defRPr/>
              </a:pPr>
              <a:t>‹#›</a:t>
            </a:fld>
            <a:endParaRPr lang="en-US"/>
          </a:p>
        </p:txBody>
      </p:sp>
    </p:spTree>
    <p:extLst>
      <p:ext uri="{BB962C8B-B14F-4D97-AF65-F5344CB8AC3E}">
        <p14:creationId xmlns:p14="http://schemas.microsoft.com/office/powerpoint/2010/main" xmlns="" val="11438454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eaLnBrk="0" hangingPunct="0">
              <a:defRPr/>
            </a:lvl1pPr>
          </a:lstStyle>
          <a:p>
            <a:pPr>
              <a:defRPr/>
            </a:pPr>
            <a:fld id="{D5E33A10-96BE-4464-9E1B-6FE4C139024F}" type="datetimeFigureOut">
              <a:rPr lang="en-US"/>
              <a:pPr>
                <a:defRPr/>
              </a:pPr>
              <a:t>4/16/2013</a:t>
            </a:fld>
            <a:endParaRPr lang="en-US"/>
          </a:p>
        </p:txBody>
      </p:sp>
      <p:sp>
        <p:nvSpPr>
          <p:cNvPr id="4" name="Footer Placeholder 4"/>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a:lvl1pPr>
          </a:lstStyle>
          <a:p>
            <a:pPr>
              <a:defRPr/>
            </a:pPr>
            <a:fld id="{86F24B95-8EE8-41F6-8395-12135D636E44}" type="slidenum">
              <a:rPr lang="en-US"/>
              <a:pPr>
                <a:defRPr/>
              </a:pPr>
              <a:t>‹#›</a:t>
            </a:fld>
            <a:endParaRPr lang="en-US"/>
          </a:p>
        </p:txBody>
      </p:sp>
    </p:spTree>
    <p:extLst>
      <p:ext uri="{BB962C8B-B14F-4D97-AF65-F5344CB8AC3E}">
        <p14:creationId xmlns:p14="http://schemas.microsoft.com/office/powerpoint/2010/main" xmlns="" val="1558037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a:lvl1pPr>
          </a:lstStyle>
          <a:p>
            <a:pPr>
              <a:defRPr/>
            </a:pPr>
            <a:fld id="{6616E7DE-C70C-44F8-A0DA-B9B3EDCAF560}" type="datetimeFigureOut">
              <a:rPr lang="en-US"/>
              <a:pPr>
                <a:defRPr/>
              </a:pPr>
              <a:t>4/16/2013</a:t>
            </a:fld>
            <a:endParaRPr lang="en-US"/>
          </a:p>
        </p:txBody>
      </p:sp>
      <p:sp>
        <p:nvSpPr>
          <p:cNvPr id="3" name="Footer Placeholder 4"/>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a:lvl1pPr>
          </a:lstStyle>
          <a:p>
            <a:pPr>
              <a:defRPr/>
            </a:pPr>
            <a:fld id="{10904A9E-C555-40B0-8BB0-1F6165E7A146}" type="slidenum">
              <a:rPr lang="en-US"/>
              <a:pPr>
                <a:defRPr/>
              </a:pPr>
              <a:t>‹#›</a:t>
            </a:fld>
            <a:endParaRPr lang="en-US"/>
          </a:p>
        </p:txBody>
      </p:sp>
    </p:spTree>
    <p:extLst>
      <p:ext uri="{BB962C8B-B14F-4D97-AF65-F5344CB8AC3E}">
        <p14:creationId xmlns:p14="http://schemas.microsoft.com/office/powerpoint/2010/main" xmlns="" val="1492255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a:lvl1pPr>
          </a:lstStyle>
          <a:p>
            <a:pPr>
              <a:defRPr/>
            </a:pPr>
            <a:fld id="{874522CC-9543-4C54-B825-2582B407A58B}" type="datetimeFigureOut">
              <a:rPr lang="en-US"/>
              <a:pPr>
                <a:defRPr/>
              </a:pPr>
              <a:t>4/16/2013</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vl1pPr>
          </a:lstStyle>
          <a:p>
            <a:pPr>
              <a:defRPr/>
            </a:pPr>
            <a:fld id="{60A9A341-6BFB-49AC-AE74-7C190AFC8119}" type="slidenum">
              <a:rPr lang="en-US"/>
              <a:pPr>
                <a:defRPr/>
              </a:pPr>
              <a:t>‹#›</a:t>
            </a:fld>
            <a:endParaRPr lang="en-US"/>
          </a:p>
        </p:txBody>
      </p:sp>
    </p:spTree>
    <p:extLst>
      <p:ext uri="{BB962C8B-B14F-4D97-AF65-F5344CB8AC3E}">
        <p14:creationId xmlns:p14="http://schemas.microsoft.com/office/powerpoint/2010/main" xmlns="" val="16009255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a:lvl1pPr>
          </a:lstStyle>
          <a:p>
            <a:pPr>
              <a:defRPr/>
            </a:pPr>
            <a:fld id="{1DE75302-C0DF-4742-BD0D-B6E22ED709EC}" type="datetimeFigureOut">
              <a:rPr lang="en-US"/>
              <a:pPr>
                <a:defRPr/>
              </a:pPr>
              <a:t>4/16/2013</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vl1pPr>
          </a:lstStyle>
          <a:p>
            <a:pPr>
              <a:defRPr/>
            </a:pPr>
            <a:fld id="{B4607C31-953A-418D-B7BA-637D96D5C12B}" type="slidenum">
              <a:rPr lang="en-US"/>
              <a:pPr>
                <a:defRPr/>
              </a:pPr>
              <a:t>‹#›</a:t>
            </a:fld>
            <a:endParaRPr lang="en-US"/>
          </a:p>
        </p:txBody>
      </p:sp>
    </p:spTree>
    <p:extLst>
      <p:ext uri="{BB962C8B-B14F-4D97-AF65-F5344CB8AC3E}">
        <p14:creationId xmlns:p14="http://schemas.microsoft.com/office/powerpoint/2010/main" xmlns="" val="34191510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vl1pPr>
          </a:lstStyle>
          <a:p>
            <a:pPr>
              <a:defRPr/>
            </a:pPr>
            <a:fld id="{ACF1EE11-E8B2-434D-BB0F-5E5B608A3FE4}" type="datetimeFigureOut">
              <a:rPr lang="en-US"/>
              <a:pPr>
                <a:defRPr/>
              </a:pPr>
              <a:t>4/16/2013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2B01C61A-D5A8-44DA-AF13-FD129E17F00A}" type="slidenum">
              <a:rPr lang="en-US"/>
              <a:pPr>
                <a:defRPr/>
              </a:pPr>
              <a:t>‹#›</a:t>
            </a:fld>
            <a:endParaRPr lang="en-US"/>
          </a:p>
        </p:txBody>
      </p:sp>
    </p:spTree>
    <p:extLst>
      <p:ext uri="{BB962C8B-B14F-4D97-AF65-F5344CB8AC3E}">
        <p14:creationId xmlns:p14="http://schemas.microsoft.com/office/powerpoint/2010/main" xmlns="" val="8331429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vl1pPr>
          </a:lstStyle>
          <a:p>
            <a:pPr>
              <a:defRPr/>
            </a:pPr>
            <a:fld id="{EDEC205E-88B0-4020-8DAE-A5BACA8F692E}" type="datetimeFigureOut">
              <a:rPr lang="en-US"/>
              <a:pPr>
                <a:defRPr/>
              </a:pPr>
              <a:t>4/16/2013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616E5F84-ED1B-4B15-9AC6-0111222639A3}" type="slidenum">
              <a:rPr lang="en-US"/>
              <a:pPr>
                <a:defRPr/>
              </a:pPr>
              <a:t>‹#›</a:t>
            </a:fld>
            <a:endParaRPr lang="en-US"/>
          </a:p>
        </p:txBody>
      </p:sp>
    </p:spTree>
    <p:extLst>
      <p:ext uri="{BB962C8B-B14F-4D97-AF65-F5344CB8AC3E}">
        <p14:creationId xmlns:p14="http://schemas.microsoft.com/office/powerpoint/2010/main" xmlns="" val="898221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3C985DF-C9F5-478E-B6E5-7C69F70F115C}" type="datetimeFigureOut">
              <a:rPr lang="en-US"/>
              <a:pPr>
                <a:defRPr/>
              </a:pPr>
              <a:t>4/16/2013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1562F2E-D58A-4918-9F88-16C35D146625}"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E71C28D-8395-4E85-B21E-EDD5636C0ED9}" type="datetimeFigureOut">
              <a:rPr lang="en-US"/>
              <a:pPr>
                <a:defRPr/>
              </a:pPr>
              <a:t>4/16/2013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AD51B3-4A1F-4E8C-AC56-04A2353615DE}" type="slidenum">
              <a:rPr lang="en-US"/>
              <a:pPr>
                <a:defRPr/>
              </a:pPr>
              <a:t>‹#›</a:t>
            </a:fld>
            <a:endParaRPr lang="en-US"/>
          </a:p>
        </p:txBody>
      </p:sp>
    </p:spTree>
    <p:extLst>
      <p:ext uri="{BB962C8B-B14F-4D97-AF65-F5344CB8AC3E}">
        <p14:creationId xmlns:p14="http://schemas.microsoft.com/office/powerpoint/2010/main" xmlns="" val="24826649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76594FE-CB6D-4392-B842-0311491368E7}" type="datetimeFigureOut">
              <a:rPr lang="en-US"/>
              <a:pPr>
                <a:defRPr/>
              </a:pPr>
              <a:t>4/16/2013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3E72AA-3878-43D3-A1F4-33610016636A}" type="slidenum">
              <a:rPr lang="en-US"/>
              <a:pPr>
                <a:defRPr/>
              </a:pPr>
              <a:t>‹#›</a:t>
            </a:fld>
            <a:endParaRPr lang="en-US"/>
          </a:p>
        </p:txBody>
      </p:sp>
    </p:spTree>
    <p:extLst>
      <p:ext uri="{BB962C8B-B14F-4D97-AF65-F5344CB8AC3E}">
        <p14:creationId xmlns:p14="http://schemas.microsoft.com/office/powerpoint/2010/main" xmlns="" val="25759729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C55FDF9-D294-43AD-A48E-EC81EE588F67}" type="datetimeFigureOut">
              <a:rPr lang="en-US"/>
              <a:pPr>
                <a:defRPr/>
              </a:pPr>
              <a:t>4/16/2013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B945E6-7819-48F0-A85A-AF9173874711}" type="slidenum">
              <a:rPr lang="en-US"/>
              <a:pPr>
                <a:defRPr/>
              </a:pPr>
              <a:t>‹#›</a:t>
            </a:fld>
            <a:endParaRPr lang="en-US"/>
          </a:p>
        </p:txBody>
      </p:sp>
    </p:spTree>
    <p:extLst>
      <p:ext uri="{BB962C8B-B14F-4D97-AF65-F5344CB8AC3E}">
        <p14:creationId xmlns:p14="http://schemas.microsoft.com/office/powerpoint/2010/main" xmlns="" val="10498160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3E7E948-DD03-485C-A961-1FC9549D380A}" type="datetimeFigureOut">
              <a:rPr lang="en-US"/>
              <a:pPr>
                <a:defRPr/>
              </a:pPr>
              <a:t>4/16/2013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BF52E1E-9EC3-41B3-B809-88DCDA83C649}" type="slidenum">
              <a:rPr lang="en-US"/>
              <a:pPr>
                <a:defRPr/>
              </a:pPr>
              <a:t>‹#›</a:t>
            </a:fld>
            <a:endParaRPr lang="en-US"/>
          </a:p>
        </p:txBody>
      </p:sp>
    </p:spTree>
    <p:extLst>
      <p:ext uri="{BB962C8B-B14F-4D97-AF65-F5344CB8AC3E}">
        <p14:creationId xmlns:p14="http://schemas.microsoft.com/office/powerpoint/2010/main" xmlns="" val="19329448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2A0E38B-1CFB-4BA5-AAF1-A79F45DF2C5D}" type="datetimeFigureOut">
              <a:rPr lang="en-US"/>
              <a:pPr>
                <a:defRPr/>
              </a:pPr>
              <a:t>4/16/2013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9263410-4AE7-4C57-9F19-8E2FA0DB6BCC}" type="slidenum">
              <a:rPr lang="en-US"/>
              <a:pPr>
                <a:defRPr/>
              </a:pPr>
              <a:t>‹#›</a:t>
            </a:fld>
            <a:endParaRPr lang="en-US"/>
          </a:p>
        </p:txBody>
      </p:sp>
    </p:spTree>
    <p:extLst>
      <p:ext uri="{BB962C8B-B14F-4D97-AF65-F5344CB8AC3E}">
        <p14:creationId xmlns:p14="http://schemas.microsoft.com/office/powerpoint/2010/main" xmlns="" val="36487008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1FEBC18-76E2-49E3-B0CE-9367D8FCFB25}" type="datetimeFigureOut">
              <a:rPr lang="en-US"/>
              <a:pPr>
                <a:defRPr/>
              </a:pPr>
              <a:t>4/16/2013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FC3F2A5-2FEB-405F-B08D-A4BDFC09A740}" type="slidenum">
              <a:rPr lang="en-US"/>
              <a:pPr>
                <a:defRPr/>
              </a:pPr>
              <a:t>‹#›</a:t>
            </a:fld>
            <a:endParaRPr lang="en-US"/>
          </a:p>
        </p:txBody>
      </p:sp>
    </p:spTree>
    <p:extLst>
      <p:ext uri="{BB962C8B-B14F-4D97-AF65-F5344CB8AC3E}">
        <p14:creationId xmlns:p14="http://schemas.microsoft.com/office/powerpoint/2010/main" xmlns="" val="33965103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7E28D6C-1086-4AEE-97A8-F443EB90CE7C}" type="datetimeFigureOut">
              <a:rPr lang="en-US"/>
              <a:pPr>
                <a:defRPr/>
              </a:pPr>
              <a:t>4/16/2013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74D5872-6333-4D2B-A580-80EBC2015B0E}" type="slidenum">
              <a:rPr lang="en-US"/>
              <a:pPr>
                <a:defRPr/>
              </a:pPr>
              <a:t>‹#›</a:t>
            </a:fld>
            <a:endParaRPr lang="en-US"/>
          </a:p>
        </p:txBody>
      </p:sp>
    </p:spTree>
    <p:extLst>
      <p:ext uri="{BB962C8B-B14F-4D97-AF65-F5344CB8AC3E}">
        <p14:creationId xmlns:p14="http://schemas.microsoft.com/office/powerpoint/2010/main" xmlns="" val="28040626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833AF40-2FA9-45FC-8F00-06E6D7335330}" type="datetimeFigureOut">
              <a:rPr lang="en-US"/>
              <a:pPr>
                <a:defRPr/>
              </a:pPr>
              <a:t>4/16/2013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3B1AB61-A6BF-4A3B-A09A-1E5737F3355B}" type="slidenum">
              <a:rPr lang="en-US"/>
              <a:pPr>
                <a:defRPr/>
              </a:pPr>
              <a:t>‹#›</a:t>
            </a:fld>
            <a:endParaRPr lang="en-US"/>
          </a:p>
        </p:txBody>
      </p:sp>
    </p:spTree>
    <p:extLst>
      <p:ext uri="{BB962C8B-B14F-4D97-AF65-F5344CB8AC3E}">
        <p14:creationId xmlns:p14="http://schemas.microsoft.com/office/powerpoint/2010/main" xmlns="" val="34349175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8ECA6A5-5B8C-4E78-8349-DEE2C49A4572}" type="datetimeFigureOut">
              <a:rPr lang="en-US"/>
              <a:pPr>
                <a:defRPr/>
              </a:pPr>
              <a:t>4/16/2013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D5D09F1-ED5C-4F9B-BFA0-3587EB7EEE13}" type="slidenum">
              <a:rPr lang="en-US"/>
              <a:pPr>
                <a:defRPr/>
              </a:pPr>
              <a:t>‹#›</a:t>
            </a:fld>
            <a:endParaRPr lang="en-US"/>
          </a:p>
        </p:txBody>
      </p:sp>
    </p:spTree>
    <p:extLst>
      <p:ext uri="{BB962C8B-B14F-4D97-AF65-F5344CB8AC3E}">
        <p14:creationId xmlns:p14="http://schemas.microsoft.com/office/powerpoint/2010/main" xmlns="" val="23696332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5B301BF-4B9B-4DF2-B844-39785FAB9D9B}" type="datetimeFigureOut">
              <a:rPr lang="en-US"/>
              <a:pPr>
                <a:defRPr/>
              </a:pPr>
              <a:t>4/16/2013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66181E-F547-4470-8E77-8A89CA270C78}" type="slidenum">
              <a:rPr lang="en-US"/>
              <a:pPr>
                <a:defRPr/>
              </a:pPr>
              <a:t>‹#›</a:t>
            </a:fld>
            <a:endParaRPr lang="en-US"/>
          </a:p>
        </p:txBody>
      </p:sp>
    </p:spTree>
    <p:extLst>
      <p:ext uri="{BB962C8B-B14F-4D97-AF65-F5344CB8AC3E}">
        <p14:creationId xmlns:p14="http://schemas.microsoft.com/office/powerpoint/2010/main" xmlns="" val="275348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F3B5F5F-C9EB-472A-8AF7-1D64BBBC5D6A}" type="datetimeFigureOut">
              <a:rPr lang="en-US"/>
              <a:pPr>
                <a:defRPr/>
              </a:pPr>
              <a:t>4/16/2013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78386E8-5C75-451A-B9EB-79EDFAAFB20E}"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71CB298-3448-4224-B9C4-C1AB3C9CF43D}" type="datetimeFigureOut">
              <a:rPr lang="en-US"/>
              <a:pPr>
                <a:defRPr/>
              </a:pPr>
              <a:t>4/16/2013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A3FC71-1946-4B61-B09B-C4123EF66550}" type="slidenum">
              <a:rPr lang="en-US"/>
              <a:pPr>
                <a:defRPr/>
              </a:pPr>
              <a:t>‹#›</a:t>
            </a:fld>
            <a:endParaRPr lang="en-US"/>
          </a:p>
        </p:txBody>
      </p:sp>
    </p:spTree>
    <p:extLst>
      <p:ext uri="{BB962C8B-B14F-4D97-AF65-F5344CB8AC3E}">
        <p14:creationId xmlns:p14="http://schemas.microsoft.com/office/powerpoint/2010/main" xmlns="" val="14767975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a:lvl1pPr>
          </a:lstStyle>
          <a:p>
            <a:pPr>
              <a:defRPr/>
            </a:pPr>
            <a:fld id="{AB803F47-2F64-4908-99DF-80F7BEC96BEC}" type="datetimeFigureOut">
              <a:rPr lang="en-US"/>
              <a:pPr>
                <a:defRPr/>
              </a:pPr>
              <a:t>4/16/2013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B54E5C22-8363-43D7-B0C3-C0E23B7A46F2}" type="slidenum">
              <a:rPr lang="en-US"/>
              <a:pPr>
                <a:defRPr/>
              </a:pPr>
              <a:t>‹#›</a:t>
            </a:fld>
            <a:endParaRPr lang="en-US"/>
          </a:p>
        </p:txBody>
      </p:sp>
    </p:spTree>
    <p:extLst>
      <p:ext uri="{BB962C8B-B14F-4D97-AF65-F5344CB8AC3E}">
        <p14:creationId xmlns:p14="http://schemas.microsoft.com/office/powerpoint/2010/main" xmlns="" val="23872508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vl1pPr>
          </a:lstStyle>
          <a:p>
            <a:pPr>
              <a:defRPr/>
            </a:pPr>
            <a:fld id="{87A62239-22A9-4123-B732-71AA39AB8A09}" type="datetimeFigureOut">
              <a:rPr lang="en-US"/>
              <a:pPr>
                <a:defRPr/>
              </a:pPr>
              <a:t>4/16/2013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41527F17-5E7E-4182-AA1B-F744F732922A}" type="slidenum">
              <a:rPr lang="en-US"/>
              <a:pPr>
                <a:defRPr/>
              </a:pPr>
              <a:t>‹#›</a:t>
            </a:fld>
            <a:endParaRPr lang="en-US"/>
          </a:p>
        </p:txBody>
      </p:sp>
    </p:spTree>
    <p:extLst>
      <p:ext uri="{BB962C8B-B14F-4D97-AF65-F5344CB8AC3E}">
        <p14:creationId xmlns:p14="http://schemas.microsoft.com/office/powerpoint/2010/main" xmlns="" val="33782642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a:lvl1pPr>
          </a:lstStyle>
          <a:p>
            <a:pPr>
              <a:defRPr/>
            </a:pPr>
            <a:fld id="{ADB458CA-7E5A-4D2F-909D-9547B0F0FA8E}" type="datetimeFigureOut">
              <a:rPr lang="en-US"/>
              <a:pPr>
                <a:defRPr/>
              </a:pPr>
              <a:t>4/16/2013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FA57C125-A43C-4D34-B6D6-1C70A25D2914}" type="slidenum">
              <a:rPr lang="en-US"/>
              <a:pPr>
                <a:defRPr/>
              </a:pPr>
              <a:t>‹#›</a:t>
            </a:fld>
            <a:endParaRPr lang="en-US"/>
          </a:p>
        </p:txBody>
      </p:sp>
    </p:spTree>
    <p:extLst>
      <p:ext uri="{BB962C8B-B14F-4D97-AF65-F5344CB8AC3E}">
        <p14:creationId xmlns:p14="http://schemas.microsoft.com/office/powerpoint/2010/main" xmlns="" val="24008104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eaLnBrk="0" hangingPunct="0">
              <a:defRPr/>
            </a:lvl1pPr>
          </a:lstStyle>
          <a:p>
            <a:pPr>
              <a:defRPr/>
            </a:pPr>
            <a:fld id="{C08F5264-B11D-4B16-AA10-779D728CEB9A}" type="datetimeFigureOut">
              <a:rPr lang="en-US"/>
              <a:pPr>
                <a:defRPr/>
              </a:pPr>
              <a:t>4/16/2013</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vl1pPr>
          </a:lstStyle>
          <a:p>
            <a:pPr>
              <a:defRPr/>
            </a:pPr>
            <a:fld id="{A95B80CF-7AF9-4D9F-8EDF-E4082B634354}" type="slidenum">
              <a:rPr lang="en-US"/>
              <a:pPr>
                <a:defRPr/>
              </a:pPr>
              <a:t>‹#›</a:t>
            </a:fld>
            <a:endParaRPr lang="en-US"/>
          </a:p>
        </p:txBody>
      </p:sp>
    </p:spTree>
    <p:extLst>
      <p:ext uri="{BB962C8B-B14F-4D97-AF65-F5344CB8AC3E}">
        <p14:creationId xmlns:p14="http://schemas.microsoft.com/office/powerpoint/2010/main" xmlns="" val="36906038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eaLnBrk="0" hangingPunct="0">
              <a:defRPr/>
            </a:lvl1pPr>
          </a:lstStyle>
          <a:p>
            <a:pPr>
              <a:defRPr/>
            </a:pPr>
            <a:fld id="{B6684843-95C0-4DD4-A54E-CE4D61F68331}" type="datetimeFigureOut">
              <a:rPr lang="en-US"/>
              <a:pPr>
                <a:defRPr/>
              </a:pPr>
              <a:t>4/16/2013</a:t>
            </a:fld>
            <a:endParaRPr lang="en-US"/>
          </a:p>
        </p:txBody>
      </p:sp>
      <p:sp>
        <p:nvSpPr>
          <p:cNvPr id="8" name="Footer Placeholder 4"/>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a:lvl1pPr>
          </a:lstStyle>
          <a:p>
            <a:pPr>
              <a:defRPr/>
            </a:pPr>
            <a:fld id="{FBB32513-8191-4F91-BC27-1BF5384E1D4E}" type="slidenum">
              <a:rPr lang="en-US"/>
              <a:pPr>
                <a:defRPr/>
              </a:pPr>
              <a:t>‹#›</a:t>
            </a:fld>
            <a:endParaRPr lang="en-US"/>
          </a:p>
        </p:txBody>
      </p:sp>
    </p:spTree>
    <p:extLst>
      <p:ext uri="{BB962C8B-B14F-4D97-AF65-F5344CB8AC3E}">
        <p14:creationId xmlns:p14="http://schemas.microsoft.com/office/powerpoint/2010/main" xmlns="" val="37990744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eaLnBrk="0" hangingPunct="0">
              <a:defRPr/>
            </a:lvl1pPr>
          </a:lstStyle>
          <a:p>
            <a:pPr>
              <a:defRPr/>
            </a:pPr>
            <a:fld id="{2FF43F1A-306D-4855-82E4-00D30F3516F3}" type="datetimeFigureOut">
              <a:rPr lang="en-US"/>
              <a:pPr>
                <a:defRPr/>
              </a:pPr>
              <a:t>4/16/2013</a:t>
            </a:fld>
            <a:endParaRPr lang="en-US"/>
          </a:p>
        </p:txBody>
      </p:sp>
      <p:sp>
        <p:nvSpPr>
          <p:cNvPr id="4" name="Footer Placeholder 4"/>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a:lvl1pPr>
          </a:lstStyle>
          <a:p>
            <a:pPr>
              <a:defRPr/>
            </a:pPr>
            <a:fld id="{CDED07C1-FA03-4CEB-A767-0EA3CB5E9D62}" type="slidenum">
              <a:rPr lang="en-US"/>
              <a:pPr>
                <a:defRPr/>
              </a:pPr>
              <a:t>‹#›</a:t>
            </a:fld>
            <a:endParaRPr lang="en-US"/>
          </a:p>
        </p:txBody>
      </p:sp>
    </p:spTree>
    <p:extLst>
      <p:ext uri="{BB962C8B-B14F-4D97-AF65-F5344CB8AC3E}">
        <p14:creationId xmlns:p14="http://schemas.microsoft.com/office/powerpoint/2010/main" xmlns="" val="40407272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a:lvl1pPr>
          </a:lstStyle>
          <a:p>
            <a:pPr>
              <a:defRPr/>
            </a:pPr>
            <a:fld id="{11A6652C-5B19-42DC-95AC-476409EA73E8}" type="datetimeFigureOut">
              <a:rPr lang="en-US"/>
              <a:pPr>
                <a:defRPr/>
              </a:pPr>
              <a:t>4/16/2013</a:t>
            </a:fld>
            <a:endParaRPr lang="en-US"/>
          </a:p>
        </p:txBody>
      </p:sp>
      <p:sp>
        <p:nvSpPr>
          <p:cNvPr id="3" name="Footer Placeholder 4"/>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a:lvl1pPr>
          </a:lstStyle>
          <a:p>
            <a:pPr>
              <a:defRPr/>
            </a:pPr>
            <a:fld id="{0B0697F6-2789-4C37-BB00-E1759757ADD6}" type="slidenum">
              <a:rPr lang="en-US"/>
              <a:pPr>
                <a:defRPr/>
              </a:pPr>
              <a:t>‹#›</a:t>
            </a:fld>
            <a:endParaRPr lang="en-US"/>
          </a:p>
        </p:txBody>
      </p:sp>
    </p:spTree>
    <p:extLst>
      <p:ext uri="{BB962C8B-B14F-4D97-AF65-F5344CB8AC3E}">
        <p14:creationId xmlns:p14="http://schemas.microsoft.com/office/powerpoint/2010/main" xmlns="" val="5977482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a:lvl1pPr>
          </a:lstStyle>
          <a:p>
            <a:pPr>
              <a:defRPr/>
            </a:pPr>
            <a:fld id="{5FFE5180-8C4E-480E-AB3B-92EE0380600E}" type="datetimeFigureOut">
              <a:rPr lang="en-US"/>
              <a:pPr>
                <a:defRPr/>
              </a:pPr>
              <a:t>4/16/2013</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vl1pPr>
          </a:lstStyle>
          <a:p>
            <a:pPr>
              <a:defRPr/>
            </a:pPr>
            <a:fld id="{9CD31B84-DFA1-4A17-9139-4DA5860F2B3C}" type="slidenum">
              <a:rPr lang="en-US"/>
              <a:pPr>
                <a:defRPr/>
              </a:pPr>
              <a:t>‹#›</a:t>
            </a:fld>
            <a:endParaRPr lang="en-US"/>
          </a:p>
        </p:txBody>
      </p:sp>
    </p:spTree>
    <p:extLst>
      <p:ext uri="{BB962C8B-B14F-4D97-AF65-F5344CB8AC3E}">
        <p14:creationId xmlns:p14="http://schemas.microsoft.com/office/powerpoint/2010/main" xmlns="" val="19462554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a:lvl1pPr>
          </a:lstStyle>
          <a:p>
            <a:pPr>
              <a:defRPr/>
            </a:pPr>
            <a:fld id="{4DEADC09-718B-4DCB-8906-F32B5110690E}" type="datetimeFigureOut">
              <a:rPr lang="en-US"/>
              <a:pPr>
                <a:defRPr/>
              </a:pPr>
              <a:t>4/16/2013</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vl1pPr>
          </a:lstStyle>
          <a:p>
            <a:pPr>
              <a:defRPr/>
            </a:pPr>
            <a:fld id="{AE25AE89-94EC-466F-A061-4F4715F5E5D4}" type="slidenum">
              <a:rPr lang="en-US"/>
              <a:pPr>
                <a:defRPr/>
              </a:pPr>
              <a:t>‹#›</a:t>
            </a:fld>
            <a:endParaRPr lang="en-US"/>
          </a:p>
        </p:txBody>
      </p:sp>
    </p:spTree>
    <p:extLst>
      <p:ext uri="{BB962C8B-B14F-4D97-AF65-F5344CB8AC3E}">
        <p14:creationId xmlns:p14="http://schemas.microsoft.com/office/powerpoint/2010/main" xmlns="" val="2119350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D36DE3B-B81E-4F24-9889-A37069FE9DD4}" type="datetimeFigureOut">
              <a:rPr lang="en-US"/>
              <a:pPr>
                <a:defRPr/>
              </a:pPr>
              <a:t>4/16/2013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1AF42BC-3849-4056-B0B1-1CBEDC6DE0DA}"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vl1pPr>
          </a:lstStyle>
          <a:p>
            <a:pPr>
              <a:defRPr/>
            </a:pPr>
            <a:fld id="{4BEF5F41-3ED3-4E3E-8900-BEC95550AACB}" type="datetimeFigureOut">
              <a:rPr lang="en-US"/>
              <a:pPr>
                <a:defRPr/>
              </a:pPr>
              <a:t>4/16/2013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2745DDBD-8A52-43F9-8E57-741868952A35}" type="slidenum">
              <a:rPr lang="en-US"/>
              <a:pPr>
                <a:defRPr/>
              </a:pPr>
              <a:t>‹#›</a:t>
            </a:fld>
            <a:endParaRPr lang="en-US"/>
          </a:p>
        </p:txBody>
      </p:sp>
    </p:spTree>
    <p:extLst>
      <p:ext uri="{BB962C8B-B14F-4D97-AF65-F5344CB8AC3E}">
        <p14:creationId xmlns:p14="http://schemas.microsoft.com/office/powerpoint/2010/main" xmlns="" val="30409473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vl1pPr>
          </a:lstStyle>
          <a:p>
            <a:pPr>
              <a:defRPr/>
            </a:pPr>
            <a:fld id="{2AE11A81-B7EB-46E7-BB70-3060103ED9CE}" type="datetimeFigureOut">
              <a:rPr lang="en-US"/>
              <a:pPr>
                <a:defRPr/>
              </a:pPr>
              <a:t>4/16/2013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D659D17E-DFD7-44AE-B05C-AF0EC4311F6F}" type="slidenum">
              <a:rPr lang="en-US"/>
              <a:pPr>
                <a:defRPr/>
              </a:pPr>
              <a:t>‹#›</a:t>
            </a:fld>
            <a:endParaRPr lang="en-US"/>
          </a:p>
        </p:txBody>
      </p:sp>
    </p:spTree>
    <p:extLst>
      <p:ext uri="{BB962C8B-B14F-4D97-AF65-F5344CB8AC3E}">
        <p14:creationId xmlns:p14="http://schemas.microsoft.com/office/powerpoint/2010/main" xmlns="" val="31515723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77E66F-A31B-40CD-B08C-73FCCC3921AE}" type="slidenum">
              <a:rPr lang="en-US"/>
              <a:pPr>
                <a:defRPr/>
              </a:pPr>
              <a:t>‹#›</a:t>
            </a:fld>
            <a:endParaRPr lang="en-US"/>
          </a:p>
        </p:txBody>
      </p:sp>
    </p:spTree>
    <p:extLst>
      <p:ext uri="{BB962C8B-B14F-4D97-AF65-F5344CB8AC3E}">
        <p14:creationId xmlns:p14="http://schemas.microsoft.com/office/powerpoint/2010/main" xmlns="" val="31087592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0BABD8-EBDA-40AE-A99B-6C6DDF1B8946}" type="slidenum">
              <a:rPr lang="en-US"/>
              <a:pPr>
                <a:defRPr/>
              </a:pPr>
              <a:t>‹#›</a:t>
            </a:fld>
            <a:endParaRPr lang="en-US"/>
          </a:p>
        </p:txBody>
      </p:sp>
    </p:spTree>
    <p:extLst>
      <p:ext uri="{BB962C8B-B14F-4D97-AF65-F5344CB8AC3E}">
        <p14:creationId xmlns:p14="http://schemas.microsoft.com/office/powerpoint/2010/main" xmlns="" val="23738675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26E643-957B-4072-9A71-46DE84B57A69}" type="slidenum">
              <a:rPr lang="en-US"/>
              <a:pPr>
                <a:defRPr/>
              </a:pPr>
              <a:t>‹#›</a:t>
            </a:fld>
            <a:endParaRPr lang="en-US"/>
          </a:p>
        </p:txBody>
      </p:sp>
    </p:spTree>
    <p:extLst>
      <p:ext uri="{BB962C8B-B14F-4D97-AF65-F5344CB8AC3E}">
        <p14:creationId xmlns:p14="http://schemas.microsoft.com/office/powerpoint/2010/main" xmlns="" val="1159301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9B14FEC-49F0-4923-8709-DED06113326B}" type="slidenum">
              <a:rPr lang="en-US"/>
              <a:pPr>
                <a:defRPr/>
              </a:pPr>
              <a:t>‹#›</a:t>
            </a:fld>
            <a:endParaRPr lang="en-US"/>
          </a:p>
        </p:txBody>
      </p:sp>
    </p:spTree>
    <p:extLst>
      <p:ext uri="{BB962C8B-B14F-4D97-AF65-F5344CB8AC3E}">
        <p14:creationId xmlns:p14="http://schemas.microsoft.com/office/powerpoint/2010/main" xmlns="" val="23019508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7FFE94E-2A77-4AFE-A320-9A83341AC703}" type="slidenum">
              <a:rPr lang="en-US"/>
              <a:pPr>
                <a:defRPr/>
              </a:pPr>
              <a:t>‹#›</a:t>
            </a:fld>
            <a:endParaRPr lang="en-US"/>
          </a:p>
        </p:txBody>
      </p:sp>
    </p:spTree>
    <p:extLst>
      <p:ext uri="{BB962C8B-B14F-4D97-AF65-F5344CB8AC3E}">
        <p14:creationId xmlns:p14="http://schemas.microsoft.com/office/powerpoint/2010/main" xmlns="" val="6419571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F69AFD2-70D7-44B3-84C8-6A4B5C23BF9B}" type="slidenum">
              <a:rPr lang="en-US"/>
              <a:pPr>
                <a:defRPr/>
              </a:pPr>
              <a:t>‹#›</a:t>
            </a:fld>
            <a:endParaRPr lang="en-US"/>
          </a:p>
        </p:txBody>
      </p:sp>
    </p:spTree>
    <p:extLst>
      <p:ext uri="{BB962C8B-B14F-4D97-AF65-F5344CB8AC3E}">
        <p14:creationId xmlns:p14="http://schemas.microsoft.com/office/powerpoint/2010/main" xmlns="" val="37900986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0290744-3E61-43EC-B1F3-563E041600F6}" type="slidenum">
              <a:rPr lang="en-US"/>
              <a:pPr>
                <a:defRPr/>
              </a:pPr>
              <a:t>‹#›</a:t>
            </a:fld>
            <a:endParaRPr lang="en-US"/>
          </a:p>
        </p:txBody>
      </p:sp>
    </p:spTree>
    <p:extLst>
      <p:ext uri="{BB962C8B-B14F-4D97-AF65-F5344CB8AC3E}">
        <p14:creationId xmlns:p14="http://schemas.microsoft.com/office/powerpoint/2010/main" xmlns="" val="2065846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FCD95A-6605-4B20-9C66-90319F293DB6}" type="slidenum">
              <a:rPr lang="en-US"/>
              <a:pPr>
                <a:defRPr/>
              </a:pPr>
              <a:t>‹#›</a:t>
            </a:fld>
            <a:endParaRPr lang="en-US"/>
          </a:p>
        </p:txBody>
      </p:sp>
    </p:spTree>
    <p:extLst>
      <p:ext uri="{BB962C8B-B14F-4D97-AF65-F5344CB8AC3E}">
        <p14:creationId xmlns:p14="http://schemas.microsoft.com/office/powerpoint/2010/main" xmlns="" val="2723072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18" Type="http://schemas.openxmlformats.org/officeDocument/2006/relationships/hyperlink" Target="http://www.ihdp.uni-bonn.de/" TargetMode="Externa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4.jpeg"/><Relationship Id="rId2" Type="http://schemas.openxmlformats.org/officeDocument/2006/relationships/slideLayout" Target="../slideLayouts/slideLayout26.xml"/><Relationship Id="rId16" Type="http://schemas.openxmlformats.org/officeDocument/2006/relationships/image" Target="../media/image3.png"/><Relationship Id="rId20" Type="http://schemas.openxmlformats.org/officeDocument/2006/relationships/image" Target="../media/image6.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png"/><Relationship Id="rId10" Type="http://schemas.openxmlformats.org/officeDocument/2006/relationships/slideLayout" Target="../slideLayouts/slideLayout34.xml"/><Relationship Id="rId19" Type="http://schemas.openxmlformats.org/officeDocument/2006/relationships/image" Target="../media/image5.jpe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F0">
            <a:alpha val="54117"/>
          </a:srgbClr>
        </a:solidFill>
        <a:effectLst/>
      </p:bgPr>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E2771B5E-A885-4F25-91AF-DB3B8B0A424D}" type="datetimeFigureOut">
              <a:rPr lang="en-US"/>
              <a:pPr>
                <a:defRPr/>
              </a:pPr>
              <a:t>4/16/2013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AA478391-375A-41C9-B945-08FBBC96677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60" r:id="rId1"/>
    <p:sldLayoutId id="2147484761" r:id="rId2"/>
    <p:sldLayoutId id="2147484762" r:id="rId3"/>
    <p:sldLayoutId id="2147484763" r:id="rId4"/>
    <p:sldLayoutId id="2147484764" r:id="rId5"/>
    <p:sldLayoutId id="2147484765" r:id="rId6"/>
    <p:sldLayoutId id="2147484766" r:id="rId7"/>
    <p:sldLayoutId id="2147484767" r:id="rId8"/>
    <p:sldLayoutId id="2147484768" r:id="rId9"/>
    <p:sldLayoutId id="2147484769" r:id="rId10"/>
    <p:sldLayoutId id="214748477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117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defRPr>
            </a:lvl1pPr>
          </a:lstStyle>
          <a:p>
            <a:pPr>
              <a:defRPr/>
            </a:pPr>
            <a:endParaRPr lang="en-US"/>
          </a:p>
        </p:txBody>
      </p:sp>
      <p:sp>
        <p:nvSpPr>
          <p:cNvPr id="39117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defRPr>
            </a:lvl1pPr>
          </a:lstStyle>
          <a:p>
            <a:pPr>
              <a:defRPr/>
            </a:pPr>
            <a:endParaRPr lang="en-US"/>
          </a:p>
        </p:txBody>
      </p:sp>
      <p:sp>
        <p:nvSpPr>
          <p:cNvPr id="39117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mn-lt"/>
              </a:defRPr>
            </a:lvl1pPr>
          </a:lstStyle>
          <a:p>
            <a:pPr>
              <a:defRPr/>
            </a:pPr>
            <a:fld id="{EF4C6EC0-8EAE-44F6-ABE6-68E2B143A4D5}" type="slidenum">
              <a:rPr lang="en-US"/>
              <a:pPr>
                <a:defRPr/>
              </a:pPr>
              <a:t>‹#›</a:t>
            </a:fld>
            <a:endParaRPr lang="en-US"/>
          </a:p>
        </p:txBody>
      </p:sp>
    </p:spTree>
    <p:extLst>
      <p:ext uri="{BB962C8B-B14F-4D97-AF65-F5344CB8AC3E}">
        <p14:creationId xmlns:p14="http://schemas.microsoft.com/office/powerpoint/2010/main" xmlns="" val="1234839534"/>
      </p:ext>
    </p:extLst>
  </p:cSld>
  <p:clrMap bg1="lt1" tx1="dk1" bg2="lt2" tx2="dk2" accent1="accent1" accent2="accent2" accent3="accent3" accent4="accent4" accent5="accent5" accent6="accent6" hlink="hlink" folHlink="folHlink"/>
  <p:sldLayoutIdLst>
    <p:sldLayoutId id="2147485787" r:id="rId1"/>
    <p:sldLayoutId id="2147485788" r:id="rId2"/>
    <p:sldLayoutId id="2147485789" r:id="rId3"/>
    <p:sldLayoutId id="2147485790" r:id="rId4"/>
    <p:sldLayoutId id="2147485791" r:id="rId5"/>
    <p:sldLayoutId id="2147485792" r:id="rId6"/>
    <p:sldLayoutId id="2147485793" r:id="rId7"/>
    <p:sldLayoutId id="2147485794" r:id="rId8"/>
    <p:sldLayoutId id="2147485795" r:id="rId9"/>
    <p:sldLayoutId id="2147485796" r:id="rId10"/>
    <p:sldLayoutId id="21474857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B0F0">
            <a:alpha val="54117"/>
          </a:srgbClr>
        </a:solidFill>
        <a:effectLst/>
      </p:bgPr>
    </p:bg>
    <p:spTree>
      <p:nvGrpSpPr>
        <p:cNvPr id="1" name=""/>
        <p:cNvGrpSpPr/>
        <p:nvPr/>
      </p:nvGrpSpPr>
      <p:grpSpPr>
        <a:xfrm>
          <a:off x="0" y="0"/>
          <a:ext cx="0" cy="0"/>
          <a:chOff x="0" y="0"/>
          <a:chExt cx="0" cy="0"/>
        </a:xfrm>
      </p:grpSpPr>
      <p:sp>
        <p:nvSpPr>
          <p:cNvPr id="235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35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eaLnBrk="1" hangingPunct="1">
              <a:defRPr/>
            </a:pPr>
            <a:fld id="{00004174-7D2C-436D-A162-8D5EA9A83250}" type="datetimeFigureOut">
              <a:rPr lang="en-US"/>
              <a:pPr eaLnBrk="1" hangingPunct="1">
                <a:defRPr/>
              </a:pPr>
              <a:t>4/16/2013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eaLnBrk="1" hangingPunct="1">
              <a:defRPr/>
            </a:pPr>
            <a:fld id="{87DD9FCC-CDBE-46CA-839D-7CDAAE05BAE1}" type="slidenum">
              <a:rPr lang="en-US"/>
              <a:pPr eaLnBrk="1" hangingPunct="1">
                <a:defRPr/>
              </a:pPr>
              <a:t>‹#›</a:t>
            </a:fld>
            <a:endParaRPr lang="en-US"/>
          </a:p>
        </p:txBody>
      </p:sp>
    </p:spTree>
    <p:extLst>
      <p:ext uri="{BB962C8B-B14F-4D97-AF65-F5344CB8AC3E}">
        <p14:creationId xmlns:p14="http://schemas.microsoft.com/office/powerpoint/2010/main" xmlns="" val="1449208939"/>
      </p:ext>
    </p:extLst>
  </p:cSld>
  <p:clrMap bg1="lt1" tx1="dk1" bg2="lt2" tx2="dk2" accent1="accent1" accent2="accent2" accent3="accent3" accent4="accent4" accent5="accent5" accent6="accent6" hlink="hlink" folHlink="folHlink"/>
  <p:sldLayoutIdLst>
    <p:sldLayoutId id="2147485799" r:id="rId1"/>
    <p:sldLayoutId id="2147485800" r:id="rId2"/>
    <p:sldLayoutId id="2147485801" r:id="rId3"/>
    <p:sldLayoutId id="2147485802" r:id="rId4"/>
    <p:sldLayoutId id="2147485803" r:id="rId5"/>
    <p:sldLayoutId id="2147485804" r:id="rId6"/>
    <p:sldLayoutId id="2147485805" r:id="rId7"/>
    <p:sldLayoutId id="2147485806" r:id="rId8"/>
    <p:sldLayoutId id="2147485807" r:id="rId9"/>
    <p:sldLayoutId id="2147485808" r:id="rId10"/>
    <p:sldLayoutId id="214748580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63529"/>
                <a:invGamma/>
              </a:schemeClr>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716463" y="5345113"/>
            <a:ext cx="4427537" cy="1512887"/>
            <a:chOff x="2971" y="3367"/>
            <a:chExt cx="2789" cy="953"/>
          </a:xfrm>
        </p:grpSpPr>
        <p:sp>
          <p:nvSpPr>
            <p:cNvPr id="45059" name="Freeform 3"/>
            <p:cNvSpPr>
              <a:spLocks/>
            </p:cNvSpPr>
            <p:nvPr/>
          </p:nvSpPr>
          <p:spPr bwMode="ltGray">
            <a:xfrm>
              <a:off x="2971" y="3367"/>
              <a:ext cx="2789" cy="953"/>
            </a:xfrm>
            <a:custGeom>
              <a:avLst/>
              <a:gdLst/>
              <a:ahLst/>
              <a:cxnLst>
                <a:cxn ang="0">
                  <a:pos x="2768" y="18"/>
                </a:cxn>
                <a:cxn ang="0">
                  <a:pos x="2678" y="24"/>
                </a:cxn>
                <a:cxn ang="0">
                  <a:pos x="2613" y="102"/>
                </a:cxn>
                <a:cxn ang="0">
                  <a:pos x="2511" y="156"/>
                </a:cxn>
                <a:cxn ang="0">
                  <a:pos x="2505" y="222"/>
                </a:cxn>
                <a:cxn ang="0">
                  <a:pos x="2487" y="246"/>
                </a:cxn>
                <a:cxn ang="0">
                  <a:pos x="2469" y="252"/>
                </a:cxn>
                <a:cxn ang="0">
                  <a:pos x="2397" y="210"/>
                </a:cxn>
                <a:cxn ang="0">
                  <a:pos x="2260" y="192"/>
                </a:cxn>
                <a:cxn ang="0">
                  <a:pos x="2236" y="186"/>
                </a:cxn>
                <a:cxn ang="0">
                  <a:pos x="2218" y="192"/>
                </a:cxn>
                <a:cxn ang="0">
                  <a:pos x="2146" y="228"/>
                </a:cxn>
                <a:cxn ang="0">
                  <a:pos x="2110" y="240"/>
                </a:cxn>
                <a:cxn ang="0">
                  <a:pos x="2086" y="246"/>
                </a:cxn>
                <a:cxn ang="0">
                  <a:pos x="2074" y="258"/>
                </a:cxn>
                <a:cxn ang="0">
                  <a:pos x="2074" y="276"/>
                </a:cxn>
                <a:cxn ang="0">
                  <a:pos x="2051" y="300"/>
                </a:cxn>
                <a:cxn ang="0">
                  <a:pos x="2033" y="312"/>
                </a:cxn>
                <a:cxn ang="0">
                  <a:pos x="2021" y="324"/>
                </a:cxn>
                <a:cxn ang="0">
                  <a:pos x="2009" y="336"/>
                </a:cxn>
                <a:cxn ang="0">
                  <a:pos x="1979" y="342"/>
                </a:cxn>
                <a:cxn ang="0">
                  <a:pos x="1913" y="336"/>
                </a:cxn>
                <a:cxn ang="0">
                  <a:pos x="1877" y="330"/>
                </a:cxn>
                <a:cxn ang="0">
                  <a:pos x="1865" y="342"/>
                </a:cxn>
                <a:cxn ang="0">
                  <a:pos x="1853" y="354"/>
                </a:cxn>
                <a:cxn ang="0">
                  <a:pos x="1823" y="360"/>
                </a:cxn>
                <a:cxn ang="0">
                  <a:pos x="1764" y="342"/>
                </a:cxn>
                <a:cxn ang="0">
                  <a:pos x="1740" y="342"/>
                </a:cxn>
                <a:cxn ang="0">
                  <a:pos x="1716" y="354"/>
                </a:cxn>
                <a:cxn ang="0">
                  <a:pos x="1656" y="425"/>
                </a:cxn>
                <a:cxn ang="0">
                  <a:pos x="1614" y="569"/>
                </a:cxn>
                <a:cxn ang="0">
                  <a:pos x="1614" y="593"/>
                </a:cxn>
                <a:cxn ang="0">
                  <a:pos x="1620" y="641"/>
                </a:cxn>
                <a:cxn ang="0">
                  <a:pos x="1638" y="659"/>
                </a:cxn>
                <a:cxn ang="0">
                  <a:pos x="1632" y="671"/>
                </a:cxn>
                <a:cxn ang="0">
                  <a:pos x="1620" y="683"/>
                </a:cxn>
                <a:cxn ang="0">
                  <a:pos x="1542" y="689"/>
                </a:cxn>
                <a:cxn ang="0">
                  <a:pos x="1465" y="629"/>
                </a:cxn>
                <a:cxn ang="0">
                  <a:pos x="1333" y="587"/>
                </a:cxn>
                <a:cxn ang="0">
                  <a:pos x="1184" y="671"/>
                </a:cxn>
                <a:cxn ang="0">
                  <a:pos x="1016" y="731"/>
                </a:cxn>
                <a:cxn ang="0">
                  <a:pos x="813" y="743"/>
                </a:cxn>
                <a:cxn ang="0">
                  <a:pos x="628" y="701"/>
                </a:cxn>
                <a:cxn ang="0">
                  <a:pos x="568" y="695"/>
                </a:cxn>
                <a:cxn ang="0">
                  <a:pos x="556" y="701"/>
                </a:cxn>
                <a:cxn ang="0">
                  <a:pos x="520" y="731"/>
                </a:cxn>
                <a:cxn ang="0">
                  <a:pos x="436" y="809"/>
                </a:cxn>
                <a:cxn ang="0">
                  <a:pos x="406" y="821"/>
                </a:cxn>
                <a:cxn ang="0">
                  <a:pos x="382" y="821"/>
                </a:cxn>
                <a:cxn ang="0">
                  <a:pos x="335" y="827"/>
                </a:cxn>
                <a:cxn ang="0">
                  <a:pos x="209" y="851"/>
                </a:cxn>
                <a:cxn ang="0">
                  <a:pos x="173" y="857"/>
                </a:cxn>
                <a:cxn ang="0">
                  <a:pos x="125" y="851"/>
                </a:cxn>
                <a:cxn ang="0">
                  <a:pos x="107" y="857"/>
                </a:cxn>
                <a:cxn ang="0">
                  <a:pos x="101" y="875"/>
                </a:cxn>
                <a:cxn ang="0">
                  <a:pos x="83" y="887"/>
                </a:cxn>
                <a:cxn ang="0">
                  <a:pos x="48" y="899"/>
                </a:cxn>
                <a:cxn ang="0">
                  <a:pos x="2780" y="24"/>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60"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61"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62"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63"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64"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65"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66"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67"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68"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69"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70"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71"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72"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73"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grpSp>
      <p:sp>
        <p:nvSpPr>
          <p:cNvPr id="45074" name="Rectangle 18"/>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5075" name="Rectangle 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EAEAEA"/>
                </a:solidFill>
                <a:effectLst>
                  <a:outerShdw blurRad="38100" dist="38100" dir="2700000" algn="tl">
                    <a:srgbClr val="000000"/>
                  </a:outerShdw>
                </a:effectLst>
                <a:latin typeface="+mn-lt"/>
              </a:defRPr>
            </a:lvl1pPr>
          </a:lstStyle>
          <a:p>
            <a:pPr>
              <a:defRPr/>
            </a:pPr>
            <a:endParaRPr lang="en-US"/>
          </a:p>
        </p:txBody>
      </p:sp>
      <p:sp>
        <p:nvSpPr>
          <p:cNvPr id="45076" name="Rectangle 2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EAEAEA"/>
                </a:solidFill>
                <a:effectLst>
                  <a:outerShdw blurRad="38100" dist="38100" dir="2700000" algn="tl">
                    <a:srgbClr val="000000"/>
                  </a:outerShdw>
                </a:effectLst>
                <a:latin typeface="+mn-lt"/>
              </a:defRPr>
            </a:lvl1pPr>
          </a:lstStyle>
          <a:p>
            <a:pPr>
              <a:defRPr/>
            </a:pPr>
            <a:endParaRPr lang="en-US"/>
          </a:p>
        </p:txBody>
      </p:sp>
      <p:sp>
        <p:nvSpPr>
          <p:cNvPr id="45077" name="Rectangle 21"/>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EAEAEA"/>
                </a:solidFill>
                <a:effectLst>
                  <a:outerShdw blurRad="38100" dist="38100" dir="2700000" algn="tl">
                    <a:srgbClr val="000000"/>
                  </a:outerShdw>
                </a:effectLst>
                <a:latin typeface="+mn-lt"/>
              </a:defRPr>
            </a:lvl1pPr>
          </a:lstStyle>
          <a:p>
            <a:pPr>
              <a:defRPr/>
            </a:pPr>
            <a:fld id="{38DCCAFA-A4F2-4539-A490-5C3CBC713CC5}" type="slidenum">
              <a:rPr lang="en-US"/>
              <a:pPr>
                <a:defRPr/>
              </a:pPr>
              <a:t>‹#›</a:t>
            </a:fld>
            <a:endParaRPr lang="en-US"/>
          </a:p>
        </p:txBody>
      </p:sp>
      <p:sp>
        <p:nvSpPr>
          <p:cNvPr id="45078"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837" r:id="rId1"/>
    <p:sldLayoutId id="2147484838" r:id="rId2"/>
    <p:sldLayoutId id="2147484839" r:id="rId3"/>
    <p:sldLayoutId id="2147484840" r:id="rId4"/>
    <p:sldLayoutId id="2147484841" r:id="rId5"/>
    <p:sldLayoutId id="2147484842" r:id="rId6"/>
    <p:sldLayoutId id="2147484843" r:id="rId7"/>
    <p:sldLayoutId id="2147484844" r:id="rId8"/>
    <p:sldLayoutId id="2147484845" r:id="rId9"/>
    <p:sldLayoutId id="2147484846" r:id="rId10"/>
    <p:sldLayoutId id="2147484847" r:id="rId11"/>
    <p:sldLayoutId id="2147484848" r:id="rId12"/>
    <p:sldLayoutId id="2147484849"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1"/>
          <p:cNvGrpSpPr>
            <a:grpSpLocks/>
          </p:cNvGrpSpPr>
          <p:nvPr userDrawn="1"/>
        </p:nvGrpSpPr>
        <p:grpSpPr bwMode="auto">
          <a:xfrm>
            <a:off x="34925" y="6178550"/>
            <a:ext cx="9037638" cy="671513"/>
            <a:chOff x="22" y="1253"/>
            <a:chExt cx="5693" cy="423"/>
          </a:xfrm>
        </p:grpSpPr>
        <p:pic>
          <p:nvPicPr>
            <p:cNvPr id="24580" name="Picture 22" descr="4COLOR"/>
            <p:cNvPicPr>
              <a:picLocks noChangeAspect="1" noChangeArrowheads="1"/>
            </p:cNvPicPr>
            <p:nvPr/>
          </p:nvPicPr>
          <p:blipFill>
            <a:blip r:embed="rId14" cstate="print">
              <a:lum contrast="18000"/>
            </a:blip>
            <a:srcRect l="32001" t="70857" r="33333"/>
            <a:stretch>
              <a:fillRect/>
            </a:stretch>
          </p:blipFill>
          <p:spPr bwMode="auto">
            <a:xfrm>
              <a:off x="22" y="1253"/>
              <a:ext cx="431" cy="423"/>
            </a:xfrm>
            <a:prstGeom prst="rect">
              <a:avLst/>
            </a:prstGeom>
            <a:noFill/>
            <a:ln w="9525">
              <a:noFill/>
              <a:miter lim="800000"/>
              <a:headEnd/>
              <a:tailEnd/>
            </a:ln>
          </p:spPr>
        </p:pic>
        <p:sp>
          <p:nvSpPr>
            <p:cNvPr id="1047" name="Line 23"/>
            <p:cNvSpPr>
              <a:spLocks noChangeShapeType="1"/>
            </p:cNvSpPr>
            <p:nvPr/>
          </p:nvSpPr>
          <p:spPr bwMode="auto">
            <a:xfrm>
              <a:off x="431" y="1616"/>
              <a:ext cx="3311" cy="0"/>
            </a:xfrm>
            <a:prstGeom prst="line">
              <a:avLst/>
            </a:prstGeom>
            <a:noFill/>
            <a:ln w="9525">
              <a:solidFill>
                <a:schemeClr val="tx1"/>
              </a:solidFill>
              <a:round/>
              <a:headEnd/>
              <a:tailEnd/>
            </a:ln>
            <a:effectLst/>
          </p:spPr>
          <p:txBody>
            <a:bodyPr/>
            <a:lstStyle/>
            <a:p>
              <a:pPr algn="r" eaLnBrk="1" hangingPunct="1">
                <a:defRPr/>
              </a:pPr>
              <a:endParaRPr lang="en-US" b="1">
                <a:solidFill>
                  <a:srgbClr val="000000"/>
                </a:solidFill>
                <a:latin typeface="Arial" pitchFamily="34" charset="0"/>
              </a:endParaRPr>
            </a:p>
          </p:txBody>
        </p:sp>
        <p:pic>
          <p:nvPicPr>
            <p:cNvPr id="24582" name="Picture 24"/>
            <p:cNvPicPr>
              <a:picLocks noChangeAspect="1" noChangeArrowheads="1"/>
            </p:cNvPicPr>
            <p:nvPr/>
          </p:nvPicPr>
          <p:blipFill>
            <a:blip r:embed="rId15" cstate="print"/>
            <a:srcRect/>
            <a:stretch>
              <a:fillRect/>
            </a:stretch>
          </p:blipFill>
          <p:spPr bwMode="auto">
            <a:xfrm>
              <a:off x="4176" y="1364"/>
              <a:ext cx="337" cy="148"/>
            </a:xfrm>
            <a:prstGeom prst="rect">
              <a:avLst/>
            </a:prstGeom>
            <a:noFill/>
            <a:ln w="9525">
              <a:noFill/>
              <a:miter lim="800000"/>
              <a:headEnd/>
              <a:tailEnd/>
            </a:ln>
          </p:spPr>
        </p:pic>
        <p:pic>
          <p:nvPicPr>
            <p:cNvPr id="24583" name="Picture 25"/>
            <p:cNvPicPr>
              <a:picLocks noChangeAspect="1" noChangeArrowheads="1"/>
            </p:cNvPicPr>
            <p:nvPr/>
          </p:nvPicPr>
          <p:blipFill>
            <a:blip r:embed="rId16" cstate="print"/>
            <a:srcRect/>
            <a:stretch>
              <a:fillRect/>
            </a:stretch>
          </p:blipFill>
          <p:spPr bwMode="auto">
            <a:xfrm>
              <a:off x="4558" y="1364"/>
              <a:ext cx="295" cy="144"/>
            </a:xfrm>
            <a:prstGeom prst="rect">
              <a:avLst/>
            </a:prstGeom>
            <a:noFill/>
            <a:ln w="9525">
              <a:noFill/>
              <a:miter lim="800000"/>
              <a:headEnd/>
              <a:tailEnd/>
            </a:ln>
          </p:spPr>
        </p:pic>
        <p:pic>
          <p:nvPicPr>
            <p:cNvPr id="24584" name="Picture 26" descr="wcrpnewlogo_for_images_page"/>
            <p:cNvPicPr>
              <a:picLocks noChangeAspect="1" noChangeArrowheads="1"/>
            </p:cNvPicPr>
            <p:nvPr/>
          </p:nvPicPr>
          <p:blipFill>
            <a:blip r:embed="rId17" cstate="print"/>
            <a:srcRect/>
            <a:stretch>
              <a:fillRect/>
            </a:stretch>
          </p:blipFill>
          <p:spPr bwMode="auto">
            <a:xfrm>
              <a:off x="5239" y="1376"/>
              <a:ext cx="476" cy="130"/>
            </a:xfrm>
            <a:prstGeom prst="rect">
              <a:avLst/>
            </a:prstGeom>
            <a:noFill/>
            <a:ln w="9525">
              <a:noFill/>
              <a:miter lim="800000"/>
              <a:headEnd/>
              <a:tailEnd/>
            </a:ln>
          </p:spPr>
        </p:pic>
        <p:pic>
          <p:nvPicPr>
            <p:cNvPr id="24585" name="Picture 27" descr="IHDP Logo">
              <a:hlinkClick r:id="rId18"/>
            </p:cNvPr>
            <p:cNvPicPr>
              <a:picLocks noChangeAspect="1" noChangeArrowheads="1"/>
            </p:cNvPicPr>
            <p:nvPr/>
          </p:nvPicPr>
          <p:blipFill>
            <a:blip r:embed="rId19" cstate="print"/>
            <a:srcRect/>
            <a:stretch>
              <a:fillRect/>
            </a:stretch>
          </p:blipFill>
          <p:spPr bwMode="auto">
            <a:xfrm>
              <a:off x="4921" y="1344"/>
              <a:ext cx="294" cy="157"/>
            </a:xfrm>
            <a:prstGeom prst="rect">
              <a:avLst/>
            </a:prstGeom>
            <a:noFill/>
            <a:ln w="9525">
              <a:noFill/>
              <a:miter lim="800000"/>
              <a:headEnd/>
              <a:tailEnd/>
            </a:ln>
          </p:spPr>
        </p:pic>
        <p:pic>
          <p:nvPicPr>
            <p:cNvPr id="24586" name="Picture 28"/>
            <p:cNvPicPr>
              <a:picLocks noChangeAspect="1" noChangeArrowheads="1"/>
            </p:cNvPicPr>
            <p:nvPr/>
          </p:nvPicPr>
          <p:blipFill>
            <a:blip r:embed="rId20" cstate="print"/>
            <a:srcRect/>
            <a:stretch>
              <a:fillRect/>
            </a:stretch>
          </p:blipFill>
          <p:spPr bwMode="auto">
            <a:xfrm>
              <a:off x="3787" y="1339"/>
              <a:ext cx="318" cy="314"/>
            </a:xfrm>
            <a:prstGeom prst="rect">
              <a:avLst/>
            </a:prstGeom>
            <a:noFill/>
            <a:ln w="9525">
              <a:noFill/>
              <a:miter lim="800000"/>
              <a:headEnd/>
              <a:tailEnd/>
            </a:ln>
          </p:spPr>
        </p:pic>
        <p:sp>
          <p:nvSpPr>
            <p:cNvPr id="1053" name="Line 29"/>
            <p:cNvSpPr>
              <a:spLocks noChangeShapeType="1"/>
            </p:cNvSpPr>
            <p:nvPr/>
          </p:nvSpPr>
          <p:spPr bwMode="auto">
            <a:xfrm>
              <a:off x="4082" y="1548"/>
              <a:ext cx="1610" cy="0"/>
            </a:xfrm>
            <a:prstGeom prst="line">
              <a:avLst/>
            </a:prstGeom>
            <a:noFill/>
            <a:ln w="9525">
              <a:solidFill>
                <a:schemeClr val="tx1"/>
              </a:solidFill>
              <a:round/>
              <a:headEnd/>
              <a:tailEnd/>
            </a:ln>
            <a:effectLst/>
          </p:spPr>
          <p:txBody>
            <a:bodyPr/>
            <a:lstStyle/>
            <a:p>
              <a:pPr algn="r" eaLnBrk="1" hangingPunct="1">
                <a:defRPr/>
              </a:pPr>
              <a:endParaRPr lang="en-US" b="1">
                <a:solidFill>
                  <a:srgbClr val="000000"/>
                </a:solidFill>
                <a:latin typeface="Arial" pitchFamily="34" charset="0"/>
              </a:endParaRPr>
            </a:p>
          </p:txBody>
        </p:sp>
        <p:sp>
          <p:nvSpPr>
            <p:cNvPr id="1054" name="Line 30"/>
            <p:cNvSpPr>
              <a:spLocks noChangeShapeType="1"/>
            </p:cNvSpPr>
            <p:nvPr/>
          </p:nvSpPr>
          <p:spPr bwMode="auto">
            <a:xfrm>
              <a:off x="4082" y="1548"/>
              <a:ext cx="0" cy="46"/>
            </a:xfrm>
            <a:prstGeom prst="line">
              <a:avLst/>
            </a:prstGeom>
            <a:noFill/>
            <a:ln w="9525">
              <a:solidFill>
                <a:schemeClr val="tx1"/>
              </a:solidFill>
              <a:round/>
              <a:headEnd/>
              <a:tailEnd/>
            </a:ln>
            <a:effectLst/>
          </p:spPr>
          <p:txBody>
            <a:bodyPr/>
            <a:lstStyle/>
            <a:p>
              <a:pPr algn="r" eaLnBrk="1" hangingPunct="1">
                <a:defRPr/>
              </a:pPr>
              <a:endParaRPr lang="en-US" b="1">
                <a:solidFill>
                  <a:srgbClr val="000000"/>
                </a:solidFill>
                <a:latin typeface="Arial" pitchFamily="34" charset="0"/>
              </a:endParaRPr>
            </a:p>
          </p:txBody>
        </p:sp>
      </p:grpSp>
      <p:sp>
        <p:nvSpPr>
          <p:cNvPr id="1055" name="Rectangle 31"/>
          <p:cNvSpPr>
            <a:spLocks noChangeArrowheads="1"/>
          </p:cNvSpPr>
          <p:nvPr userDrawn="1"/>
        </p:nvSpPr>
        <p:spPr bwMode="auto">
          <a:xfrm>
            <a:off x="0" y="-12700"/>
            <a:ext cx="9144000" cy="608013"/>
          </a:xfrm>
          <a:prstGeom prst="rect">
            <a:avLst/>
          </a:prstGeom>
          <a:solidFill>
            <a:schemeClr val="tx1"/>
          </a:solidFill>
          <a:ln w="9525">
            <a:solidFill>
              <a:schemeClr val="tx1"/>
            </a:solidFill>
            <a:miter lim="800000"/>
            <a:headEnd/>
            <a:tailEnd/>
          </a:ln>
          <a:effectLst/>
        </p:spPr>
        <p:txBody>
          <a:bodyPr wrap="none" anchor="ctr"/>
          <a:lstStyle/>
          <a:p>
            <a:pPr algn="ctr" eaLnBrk="1" hangingPunct="1">
              <a:defRPr/>
            </a:pPr>
            <a:endParaRPr lang="en-AU" sz="3600">
              <a:solidFill>
                <a:srgbClr val="FFFFFF"/>
              </a:solidFill>
              <a:latin typeface="Arial Narrow" pitchFamily="34" charset="0"/>
            </a:endParaRPr>
          </a:p>
        </p:txBody>
      </p:sp>
    </p:spTree>
  </p:cSld>
  <p:clrMap bg1="lt1" tx1="dk1" bg2="lt2" tx2="dk2" accent1="accent1" accent2="accent2" accent3="accent3" accent4="accent4" accent5="accent5" accent6="accent6" hlink="hlink" folHlink="folHlink"/>
  <p:sldLayoutIdLst>
    <p:sldLayoutId id="2147484936" r:id="rId1"/>
    <p:sldLayoutId id="2147484937" r:id="rId2"/>
    <p:sldLayoutId id="2147484938" r:id="rId3"/>
    <p:sldLayoutId id="2147484939" r:id="rId4"/>
    <p:sldLayoutId id="2147484940" r:id="rId5"/>
    <p:sldLayoutId id="2147484941" r:id="rId6"/>
    <p:sldLayoutId id="2147484942" r:id="rId7"/>
    <p:sldLayoutId id="2147484943" r:id="rId8"/>
    <p:sldLayoutId id="2147484944" r:id="rId9"/>
    <p:sldLayoutId id="2147484945" r:id="rId10"/>
    <p:sldLayoutId id="2147484946" r:id="rId11"/>
    <p:sldLayoutId id="2147484947"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B0F0">
            <a:alpha val="54117"/>
          </a:srgbClr>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eaLnBrk="1" hangingPunct="1">
              <a:defRPr/>
            </a:pPr>
            <a:fld id="{D01B4BD4-BDDF-4C5D-93F5-0EF3762D42E5}" type="datetimeFigureOut">
              <a:rPr lang="en-US"/>
              <a:pPr eaLnBrk="1" hangingPunct="1">
                <a:defRPr/>
              </a:pPr>
              <a:t>4/16/2013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eaLnBrk="1" hangingPunct="1">
              <a:defRPr/>
            </a:pPr>
            <a:fld id="{11A11EC4-5754-4CC1-8C85-1B15CE0462D1}" type="slidenum">
              <a:rPr lang="en-US"/>
              <a:pPr eaLnBrk="1" hangingPunct="1">
                <a:defRPr/>
              </a:pPr>
              <a:t>‹#›</a:t>
            </a:fld>
            <a:endParaRPr lang="en-US"/>
          </a:p>
        </p:txBody>
      </p:sp>
    </p:spTree>
  </p:cSld>
  <p:clrMap bg1="lt1" tx1="dk1" bg2="lt2" tx2="dk2" accent1="accent1" accent2="accent2" accent3="accent3" accent4="accent4" accent5="accent5" accent6="accent6" hlink="hlink" folHlink="folHlink"/>
  <p:sldLayoutIdLst>
    <p:sldLayoutId id="2147485009" r:id="rId1"/>
    <p:sldLayoutId id="2147485010" r:id="rId2"/>
    <p:sldLayoutId id="2147485011" r:id="rId3"/>
    <p:sldLayoutId id="2147485012" r:id="rId4"/>
    <p:sldLayoutId id="2147485013" r:id="rId5"/>
    <p:sldLayoutId id="2147485014" r:id="rId6"/>
    <p:sldLayoutId id="2147485015" r:id="rId7"/>
    <p:sldLayoutId id="2147485016" r:id="rId8"/>
    <p:sldLayoutId id="2147485017" r:id="rId9"/>
    <p:sldLayoutId id="2147485018" r:id="rId10"/>
    <p:sldLayoutId id="214748501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2" name="Line 18"/>
          <p:cNvSpPr>
            <a:spLocks noChangeShapeType="1"/>
          </p:cNvSpPr>
          <p:nvPr userDrawn="1"/>
        </p:nvSpPr>
        <p:spPr bwMode="auto">
          <a:xfrm>
            <a:off x="368300" y="577850"/>
            <a:ext cx="8310563"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endParaRPr lang="en-US">
              <a:solidFill>
                <a:srgbClr val="000000"/>
              </a:solidFill>
              <a:latin typeface="Arial" charset="0"/>
            </a:endParaRPr>
          </a:p>
        </p:txBody>
      </p:sp>
    </p:spTree>
    <p:extLst>
      <p:ext uri="{BB962C8B-B14F-4D97-AF65-F5344CB8AC3E}">
        <p14:creationId xmlns:p14="http://schemas.microsoft.com/office/powerpoint/2010/main" xmlns="" val="2807619957"/>
      </p:ext>
    </p:extLst>
  </p:cSld>
  <p:clrMap bg1="lt1" tx1="dk1" bg2="lt2" tx2="dk2" accent1="accent1" accent2="accent2" accent3="accent3" accent4="accent4" accent5="accent5" accent6="accent6" hlink="hlink" folHlink="folHlink"/>
  <p:sldLayoutIdLst>
    <p:sldLayoutId id="2147485312" r:id="rId1"/>
    <p:sldLayoutId id="2147485313" r:id="rId2"/>
    <p:sldLayoutId id="2147485314" r:id="rId3"/>
    <p:sldLayoutId id="2147485315" r:id="rId4"/>
    <p:sldLayoutId id="2147485316" r:id="rId5"/>
    <p:sldLayoutId id="2147485317" r:id="rId6"/>
    <p:sldLayoutId id="2147485318" r:id="rId7"/>
    <p:sldLayoutId id="2147485319" r:id="rId8"/>
    <p:sldLayoutId id="2147485320" r:id="rId9"/>
    <p:sldLayoutId id="2147485321" r:id="rId10"/>
    <p:sldLayoutId id="214748532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B0F0">
            <a:alpha val="54117"/>
          </a:srgbClr>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eaLnBrk="1" hangingPunct="1">
              <a:defRPr/>
            </a:pPr>
            <a:fld id="{2B31CE9A-470B-471A-BD28-993831F174C0}" type="datetimeFigureOut">
              <a:rPr lang="en-US"/>
              <a:pPr eaLnBrk="1" hangingPunct="1">
                <a:defRPr/>
              </a:pPr>
              <a:t>4/16/2013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eaLnBrk="1" hangingPunct="1">
              <a:defRPr/>
            </a:pPr>
            <a:fld id="{5C0B030F-FC58-4DE0-90DC-0531235412AD}" type="slidenum">
              <a:rPr lang="en-US"/>
              <a:pPr eaLnBrk="1" hangingPunct="1">
                <a:defRPr/>
              </a:pPr>
              <a:t>‹#›</a:t>
            </a:fld>
            <a:endParaRPr lang="en-US"/>
          </a:p>
        </p:txBody>
      </p:sp>
    </p:spTree>
    <p:extLst>
      <p:ext uri="{BB962C8B-B14F-4D97-AF65-F5344CB8AC3E}">
        <p14:creationId xmlns:p14="http://schemas.microsoft.com/office/powerpoint/2010/main" xmlns="" val="961182368"/>
      </p:ext>
    </p:extLst>
  </p:cSld>
  <p:clrMap bg1="lt1" tx1="dk1" bg2="lt2" tx2="dk2" accent1="accent1" accent2="accent2" accent3="accent3" accent4="accent4" accent5="accent5" accent6="accent6" hlink="hlink" folHlink="folHlink"/>
  <p:sldLayoutIdLst>
    <p:sldLayoutId id="2147485522" r:id="rId1"/>
    <p:sldLayoutId id="2147485523" r:id="rId2"/>
    <p:sldLayoutId id="2147485524" r:id="rId3"/>
    <p:sldLayoutId id="2147485525" r:id="rId4"/>
    <p:sldLayoutId id="2147485526" r:id="rId5"/>
    <p:sldLayoutId id="2147485527" r:id="rId6"/>
    <p:sldLayoutId id="2147485528" r:id="rId7"/>
    <p:sldLayoutId id="2147485529" r:id="rId8"/>
    <p:sldLayoutId id="2147485530" r:id="rId9"/>
    <p:sldLayoutId id="2147485531" r:id="rId10"/>
    <p:sldLayoutId id="214748553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4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p>
            <a:pPr lvl="0"/>
            <a:r>
              <a:rPr lang="en-US" smtClean="0"/>
              <a:t>Click to edit Master title style</a:t>
            </a:r>
          </a:p>
        </p:txBody>
      </p:sp>
      <p:sp>
        <p:nvSpPr>
          <p:cNvPr id="194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29" tIns="45714" rIns="91429" bIns="45714" rtlCol="0" anchor="ctr"/>
          <a:lstStyle>
            <a:lvl1pPr algn="l" fontAlgn="auto">
              <a:spcBef>
                <a:spcPts val="0"/>
              </a:spcBef>
              <a:spcAft>
                <a:spcPts val="0"/>
              </a:spcAft>
              <a:defRPr sz="1200">
                <a:solidFill>
                  <a:prstClr val="black">
                    <a:tint val="75000"/>
                  </a:prstClr>
                </a:solidFill>
                <a:latin typeface="+mn-lt"/>
              </a:defRPr>
            </a:lvl1pPr>
          </a:lstStyle>
          <a:p>
            <a:pPr eaLnBrk="1" hangingPunct="1">
              <a:defRPr/>
            </a:pPr>
            <a:fld id="{C13D3E7F-4D1F-46A9-95DB-689C7E6C9044}" type="datetimeFigureOut">
              <a:rPr lang="en-US"/>
              <a:pPr eaLnBrk="1" hangingPunct="1">
                <a:defRPr/>
              </a:pPr>
              <a:t>4/16/2013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9" tIns="45714" rIns="91429" bIns="45714" rtlCol="0" anchor="ctr"/>
          <a:lstStyle>
            <a:lvl1pPr algn="ctr" fontAlgn="auto">
              <a:spcBef>
                <a:spcPts val="0"/>
              </a:spcBef>
              <a:spcAft>
                <a:spcPts val="0"/>
              </a:spcAft>
              <a:defRPr sz="1200">
                <a:solidFill>
                  <a:prstClr val="black">
                    <a:tint val="75000"/>
                  </a:prstClr>
                </a:solidFill>
                <a:latin typeface="+mn-lt"/>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29" tIns="45714" rIns="91429" bIns="45714" rtlCol="0" anchor="ctr"/>
          <a:lstStyle>
            <a:lvl1pPr algn="r" fontAlgn="auto">
              <a:spcBef>
                <a:spcPts val="0"/>
              </a:spcBef>
              <a:spcAft>
                <a:spcPts val="0"/>
              </a:spcAft>
              <a:defRPr sz="1200">
                <a:solidFill>
                  <a:prstClr val="black">
                    <a:tint val="75000"/>
                  </a:prstClr>
                </a:solidFill>
                <a:latin typeface="+mn-lt"/>
              </a:defRPr>
            </a:lvl1pPr>
          </a:lstStyle>
          <a:p>
            <a:pPr eaLnBrk="1" hangingPunct="1">
              <a:defRPr/>
            </a:pPr>
            <a:fld id="{31DB71B4-B3AB-4F98-AF04-F3DB809FE335}" type="slidenum">
              <a:rPr lang="en-US"/>
              <a:pPr eaLnBrk="1" hangingPunct="1">
                <a:defRPr/>
              </a:pPr>
              <a:t>‹#›</a:t>
            </a:fld>
            <a:endParaRPr lang="en-US"/>
          </a:p>
        </p:txBody>
      </p:sp>
    </p:spTree>
    <p:extLst>
      <p:ext uri="{BB962C8B-B14F-4D97-AF65-F5344CB8AC3E}">
        <p14:creationId xmlns:p14="http://schemas.microsoft.com/office/powerpoint/2010/main" xmlns="" val="822324206"/>
      </p:ext>
    </p:extLst>
  </p:cSld>
  <p:clrMap bg1="lt1" tx1="dk1" bg2="lt2" tx2="dk2" accent1="accent1" accent2="accent2" accent3="accent3" accent4="accent4" accent5="accent5" accent6="accent6" hlink="hlink" folHlink="folHlink"/>
  <p:sldLayoutIdLst>
    <p:sldLayoutId id="2147485750" r:id="rId1"/>
    <p:sldLayoutId id="2147485751" r:id="rId2"/>
    <p:sldLayoutId id="2147485752" r:id="rId3"/>
    <p:sldLayoutId id="2147485753" r:id="rId4"/>
    <p:sldLayoutId id="2147485754" r:id="rId5"/>
    <p:sldLayoutId id="2147485755" r:id="rId6"/>
    <p:sldLayoutId id="2147485756" r:id="rId7"/>
    <p:sldLayoutId id="2147485757" r:id="rId8"/>
    <p:sldLayoutId id="2147485758" r:id="rId9"/>
    <p:sldLayoutId id="2147485759" r:id="rId10"/>
    <p:sldLayoutId id="214748576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46" algn="ctr" rtl="0" fontAlgn="base">
        <a:spcBef>
          <a:spcPct val="0"/>
        </a:spcBef>
        <a:spcAft>
          <a:spcPct val="0"/>
        </a:spcAft>
        <a:defRPr sz="4400">
          <a:solidFill>
            <a:schemeClr val="tx1"/>
          </a:solidFill>
          <a:latin typeface="Calibri" pitchFamily="34" charset="0"/>
        </a:defRPr>
      </a:lvl6pPr>
      <a:lvl7pPr marL="914293" algn="ctr" rtl="0" fontAlgn="base">
        <a:spcBef>
          <a:spcPct val="0"/>
        </a:spcBef>
        <a:spcAft>
          <a:spcPct val="0"/>
        </a:spcAft>
        <a:defRPr sz="4400">
          <a:solidFill>
            <a:schemeClr val="tx1"/>
          </a:solidFill>
          <a:latin typeface="Calibri" pitchFamily="34" charset="0"/>
        </a:defRPr>
      </a:lvl7pPr>
      <a:lvl8pPr marL="1371440" algn="ctr" rtl="0" fontAlgn="base">
        <a:spcBef>
          <a:spcPct val="0"/>
        </a:spcBef>
        <a:spcAft>
          <a:spcPct val="0"/>
        </a:spcAft>
        <a:defRPr sz="4400">
          <a:solidFill>
            <a:schemeClr val="tx1"/>
          </a:solidFill>
          <a:latin typeface="Calibri" pitchFamily="34" charset="0"/>
        </a:defRPr>
      </a:lvl8pPr>
      <a:lvl9pPr marL="1828586"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1413" indent="-227013"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8613" indent="-22701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5813" indent="-22701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B0F0">
            <a:alpha val="54117"/>
          </a:srgbClr>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eaLnBrk="1" hangingPunct="1">
              <a:defRPr/>
            </a:pPr>
            <a:fld id="{B6561933-9575-4555-9EF6-CCAA471E07A1}" type="datetimeFigureOut">
              <a:rPr lang="en-US"/>
              <a:pPr eaLnBrk="1" hangingPunct="1">
                <a:defRPr/>
              </a:pPr>
              <a:t>4/16/2013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eaLnBrk="1" hangingPunct="1">
              <a:defRPr/>
            </a:pPr>
            <a:fld id="{4B48217E-2F2B-4973-A514-2D19AF48F94A}" type="slidenum">
              <a:rPr lang="en-US"/>
              <a:pPr eaLnBrk="1" hangingPunct="1">
                <a:defRPr/>
              </a:pPr>
              <a:t>‹#›</a:t>
            </a:fld>
            <a:endParaRPr lang="en-US"/>
          </a:p>
        </p:txBody>
      </p:sp>
    </p:spTree>
    <p:extLst>
      <p:ext uri="{BB962C8B-B14F-4D97-AF65-F5344CB8AC3E}">
        <p14:creationId xmlns:p14="http://schemas.microsoft.com/office/powerpoint/2010/main" xmlns="" val="1933625807"/>
      </p:ext>
    </p:extLst>
  </p:cSld>
  <p:clrMap bg1="lt1" tx1="dk1" bg2="lt2" tx2="dk2" accent1="accent1" accent2="accent2" accent3="accent3" accent4="accent4" accent5="accent5" accent6="accent6" hlink="hlink" folHlink="folHlink"/>
  <p:sldLayoutIdLst>
    <p:sldLayoutId id="2147485762" r:id="rId1"/>
    <p:sldLayoutId id="2147485763" r:id="rId2"/>
    <p:sldLayoutId id="2147485764" r:id="rId3"/>
    <p:sldLayoutId id="2147485765" r:id="rId4"/>
    <p:sldLayoutId id="2147485766" r:id="rId5"/>
    <p:sldLayoutId id="2147485767" r:id="rId6"/>
    <p:sldLayoutId id="2147485768" r:id="rId7"/>
    <p:sldLayoutId id="2147485769" r:id="rId8"/>
    <p:sldLayoutId id="2147485770" r:id="rId9"/>
    <p:sldLayoutId id="2147485771" r:id="rId10"/>
    <p:sldLayoutId id="214748577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03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defRPr>
            </a:lvl1pPr>
          </a:lstStyle>
          <a:p>
            <a:pPr>
              <a:defRPr/>
            </a:pPr>
            <a:endParaRPr lang="en-US"/>
          </a:p>
        </p:txBody>
      </p:sp>
      <p:sp>
        <p:nvSpPr>
          <p:cNvPr id="2703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defRPr>
            </a:lvl1pPr>
          </a:lstStyle>
          <a:p>
            <a:pPr>
              <a:defRPr/>
            </a:pPr>
            <a:endParaRPr lang="en-US"/>
          </a:p>
        </p:txBody>
      </p:sp>
      <p:sp>
        <p:nvSpPr>
          <p:cNvPr id="2703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mn-lt"/>
              </a:defRPr>
            </a:lvl1pPr>
          </a:lstStyle>
          <a:p>
            <a:pPr>
              <a:defRPr/>
            </a:pPr>
            <a:fld id="{FE99152C-27BA-4A73-AF3A-F5E0FD266056}" type="slidenum">
              <a:rPr lang="en-US"/>
              <a:pPr>
                <a:defRPr/>
              </a:pPr>
              <a:t>‹#›</a:t>
            </a:fld>
            <a:endParaRPr lang="en-US"/>
          </a:p>
        </p:txBody>
      </p:sp>
    </p:spTree>
    <p:extLst>
      <p:ext uri="{BB962C8B-B14F-4D97-AF65-F5344CB8AC3E}">
        <p14:creationId xmlns:p14="http://schemas.microsoft.com/office/powerpoint/2010/main" xmlns="" val="3571189338"/>
      </p:ext>
    </p:extLst>
  </p:cSld>
  <p:clrMap bg1="lt1" tx1="dk1" bg2="lt2" tx2="dk2" accent1="accent1" accent2="accent2" accent3="accent3" accent4="accent4" accent5="accent5" accent6="accent6" hlink="hlink" folHlink="folHlink"/>
  <p:sldLayoutIdLst>
    <p:sldLayoutId id="2147485774" r:id="rId1"/>
    <p:sldLayoutId id="2147485775" r:id="rId2"/>
    <p:sldLayoutId id="2147485776" r:id="rId3"/>
    <p:sldLayoutId id="2147485777" r:id="rId4"/>
    <p:sldLayoutId id="2147485778" r:id="rId5"/>
    <p:sldLayoutId id="2147485779" r:id="rId6"/>
    <p:sldLayoutId id="2147485780" r:id="rId7"/>
    <p:sldLayoutId id="2147485781" r:id="rId8"/>
    <p:sldLayoutId id="2147485782" r:id="rId9"/>
    <p:sldLayoutId id="2147485783" r:id="rId10"/>
    <p:sldLayoutId id="2147485784" r:id="rId11"/>
    <p:sldLayoutId id="214748578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emf"/><Relationship Id="rId1" Type="http://schemas.openxmlformats.org/officeDocument/2006/relationships/slideLayout" Target="../slideLayouts/slideLayout116.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5.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05.xml"/><Relationship Id="rId1" Type="http://schemas.openxmlformats.org/officeDocument/2006/relationships/vmlDrawing" Target="../drawings/vmlDrawing2.vml"/></Relationships>
</file>

<file path=ppt/slides/_rels/slide13.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9.xml"/><Relationship Id="rId1" Type="http://schemas.openxmlformats.org/officeDocument/2006/relationships/slideLayout" Target="../slideLayouts/slideLayout93.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3.xml"/></Relationships>
</file>

<file path=ppt/slides/_rels/slide1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93.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8" Type="http://schemas.openxmlformats.org/officeDocument/2006/relationships/hyperlink" Target="http://www.globalcarbonproject.org/carbonbudget/index.htm" TargetMode="External"/><Relationship Id="rId3" Type="http://schemas.openxmlformats.org/officeDocument/2006/relationships/notesSlide" Target="../notesSlides/notesSlide2.xml"/><Relationship Id="rId7" Type="http://schemas.openxmlformats.org/officeDocument/2006/relationships/oleObject" Target="../embeddings/oleObject3.bin"/><Relationship Id="rId2" Type="http://schemas.openxmlformats.org/officeDocument/2006/relationships/slideLayout" Target="../slideLayouts/slideLayout5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image" Target="../media/image12.png"/><Relationship Id="rId9" Type="http://schemas.openxmlformats.org/officeDocument/2006/relationships/oleObject" Target="../embeddings/oleObject4.bin"/></Relationships>
</file>

<file path=ppt/slides/_rels/slide3.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3.xml"/><Relationship Id="rId1" Type="http://schemas.openxmlformats.org/officeDocument/2006/relationships/slideLayout" Target="../slideLayouts/slideLayout31.xml"/><Relationship Id="rId5" Type="http://schemas.openxmlformats.org/officeDocument/2006/relationships/image" Target="../media/image15.jpe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6.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5.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87.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apollo08_earthrise"/>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3795" name="Rectangle 3"/>
          <p:cNvSpPr>
            <a:spLocks noChangeArrowheads="1"/>
          </p:cNvSpPr>
          <p:nvPr/>
        </p:nvSpPr>
        <p:spPr bwMode="auto">
          <a:xfrm>
            <a:off x="228600" y="0"/>
            <a:ext cx="8610600" cy="6186309"/>
          </a:xfrm>
          <a:prstGeom prst="rect">
            <a:avLst/>
          </a:prstGeom>
          <a:noFill/>
          <a:ln w="9525">
            <a:noFill/>
            <a:miter lim="800000"/>
            <a:headEnd/>
            <a:tailEnd/>
          </a:ln>
        </p:spPr>
        <p:txBody>
          <a:bodyPr>
            <a:spAutoFit/>
          </a:bodyPr>
          <a:lstStyle/>
          <a:p>
            <a:r>
              <a:rPr lang="en-US" sz="4400" b="1" i="1" dirty="0" smtClean="0">
                <a:solidFill>
                  <a:srgbClr val="FFFF00"/>
                </a:solidFill>
                <a:latin typeface="Arial" charset="0"/>
              </a:rPr>
              <a:t>Update on MOD17, GPP and NPP, and MOD16 ET</a:t>
            </a:r>
          </a:p>
          <a:p>
            <a:endParaRPr lang="en-US" sz="4400" b="1" i="1" dirty="0">
              <a:solidFill>
                <a:srgbClr val="FFFF00"/>
              </a:solidFill>
              <a:latin typeface="Arial" charset="0"/>
            </a:endParaRPr>
          </a:p>
          <a:p>
            <a:endParaRPr lang="en-US" sz="4800" b="1" i="1" dirty="0">
              <a:solidFill>
                <a:srgbClr val="FFFF00"/>
              </a:solidFill>
              <a:latin typeface="Arial" charset="0"/>
            </a:endParaRPr>
          </a:p>
          <a:p>
            <a:endParaRPr lang="en-US" sz="2400" b="1" i="1" dirty="0">
              <a:solidFill>
                <a:srgbClr val="FFFF00"/>
              </a:solidFill>
              <a:latin typeface="Arial" charset="0"/>
            </a:endParaRPr>
          </a:p>
          <a:p>
            <a:r>
              <a:rPr lang="en-US" sz="2400" b="1" i="1" dirty="0">
                <a:solidFill>
                  <a:srgbClr val="FFFF00"/>
                </a:solidFill>
                <a:latin typeface="Arial" charset="0"/>
              </a:rPr>
              <a:t>Steven W. Running</a:t>
            </a:r>
          </a:p>
          <a:p>
            <a:r>
              <a:rPr lang="en-US" sz="2400" b="1" i="1" dirty="0">
                <a:solidFill>
                  <a:srgbClr val="FFFF00"/>
                </a:solidFill>
                <a:latin typeface="Arial" charset="0"/>
              </a:rPr>
              <a:t>Numerical </a:t>
            </a:r>
            <a:r>
              <a:rPr lang="en-US" sz="2400" b="1" i="1" dirty="0" err="1">
                <a:solidFill>
                  <a:srgbClr val="FFFF00"/>
                </a:solidFill>
                <a:latin typeface="Arial" charset="0"/>
              </a:rPr>
              <a:t>Terradynamic</a:t>
            </a:r>
            <a:r>
              <a:rPr lang="en-US" sz="2400" b="1" i="1" dirty="0">
                <a:solidFill>
                  <a:srgbClr val="FFFF00"/>
                </a:solidFill>
                <a:latin typeface="Arial" charset="0"/>
              </a:rPr>
              <a:t> Simulation Group</a:t>
            </a:r>
          </a:p>
          <a:p>
            <a:r>
              <a:rPr lang="en-US" sz="2400" b="1" i="1" dirty="0">
                <a:solidFill>
                  <a:srgbClr val="FFFF00"/>
                </a:solidFill>
                <a:latin typeface="Arial" charset="0"/>
              </a:rPr>
              <a:t>College of Forestry and Conservation</a:t>
            </a:r>
          </a:p>
          <a:p>
            <a:r>
              <a:rPr lang="en-US" sz="2400" b="1" i="1" dirty="0">
                <a:solidFill>
                  <a:srgbClr val="FFFF00"/>
                </a:solidFill>
                <a:latin typeface="Arial" charset="0"/>
              </a:rPr>
              <a:t>University of  Montana</a:t>
            </a:r>
          </a:p>
          <a:p>
            <a:endParaRPr lang="en-US" sz="2400" b="1" i="1" dirty="0">
              <a:solidFill>
                <a:srgbClr val="FFFF00"/>
              </a:solidFill>
              <a:latin typeface="Arial" charset="0"/>
            </a:endParaRPr>
          </a:p>
          <a:p>
            <a:r>
              <a:rPr lang="en-US" sz="2400" b="1" i="1" dirty="0" smtClean="0">
                <a:solidFill>
                  <a:srgbClr val="FFFF00"/>
                </a:solidFill>
                <a:latin typeface="Arial" charset="0"/>
              </a:rPr>
              <a:t>MODIS Science Team Meeting</a:t>
            </a:r>
            <a:endParaRPr lang="en-US" sz="2400" b="1" i="1" dirty="0">
              <a:solidFill>
                <a:srgbClr val="FFFF00"/>
              </a:solidFill>
              <a:latin typeface="Arial" charset="0"/>
            </a:endParaRPr>
          </a:p>
          <a:p>
            <a:endParaRPr lang="en-US" sz="2400" b="1" i="1" dirty="0">
              <a:solidFill>
                <a:srgbClr val="FFFF00"/>
              </a:solidFill>
              <a:latin typeface="Arial" charset="0"/>
            </a:endParaRPr>
          </a:p>
          <a:p>
            <a:r>
              <a:rPr lang="en-US" sz="2400" b="1" i="1" dirty="0" smtClean="0">
                <a:solidFill>
                  <a:srgbClr val="FFFF00"/>
                </a:solidFill>
                <a:latin typeface="Arial" charset="0"/>
              </a:rPr>
              <a:t>April 16, 2013</a:t>
            </a:r>
            <a:endParaRPr lang="en-US" sz="2400" b="1" i="1" dirty="0">
              <a:solidFill>
                <a:srgbClr val="FFFF00"/>
              </a:solidFill>
              <a:latin typeface="Arial" charset="0"/>
            </a:endParaRPr>
          </a:p>
        </p:txBody>
      </p:sp>
    </p:spTree>
  </p:cSld>
  <p:clrMapOvr>
    <a:masterClrMapping/>
  </p:clrMapOvr>
  <p:transition>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Content Placeholder 2"/>
          <p:cNvSpPr>
            <a:spLocks noGrp="1"/>
          </p:cNvSpPr>
          <p:nvPr>
            <p:ph idx="1"/>
          </p:nvPr>
        </p:nvSpPr>
        <p:spPr>
          <a:xfrm>
            <a:off x="5311775" y="300038"/>
            <a:ext cx="4397375" cy="358775"/>
          </a:xfrm>
        </p:spPr>
        <p:txBody>
          <a:bodyPr/>
          <a:lstStyle/>
          <a:p>
            <a:pPr marL="0" indent="0">
              <a:buFont typeface="Arial" pitchFamily="34" charset="0"/>
              <a:buNone/>
            </a:pPr>
            <a:r>
              <a:rPr lang="en-US" sz="1400" b="1" smtClean="0"/>
              <a:t>From Running, SW. </a:t>
            </a:r>
            <a:r>
              <a:rPr lang="en-US" sz="1400" b="1" i="1" smtClean="0"/>
              <a:t>Science</a:t>
            </a:r>
            <a:r>
              <a:rPr lang="en-US" sz="1400" b="1" smtClean="0"/>
              <a:t> 337 p1458-1459, 2012</a:t>
            </a:r>
          </a:p>
        </p:txBody>
      </p:sp>
      <p:pic>
        <p:nvPicPr>
          <p:cNvPr id="239619"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5295900" cy="1317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9620" name="Picture 2" descr="C:\Users\steve.running\Documents\1-PendingPapers\ERL Talking Point\Figure3SRunning.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33600" y="1009650"/>
            <a:ext cx="6111875" cy="585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3773455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150" y="1219200"/>
            <a:ext cx="9259888" cy="5656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11113" y="15875"/>
            <a:ext cx="9144000" cy="1323975"/>
          </a:xfrm>
          <a:prstGeom prst="rect">
            <a:avLst/>
          </a:prstGeom>
        </p:spPr>
        <p:txBody>
          <a:bodyPr>
            <a:spAutoFit/>
          </a:bodyPr>
          <a:lstStyle/>
          <a:p>
            <a:pPr algn="ctr" eaLnBrk="1" fontAlgn="auto" hangingPunct="1">
              <a:spcBef>
                <a:spcPts val="0"/>
              </a:spcBef>
              <a:spcAft>
                <a:spcPts val="0"/>
              </a:spcAft>
              <a:defRPr/>
            </a:pPr>
            <a:r>
              <a:rPr lang="en-US" sz="4000" b="1" kern="0" dirty="0">
                <a:solidFill>
                  <a:prstClr val="black"/>
                </a:solidFill>
                <a:latin typeface="Calibri"/>
              </a:rPr>
              <a:t>Capacity for Bioenergy Production </a:t>
            </a:r>
            <a:br>
              <a:rPr lang="en-US" sz="4000" b="1" kern="0" dirty="0">
                <a:solidFill>
                  <a:prstClr val="black"/>
                </a:solidFill>
                <a:latin typeface="Calibri"/>
              </a:rPr>
            </a:br>
            <a:r>
              <a:rPr lang="en-US" sz="4000" b="1" kern="0" dirty="0">
                <a:solidFill>
                  <a:prstClr val="black"/>
                </a:solidFill>
                <a:latin typeface="Calibri"/>
              </a:rPr>
              <a:t>(estimated by ecologists)</a:t>
            </a:r>
            <a:endParaRPr lang="en-US" sz="4000" kern="0" dirty="0">
              <a:solidFill>
                <a:sysClr val="windowText" lastClr="000000"/>
              </a:solidFill>
              <a:latin typeface="Arial Black" pitchFamily="34" charset="0"/>
            </a:endParaRPr>
          </a:p>
        </p:txBody>
      </p:sp>
    </p:spTree>
    <p:extLst>
      <p:ext uri="{BB962C8B-B14F-4D97-AF65-F5344CB8AC3E}">
        <p14:creationId xmlns:p14="http://schemas.microsoft.com/office/powerpoint/2010/main" xmlns="" val="40094452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alpha val="45882"/>
          </a:schemeClr>
        </a:solidFill>
        <a:effectLst/>
      </p:bgPr>
    </p:bg>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539750" y="2133600"/>
            <a:ext cx="7848600" cy="457200"/>
          </a:xfrm>
        </p:spPr>
        <p:txBody>
          <a:bodyPr/>
          <a:lstStyle/>
          <a:p>
            <a:pPr algn="l" eaLnBrk="1" hangingPunct="1"/>
            <a:r>
              <a:rPr lang="en-US" sz="2400" smtClean="0"/>
              <a:t>PENMAN-MONTEITH equation for Evapotranspiration</a:t>
            </a:r>
          </a:p>
        </p:txBody>
      </p:sp>
      <p:sp>
        <p:nvSpPr>
          <p:cNvPr id="199683" name="Rectangle 3"/>
          <p:cNvSpPr>
            <a:spLocks noGrp="1" noChangeArrowheads="1"/>
          </p:cNvSpPr>
          <p:nvPr>
            <p:ph type="body" idx="1"/>
          </p:nvPr>
        </p:nvSpPr>
        <p:spPr>
          <a:xfrm>
            <a:off x="1928813" y="5143500"/>
            <a:ext cx="1905000" cy="381000"/>
          </a:xfrm>
        </p:spPr>
        <p:txBody>
          <a:bodyPr/>
          <a:lstStyle/>
          <a:p>
            <a:pPr eaLnBrk="1" hangingPunct="1">
              <a:lnSpc>
                <a:spcPct val="80000"/>
              </a:lnSpc>
              <a:buFontTx/>
              <a:buNone/>
            </a:pPr>
            <a:r>
              <a:rPr lang="en-US" sz="2000" b="1" smtClean="0">
                <a:solidFill>
                  <a:srgbClr val="FFFF00"/>
                </a:solidFill>
              </a:rPr>
              <a:t>Windspee</a:t>
            </a:r>
            <a:r>
              <a:rPr lang="en-US" sz="2000" smtClean="0">
                <a:solidFill>
                  <a:srgbClr val="FFFF00"/>
                </a:solidFill>
              </a:rPr>
              <a:t>d</a:t>
            </a:r>
          </a:p>
        </p:txBody>
      </p:sp>
      <p:sp>
        <p:nvSpPr>
          <p:cNvPr id="19968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endParaRPr lang="en-US" sz="2800" smtClean="0">
              <a:solidFill>
                <a:srgbClr val="000000"/>
              </a:solidFill>
              <a:latin typeface="Arial Black" pitchFamily="34" charset="0"/>
            </a:endParaRPr>
          </a:p>
        </p:txBody>
      </p:sp>
      <p:graphicFrame>
        <p:nvGraphicFramePr>
          <p:cNvPr id="199685" name="Object 5"/>
          <p:cNvGraphicFramePr>
            <a:graphicFrameLocks noChangeAspect="1"/>
          </p:cNvGraphicFramePr>
          <p:nvPr/>
        </p:nvGraphicFramePr>
        <p:xfrm>
          <a:off x="2286000" y="3541713"/>
          <a:ext cx="5334000" cy="1449387"/>
        </p:xfrm>
        <a:graphic>
          <a:graphicData uri="http://schemas.openxmlformats.org/presentationml/2006/ole">
            <p:oleObj spid="_x0000_s305156" name="Equation" r:id="rId3" imgW="2374900" imgH="457200" progId="Equation.3">
              <p:embed/>
            </p:oleObj>
          </a:graphicData>
        </a:graphic>
      </p:graphicFrame>
      <p:sp>
        <p:nvSpPr>
          <p:cNvPr id="199686" name="Text Box 6"/>
          <p:cNvSpPr txBox="1">
            <a:spLocks noChangeArrowheads="1"/>
          </p:cNvSpPr>
          <p:nvPr/>
        </p:nvSpPr>
        <p:spPr bwMode="auto">
          <a:xfrm>
            <a:off x="2971800" y="2895600"/>
            <a:ext cx="1800225" cy="369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b="1" smtClean="0">
                <a:solidFill>
                  <a:srgbClr val="FFFF00"/>
                </a:solidFill>
                <a:latin typeface="Arial" pitchFamily="34" charset="0"/>
              </a:rPr>
              <a:t>Solar radiation</a:t>
            </a:r>
          </a:p>
        </p:txBody>
      </p:sp>
      <p:sp>
        <p:nvSpPr>
          <p:cNvPr id="199687" name="Text Box 7"/>
          <p:cNvSpPr txBox="1">
            <a:spLocks noChangeArrowheads="1"/>
          </p:cNvSpPr>
          <p:nvPr/>
        </p:nvSpPr>
        <p:spPr bwMode="auto">
          <a:xfrm>
            <a:off x="7378700" y="2895600"/>
            <a:ext cx="1171575" cy="369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b="1" smtClean="0">
                <a:solidFill>
                  <a:srgbClr val="FFFF00"/>
                </a:solidFill>
                <a:latin typeface="Arial" pitchFamily="34" charset="0"/>
              </a:rPr>
              <a:t>Humidity</a:t>
            </a:r>
          </a:p>
        </p:txBody>
      </p:sp>
      <p:sp>
        <p:nvSpPr>
          <p:cNvPr id="199688" name="Text Box 8"/>
          <p:cNvSpPr txBox="1">
            <a:spLocks noChangeArrowheads="1"/>
          </p:cNvSpPr>
          <p:nvPr/>
        </p:nvSpPr>
        <p:spPr bwMode="auto">
          <a:xfrm>
            <a:off x="5632450" y="2895600"/>
            <a:ext cx="1565275" cy="646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b="1" smtClean="0">
                <a:solidFill>
                  <a:srgbClr val="FFFF00"/>
                </a:solidFill>
                <a:latin typeface="Arial" pitchFamily="34" charset="0"/>
              </a:rPr>
              <a:t>Air</a:t>
            </a:r>
          </a:p>
          <a:p>
            <a:pPr eaLnBrk="1" hangingPunct="1"/>
            <a:r>
              <a:rPr lang="en-US" b="1" smtClean="0">
                <a:solidFill>
                  <a:srgbClr val="FFFF00"/>
                </a:solidFill>
                <a:latin typeface="Arial" pitchFamily="34" charset="0"/>
              </a:rPr>
              <a:t>Temperature</a:t>
            </a:r>
          </a:p>
        </p:txBody>
      </p:sp>
      <p:sp>
        <p:nvSpPr>
          <p:cNvPr id="199689" name="Line 9"/>
          <p:cNvSpPr>
            <a:spLocks noChangeShapeType="1"/>
          </p:cNvSpPr>
          <p:nvPr/>
        </p:nvSpPr>
        <p:spPr bwMode="auto">
          <a:xfrm>
            <a:off x="7915275" y="319405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99690" name="Line 10"/>
          <p:cNvSpPr>
            <a:spLocks noChangeShapeType="1"/>
          </p:cNvSpPr>
          <p:nvPr/>
        </p:nvSpPr>
        <p:spPr bwMode="auto">
          <a:xfrm>
            <a:off x="6789738" y="3529013"/>
            <a:ext cx="2286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99691" name="Line 11"/>
          <p:cNvSpPr>
            <a:spLocks noChangeShapeType="1"/>
          </p:cNvSpPr>
          <p:nvPr/>
        </p:nvSpPr>
        <p:spPr bwMode="auto">
          <a:xfrm flipH="1">
            <a:off x="3619500" y="3232150"/>
            <a:ext cx="762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99692" name="Line 12"/>
          <p:cNvSpPr>
            <a:spLocks noChangeShapeType="1"/>
          </p:cNvSpPr>
          <p:nvPr/>
        </p:nvSpPr>
        <p:spPr bwMode="auto">
          <a:xfrm flipV="1">
            <a:off x="3833813" y="4876800"/>
            <a:ext cx="3810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99693" name="Text Box 13"/>
          <p:cNvSpPr txBox="1">
            <a:spLocks noChangeArrowheads="1"/>
          </p:cNvSpPr>
          <p:nvPr/>
        </p:nvSpPr>
        <p:spPr bwMode="auto">
          <a:xfrm>
            <a:off x="228600" y="1522413"/>
            <a:ext cx="9144000" cy="460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sz="2400" b="1" i="1" smtClean="0">
                <a:solidFill>
                  <a:srgbClr val="000000"/>
                </a:solidFill>
                <a:latin typeface="Arial" pitchFamily="34" charset="0"/>
              </a:rPr>
              <a:t>Land Water Balance = Precipitation – Evapotranspiration</a:t>
            </a:r>
          </a:p>
        </p:txBody>
      </p:sp>
      <p:sp>
        <p:nvSpPr>
          <p:cNvPr id="199694" name="Text Box 14"/>
          <p:cNvSpPr txBox="1">
            <a:spLocks noChangeArrowheads="1"/>
          </p:cNvSpPr>
          <p:nvPr/>
        </p:nvSpPr>
        <p:spPr bwMode="auto">
          <a:xfrm>
            <a:off x="1282700" y="19050"/>
            <a:ext cx="6578600" cy="1384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US" sz="2800" b="1" i="1" smtClean="0">
                <a:solidFill>
                  <a:srgbClr val="FFFF00"/>
                </a:solidFill>
                <a:latin typeface="Arial" pitchFamily="34" charset="0"/>
              </a:rPr>
              <a:t>THE PROBLEM</a:t>
            </a:r>
          </a:p>
          <a:p>
            <a:pPr algn="ctr" eaLnBrk="1" hangingPunct="1"/>
            <a:r>
              <a:rPr lang="en-US" sz="2800" b="1" i="1" smtClean="0">
                <a:solidFill>
                  <a:srgbClr val="FFFF00"/>
                </a:solidFill>
                <a:latin typeface="Arial" pitchFamily="34" charset="0"/>
              </a:rPr>
              <a:t>Temperature + Precipitation </a:t>
            </a:r>
          </a:p>
          <a:p>
            <a:pPr algn="ctr" eaLnBrk="1" hangingPunct="1"/>
            <a:r>
              <a:rPr lang="en-US" sz="2800" b="1" i="1" smtClean="0">
                <a:solidFill>
                  <a:srgbClr val="FFFF00"/>
                </a:solidFill>
                <a:latin typeface="Arial" pitchFamily="34" charset="0"/>
              </a:rPr>
              <a:t>does NOT show the landscape aridity</a:t>
            </a:r>
          </a:p>
        </p:txBody>
      </p:sp>
      <p:sp>
        <p:nvSpPr>
          <p:cNvPr id="199695" name="Text Box 15"/>
          <p:cNvSpPr txBox="1">
            <a:spLocks noChangeArrowheads="1"/>
          </p:cNvSpPr>
          <p:nvPr/>
        </p:nvSpPr>
        <p:spPr bwMode="auto">
          <a:xfrm>
            <a:off x="7378700" y="5226050"/>
            <a:ext cx="1701800" cy="368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b="1" smtClean="0">
                <a:solidFill>
                  <a:srgbClr val="FFFF00"/>
                </a:solidFill>
                <a:latin typeface="Arial" pitchFamily="34" charset="0"/>
              </a:rPr>
              <a:t>Veg Leaf Area</a:t>
            </a:r>
          </a:p>
        </p:txBody>
      </p:sp>
      <p:sp>
        <p:nvSpPr>
          <p:cNvPr id="199696" name="Line 16"/>
          <p:cNvSpPr>
            <a:spLocks noChangeShapeType="1"/>
          </p:cNvSpPr>
          <p:nvPr/>
        </p:nvSpPr>
        <p:spPr bwMode="auto">
          <a:xfrm flipH="1" flipV="1">
            <a:off x="6562725" y="4876800"/>
            <a:ext cx="6858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99697" name="TextBox 1"/>
          <p:cNvSpPr txBox="1">
            <a:spLocks noChangeArrowheads="1"/>
          </p:cNvSpPr>
          <p:nvPr/>
        </p:nvSpPr>
        <p:spPr bwMode="auto">
          <a:xfrm>
            <a:off x="565150" y="6019800"/>
            <a:ext cx="798512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sz="2000" b="1" smtClean="0">
                <a:solidFill>
                  <a:srgbClr val="000000"/>
                </a:solidFill>
                <a:latin typeface="Arial" pitchFamily="34" charset="0"/>
              </a:rPr>
              <a:t>Fairbanks and Tucson have nearly identical annual precipitation,</a:t>
            </a:r>
          </a:p>
          <a:p>
            <a:pPr eaLnBrk="1" hangingPunct="1"/>
            <a:r>
              <a:rPr lang="en-US" sz="2000" b="1" smtClean="0">
                <a:solidFill>
                  <a:srgbClr val="000000"/>
                </a:solidFill>
                <a:latin typeface="Arial" pitchFamily="34" charset="0"/>
              </a:rPr>
              <a:t>The difference is potential evaporation!</a:t>
            </a:r>
          </a:p>
        </p:txBody>
      </p:sp>
    </p:spTree>
    <p:extLst>
      <p:ext uri="{BB962C8B-B14F-4D97-AF65-F5344CB8AC3E}">
        <p14:creationId xmlns:p14="http://schemas.microsoft.com/office/powerpoint/2010/main" xmlns="" val="14986186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685800" y="165100"/>
            <a:ext cx="8077200" cy="487363"/>
          </a:xfrm>
        </p:spPr>
        <p:txBody>
          <a:bodyPr/>
          <a:lstStyle/>
          <a:p>
            <a:pPr eaLnBrk="1" hangingPunct="1"/>
            <a:r>
              <a:rPr lang="en-US" sz="2000" b="1" smtClean="0"/>
              <a:t>Spatial pattern of the 0.05°-resolution global MODIS ET anomalies during 2000-2005</a:t>
            </a:r>
            <a:endParaRPr lang="en-US" sz="2000" smtClean="0"/>
          </a:p>
        </p:txBody>
      </p:sp>
      <p:sp>
        <p:nvSpPr>
          <p:cNvPr id="210947" name="Rectangle 3"/>
          <p:cNvSpPr>
            <a:spLocks noChangeArrowheads="1"/>
          </p:cNvSpPr>
          <p:nvPr/>
        </p:nvSpPr>
        <p:spPr bwMode="auto">
          <a:xfrm>
            <a:off x="76200" y="76200"/>
            <a:ext cx="8991600" cy="6705600"/>
          </a:xfrm>
          <a:prstGeom prst="rect">
            <a:avLst/>
          </a:prstGeom>
          <a:noFill/>
          <a:ln w="444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mtClean="0">
              <a:solidFill>
                <a:srgbClr val="000000"/>
              </a:solidFill>
            </a:endParaRPr>
          </a:p>
        </p:txBody>
      </p:sp>
      <p:pic>
        <p:nvPicPr>
          <p:cNvPr id="210948" name="Picture 4" descr="ET_anomaly_00_to_0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3350" y="698500"/>
            <a:ext cx="8858250" cy="608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081033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413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28599"/>
            <a:ext cx="9143998" cy="678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887934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itle 1"/>
          <p:cNvSpPr>
            <a:spLocks noGrp="1"/>
          </p:cNvSpPr>
          <p:nvPr>
            <p:ph type="title"/>
          </p:nvPr>
        </p:nvSpPr>
        <p:spPr/>
        <p:txBody>
          <a:bodyPr/>
          <a:lstStyle/>
          <a:p>
            <a:endParaRPr lang="en-US" smtClean="0"/>
          </a:p>
        </p:txBody>
      </p:sp>
      <p:sp>
        <p:nvSpPr>
          <p:cNvPr id="211971" name="Content Placeholder 2"/>
          <p:cNvSpPr>
            <a:spLocks noGrp="1"/>
          </p:cNvSpPr>
          <p:nvPr>
            <p:ph idx="1"/>
          </p:nvPr>
        </p:nvSpPr>
        <p:spPr/>
        <p:txBody>
          <a:bodyPr/>
          <a:lstStyle/>
          <a:p>
            <a:endParaRPr lang="en-US" smtClean="0"/>
          </a:p>
        </p:txBody>
      </p:sp>
      <p:pic>
        <p:nvPicPr>
          <p:cNvPr id="21197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28800" y="0"/>
            <a:ext cx="5222875" cy="6902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548269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p:cNvPicPr>
            <a:picLocks noChangeAspect="1" noChangeArrowheads="1"/>
          </p:cNvPicPr>
          <p:nvPr/>
        </p:nvPicPr>
        <p:blipFill>
          <a:blip r:embed="rId3" cstate="print"/>
          <a:srcRect/>
          <a:stretch>
            <a:fillRect/>
          </a:stretch>
        </p:blipFill>
        <p:spPr bwMode="auto">
          <a:xfrm>
            <a:off x="0" y="0"/>
            <a:ext cx="9144000" cy="6972300"/>
          </a:xfrm>
          <a:prstGeom prst="rect">
            <a:avLst/>
          </a:prstGeom>
          <a:noFill/>
          <a:ln w="9525">
            <a:noFill/>
            <a:miter lim="800000"/>
            <a:headEnd/>
            <a:tailEnd/>
          </a:ln>
        </p:spPr>
      </p:pic>
    </p:spTree>
    <p:extLst>
      <p:ext uri="{BB962C8B-B14F-4D97-AF65-F5344CB8AC3E}">
        <p14:creationId xmlns:p14="http://schemas.microsoft.com/office/powerpoint/2010/main" xmlns="" val="14894752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6" name="Text Box 2"/>
          <p:cNvSpPr txBox="1">
            <a:spLocks noChangeArrowheads="1"/>
          </p:cNvSpPr>
          <p:nvPr/>
        </p:nvSpPr>
        <p:spPr bwMode="auto">
          <a:xfrm>
            <a:off x="442913" y="7938"/>
            <a:ext cx="8245475" cy="579437"/>
          </a:xfrm>
          <a:prstGeom prst="rect">
            <a:avLst/>
          </a:prstGeom>
          <a:noFill/>
          <a:ln>
            <a:noFill/>
          </a:ln>
          <a:effectLst/>
          <a:extLst>
            <a:ext uri="{909E8E84-426E-40DD-AFC4-6F175D3DCCD1}">
              <a14:hiddenFill xmlns:a14="http://schemas.microsoft.com/office/drawing/2010/main" xmlns="">
                <a:solidFill>
                  <a:srgbClr val="FFCC99"/>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r>
              <a:rPr lang="en-AU" sz="3200">
                <a:solidFill>
                  <a:srgbClr val="000000"/>
                </a:solidFill>
                <a:latin typeface="Arial Narrow" pitchFamily="34" charset="0"/>
              </a:rPr>
              <a:t>The Human Perturbation of the CO</a:t>
            </a:r>
            <a:r>
              <a:rPr lang="en-AU" sz="3200" baseline="-25000">
                <a:solidFill>
                  <a:srgbClr val="000000"/>
                </a:solidFill>
                <a:latin typeface="Arial Narrow" pitchFamily="34" charset="0"/>
              </a:rPr>
              <a:t>2</a:t>
            </a:r>
            <a:r>
              <a:rPr lang="en-AU" sz="3200">
                <a:solidFill>
                  <a:srgbClr val="000000"/>
                </a:solidFill>
                <a:latin typeface="Arial Narrow" pitchFamily="34" charset="0"/>
              </a:rPr>
              <a:t> Budget </a:t>
            </a:r>
            <a:r>
              <a:rPr lang="en-AU" sz="2000">
                <a:solidFill>
                  <a:srgbClr val="000000"/>
                </a:solidFill>
                <a:latin typeface="Arial Narrow" pitchFamily="34" charset="0"/>
              </a:rPr>
              <a:t>(2000-2009)</a:t>
            </a:r>
            <a:endParaRPr lang="en-AU" sz="1400">
              <a:solidFill>
                <a:srgbClr val="000000"/>
              </a:solidFill>
              <a:latin typeface="Arial Narrow" pitchFamily="34" charset="0"/>
            </a:endParaRPr>
          </a:p>
        </p:txBody>
      </p:sp>
      <p:grpSp>
        <p:nvGrpSpPr>
          <p:cNvPr id="953347" name="Group 3"/>
          <p:cNvGrpSpPr>
            <a:grpSpLocks/>
          </p:cNvGrpSpPr>
          <p:nvPr/>
        </p:nvGrpSpPr>
        <p:grpSpPr bwMode="auto">
          <a:xfrm>
            <a:off x="215900" y="2892425"/>
            <a:ext cx="2946400" cy="2970213"/>
            <a:chOff x="136" y="1822"/>
            <a:chExt cx="1856" cy="1871"/>
          </a:xfrm>
        </p:grpSpPr>
        <p:pic>
          <p:nvPicPr>
            <p:cNvPr id="953348" name="Picture 4"/>
            <p:cNvPicPr>
              <a:picLocks noChangeAspect="1" noChangeArrowheads="1"/>
            </p:cNvPicPr>
            <p:nvPr/>
          </p:nvPicPr>
          <p:blipFill>
            <a:blip r:embed="rId4" cstate="print">
              <a:lum contrast="12000"/>
              <a:extLst>
                <a:ext uri="{28A0092B-C50C-407E-A947-70E740481C1C}">
                  <a14:useLocalDpi xmlns:a14="http://schemas.microsoft.com/office/drawing/2010/main" xmlns="" val="0"/>
                </a:ext>
              </a:extLst>
            </a:blip>
            <a:srcRect/>
            <a:stretch>
              <a:fillRect/>
            </a:stretch>
          </p:blipFill>
          <p:spPr bwMode="auto">
            <a:xfrm>
              <a:off x="204" y="2489"/>
              <a:ext cx="1788" cy="1204"/>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107763" dir="2700000" algn="ctr" rotWithShape="0">
                      <a:srgbClr val="969696">
                        <a:alpha val="50000"/>
                      </a:srgbClr>
                    </a:outerShdw>
                  </a:effectLst>
                </a14:hiddenEffects>
              </a:ext>
            </a:extLst>
          </p:spPr>
        </p:pic>
        <p:sp>
          <p:nvSpPr>
            <p:cNvPr id="953349" name="Text Box 5"/>
            <p:cNvSpPr txBox="1">
              <a:spLocks noChangeArrowheads="1"/>
            </p:cNvSpPr>
            <p:nvPr/>
          </p:nvSpPr>
          <p:spPr bwMode="auto">
            <a:xfrm>
              <a:off x="136" y="2207"/>
              <a:ext cx="1228"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1" hangingPunct="1"/>
              <a:r>
                <a:rPr lang="en-AU" sz="2400">
                  <a:solidFill>
                    <a:srgbClr val="000000"/>
                  </a:solidFill>
                  <a:latin typeface="Arial Narrow" pitchFamily="34" charset="0"/>
                </a:rPr>
                <a:t>1.1±0.7 PgC y</a:t>
              </a:r>
              <a:r>
                <a:rPr lang="en-AU" sz="2400" baseline="30000">
                  <a:solidFill>
                    <a:srgbClr val="000000"/>
                  </a:solidFill>
                  <a:latin typeface="Arial Narrow" pitchFamily="34" charset="0"/>
                </a:rPr>
                <a:t>-1</a:t>
              </a:r>
            </a:p>
          </p:txBody>
        </p:sp>
        <p:sp>
          <p:nvSpPr>
            <p:cNvPr id="953350" name="Text Box 6"/>
            <p:cNvSpPr txBox="1">
              <a:spLocks noChangeArrowheads="1"/>
            </p:cNvSpPr>
            <p:nvPr/>
          </p:nvSpPr>
          <p:spPr bwMode="auto">
            <a:xfrm>
              <a:off x="1376" y="1822"/>
              <a:ext cx="369" cy="6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1" hangingPunct="1"/>
              <a:r>
                <a:rPr lang="en-AU" sz="6600">
                  <a:solidFill>
                    <a:srgbClr val="000000"/>
                  </a:solidFill>
                  <a:latin typeface="Arial Narrow" pitchFamily="34" charset="0"/>
                </a:rPr>
                <a:t>+</a:t>
              </a:r>
            </a:p>
          </p:txBody>
        </p:sp>
      </p:grpSp>
      <p:grpSp>
        <p:nvGrpSpPr>
          <p:cNvPr id="953351" name="Group 7"/>
          <p:cNvGrpSpPr>
            <a:grpSpLocks/>
          </p:cNvGrpSpPr>
          <p:nvPr/>
        </p:nvGrpSpPr>
        <p:grpSpPr bwMode="auto">
          <a:xfrm>
            <a:off x="3246438" y="828675"/>
            <a:ext cx="5335587" cy="2498725"/>
            <a:chOff x="2045" y="522"/>
            <a:chExt cx="3361" cy="1574"/>
          </a:xfrm>
        </p:grpSpPr>
        <p:graphicFrame>
          <p:nvGraphicFramePr>
            <p:cNvPr id="953352" name="Object 8"/>
            <p:cNvGraphicFramePr>
              <a:graphicFrameLocks noChangeAspect="1"/>
            </p:cNvGraphicFramePr>
            <p:nvPr/>
          </p:nvGraphicFramePr>
          <p:xfrm>
            <a:off x="3863" y="522"/>
            <a:ext cx="1543" cy="1003"/>
          </p:xfrm>
          <a:graphic>
            <a:graphicData uri="http://schemas.openxmlformats.org/presentationml/2006/ole">
              <p:oleObj spid="_x0000_s303226" name="Image" r:id="rId5" imgW="3809524" imgH="2476190" progId="">
                <p:embed/>
              </p:oleObj>
            </a:graphicData>
          </a:graphic>
        </p:graphicFrame>
        <p:sp>
          <p:nvSpPr>
            <p:cNvPr id="953353" name="Text Box 9"/>
            <p:cNvSpPr txBox="1">
              <a:spLocks noChangeArrowheads="1"/>
            </p:cNvSpPr>
            <p:nvPr/>
          </p:nvSpPr>
          <p:spPr bwMode="auto">
            <a:xfrm>
              <a:off x="2650" y="524"/>
              <a:ext cx="1228" cy="5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r" eaLnBrk="1" hangingPunct="1"/>
              <a:r>
                <a:rPr lang="en-AU" sz="2400">
                  <a:solidFill>
                    <a:srgbClr val="000000"/>
                  </a:solidFill>
                  <a:latin typeface="Arial Narrow" pitchFamily="34" charset="0"/>
                </a:rPr>
                <a:t>4.1±0.1 PgC y</a:t>
              </a:r>
              <a:r>
                <a:rPr lang="en-AU" sz="2400" baseline="30000">
                  <a:solidFill>
                    <a:srgbClr val="000000"/>
                  </a:solidFill>
                  <a:latin typeface="Arial Narrow" pitchFamily="34" charset="0"/>
                </a:rPr>
                <a:t>-1</a:t>
              </a:r>
            </a:p>
            <a:p>
              <a:pPr algn="r" eaLnBrk="1" hangingPunct="1"/>
              <a:r>
                <a:rPr lang="en-AU" sz="3200">
                  <a:solidFill>
                    <a:srgbClr val="000000"/>
                  </a:solidFill>
                  <a:latin typeface="Arial Narrow" pitchFamily="34" charset="0"/>
                </a:rPr>
                <a:t>47%</a:t>
              </a:r>
            </a:p>
          </p:txBody>
        </p:sp>
        <p:sp>
          <p:nvSpPr>
            <p:cNvPr id="953354" name="Line 10"/>
            <p:cNvSpPr>
              <a:spLocks noChangeShapeType="1"/>
            </p:cNvSpPr>
            <p:nvPr/>
          </p:nvSpPr>
          <p:spPr bwMode="auto">
            <a:xfrm flipV="1">
              <a:off x="2045" y="1003"/>
              <a:ext cx="1114" cy="1093"/>
            </a:xfrm>
            <a:prstGeom prst="line">
              <a:avLst/>
            </a:prstGeom>
            <a:noFill/>
            <a:ln w="57150">
              <a:solidFill>
                <a:schemeClr val="tx1"/>
              </a:solidFill>
              <a:round/>
              <a:headEnd/>
              <a:tailEnd type="stealth" w="lg"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endParaRPr lang="en-US">
                <a:solidFill>
                  <a:srgbClr val="000000"/>
                </a:solidFill>
                <a:latin typeface="Arial" charset="0"/>
              </a:endParaRPr>
            </a:p>
          </p:txBody>
        </p:sp>
      </p:grpSp>
      <p:grpSp>
        <p:nvGrpSpPr>
          <p:cNvPr id="953355" name="Group 11"/>
          <p:cNvGrpSpPr>
            <a:grpSpLocks/>
          </p:cNvGrpSpPr>
          <p:nvPr/>
        </p:nvGrpSpPr>
        <p:grpSpPr bwMode="auto">
          <a:xfrm>
            <a:off x="3249613" y="3595688"/>
            <a:ext cx="5341937" cy="2395537"/>
            <a:chOff x="2047" y="2265"/>
            <a:chExt cx="3365" cy="1509"/>
          </a:xfrm>
        </p:grpSpPr>
        <p:graphicFrame>
          <p:nvGraphicFramePr>
            <p:cNvPr id="953356" name="Object 12"/>
            <p:cNvGraphicFramePr>
              <a:graphicFrameLocks noChangeAspect="1"/>
            </p:cNvGraphicFramePr>
            <p:nvPr/>
          </p:nvGraphicFramePr>
          <p:xfrm>
            <a:off x="3875" y="2775"/>
            <a:ext cx="1537" cy="999"/>
          </p:xfrm>
          <a:graphic>
            <a:graphicData uri="http://schemas.openxmlformats.org/presentationml/2006/ole">
              <p:oleObj spid="_x0000_s303227" name="Image" r:id="rId6" imgW="2743205" imgH="1783084" progId="">
                <p:embed/>
              </p:oleObj>
            </a:graphicData>
          </a:graphic>
        </p:graphicFrame>
        <p:sp>
          <p:nvSpPr>
            <p:cNvPr id="953357" name="Text Box 13"/>
            <p:cNvSpPr txBox="1">
              <a:spLocks noChangeArrowheads="1"/>
            </p:cNvSpPr>
            <p:nvPr/>
          </p:nvSpPr>
          <p:spPr bwMode="auto">
            <a:xfrm>
              <a:off x="2656" y="3153"/>
              <a:ext cx="1228" cy="5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r" eaLnBrk="1" hangingPunct="1"/>
              <a:r>
                <a:rPr lang="en-AU" sz="3200">
                  <a:solidFill>
                    <a:srgbClr val="000000"/>
                  </a:solidFill>
                  <a:latin typeface="Arial Narrow" pitchFamily="34" charset="0"/>
                </a:rPr>
                <a:t>26%</a:t>
              </a:r>
              <a:endParaRPr lang="en-AU" sz="2400">
                <a:solidFill>
                  <a:srgbClr val="000000"/>
                </a:solidFill>
                <a:latin typeface="Arial Narrow" pitchFamily="34" charset="0"/>
              </a:endParaRPr>
            </a:p>
            <a:p>
              <a:pPr algn="r" eaLnBrk="1" hangingPunct="1"/>
              <a:r>
                <a:rPr lang="en-AU" sz="2400">
                  <a:solidFill>
                    <a:srgbClr val="000000"/>
                  </a:solidFill>
                  <a:latin typeface="Arial Narrow" pitchFamily="34" charset="0"/>
                </a:rPr>
                <a:t>2.3±0.4 PgC y</a:t>
              </a:r>
              <a:r>
                <a:rPr lang="en-AU" sz="2400" baseline="30000">
                  <a:solidFill>
                    <a:srgbClr val="000000"/>
                  </a:solidFill>
                  <a:latin typeface="Arial Narrow" pitchFamily="34" charset="0"/>
                </a:rPr>
                <a:t>-1</a:t>
              </a:r>
            </a:p>
          </p:txBody>
        </p:sp>
        <p:sp>
          <p:nvSpPr>
            <p:cNvPr id="953358" name="Line 14"/>
            <p:cNvSpPr>
              <a:spLocks noChangeShapeType="1"/>
            </p:cNvSpPr>
            <p:nvPr/>
          </p:nvSpPr>
          <p:spPr bwMode="auto">
            <a:xfrm>
              <a:off x="2047" y="2265"/>
              <a:ext cx="1112" cy="1165"/>
            </a:xfrm>
            <a:prstGeom prst="line">
              <a:avLst/>
            </a:prstGeom>
            <a:noFill/>
            <a:ln w="57150">
              <a:solidFill>
                <a:schemeClr val="tx1"/>
              </a:solidFill>
              <a:round/>
              <a:headEnd/>
              <a:tailEnd type="stealth" w="lg"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endParaRPr lang="en-US">
                <a:solidFill>
                  <a:srgbClr val="000000"/>
                </a:solidFill>
                <a:latin typeface="Arial" charset="0"/>
              </a:endParaRPr>
            </a:p>
          </p:txBody>
        </p:sp>
      </p:grpSp>
      <p:grpSp>
        <p:nvGrpSpPr>
          <p:cNvPr id="953359" name="Group 15"/>
          <p:cNvGrpSpPr>
            <a:grpSpLocks/>
          </p:cNvGrpSpPr>
          <p:nvPr/>
        </p:nvGrpSpPr>
        <p:grpSpPr bwMode="auto">
          <a:xfrm>
            <a:off x="3233738" y="2676525"/>
            <a:ext cx="5348287" cy="1524000"/>
            <a:chOff x="2037" y="1686"/>
            <a:chExt cx="3369" cy="960"/>
          </a:xfrm>
        </p:grpSpPr>
        <p:sp>
          <p:nvSpPr>
            <p:cNvPr id="953360" name="Text Box 16"/>
            <p:cNvSpPr txBox="1">
              <a:spLocks noChangeArrowheads="1"/>
            </p:cNvSpPr>
            <p:nvPr/>
          </p:nvSpPr>
          <p:spPr bwMode="auto">
            <a:xfrm>
              <a:off x="2975" y="1769"/>
              <a:ext cx="903" cy="5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r" eaLnBrk="1" hangingPunct="1"/>
              <a:r>
                <a:rPr lang="en-AU" sz="2400">
                  <a:solidFill>
                    <a:srgbClr val="000000"/>
                  </a:solidFill>
                  <a:latin typeface="Arial Narrow" pitchFamily="34" charset="0"/>
                </a:rPr>
                <a:t>2.4 PgC y</a:t>
              </a:r>
              <a:r>
                <a:rPr lang="en-AU" sz="2400" baseline="30000">
                  <a:solidFill>
                    <a:srgbClr val="000000"/>
                  </a:solidFill>
                  <a:latin typeface="Arial Narrow" pitchFamily="34" charset="0"/>
                </a:rPr>
                <a:t>-1</a:t>
              </a:r>
            </a:p>
            <a:p>
              <a:pPr algn="r" eaLnBrk="1" hangingPunct="1"/>
              <a:r>
                <a:rPr lang="en-AU" sz="3200">
                  <a:solidFill>
                    <a:srgbClr val="000000"/>
                  </a:solidFill>
                  <a:latin typeface="Arial Narrow" pitchFamily="34" charset="0"/>
                </a:rPr>
                <a:t>27%</a:t>
              </a:r>
            </a:p>
          </p:txBody>
        </p:sp>
        <p:sp>
          <p:nvSpPr>
            <p:cNvPr id="953361" name="Line 17"/>
            <p:cNvSpPr>
              <a:spLocks noChangeShapeType="1"/>
            </p:cNvSpPr>
            <p:nvPr/>
          </p:nvSpPr>
          <p:spPr bwMode="auto">
            <a:xfrm flipV="1">
              <a:off x="2037" y="2181"/>
              <a:ext cx="1122" cy="9"/>
            </a:xfrm>
            <a:prstGeom prst="line">
              <a:avLst/>
            </a:prstGeom>
            <a:noFill/>
            <a:ln w="57150">
              <a:solidFill>
                <a:schemeClr val="tx1"/>
              </a:solidFill>
              <a:round/>
              <a:headEnd/>
              <a:tailEnd type="stealth" w="lg"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endParaRPr lang="en-US">
                <a:solidFill>
                  <a:srgbClr val="000000"/>
                </a:solidFill>
                <a:latin typeface="Arial" charset="0"/>
              </a:endParaRPr>
            </a:p>
          </p:txBody>
        </p:sp>
        <p:graphicFrame>
          <p:nvGraphicFramePr>
            <p:cNvPr id="953362" name="Object 18"/>
            <p:cNvGraphicFramePr>
              <a:graphicFrameLocks noChangeAspect="1"/>
            </p:cNvGraphicFramePr>
            <p:nvPr/>
          </p:nvGraphicFramePr>
          <p:xfrm>
            <a:off x="3858" y="1686"/>
            <a:ext cx="1548" cy="960"/>
          </p:xfrm>
          <a:graphic>
            <a:graphicData uri="http://schemas.openxmlformats.org/presentationml/2006/ole">
              <p:oleObj spid="_x0000_s303228" name="Image" r:id="rId7" imgW="3809524" imgH="2361905" progId="">
                <p:embed/>
              </p:oleObj>
            </a:graphicData>
          </a:graphic>
        </p:graphicFrame>
      </p:grpSp>
      <p:sp>
        <p:nvSpPr>
          <p:cNvPr id="953363" name="Text Box 19"/>
          <p:cNvSpPr txBox="1">
            <a:spLocks noChangeArrowheads="1"/>
          </p:cNvSpPr>
          <p:nvPr/>
        </p:nvSpPr>
        <p:spPr bwMode="auto">
          <a:xfrm>
            <a:off x="2206625" y="6526213"/>
            <a:ext cx="424497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1" hangingPunct="1"/>
            <a:r>
              <a:rPr lang="en-AU" sz="1000">
                <a:solidFill>
                  <a:srgbClr val="000000"/>
                </a:solidFill>
                <a:latin typeface="Arial Narrow" pitchFamily="34" charset="0"/>
                <a:ea typeface="ＭＳ Ｐゴシック" charset="-128"/>
              </a:rPr>
              <a:t>Global Carbon Project 2010; </a:t>
            </a:r>
            <a:r>
              <a:rPr lang="en-AU" sz="1000">
                <a:solidFill>
                  <a:srgbClr val="000000"/>
                </a:solidFill>
                <a:latin typeface="Arial Narrow" pitchFamily="34" charset="0"/>
                <a:hlinkClick r:id="rId8"/>
              </a:rPr>
              <a:t>http://www.globalcarbonproject.org/carbonbudget/index.htm</a:t>
            </a:r>
            <a:endParaRPr lang="en-US" sz="1000">
              <a:solidFill>
                <a:srgbClr val="000000"/>
              </a:solidFill>
              <a:latin typeface="Arial Narrow" pitchFamily="34" charset="0"/>
            </a:endParaRPr>
          </a:p>
        </p:txBody>
      </p:sp>
      <p:graphicFrame>
        <p:nvGraphicFramePr>
          <p:cNvPr id="953364" name="Object 20"/>
          <p:cNvGraphicFramePr>
            <a:graphicFrameLocks noChangeAspect="1"/>
          </p:cNvGraphicFramePr>
          <p:nvPr/>
        </p:nvGraphicFramePr>
        <p:xfrm>
          <a:off x="304800" y="1222375"/>
          <a:ext cx="2852738" cy="1901825"/>
        </p:xfrm>
        <a:graphic>
          <a:graphicData uri="http://schemas.openxmlformats.org/presentationml/2006/ole">
            <p:oleObj spid="_x0000_s303229" name="Image" r:id="rId9" imgW="3809524" imgH="2539683" progId="">
              <p:embed/>
            </p:oleObj>
          </a:graphicData>
        </a:graphic>
      </p:graphicFrame>
      <p:sp>
        <p:nvSpPr>
          <p:cNvPr id="953365" name="Text Box 21"/>
          <p:cNvSpPr txBox="1">
            <a:spLocks noChangeArrowheads="1"/>
          </p:cNvSpPr>
          <p:nvPr/>
        </p:nvSpPr>
        <p:spPr bwMode="auto">
          <a:xfrm>
            <a:off x="215900" y="774700"/>
            <a:ext cx="19494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1" hangingPunct="1"/>
            <a:r>
              <a:rPr lang="en-AU" sz="2400">
                <a:solidFill>
                  <a:srgbClr val="000000"/>
                </a:solidFill>
                <a:latin typeface="Arial Narrow" pitchFamily="34" charset="0"/>
              </a:rPr>
              <a:t>7.7±0.5 PgC y</a:t>
            </a:r>
            <a:r>
              <a:rPr lang="en-AU" sz="2400" baseline="30000">
                <a:solidFill>
                  <a:srgbClr val="000000"/>
                </a:solidFill>
                <a:latin typeface="Arial Narrow" pitchFamily="34" charset="0"/>
              </a:rPr>
              <a:t>-1</a:t>
            </a:r>
          </a:p>
        </p:txBody>
      </p:sp>
      <p:sp>
        <p:nvSpPr>
          <p:cNvPr id="953366" name="Oval 22"/>
          <p:cNvSpPr>
            <a:spLocks noChangeArrowheads="1"/>
          </p:cNvSpPr>
          <p:nvPr/>
        </p:nvSpPr>
        <p:spPr bwMode="auto">
          <a:xfrm>
            <a:off x="4530725" y="2224088"/>
            <a:ext cx="4435475" cy="2197100"/>
          </a:xfrm>
          <a:prstGeom prst="ellipse">
            <a:avLst/>
          </a:prstGeom>
          <a:noFill/>
          <a:ln w="7620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endParaRPr lang="en-US">
              <a:solidFill>
                <a:srgbClr val="000000"/>
              </a:solidFill>
              <a:latin typeface="Arial" charset="0"/>
            </a:endParaRPr>
          </a:p>
        </p:txBody>
      </p:sp>
      <p:sp>
        <p:nvSpPr>
          <p:cNvPr id="953367" name="Text Box 23"/>
          <p:cNvSpPr txBox="1">
            <a:spLocks noChangeArrowheads="1"/>
          </p:cNvSpPr>
          <p:nvPr/>
        </p:nvSpPr>
        <p:spPr bwMode="auto">
          <a:xfrm>
            <a:off x="4687888" y="3598863"/>
            <a:ext cx="149860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1" hangingPunct="1"/>
            <a:r>
              <a:rPr lang="en-US" sz="900">
                <a:solidFill>
                  <a:srgbClr val="000000"/>
                </a:solidFill>
                <a:latin typeface="Arial" charset="0"/>
              </a:rPr>
              <a:t>Calculated as the residual</a:t>
            </a:r>
            <a:endParaRPr lang="en-AU" sz="900">
              <a:solidFill>
                <a:srgbClr val="000000"/>
              </a:solidFill>
              <a:latin typeface="Arial" charset="0"/>
            </a:endParaRPr>
          </a:p>
        </p:txBody>
      </p:sp>
      <p:sp>
        <p:nvSpPr>
          <p:cNvPr id="953370" name="Rectangle 26"/>
          <p:cNvSpPr>
            <a:spLocks noChangeArrowheads="1"/>
          </p:cNvSpPr>
          <p:nvPr/>
        </p:nvSpPr>
        <p:spPr bwMode="auto">
          <a:xfrm>
            <a:off x="1812925" y="5757863"/>
            <a:ext cx="184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1" hangingPunct="1"/>
            <a:endParaRPr lang="en-AU" sz="1200">
              <a:solidFill>
                <a:srgbClr val="000000"/>
              </a:solidFill>
              <a:latin typeface="Arial Narrow" pitchFamily="34" charset="0"/>
            </a:endParaRPr>
          </a:p>
          <a:p>
            <a:pPr eaLnBrk="1" hangingPunct="1"/>
            <a:endParaRPr lang="en-AU" sz="1200">
              <a:solidFill>
                <a:srgbClr val="000000"/>
              </a:solidFill>
              <a:latin typeface="Arial Narrow" pitchFamily="34" charset="0"/>
            </a:endParaRPr>
          </a:p>
        </p:txBody>
      </p:sp>
    </p:spTree>
    <p:extLst>
      <p:ext uri="{BB962C8B-B14F-4D97-AF65-F5344CB8AC3E}">
        <p14:creationId xmlns:p14="http://schemas.microsoft.com/office/powerpoint/2010/main" xmlns="" val="30428502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descr="Canadell_fig2"/>
          <p:cNvPicPr>
            <a:picLocks noChangeAspect="1" noChangeArrowheads="1"/>
          </p:cNvPicPr>
          <p:nvPr/>
        </p:nvPicPr>
        <p:blipFill>
          <a:blip r:embed="rId3" cstate="print"/>
          <a:srcRect l="11986" t="32672"/>
          <a:stretch>
            <a:fillRect/>
          </a:stretch>
        </p:blipFill>
        <p:spPr bwMode="auto">
          <a:xfrm>
            <a:off x="3676650" y="1230313"/>
            <a:ext cx="4079875" cy="4862512"/>
          </a:xfrm>
          <a:prstGeom prst="rect">
            <a:avLst/>
          </a:prstGeom>
          <a:noFill/>
          <a:ln w="9525">
            <a:noFill/>
            <a:miter lim="800000"/>
            <a:headEnd/>
            <a:tailEnd/>
          </a:ln>
        </p:spPr>
      </p:pic>
      <p:sp>
        <p:nvSpPr>
          <p:cNvPr id="268291" name="Text Box 3"/>
          <p:cNvSpPr txBox="1">
            <a:spLocks noChangeArrowheads="1"/>
          </p:cNvSpPr>
          <p:nvPr/>
        </p:nvSpPr>
        <p:spPr bwMode="auto">
          <a:xfrm>
            <a:off x="271463" y="55563"/>
            <a:ext cx="8404225" cy="579437"/>
          </a:xfrm>
          <a:prstGeom prst="rect">
            <a:avLst/>
          </a:prstGeom>
          <a:noFill/>
          <a:ln w="9525">
            <a:noFill/>
            <a:miter lim="800000"/>
            <a:headEnd/>
            <a:tailEnd/>
          </a:ln>
        </p:spPr>
        <p:txBody>
          <a:bodyPr>
            <a:spAutoFit/>
          </a:bodyPr>
          <a:lstStyle/>
          <a:p>
            <a:pPr algn="ctr"/>
            <a:r>
              <a:rPr lang="en-AU" sz="3200">
                <a:solidFill>
                  <a:srgbClr val="FFFFFF"/>
                </a:solidFill>
                <a:latin typeface="Arial Narrow" pitchFamily="34" charset="0"/>
              </a:rPr>
              <a:t>Efficiency of Natural Sinks</a:t>
            </a:r>
          </a:p>
        </p:txBody>
      </p:sp>
      <p:sp>
        <p:nvSpPr>
          <p:cNvPr id="268292" name="Rectangle 4"/>
          <p:cNvSpPr>
            <a:spLocks noChangeArrowheads="1"/>
          </p:cNvSpPr>
          <p:nvPr/>
        </p:nvSpPr>
        <p:spPr bwMode="auto">
          <a:xfrm>
            <a:off x="2446338" y="1454150"/>
            <a:ext cx="650875" cy="225425"/>
          </a:xfrm>
          <a:prstGeom prst="rect">
            <a:avLst/>
          </a:prstGeom>
          <a:solidFill>
            <a:schemeClr val="bg1"/>
          </a:solidFill>
          <a:ln w="9525">
            <a:noFill/>
            <a:miter lim="800000"/>
            <a:headEnd/>
            <a:tailEnd/>
          </a:ln>
        </p:spPr>
        <p:txBody>
          <a:bodyPr wrap="none" anchor="ctr"/>
          <a:lstStyle/>
          <a:p>
            <a:pPr algn="r" eaLnBrk="1" hangingPunct="1"/>
            <a:endParaRPr lang="en-US" b="1">
              <a:solidFill>
                <a:srgbClr val="000000"/>
              </a:solidFill>
              <a:latin typeface="Arial" pitchFamily="34" charset="0"/>
            </a:endParaRPr>
          </a:p>
        </p:txBody>
      </p:sp>
      <p:sp>
        <p:nvSpPr>
          <p:cNvPr id="268293" name="Rectangle 5"/>
          <p:cNvSpPr>
            <a:spLocks noChangeArrowheads="1"/>
          </p:cNvSpPr>
          <p:nvPr/>
        </p:nvSpPr>
        <p:spPr bwMode="auto">
          <a:xfrm>
            <a:off x="2513013" y="3900488"/>
            <a:ext cx="650875" cy="225425"/>
          </a:xfrm>
          <a:prstGeom prst="rect">
            <a:avLst/>
          </a:prstGeom>
          <a:solidFill>
            <a:schemeClr val="bg1"/>
          </a:solidFill>
          <a:ln w="9525">
            <a:noFill/>
            <a:miter lim="800000"/>
            <a:headEnd/>
            <a:tailEnd/>
          </a:ln>
        </p:spPr>
        <p:txBody>
          <a:bodyPr wrap="none" anchor="ctr"/>
          <a:lstStyle/>
          <a:p>
            <a:pPr algn="r" eaLnBrk="1" hangingPunct="1"/>
            <a:endParaRPr lang="en-US" b="1">
              <a:solidFill>
                <a:srgbClr val="000000"/>
              </a:solidFill>
              <a:latin typeface="Arial" pitchFamily="34" charset="0"/>
            </a:endParaRPr>
          </a:p>
        </p:txBody>
      </p:sp>
      <p:sp>
        <p:nvSpPr>
          <p:cNvPr id="268294" name="Text Box 6"/>
          <p:cNvSpPr txBox="1">
            <a:spLocks noChangeArrowheads="1"/>
          </p:cNvSpPr>
          <p:nvPr/>
        </p:nvSpPr>
        <p:spPr bwMode="auto">
          <a:xfrm>
            <a:off x="1196975" y="1228725"/>
            <a:ext cx="2224088" cy="579438"/>
          </a:xfrm>
          <a:prstGeom prst="rect">
            <a:avLst/>
          </a:prstGeom>
          <a:noFill/>
          <a:ln w="9525">
            <a:noFill/>
            <a:miter lim="800000"/>
            <a:headEnd/>
            <a:tailEnd/>
          </a:ln>
        </p:spPr>
        <p:txBody>
          <a:bodyPr wrap="none">
            <a:spAutoFit/>
          </a:bodyPr>
          <a:lstStyle/>
          <a:p>
            <a:pPr eaLnBrk="1" hangingPunct="1"/>
            <a:r>
              <a:rPr lang="en-AU" sz="3200">
                <a:solidFill>
                  <a:srgbClr val="000000"/>
                </a:solidFill>
                <a:latin typeface="Arial Narrow" pitchFamily="34" charset="0"/>
              </a:rPr>
              <a:t>Land Fraction</a:t>
            </a:r>
          </a:p>
        </p:txBody>
      </p:sp>
      <p:sp>
        <p:nvSpPr>
          <p:cNvPr id="268295" name="Text Box 7"/>
          <p:cNvSpPr txBox="1">
            <a:spLocks noChangeArrowheads="1"/>
          </p:cNvSpPr>
          <p:nvPr/>
        </p:nvSpPr>
        <p:spPr bwMode="auto">
          <a:xfrm>
            <a:off x="1079500" y="3821113"/>
            <a:ext cx="2463800" cy="579437"/>
          </a:xfrm>
          <a:prstGeom prst="rect">
            <a:avLst/>
          </a:prstGeom>
          <a:noFill/>
          <a:ln w="9525">
            <a:noFill/>
            <a:miter lim="800000"/>
            <a:headEnd/>
            <a:tailEnd/>
          </a:ln>
        </p:spPr>
        <p:txBody>
          <a:bodyPr wrap="none">
            <a:spAutoFit/>
          </a:bodyPr>
          <a:lstStyle/>
          <a:p>
            <a:pPr eaLnBrk="1" hangingPunct="1"/>
            <a:r>
              <a:rPr lang="en-AU" sz="3200">
                <a:solidFill>
                  <a:srgbClr val="000000"/>
                </a:solidFill>
                <a:latin typeface="Arial Narrow" pitchFamily="34" charset="0"/>
              </a:rPr>
              <a:t>Ocean Fraction</a:t>
            </a:r>
          </a:p>
        </p:txBody>
      </p:sp>
      <p:pic>
        <p:nvPicPr>
          <p:cNvPr id="1138696" name="Picture 8" descr="Tropical forest on hillsides. Puerto Rico"/>
          <p:cNvPicPr>
            <a:picLocks noChangeAspect="1" noChangeArrowheads="1"/>
          </p:cNvPicPr>
          <p:nvPr/>
        </p:nvPicPr>
        <p:blipFill>
          <a:blip r:embed="rId4" cstate="print"/>
          <a:srcRect l="2756" t="3688" r="2756" b="3688"/>
          <a:stretch>
            <a:fillRect/>
          </a:stretch>
        </p:blipFill>
        <p:spPr bwMode="auto">
          <a:xfrm>
            <a:off x="1116013" y="1773238"/>
            <a:ext cx="2370137" cy="1581150"/>
          </a:xfrm>
          <a:prstGeom prst="rect">
            <a:avLst/>
          </a:prstGeom>
          <a:noFill/>
          <a:ln w="9525">
            <a:solidFill>
              <a:schemeClr val="tx1"/>
            </a:solidFill>
            <a:miter lim="800000"/>
            <a:headEnd/>
            <a:tailEnd/>
          </a:ln>
          <a:effectLst>
            <a:outerShdw dist="89803" dir="2700000" algn="ctr" rotWithShape="0">
              <a:srgbClr val="808080"/>
            </a:outerShdw>
          </a:effectLst>
        </p:spPr>
      </p:pic>
      <p:pic>
        <p:nvPicPr>
          <p:cNvPr id="1138697" name="Picture 9" descr="u16098014"/>
          <p:cNvPicPr>
            <a:picLocks noChangeAspect="1" noChangeArrowheads="1"/>
          </p:cNvPicPr>
          <p:nvPr/>
        </p:nvPicPr>
        <p:blipFill>
          <a:blip r:embed="rId5" cstate="print"/>
          <a:srcRect b="5481"/>
          <a:stretch>
            <a:fillRect/>
          </a:stretch>
        </p:blipFill>
        <p:spPr bwMode="auto">
          <a:xfrm>
            <a:off x="1116013" y="4329113"/>
            <a:ext cx="2400300" cy="1597025"/>
          </a:xfrm>
          <a:prstGeom prst="rect">
            <a:avLst/>
          </a:prstGeom>
          <a:noFill/>
          <a:ln w="9525">
            <a:solidFill>
              <a:schemeClr val="tx1"/>
            </a:solidFill>
            <a:miter lim="800000"/>
            <a:headEnd/>
            <a:tailEnd/>
          </a:ln>
          <a:effectLst>
            <a:outerShdw dist="89803" dir="2700000" algn="ctr" rotWithShape="0">
              <a:srgbClr val="808080"/>
            </a:outerShdw>
          </a:effectLst>
        </p:spPr>
      </p:pic>
      <p:sp>
        <p:nvSpPr>
          <p:cNvPr id="268298" name="Text Box 11"/>
          <p:cNvSpPr txBox="1">
            <a:spLocks noChangeArrowheads="1"/>
          </p:cNvSpPr>
          <p:nvPr/>
        </p:nvSpPr>
        <p:spPr bwMode="auto">
          <a:xfrm>
            <a:off x="3282950" y="6507163"/>
            <a:ext cx="1443038" cy="244475"/>
          </a:xfrm>
          <a:prstGeom prst="rect">
            <a:avLst/>
          </a:prstGeom>
          <a:noFill/>
          <a:ln w="9525">
            <a:noFill/>
            <a:miter lim="800000"/>
            <a:headEnd/>
            <a:tailEnd/>
          </a:ln>
        </p:spPr>
        <p:txBody>
          <a:bodyPr wrap="none">
            <a:spAutoFit/>
          </a:bodyPr>
          <a:lstStyle/>
          <a:p>
            <a:pPr eaLnBrk="1" hangingPunct="1"/>
            <a:r>
              <a:rPr lang="en-AU" sz="1000">
                <a:solidFill>
                  <a:srgbClr val="000000"/>
                </a:solidFill>
                <a:latin typeface="Arial Narrow" pitchFamily="34" charset="0"/>
                <a:ea typeface="ＭＳ Ｐゴシック" charset="-128"/>
              </a:rPr>
              <a:t>Canadell et al. 2007, PNAS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1314" name="Rectangle 2"/>
          <p:cNvSpPr>
            <a:spLocks noChangeArrowheads="1"/>
          </p:cNvSpPr>
          <p:nvPr/>
        </p:nvSpPr>
        <p:spPr bwMode="auto">
          <a:xfrm>
            <a:off x="914400" y="381000"/>
            <a:ext cx="71628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2400"/>
              <a:t>Global Trend in NPP (1982 – 2009)</a:t>
            </a:r>
          </a:p>
          <a:p>
            <a:pPr algn="ctr"/>
            <a:r>
              <a:rPr lang="en-US" sz="2400"/>
              <a:t>AVHRR + MODIS with EOS algorithm</a:t>
            </a:r>
          </a:p>
          <a:p>
            <a:pPr algn="ctr"/>
            <a:endParaRPr lang="en-US" sz="5400" b="1" baseline="-25000">
              <a:solidFill>
                <a:srgbClr val="000000"/>
              </a:solidFill>
              <a:latin typeface="Arial Narrow" pitchFamily="34" charset="0"/>
            </a:endParaRPr>
          </a:p>
        </p:txBody>
      </p:sp>
      <p:pic>
        <p:nvPicPr>
          <p:cNvPr id="141315" name="Picture 7" descr="AVHRR_MODIS_global_NPP_1982_to_2009.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295400"/>
            <a:ext cx="91440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33651780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alpha val="84000"/>
          </a:schemeClr>
        </a:solidFill>
        <a:effectLst/>
      </p:bgPr>
    </p:bg>
    <p:spTree>
      <p:nvGrpSpPr>
        <p:cNvPr id="1" name=""/>
        <p:cNvGrpSpPr/>
        <p:nvPr/>
      </p:nvGrpSpPr>
      <p:grpSpPr>
        <a:xfrm>
          <a:off x="0" y="0"/>
          <a:ext cx="0" cy="0"/>
          <a:chOff x="0" y="0"/>
          <a:chExt cx="0" cy="0"/>
        </a:xfrm>
      </p:grpSpPr>
      <p:sp>
        <p:nvSpPr>
          <p:cNvPr id="224258" name="Rectangle 2"/>
          <p:cNvSpPr>
            <a:spLocks noChangeArrowheads="1"/>
          </p:cNvSpPr>
          <p:nvPr/>
        </p:nvSpPr>
        <p:spPr bwMode="auto">
          <a:xfrm>
            <a:off x="762000" y="152400"/>
            <a:ext cx="75438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p>
            <a:pPr algn="ctr" eaLnBrk="1" hangingPunct="1"/>
            <a:r>
              <a:rPr lang="en-AU" sz="3200" b="1" dirty="0">
                <a:solidFill>
                  <a:srgbClr val="000000"/>
                </a:solidFill>
                <a:latin typeface="Arial Narrow" pitchFamily="34" charset="0"/>
              </a:rPr>
              <a:t>Global  Terrestrial Net Primary Production  (</a:t>
            </a:r>
            <a:r>
              <a:rPr lang="en-AU" sz="3200" b="1" dirty="0" smtClean="0">
                <a:solidFill>
                  <a:srgbClr val="000000"/>
                </a:solidFill>
                <a:latin typeface="Arial Narrow" pitchFamily="34" charset="0"/>
              </a:rPr>
              <a:t>1982-2012)</a:t>
            </a:r>
            <a:endParaRPr lang="en-GB" sz="3200" b="1" baseline="-25000" dirty="0">
              <a:solidFill>
                <a:srgbClr val="000000"/>
              </a:solidFill>
              <a:latin typeface="Arial Narrow" pitchFamily="34" charset="0"/>
            </a:endParaRPr>
          </a:p>
        </p:txBody>
      </p:sp>
      <p:sp>
        <p:nvSpPr>
          <p:cNvPr id="224260" name="TextBox 1"/>
          <p:cNvSpPr txBox="1">
            <a:spLocks noChangeArrowheads="1"/>
          </p:cNvSpPr>
          <p:nvPr/>
        </p:nvSpPr>
        <p:spPr bwMode="auto">
          <a:xfrm>
            <a:off x="1676400" y="5715000"/>
            <a:ext cx="6389688"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4400">
                <a:solidFill>
                  <a:srgbClr val="FFFF00"/>
                </a:solidFill>
                <a:latin typeface="Verdana" pitchFamily="34" charset="0"/>
              </a:rPr>
              <a:t>+/- 1Pg or about 2%</a:t>
            </a:r>
          </a:p>
        </p:txBody>
      </p:sp>
      <p:pic>
        <p:nvPicPr>
          <p:cNvPr id="224261" name="Picture 2"/>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248650" y="228600"/>
            <a:ext cx="6350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4262" name="TextBox 4"/>
          <p:cNvSpPr txBox="1">
            <a:spLocks noChangeArrowheads="1"/>
          </p:cNvSpPr>
          <p:nvPr/>
        </p:nvSpPr>
        <p:spPr bwMode="auto">
          <a:xfrm>
            <a:off x="3843338" y="6488113"/>
            <a:ext cx="529431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solidFill>
                  <a:srgbClr val="000000"/>
                </a:solidFill>
                <a:latin typeface="Verdana" pitchFamily="34" charset="0"/>
              </a:rPr>
              <a:t>Nemani et al 2003, Zhao and Running 2010</a:t>
            </a: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200" y="1184275"/>
            <a:ext cx="906145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639491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189442" name="Rectangle 2"/>
          <p:cNvSpPr>
            <a:spLocks noChangeArrowheads="1"/>
          </p:cNvSpPr>
          <p:nvPr/>
        </p:nvSpPr>
        <p:spPr bwMode="auto">
          <a:xfrm>
            <a:off x="1066800" y="0"/>
            <a:ext cx="6781800" cy="762000"/>
          </a:xfrm>
          <a:prstGeom prst="rect">
            <a:avLst/>
          </a:prstGeom>
          <a:noFill/>
          <a:ln w="9525">
            <a:noFill/>
            <a:miter lim="800000"/>
            <a:headEnd/>
            <a:tailEnd/>
          </a:ln>
        </p:spPr>
        <p:txBody>
          <a:bodyPr anchor="ctr"/>
          <a:lstStyle/>
          <a:p>
            <a:pPr algn="ctr"/>
            <a:r>
              <a:rPr lang="en-US" sz="3200" dirty="0" smtClean="0"/>
              <a:t>Global MODIS NPP Anomaly</a:t>
            </a:r>
            <a:endParaRPr lang="en-GB" sz="3200" b="1" baseline="-25000" dirty="0">
              <a:solidFill>
                <a:srgbClr val="000000"/>
              </a:solidFill>
              <a:latin typeface="Arial Narrow" pitchFamily="34" charset="0"/>
            </a:endParaRPr>
          </a:p>
        </p:txBody>
      </p:sp>
      <p:pic>
        <p:nvPicPr>
          <p:cNvPr id="4" name="Picture 3" descr="Fig1.png"/>
          <p:cNvPicPr>
            <a:picLocks noChangeAspect="1"/>
          </p:cNvPicPr>
          <p:nvPr/>
        </p:nvPicPr>
        <p:blipFill>
          <a:blip r:embed="rId3" cstate="print"/>
          <a:stretch>
            <a:fillRect/>
          </a:stretch>
        </p:blipFill>
        <p:spPr>
          <a:xfrm>
            <a:off x="0" y="685800"/>
            <a:ext cx="9144000" cy="5257800"/>
          </a:xfrm>
          <a:prstGeom prst="rect">
            <a:avLst/>
          </a:prstGeom>
        </p:spPr>
      </p:pic>
      <p:sp>
        <p:nvSpPr>
          <p:cNvPr id="6" name="Rectangle 2"/>
          <p:cNvSpPr txBox="1">
            <a:spLocks noChangeArrowheads="1"/>
          </p:cNvSpPr>
          <p:nvPr/>
        </p:nvSpPr>
        <p:spPr bwMode="auto">
          <a:xfrm>
            <a:off x="3581400" y="6324600"/>
            <a:ext cx="55626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000" kern="0" dirty="0" smtClean="0"/>
              <a:t>Zhao &amp; Running 2010, </a:t>
            </a:r>
            <a:r>
              <a:rPr lang="en-US" sz="2000" i="1" kern="0" dirty="0" smtClean="0"/>
              <a:t>Science </a:t>
            </a:r>
          </a:p>
        </p:txBody>
      </p:sp>
      <p:sp>
        <p:nvSpPr>
          <p:cNvPr id="7" name="Rectangle 2"/>
          <p:cNvSpPr txBox="1">
            <a:spLocks noChangeArrowheads="1"/>
          </p:cNvSpPr>
          <p:nvPr/>
        </p:nvSpPr>
        <p:spPr bwMode="auto">
          <a:xfrm>
            <a:off x="-457200" y="5943600"/>
            <a:ext cx="44958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kern="0" dirty="0" smtClean="0"/>
              <a:t>R = -0.89, p &lt; 0.0006</a:t>
            </a:r>
            <a:endParaRPr lang="en-US" i="1" kern="0"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ChangeArrowheads="1"/>
          </p:cNvSpPr>
          <p:nvPr/>
        </p:nvSpPr>
        <p:spPr bwMode="auto">
          <a:xfrm>
            <a:off x="914400" y="0"/>
            <a:ext cx="71628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AU" sz="3200" b="1" dirty="0" smtClean="0">
                <a:solidFill>
                  <a:srgbClr val="000000"/>
                </a:solidFill>
                <a:latin typeface="Arial Narrow" pitchFamily="34" charset="0"/>
              </a:rPr>
              <a:t>Temperature is a control factor of growing season for NH but not SH !</a:t>
            </a:r>
            <a:endParaRPr lang="en-GB" sz="3200" b="1" baseline="-25000" dirty="0" smtClean="0">
              <a:solidFill>
                <a:srgbClr val="000000"/>
              </a:solidFill>
              <a:latin typeface="Arial Narrow" pitchFamily="34" charset="0"/>
            </a:endParaRPr>
          </a:p>
        </p:txBody>
      </p:sp>
      <p:sp>
        <p:nvSpPr>
          <p:cNvPr id="7" name="Rectangle 2"/>
          <p:cNvSpPr txBox="1">
            <a:spLocks noChangeArrowheads="1"/>
          </p:cNvSpPr>
          <p:nvPr/>
        </p:nvSpPr>
        <p:spPr bwMode="auto">
          <a:xfrm>
            <a:off x="4572000" y="6248400"/>
            <a:ext cx="4495800" cy="533400"/>
          </a:xfrm>
          <a:prstGeom prst="rect">
            <a:avLst/>
          </a:prstGeom>
          <a:noFill/>
          <a:ln w="9525">
            <a:noFill/>
            <a:miter lim="800000"/>
            <a:headEnd/>
            <a:tailEnd/>
          </a:ln>
        </p:spPr>
        <p:txBody>
          <a:bodyPr anchor="ctr"/>
          <a:lstStyle/>
          <a:p>
            <a:pPr algn="ctr" eaLnBrk="1" hangingPunct="1">
              <a:defRPr/>
            </a:pPr>
            <a:r>
              <a:rPr lang="en-US" sz="2000" kern="0" dirty="0">
                <a:solidFill>
                  <a:prstClr val="black"/>
                </a:solidFill>
                <a:latin typeface="Arial Black" pitchFamily="34" charset="0"/>
              </a:rPr>
              <a:t>Zhao &amp; Running 2010, </a:t>
            </a:r>
            <a:r>
              <a:rPr lang="en-US" sz="2000" i="1" kern="0" dirty="0">
                <a:solidFill>
                  <a:prstClr val="black"/>
                </a:solidFill>
                <a:latin typeface="Arial Black" pitchFamily="34" charset="0"/>
              </a:rPr>
              <a:t>Science</a:t>
            </a:r>
          </a:p>
        </p:txBody>
      </p:sp>
      <p:pic>
        <p:nvPicPr>
          <p:cNvPr id="142340" name="Picture 5" descr="FigS3.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066800"/>
            <a:ext cx="9220200" cy="5078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0" y="6096000"/>
            <a:ext cx="4800600" cy="762000"/>
          </a:xfrm>
          <a:prstGeom prst="rect">
            <a:avLst/>
          </a:prstGeom>
          <a:noFill/>
          <a:ln w="9525">
            <a:noFill/>
            <a:miter lim="800000"/>
            <a:headEnd/>
            <a:tailEnd/>
          </a:ln>
        </p:spPr>
        <p:txBody>
          <a:bodyPr anchor="ctr"/>
          <a:lstStyle/>
          <a:p>
            <a:pPr algn="ctr" eaLnBrk="1" hangingPunct="1">
              <a:defRPr/>
            </a:pPr>
            <a:r>
              <a:rPr lang="en-US" sz="2000" kern="0" dirty="0">
                <a:solidFill>
                  <a:prstClr val="black"/>
                </a:solidFill>
                <a:latin typeface="Arial Black" pitchFamily="34" charset="0"/>
              </a:rPr>
              <a:t>For NH, 125 days snow cover</a:t>
            </a:r>
          </a:p>
          <a:p>
            <a:pPr algn="ctr" eaLnBrk="1" hangingPunct="1">
              <a:defRPr/>
            </a:pPr>
            <a:r>
              <a:rPr lang="en-US" sz="2000" kern="0" dirty="0">
                <a:solidFill>
                  <a:prstClr val="black"/>
                </a:solidFill>
                <a:latin typeface="Arial Black" pitchFamily="34" charset="0"/>
              </a:rPr>
              <a:t> For SH, 7.5 days snow cover</a:t>
            </a:r>
          </a:p>
        </p:txBody>
      </p:sp>
    </p:spTree>
    <p:extLst>
      <p:ext uri="{BB962C8B-B14F-4D97-AF65-F5344CB8AC3E}">
        <p14:creationId xmlns:p14="http://schemas.microsoft.com/office/powerpoint/2010/main" xmlns="" val="38456015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914400" y="152400"/>
            <a:ext cx="74676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AU" sz="3200" b="1" smtClean="0">
                <a:solidFill>
                  <a:srgbClr val="000000"/>
                </a:solidFill>
                <a:latin typeface="Arial Narrow" pitchFamily="34" charset="0"/>
              </a:rPr>
              <a:t>NPP over two hemisphere trend (2000-2009)</a:t>
            </a:r>
            <a:endParaRPr lang="en-GB" sz="3200" b="1" baseline="-25000" smtClean="0">
              <a:solidFill>
                <a:srgbClr val="000000"/>
              </a:solidFill>
              <a:latin typeface="Arial Narrow" pitchFamily="34" charset="0"/>
            </a:endParaRPr>
          </a:p>
        </p:txBody>
      </p:sp>
      <p:sp>
        <p:nvSpPr>
          <p:cNvPr id="7" name="Rectangle 2"/>
          <p:cNvSpPr txBox="1">
            <a:spLocks noChangeArrowheads="1"/>
          </p:cNvSpPr>
          <p:nvPr/>
        </p:nvSpPr>
        <p:spPr bwMode="auto">
          <a:xfrm>
            <a:off x="4572000" y="6248400"/>
            <a:ext cx="4495800" cy="533400"/>
          </a:xfrm>
          <a:prstGeom prst="rect">
            <a:avLst/>
          </a:prstGeom>
          <a:noFill/>
          <a:ln w="9525">
            <a:noFill/>
            <a:miter lim="800000"/>
            <a:headEnd/>
            <a:tailEnd/>
          </a:ln>
        </p:spPr>
        <p:txBody>
          <a:bodyPr anchor="ctr"/>
          <a:lstStyle/>
          <a:p>
            <a:pPr algn="ctr" eaLnBrk="1" hangingPunct="1">
              <a:defRPr/>
            </a:pPr>
            <a:r>
              <a:rPr lang="en-US" sz="2000" kern="0" dirty="0">
                <a:solidFill>
                  <a:prstClr val="black"/>
                </a:solidFill>
                <a:latin typeface="Arial Black" pitchFamily="34" charset="0"/>
              </a:rPr>
              <a:t>Zhao &amp; Running 2010, </a:t>
            </a:r>
            <a:r>
              <a:rPr lang="en-US" sz="2000" i="1" kern="0" dirty="0">
                <a:solidFill>
                  <a:prstClr val="black"/>
                </a:solidFill>
                <a:latin typeface="Arial Black" pitchFamily="34" charset="0"/>
              </a:rPr>
              <a:t>Science</a:t>
            </a:r>
          </a:p>
        </p:txBody>
      </p:sp>
      <p:pic>
        <p:nvPicPr>
          <p:cNvPr id="46084" name="Picture 5" descr="Fig3.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0" y="869950"/>
            <a:ext cx="8534400" cy="454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2"/>
          <p:cNvSpPr txBox="1">
            <a:spLocks noChangeArrowheads="1"/>
          </p:cNvSpPr>
          <p:nvPr/>
        </p:nvSpPr>
        <p:spPr bwMode="auto">
          <a:xfrm>
            <a:off x="0" y="5257800"/>
            <a:ext cx="4724400" cy="1143000"/>
          </a:xfrm>
          <a:prstGeom prst="rect">
            <a:avLst/>
          </a:prstGeom>
          <a:noFill/>
          <a:ln w="9525">
            <a:noFill/>
            <a:miter lim="800000"/>
            <a:headEnd/>
            <a:tailEnd/>
          </a:ln>
        </p:spPr>
        <p:txBody>
          <a:bodyPr anchor="ctr"/>
          <a:lstStyle/>
          <a:p>
            <a:pPr algn="ctr" eaLnBrk="1" hangingPunct="1">
              <a:defRPr/>
            </a:pPr>
            <a:r>
              <a:rPr lang="en-US" sz="2400" kern="0" dirty="0">
                <a:solidFill>
                  <a:prstClr val="black"/>
                </a:solidFill>
                <a:latin typeface="Arial Black" pitchFamily="34" charset="0"/>
              </a:rPr>
              <a:t>For NH, R = 0.39, p &lt; 0.27</a:t>
            </a:r>
          </a:p>
          <a:p>
            <a:pPr algn="ctr" eaLnBrk="1" hangingPunct="1">
              <a:defRPr/>
            </a:pPr>
            <a:r>
              <a:rPr lang="en-US" sz="2400" kern="0" dirty="0">
                <a:solidFill>
                  <a:prstClr val="black"/>
                </a:solidFill>
                <a:latin typeface="Arial Black" pitchFamily="34" charset="0"/>
              </a:rPr>
              <a:t> For SH, R = 0.87, p &lt; 0.001</a:t>
            </a:r>
          </a:p>
        </p:txBody>
      </p:sp>
    </p:spTree>
    <p:extLst>
      <p:ext uri="{BB962C8B-B14F-4D97-AF65-F5344CB8AC3E}">
        <p14:creationId xmlns:p14="http://schemas.microsoft.com/office/powerpoint/2010/main" xmlns="" val="27329193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64546" name="Picture 2" descr="C:\Users\steve.running\Documents\1-PendingPapers\ERL Talking Point\Figure1SRunning.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0"/>
            <a:ext cx="8229600" cy="696995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865075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13653</TotalTime>
  <Words>675</Words>
  <Application>Microsoft Office PowerPoint</Application>
  <PresentationFormat>On-screen Show (4:3)</PresentationFormat>
  <Paragraphs>76</Paragraphs>
  <Slides>16</Slides>
  <Notes>10</Notes>
  <HiddenSlides>1</HiddenSlides>
  <MMClips>0</MMClips>
  <ScaleCrop>false</ScaleCrop>
  <HeadingPairs>
    <vt:vector size="6" baseType="variant">
      <vt:variant>
        <vt:lpstr>Theme</vt:lpstr>
      </vt:variant>
      <vt:variant>
        <vt:i4>11</vt:i4>
      </vt:variant>
      <vt:variant>
        <vt:lpstr>Embedded OLE Servers</vt:lpstr>
      </vt:variant>
      <vt:variant>
        <vt:i4>2</vt:i4>
      </vt:variant>
      <vt:variant>
        <vt:lpstr>Slide Titles</vt:lpstr>
      </vt:variant>
      <vt:variant>
        <vt:i4>16</vt:i4>
      </vt:variant>
    </vt:vector>
  </HeadingPairs>
  <TitlesOfParts>
    <vt:vector size="29" baseType="lpstr">
      <vt:lpstr>Office Theme</vt:lpstr>
      <vt:lpstr>2_Cliff</vt:lpstr>
      <vt:lpstr>11_Default Design</vt:lpstr>
      <vt:lpstr>4_Office Theme</vt:lpstr>
      <vt:lpstr>Default Design</vt:lpstr>
      <vt:lpstr>1_Office Theme</vt:lpstr>
      <vt:lpstr>12_Office Theme</vt:lpstr>
      <vt:lpstr>8_Office Theme</vt:lpstr>
      <vt:lpstr>3_Default Design</vt:lpstr>
      <vt:lpstr>4_Default Design</vt:lpstr>
      <vt:lpstr>11_Office Theme</vt:lpstr>
      <vt:lpstr>Image</vt:lpstr>
      <vt:lpstr>Equation</vt:lpstr>
      <vt:lpstr>Slide 1</vt:lpstr>
      <vt:lpstr>Slide 2</vt:lpstr>
      <vt:lpstr>Slide 3</vt:lpstr>
      <vt:lpstr>Slide 4</vt:lpstr>
      <vt:lpstr>Slide 5</vt:lpstr>
      <vt:lpstr>Slide 6</vt:lpstr>
      <vt:lpstr>Slide 7</vt:lpstr>
      <vt:lpstr>Slide 8</vt:lpstr>
      <vt:lpstr>Slide 9</vt:lpstr>
      <vt:lpstr>Slide 10</vt:lpstr>
      <vt:lpstr>Slide 11</vt:lpstr>
      <vt:lpstr>PENMAN-MONTEITH equation for Evapotranspiration</vt:lpstr>
      <vt:lpstr>Spatial pattern of the 0.05°-resolution global MODIS ET anomalies during 2000-2005</vt:lpstr>
      <vt:lpstr>Slide 14</vt:lpstr>
      <vt:lpstr>Slide 15</vt:lpstr>
      <vt:lpstr>Slide 16</vt:lpstr>
    </vt:vector>
  </TitlesOfParts>
  <Company>us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Comparison of GPP from Terra-MODIS and AmeriFlux Network Towers</dc:title>
  <dc:creator>Faith Ann Heinsch</dc:creator>
  <cp:lastModifiedBy> </cp:lastModifiedBy>
  <cp:revision>316</cp:revision>
  <dcterms:created xsi:type="dcterms:W3CDTF">2005-08-08T17:46:19Z</dcterms:created>
  <dcterms:modified xsi:type="dcterms:W3CDTF">2013-04-16T14:44:28Z</dcterms:modified>
</cp:coreProperties>
</file>