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4" r:id="rId6"/>
    <p:sldId id="258" r:id="rId7"/>
    <p:sldId id="259" r:id="rId8"/>
    <p:sldId id="265" r:id="rId9"/>
    <p:sldId id="257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01" autoAdjust="0"/>
  </p:normalViewPr>
  <p:slideViewPr>
    <p:cSldViewPr>
      <p:cViewPr varScale="1">
        <p:scale>
          <a:sx n="78" d="100"/>
          <a:sy n="78" d="100"/>
        </p:scale>
        <p:origin x="-25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E5B6-B1D4-45F1-9064-279FCF526821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02434-B2F5-4D8D-B262-A857083A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02434-B2F5-4D8D-B262-A857083A95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2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Burned area emergency</a:t>
            </a:r>
            <a:r>
              <a:rPr lang="en-US" baseline="0" dirty="0" smtClean="0"/>
              <a:t> recovery.  Mark Carroll, Rob </a:t>
            </a:r>
            <a:r>
              <a:rPr lang="en-US" baseline="0" dirty="0" err="1" smtClean="0"/>
              <a:t>Sohlberg</a:t>
            </a:r>
            <a:r>
              <a:rPr lang="en-US" baseline="0" dirty="0" smtClean="0"/>
              <a:t>, Bethany </a:t>
            </a:r>
            <a:r>
              <a:rPr lang="en-US" baseline="0" dirty="0" err="1" smtClean="0"/>
              <a:t>Semeiks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02434-B2F5-4D8D-B262-A857083A95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02434-B2F5-4D8D-B262-A857083A95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7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Rates</a:t>
            </a:r>
            <a:r>
              <a:rPr lang="en-US" baseline="0" dirty="0" smtClean="0"/>
              <a:t> of net forest loss in the tropics were 62% higher in the 2000s than in the 1990s, increasing from 4 million hectares per year to 6½ million hectares per year.  This contradicts FAO estimates of a decrease in forest loss rates of 25%.  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everal local and regional studies have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 made of changing rates of deforestation between the 1990s and 2000s, but this is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pan-tropical analysis.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02434-B2F5-4D8D-B262-A857083A95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6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composite the MODIS daily surface reflectance data to 16-day composites customized for VCF processing.  Differences in upstream products will require tuning of the </a:t>
            </a:r>
            <a:r>
              <a:rPr lang="en-US" baseline="0" smtClean="0"/>
              <a:t>compositing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02434-B2F5-4D8D-B262-A857083A95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E0E2-D7D4-49C1-9192-EFEFFFAFCAE0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BD43-DB1B-4BC0-8589-9BFECC19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E0E2-D7D4-49C1-9192-EFEFFFAFCAE0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BD43-DB1B-4BC0-8589-9BFECC19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8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E0E2-D7D4-49C1-9192-EFEFFFAFCAE0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BD43-DB1B-4BC0-8589-9BFECC19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6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E0E2-D7D4-49C1-9192-EFEFFFAFCAE0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BD43-DB1B-4BC0-8589-9BFECC19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E0E2-D7D4-49C1-9192-EFEFFFAFCAE0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BD43-DB1B-4BC0-8589-9BFECC19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8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E0E2-D7D4-49C1-9192-EFEFFFAFCAE0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BD43-DB1B-4BC0-8589-9BFECC19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0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E0E2-D7D4-49C1-9192-EFEFFFAFCAE0}" type="datetimeFigureOut">
              <a:rPr lang="en-US" smtClean="0"/>
              <a:t>5/28/15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BD43-DB1B-4BC0-8589-9BFECC19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3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E0E2-D7D4-49C1-9192-EFEFFFAFCAE0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BD43-DB1B-4BC0-8589-9BFECC19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E0E2-D7D4-49C1-9192-EFEFFFAFCAE0}" type="datetimeFigureOut">
              <a:rPr lang="en-US" smtClean="0"/>
              <a:t>5/28/15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BD43-DB1B-4BC0-8589-9BFECC19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5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E0E2-D7D4-49C1-9192-EFEFFFAFCAE0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BD43-DB1B-4BC0-8589-9BFECC19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E0E2-D7D4-49C1-9192-EFEFFFAFCAE0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BD43-DB1B-4BC0-8589-9BFECC19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6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E0E2-D7D4-49C1-9192-EFEFFFAFCAE0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BD43-DB1B-4BC0-8589-9BFECC19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3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emf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MODIS Vegetation</a:t>
            </a:r>
            <a:br>
              <a:rPr lang="en-US" b="1" dirty="0" smtClean="0"/>
            </a:br>
            <a:r>
              <a:rPr lang="en-US" b="1" dirty="0" smtClean="0"/>
              <a:t>Continuous Fields 2015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University of Maryland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Charlene </a:t>
            </a:r>
            <a:r>
              <a:rPr lang="en-US" sz="3000" dirty="0" err="1" smtClean="0">
                <a:solidFill>
                  <a:schemeClr val="tx1"/>
                </a:solidFill>
              </a:rPr>
              <a:t>DiMiceli</a:t>
            </a:r>
            <a:r>
              <a:rPr lang="en-US" sz="3000" dirty="0" smtClean="0">
                <a:solidFill>
                  <a:schemeClr val="tx1"/>
                </a:solidFill>
              </a:rPr>
              <a:t>, John Townshend, Rob </a:t>
            </a:r>
            <a:r>
              <a:rPr lang="en-US" sz="3000" dirty="0" err="1" smtClean="0">
                <a:solidFill>
                  <a:schemeClr val="tx1"/>
                </a:solidFill>
              </a:rPr>
              <a:t>Sohlberg</a:t>
            </a:r>
            <a:r>
              <a:rPr lang="en-US" sz="3000" dirty="0" smtClean="0">
                <a:solidFill>
                  <a:schemeClr val="tx1"/>
                </a:solidFill>
              </a:rPr>
              <a:t>, Mark Carroll, Do-</a:t>
            </a:r>
            <a:r>
              <a:rPr lang="en-US" sz="3000" dirty="0" err="1" smtClean="0">
                <a:solidFill>
                  <a:schemeClr val="tx1"/>
                </a:solidFill>
              </a:rPr>
              <a:t>Hyung</a:t>
            </a:r>
            <a:r>
              <a:rPr lang="en-US" sz="3000" dirty="0" smtClean="0">
                <a:solidFill>
                  <a:schemeClr val="tx1"/>
                </a:solidFill>
              </a:rPr>
              <a:t> Kim, Maureen Kelly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9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Accelerated Deforestation in the Humid Tropics from the 1990s to the 2000s</a:t>
            </a:r>
            <a:endParaRPr lang="en-US" sz="36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8808"/>
            <a:ext cx="8229600" cy="2550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TextBox 138"/>
          <p:cNvSpPr txBox="1"/>
          <p:nvPr/>
        </p:nvSpPr>
        <p:spPr>
          <a:xfrm>
            <a:off x="457200" y="57251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Kim, Do‐</a:t>
            </a:r>
            <a:r>
              <a:rPr lang="en-US" sz="1400" dirty="0" err="1"/>
              <a:t>Hyung</a:t>
            </a:r>
            <a:r>
              <a:rPr lang="en-US" sz="1400" dirty="0"/>
              <a:t>, Joseph O. Sexton, and John R. Townshend. "Accelerated Deforestation in the Humid Tropics from the 1990s to the 2000s." Geophysical Research Letters (2015).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57200" y="463927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Acceleration and deceleration of net forest loss for the humid tropics between 1990-2000 and 2000-2010 periods. The values represent the difference in annual net forest area loss between the periods as a percent of land area.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5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of </a:t>
            </a:r>
            <a:r>
              <a:rPr lang="en-US" smtClean="0"/>
              <a:t>C6 VCF products</a:t>
            </a:r>
            <a:endParaRPr lang="en-US" dirty="0" smtClean="0"/>
          </a:p>
          <a:p>
            <a:r>
              <a:rPr lang="en-US" dirty="0" smtClean="0"/>
              <a:t>C6 compositing algorithm refinements</a:t>
            </a:r>
          </a:p>
          <a:p>
            <a:r>
              <a:rPr lang="en-US" dirty="0" smtClean="0"/>
              <a:t>Validation of all layers</a:t>
            </a:r>
          </a:p>
          <a:p>
            <a:r>
              <a:rPr lang="en-US" dirty="0" smtClean="0"/>
              <a:t>Application of VCF algorithms to VIIRS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8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Vegetation Continuous Fields</a:t>
            </a:r>
            <a:br>
              <a:rPr lang="en-US" dirty="0" smtClean="0"/>
            </a:br>
            <a:r>
              <a:rPr lang="en-US" sz="3600" dirty="0" smtClean="0"/>
              <a:t>Version 5.1 Improvements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All three layers completed: </a:t>
            </a:r>
          </a:p>
          <a:p>
            <a:pPr marL="0" indent="0">
              <a:buNone/>
            </a:pPr>
            <a:r>
              <a:rPr lang="en-US" dirty="0" smtClean="0"/>
              <a:t>    --  Tree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  Non-Tree Vegetation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  Non-Vegetated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Improvements to northern high latitudes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Available from the LP-DAAC:  MOD44B.051</a:t>
            </a:r>
          </a:p>
        </p:txBody>
      </p:sp>
    </p:spTree>
    <p:extLst>
      <p:ext uri="{BB962C8B-B14F-4D97-AF65-F5344CB8AC3E}">
        <p14:creationId xmlns:p14="http://schemas.microsoft.com/office/powerpoint/2010/main" val="133759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Tree Cover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6938"/>
            <a:ext cx="8229600" cy="3452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1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Non-Tree Vegetation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977"/>
            <a:ext cx="8229600" cy="3458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Non-Vegetated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977"/>
            <a:ext cx="8229600" cy="34584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8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Revisiting the 2002 Oregon Biscuit Fire</a:t>
            </a:r>
            <a:br>
              <a:rPr lang="en-US" dirty="0" smtClean="0"/>
            </a:br>
            <a:r>
              <a:rPr lang="en-US" dirty="0" smtClean="0"/>
              <a:t>Patterns of Vegetation Regrowth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73" y="1768792"/>
            <a:ext cx="3089227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90925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iscuit Fire 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876800"/>
            <a:ext cx="1333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4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68680"/>
            <a:ext cx="36576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36576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68680"/>
            <a:ext cx="36576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599"/>
            <a:ext cx="36576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4314" y="533400"/>
            <a:ext cx="281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VCF Percent Non-Vegetated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542925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VCF Percent Tree Cover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79562" y="20035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89086" y="47899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470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68680"/>
            <a:ext cx="36576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36576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68680"/>
            <a:ext cx="36576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599"/>
            <a:ext cx="36576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4314" y="533400"/>
            <a:ext cx="281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VCF Percent Non-Vegetated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542925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VCF Percent Tree Cover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79562" y="20035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2008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89086" y="47899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2014</a:t>
            </a:r>
            <a:endParaRPr lang="en-US" b="1" dirty="0"/>
          </a:p>
        </p:txBody>
      </p:sp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868680"/>
            <a:ext cx="36576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88080"/>
            <a:ext cx="365760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68680"/>
            <a:ext cx="36576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8074"/>
            <a:ext cx="36576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96" y="533400"/>
            <a:ext cx="4965204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33" y="3048000"/>
            <a:ext cx="4991767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4704" y="546957"/>
            <a:ext cx="211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VCF Tree Cover 2010</a:t>
            </a:r>
          </a:p>
          <a:p>
            <a:r>
              <a:rPr lang="en-US" b="1" dirty="0" smtClean="0"/>
              <a:t>Version 5.0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87504" y="5373469"/>
            <a:ext cx="211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VCF Tree Cover 2010</a:t>
            </a:r>
          </a:p>
          <a:p>
            <a:pPr algn="r"/>
            <a:r>
              <a:rPr lang="en-US" b="1" dirty="0" smtClean="0"/>
              <a:t>Version 5.1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382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357</Words>
  <Application>Microsoft Macintosh PowerPoint</Application>
  <PresentationFormat>On-screen Show (4:3)</PresentationFormat>
  <Paragraphs>42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MODIS Vegetation Continuous Fields 2015</vt:lpstr>
      <vt:lpstr>Vegetation Continuous Fields Version 5.1 Improvements</vt:lpstr>
      <vt:lpstr>Percent Tree Cover</vt:lpstr>
      <vt:lpstr>Percent Non-Tree Vegetation</vt:lpstr>
      <vt:lpstr>Percent Non-Vegetated</vt:lpstr>
      <vt:lpstr>Revisiting the 2002 Oregon Biscuit Fire Patterns of Vegetation Regrowth</vt:lpstr>
      <vt:lpstr>PowerPoint Presentation</vt:lpstr>
      <vt:lpstr>PowerPoint Presentation</vt:lpstr>
      <vt:lpstr>PowerPoint Presentation</vt:lpstr>
      <vt:lpstr>Accelerated Deforestation in the Humid Tropics from the 1990s to the 2000s</vt:lpstr>
      <vt:lpstr>Current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cdimicel</dc:creator>
  <cp:lastModifiedBy>Brandon Maccherone</cp:lastModifiedBy>
  <cp:revision>50</cp:revision>
  <dcterms:created xsi:type="dcterms:W3CDTF">2015-05-12T20:30:54Z</dcterms:created>
  <dcterms:modified xsi:type="dcterms:W3CDTF">2015-05-28T19:22:00Z</dcterms:modified>
</cp:coreProperties>
</file>