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90" r:id="rId1"/>
  </p:sldMasterIdLst>
  <p:notesMasterIdLst>
    <p:notesMasterId r:id="rId21"/>
  </p:notesMasterIdLst>
  <p:handoutMasterIdLst>
    <p:handoutMasterId r:id="rId22"/>
  </p:handoutMasterIdLst>
  <p:sldIdLst>
    <p:sldId id="277" r:id="rId2"/>
    <p:sldId id="489" r:id="rId3"/>
    <p:sldId id="465" r:id="rId4"/>
    <p:sldId id="485" r:id="rId5"/>
    <p:sldId id="486" r:id="rId6"/>
    <p:sldId id="487" r:id="rId7"/>
    <p:sldId id="488" r:id="rId8"/>
    <p:sldId id="473" r:id="rId9"/>
    <p:sldId id="278" r:id="rId10"/>
    <p:sldId id="472" r:id="rId11"/>
    <p:sldId id="456" r:id="rId12"/>
    <p:sldId id="455" r:id="rId13"/>
    <p:sldId id="279" r:id="rId14"/>
    <p:sldId id="272" r:id="rId15"/>
    <p:sldId id="474" r:id="rId16"/>
    <p:sldId id="475" r:id="rId17"/>
    <p:sldId id="477" r:id="rId18"/>
    <p:sldId id="491" r:id="rId19"/>
    <p:sldId id="490" r:id="rId20"/>
  </p:sldIdLst>
  <p:sldSz cx="12192000" cy="6858000"/>
  <p:notesSz cx="6858000" cy="9144000"/>
  <p:defaultTextStyle>
    <a:defPPr>
      <a:defRPr lang="en-US"/>
    </a:defPPr>
    <a:lvl1pPr marL="0" algn="l" defTabSz="609493" rtl="0" eaLnBrk="1" latinLnBrk="0" hangingPunct="1">
      <a:defRPr sz="2400" kern="1200">
        <a:solidFill>
          <a:schemeClr val="tx1"/>
        </a:solidFill>
        <a:latin typeface="+mn-lt"/>
        <a:ea typeface="+mn-ea"/>
        <a:cs typeface="+mn-cs"/>
      </a:defRPr>
    </a:lvl1pPr>
    <a:lvl2pPr marL="609493" algn="l" defTabSz="609493" rtl="0" eaLnBrk="1" latinLnBrk="0" hangingPunct="1">
      <a:defRPr sz="2400" kern="1200">
        <a:solidFill>
          <a:schemeClr val="tx1"/>
        </a:solidFill>
        <a:latin typeface="+mn-lt"/>
        <a:ea typeface="+mn-ea"/>
        <a:cs typeface="+mn-cs"/>
      </a:defRPr>
    </a:lvl2pPr>
    <a:lvl3pPr marL="1218987" algn="l" defTabSz="609493" rtl="0" eaLnBrk="1" latinLnBrk="0" hangingPunct="1">
      <a:defRPr sz="2400" kern="1200">
        <a:solidFill>
          <a:schemeClr val="tx1"/>
        </a:solidFill>
        <a:latin typeface="+mn-lt"/>
        <a:ea typeface="+mn-ea"/>
        <a:cs typeface="+mn-cs"/>
      </a:defRPr>
    </a:lvl3pPr>
    <a:lvl4pPr marL="1828480" algn="l" defTabSz="609493" rtl="0" eaLnBrk="1" latinLnBrk="0" hangingPunct="1">
      <a:defRPr sz="2400" kern="1200">
        <a:solidFill>
          <a:schemeClr val="tx1"/>
        </a:solidFill>
        <a:latin typeface="+mn-lt"/>
        <a:ea typeface="+mn-ea"/>
        <a:cs typeface="+mn-cs"/>
      </a:defRPr>
    </a:lvl4pPr>
    <a:lvl5pPr marL="2437973" algn="l" defTabSz="609493" rtl="0" eaLnBrk="1" latinLnBrk="0" hangingPunct="1">
      <a:defRPr sz="2400" kern="1200">
        <a:solidFill>
          <a:schemeClr val="tx1"/>
        </a:solidFill>
        <a:latin typeface="+mn-lt"/>
        <a:ea typeface="+mn-ea"/>
        <a:cs typeface="+mn-cs"/>
      </a:defRPr>
    </a:lvl5pPr>
    <a:lvl6pPr marL="3047467" algn="l" defTabSz="609493" rtl="0" eaLnBrk="1" latinLnBrk="0" hangingPunct="1">
      <a:defRPr sz="2400" kern="1200">
        <a:solidFill>
          <a:schemeClr val="tx1"/>
        </a:solidFill>
        <a:latin typeface="+mn-lt"/>
        <a:ea typeface="+mn-ea"/>
        <a:cs typeface="+mn-cs"/>
      </a:defRPr>
    </a:lvl6pPr>
    <a:lvl7pPr marL="3656960" algn="l" defTabSz="609493" rtl="0" eaLnBrk="1" latinLnBrk="0" hangingPunct="1">
      <a:defRPr sz="2400" kern="1200">
        <a:solidFill>
          <a:schemeClr val="tx1"/>
        </a:solidFill>
        <a:latin typeface="+mn-lt"/>
        <a:ea typeface="+mn-ea"/>
        <a:cs typeface="+mn-cs"/>
      </a:defRPr>
    </a:lvl7pPr>
    <a:lvl8pPr marL="4266453" algn="l" defTabSz="609493" rtl="0" eaLnBrk="1" latinLnBrk="0" hangingPunct="1">
      <a:defRPr sz="2400" kern="1200">
        <a:solidFill>
          <a:schemeClr val="tx1"/>
        </a:solidFill>
        <a:latin typeface="+mn-lt"/>
        <a:ea typeface="+mn-ea"/>
        <a:cs typeface="+mn-cs"/>
      </a:defRPr>
    </a:lvl8pPr>
    <a:lvl9pPr marL="4875947" algn="l" defTabSz="609493"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96" userDrawn="1">
          <p15:clr>
            <a:srgbClr val="A4A3A4"/>
          </p15:clr>
        </p15:guide>
        <p15:guide id="3" pos="143" userDrawn="1">
          <p15:clr>
            <a:srgbClr val="A4A3A4"/>
          </p15:clr>
        </p15:guide>
        <p15:guide id="4" pos="7537" userDrawn="1">
          <p15:clr>
            <a:srgbClr val="A4A3A4"/>
          </p15:clr>
        </p15:guide>
        <p15:guide id="5" orient="horz" pos="398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8652"/>
    <a:srgbClr val="7800B3"/>
    <a:srgbClr val="FDFDF3"/>
    <a:srgbClr val="DDB445"/>
    <a:srgbClr val="E96647"/>
    <a:srgbClr val="964035"/>
    <a:srgbClr val="31566D"/>
    <a:srgbClr val="5B643E"/>
    <a:srgbClr val="BF5340"/>
    <a:srgbClr val="62C6E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039" autoAdjust="0"/>
    <p:restoredTop sz="79574" autoAdjust="0"/>
  </p:normalViewPr>
  <p:slideViewPr>
    <p:cSldViewPr snapToGrid="0" snapToObjects="1">
      <p:cViewPr>
        <p:scale>
          <a:sx n="98" d="100"/>
          <a:sy n="98" d="100"/>
        </p:scale>
        <p:origin x="144" y="-760"/>
      </p:cViewPr>
      <p:guideLst>
        <p:guide orient="horz" pos="696"/>
        <p:guide pos="143"/>
        <p:guide pos="7537"/>
        <p:guide orient="horz" pos="3984"/>
      </p:guideLst>
    </p:cSldViewPr>
  </p:slideViewPr>
  <p:notesTextViewPr>
    <p:cViewPr>
      <p:scale>
        <a:sx n="100" d="100"/>
        <a:sy n="100" d="100"/>
      </p:scale>
      <p:origin x="0" y="0"/>
    </p:cViewPr>
  </p:notesTextViewPr>
  <p:sorterViewPr>
    <p:cViewPr varScale="1">
      <p:scale>
        <a:sx n="100" d="100"/>
        <a:sy n="100" d="100"/>
      </p:scale>
      <p:origin x="0" y="976"/>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handoutMaster" Target="handoutMasters/handoutMaster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file:////C:\gis\data\Indoganges\2008_terra_fire_sta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0994506936632933"/>
          <c:y val="0.063807584396778"/>
          <c:w val="0.884180258717653"/>
          <c:h val="0.749520771110508"/>
        </c:manualLayout>
      </c:layout>
      <c:lineChart>
        <c:grouping val="standard"/>
        <c:varyColors val="0"/>
        <c:ser>
          <c:idx val="0"/>
          <c:order val="0"/>
          <c:spPr>
            <a:ln w="76200">
              <a:solidFill>
                <a:srgbClr val="C00000"/>
              </a:solidFill>
            </a:ln>
          </c:spPr>
          <c:marker>
            <c:symbol val="none"/>
          </c:marker>
          <c:cat>
            <c:strRef>
              <c:f>Sheet2!$Q$1:$Q$12</c:f>
              <c:strCache>
                <c:ptCount val="12"/>
                <c:pt idx="0">
                  <c:v>Jun</c:v>
                </c:pt>
                <c:pt idx="1">
                  <c:v>Jul</c:v>
                </c:pt>
                <c:pt idx="2">
                  <c:v>Aug</c:v>
                </c:pt>
                <c:pt idx="3">
                  <c:v>Sep</c:v>
                </c:pt>
                <c:pt idx="4">
                  <c:v>Oct</c:v>
                </c:pt>
                <c:pt idx="5">
                  <c:v>Nov</c:v>
                </c:pt>
                <c:pt idx="6">
                  <c:v>Dec</c:v>
                </c:pt>
                <c:pt idx="7">
                  <c:v>Jan</c:v>
                </c:pt>
                <c:pt idx="8">
                  <c:v>Feb</c:v>
                </c:pt>
                <c:pt idx="9">
                  <c:v>Mar</c:v>
                </c:pt>
                <c:pt idx="10">
                  <c:v>Apr</c:v>
                </c:pt>
                <c:pt idx="11">
                  <c:v>May</c:v>
                </c:pt>
              </c:strCache>
            </c:strRef>
          </c:cat>
          <c:val>
            <c:numRef>
              <c:f>Sheet2!$R$1:$R$13</c:f>
              <c:numCache>
                <c:formatCode>General</c:formatCode>
                <c:ptCount val="13"/>
                <c:pt idx="0">
                  <c:v>80.0</c:v>
                </c:pt>
                <c:pt idx="1">
                  <c:v>87.0</c:v>
                </c:pt>
                <c:pt idx="2">
                  <c:v>59.0</c:v>
                </c:pt>
                <c:pt idx="3">
                  <c:v>95.0</c:v>
                </c:pt>
                <c:pt idx="4">
                  <c:v>9136.0</c:v>
                </c:pt>
                <c:pt idx="5">
                  <c:v>7647.0</c:v>
                </c:pt>
                <c:pt idx="6">
                  <c:v>432.0</c:v>
                </c:pt>
                <c:pt idx="7">
                  <c:v>428.0</c:v>
                </c:pt>
                <c:pt idx="8">
                  <c:v>1494.0</c:v>
                </c:pt>
                <c:pt idx="9">
                  <c:v>3363.0</c:v>
                </c:pt>
                <c:pt idx="10">
                  <c:v>4713.0</c:v>
                </c:pt>
                <c:pt idx="11">
                  <c:v>7660.0</c:v>
                </c:pt>
                <c:pt idx="12">
                  <c:v>80.0</c:v>
                </c:pt>
              </c:numCache>
            </c:numRef>
          </c:val>
          <c:smooth val="0"/>
          <c:extLst xmlns:c16r2="http://schemas.microsoft.com/office/drawing/2015/06/chart">
            <c:ext xmlns:c16="http://schemas.microsoft.com/office/drawing/2014/chart" uri="{C3380CC4-5D6E-409C-BE32-E72D297353CC}">
              <c16:uniqueId val="{00000000-08D7-8948-8172-D480CA806DFB}"/>
            </c:ext>
          </c:extLst>
        </c:ser>
        <c:dLbls>
          <c:showLegendKey val="0"/>
          <c:showVal val="0"/>
          <c:showCatName val="0"/>
          <c:showSerName val="0"/>
          <c:showPercent val="0"/>
          <c:showBubbleSize val="0"/>
        </c:dLbls>
        <c:smooth val="0"/>
        <c:axId val="944368496"/>
        <c:axId val="944700016"/>
      </c:lineChart>
      <c:catAx>
        <c:axId val="944368496"/>
        <c:scaling>
          <c:orientation val="minMax"/>
        </c:scaling>
        <c:delete val="0"/>
        <c:axPos val="b"/>
        <c:numFmt formatCode="General" sourceLinked="0"/>
        <c:majorTickMark val="out"/>
        <c:minorTickMark val="none"/>
        <c:tickLblPos val="nextTo"/>
        <c:crossAx val="944700016"/>
        <c:crosses val="autoZero"/>
        <c:auto val="1"/>
        <c:lblAlgn val="ctr"/>
        <c:lblOffset val="100"/>
        <c:noMultiLvlLbl val="0"/>
      </c:catAx>
      <c:valAx>
        <c:axId val="944700016"/>
        <c:scaling>
          <c:orientation val="minMax"/>
        </c:scaling>
        <c:delete val="0"/>
        <c:axPos val="l"/>
        <c:title>
          <c:tx>
            <c:rich>
              <a:bodyPr rot="-5400000" vert="horz"/>
              <a:lstStyle/>
              <a:p>
                <a:pPr>
                  <a:defRPr/>
                </a:pPr>
                <a:r>
                  <a:rPr lang="en-US" dirty="0"/>
                  <a:t>MODIS Fire counts</a:t>
                </a:r>
              </a:p>
            </c:rich>
          </c:tx>
          <c:overlay val="0"/>
        </c:title>
        <c:numFmt formatCode="General" sourceLinked="1"/>
        <c:majorTickMark val="out"/>
        <c:minorTickMark val="none"/>
        <c:tickLblPos val="nextTo"/>
        <c:crossAx val="944368496"/>
        <c:crosses val="autoZero"/>
        <c:crossBetween val="between"/>
      </c:valAx>
      <c:spPr>
        <a:noFill/>
      </c:spPr>
    </c:plotArea>
    <c:plotVisOnly val="1"/>
    <c:dispBlanksAs val="gap"/>
    <c:showDLblsOverMax val="0"/>
  </c:chart>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CA9A46-3FEE-4742-A510-4C74972C6091}" type="doc">
      <dgm:prSet loTypeId="urn:microsoft.com/office/officeart/2008/layout/HalfCircleOrganizationChart" loCatId="" qsTypeId="urn:microsoft.com/office/officeart/2005/8/quickstyle/simple1" qsCatId="simple" csTypeId="urn:microsoft.com/office/officeart/2005/8/colors/colorful3" csCatId="colorful" phldr="1"/>
      <dgm:spPr/>
      <dgm:t>
        <a:bodyPr/>
        <a:lstStyle/>
        <a:p>
          <a:endParaRPr lang="en-US"/>
        </a:p>
      </dgm:t>
    </dgm:pt>
    <dgm:pt modelId="{7AF93A1E-B45D-B941-B350-9747A1F898AF}">
      <dgm:prSet phldrT="[Text]" custT="1"/>
      <dgm:spPr/>
      <dgm:t>
        <a:bodyPr/>
        <a:lstStyle/>
        <a:p>
          <a:r>
            <a:rPr lang="en-US" sz="1400" b="1" dirty="0"/>
            <a:t>Outcome</a:t>
          </a:r>
        </a:p>
      </dgm:t>
    </dgm:pt>
    <dgm:pt modelId="{C194328C-7E62-304B-AFAC-1C3F252198F3}" type="parTrans" cxnId="{F519A5EF-B9B9-6845-9215-BCAF924E1423}">
      <dgm:prSet/>
      <dgm:spPr/>
      <dgm:t>
        <a:bodyPr/>
        <a:lstStyle/>
        <a:p>
          <a:endParaRPr lang="en-US" b="1"/>
        </a:p>
      </dgm:t>
    </dgm:pt>
    <dgm:pt modelId="{8BC6F809-8335-5346-A2F8-51D5E367F0CF}" type="sibTrans" cxnId="{F519A5EF-B9B9-6845-9215-BCAF924E1423}">
      <dgm:prSet/>
      <dgm:spPr/>
      <dgm:t>
        <a:bodyPr/>
        <a:lstStyle/>
        <a:p>
          <a:endParaRPr lang="en-US" b="1"/>
        </a:p>
      </dgm:t>
    </dgm:pt>
    <dgm:pt modelId="{C00FFE80-D6ED-3A47-A6BC-DB3B65A25DD2}">
      <dgm:prSet phldrT="[Text]" custT="1"/>
      <dgm:spPr/>
      <dgm:t>
        <a:bodyPr/>
        <a:lstStyle/>
        <a:p>
          <a:r>
            <a:rPr lang="en-US" sz="1200" b="1" dirty="0"/>
            <a:t>Online Visualization and Analysis Tool</a:t>
          </a:r>
        </a:p>
      </dgm:t>
    </dgm:pt>
    <dgm:pt modelId="{C5763FF1-21D1-C347-BA99-8E2875F0C92C}" type="parTrans" cxnId="{D1467E9E-2068-1347-8C4C-C20D761B28F5}">
      <dgm:prSet/>
      <dgm:spPr/>
      <dgm:t>
        <a:bodyPr/>
        <a:lstStyle/>
        <a:p>
          <a:endParaRPr lang="en-US" b="1"/>
        </a:p>
      </dgm:t>
    </dgm:pt>
    <dgm:pt modelId="{B4ECD931-B240-D946-A23C-142954AC9820}" type="sibTrans" cxnId="{D1467E9E-2068-1347-8C4C-C20D761B28F5}">
      <dgm:prSet/>
      <dgm:spPr/>
      <dgm:t>
        <a:bodyPr/>
        <a:lstStyle/>
        <a:p>
          <a:endParaRPr lang="en-US" b="1"/>
        </a:p>
      </dgm:t>
    </dgm:pt>
    <dgm:pt modelId="{E9746202-9AB4-9942-BCB3-59838C5EBD76}">
      <dgm:prSet phldrT="[Text]" custT="1"/>
      <dgm:spPr/>
      <dgm:t>
        <a:bodyPr/>
        <a:lstStyle/>
        <a:p>
          <a:r>
            <a:rPr lang="en-US" sz="1200" b="1" dirty="0"/>
            <a:t>Capacity Building</a:t>
          </a:r>
        </a:p>
      </dgm:t>
    </dgm:pt>
    <dgm:pt modelId="{B032D424-CFB8-8449-B7DF-273BA15F05C5}" type="parTrans" cxnId="{996C871B-B762-5F41-A67E-08590C8E4D23}">
      <dgm:prSet/>
      <dgm:spPr/>
      <dgm:t>
        <a:bodyPr/>
        <a:lstStyle/>
        <a:p>
          <a:endParaRPr lang="en-US" b="1"/>
        </a:p>
      </dgm:t>
    </dgm:pt>
    <dgm:pt modelId="{5E987523-677B-BC45-A4C3-68478C1D5294}" type="sibTrans" cxnId="{996C871B-B762-5F41-A67E-08590C8E4D23}">
      <dgm:prSet/>
      <dgm:spPr/>
      <dgm:t>
        <a:bodyPr/>
        <a:lstStyle/>
        <a:p>
          <a:endParaRPr lang="en-US" b="1"/>
        </a:p>
      </dgm:t>
    </dgm:pt>
    <dgm:pt modelId="{333A7C1A-D702-E74D-B520-547B166B6666}">
      <dgm:prSet phldrT="[Text]" custT="1"/>
      <dgm:spPr/>
      <dgm:t>
        <a:bodyPr/>
        <a:lstStyle/>
        <a:p>
          <a:r>
            <a:rPr lang="en-US" sz="1200" b="1" dirty="0"/>
            <a:t>Scientific Publications</a:t>
          </a:r>
        </a:p>
      </dgm:t>
    </dgm:pt>
    <dgm:pt modelId="{9351014C-E4BC-644B-AE81-12707350BDAE}" type="parTrans" cxnId="{E76848D2-1EB4-544C-A225-25440DA8F3DD}">
      <dgm:prSet/>
      <dgm:spPr/>
      <dgm:t>
        <a:bodyPr/>
        <a:lstStyle/>
        <a:p>
          <a:endParaRPr lang="en-US" b="1"/>
        </a:p>
      </dgm:t>
    </dgm:pt>
    <dgm:pt modelId="{C6220611-6504-0F49-B322-2D660FB32F35}" type="sibTrans" cxnId="{E76848D2-1EB4-544C-A225-25440DA8F3DD}">
      <dgm:prSet/>
      <dgm:spPr/>
      <dgm:t>
        <a:bodyPr/>
        <a:lstStyle/>
        <a:p>
          <a:endParaRPr lang="en-US" b="1"/>
        </a:p>
      </dgm:t>
    </dgm:pt>
    <dgm:pt modelId="{BA4A47F7-A1B1-1C49-83C8-DEFFBDE978EC}" type="pres">
      <dgm:prSet presAssocID="{7CCA9A46-3FEE-4742-A510-4C74972C6091}" presName="Name0" presStyleCnt="0">
        <dgm:presLayoutVars>
          <dgm:orgChart val="1"/>
          <dgm:chPref val="1"/>
          <dgm:dir/>
          <dgm:animOne val="branch"/>
          <dgm:animLvl val="lvl"/>
          <dgm:resizeHandles/>
        </dgm:presLayoutVars>
      </dgm:prSet>
      <dgm:spPr/>
      <dgm:t>
        <a:bodyPr/>
        <a:lstStyle/>
        <a:p>
          <a:endParaRPr lang="en-US"/>
        </a:p>
      </dgm:t>
    </dgm:pt>
    <dgm:pt modelId="{627558E4-04D9-9040-B144-A36AD7B420D6}" type="pres">
      <dgm:prSet presAssocID="{7AF93A1E-B45D-B941-B350-9747A1F898AF}" presName="hierRoot1" presStyleCnt="0">
        <dgm:presLayoutVars>
          <dgm:hierBranch val="init"/>
        </dgm:presLayoutVars>
      </dgm:prSet>
      <dgm:spPr/>
    </dgm:pt>
    <dgm:pt modelId="{8C825FA0-8A4C-B641-8846-3AF201BEF5BE}" type="pres">
      <dgm:prSet presAssocID="{7AF93A1E-B45D-B941-B350-9747A1F898AF}" presName="rootComposite1" presStyleCnt="0"/>
      <dgm:spPr/>
    </dgm:pt>
    <dgm:pt modelId="{ACC36BDF-8848-CA4D-BD82-89C93751D346}" type="pres">
      <dgm:prSet presAssocID="{7AF93A1E-B45D-B941-B350-9747A1F898AF}" presName="rootText1" presStyleLbl="alignAcc1" presStyleIdx="0" presStyleCnt="0">
        <dgm:presLayoutVars>
          <dgm:chPref val="3"/>
        </dgm:presLayoutVars>
      </dgm:prSet>
      <dgm:spPr/>
      <dgm:t>
        <a:bodyPr/>
        <a:lstStyle/>
        <a:p>
          <a:endParaRPr lang="en-US"/>
        </a:p>
      </dgm:t>
    </dgm:pt>
    <dgm:pt modelId="{B8103920-0B07-904E-AEE6-5CCF63FE3B12}" type="pres">
      <dgm:prSet presAssocID="{7AF93A1E-B45D-B941-B350-9747A1F898AF}" presName="topArc1" presStyleLbl="parChTrans1D1" presStyleIdx="0" presStyleCnt="8"/>
      <dgm:spPr/>
    </dgm:pt>
    <dgm:pt modelId="{964F9E28-F012-194E-9193-93B327C9DA48}" type="pres">
      <dgm:prSet presAssocID="{7AF93A1E-B45D-B941-B350-9747A1F898AF}" presName="bottomArc1" presStyleLbl="parChTrans1D1" presStyleIdx="1" presStyleCnt="8"/>
      <dgm:spPr/>
    </dgm:pt>
    <dgm:pt modelId="{9A19D8C4-CF0C-A040-93BC-6B7127A95FEC}" type="pres">
      <dgm:prSet presAssocID="{7AF93A1E-B45D-B941-B350-9747A1F898AF}" presName="topConnNode1" presStyleLbl="node1" presStyleIdx="0" presStyleCnt="0"/>
      <dgm:spPr/>
      <dgm:t>
        <a:bodyPr/>
        <a:lstStyle/>
        <a:p>
          <a:endParaRPr lang="en-US"/>
        </a:p>
      </dgm:t>
    </dgm:pt>
    <dgm:pt modelId="{F3E6D55A-B241-7748-807E-8795A91A1E40}" type="pres">
      <dgm:prSet presAssocID="{7AF93A1E-B45D-B941-B350-9747A1F898AF}" presName="hierChild2" presStyleCnt="0"/>
      <dgm:spPr/>
    </dgm:pt>
    <dgm:pt modelId="{DA63EC14-6CA9-5B40-B995-194A002788D3}" type="pres">
      <dgm:prSet presAssocID="{9351014C-E4BC-644B-AE81-12707350BDAE}" presName="Name28" presStyleLbl="parChTrans1D2" presStyleIdx="0" presStyleCnt="3"/>
      <dgm:spPr/>
      <dgm:t>
        <a:bodyPr/>
        <a:lstStyle/>
        <a:p>
          <a:endParaRPr lang="en-US"/>
        </a:p>
      </dgm:t>
    </dgm:pt>
    <dgm:pt modelId="{062BE748-2A87-C545-A06C-D74876EDC900}" type="pres">
      <dgm:prSet presAssocID="{333A7C1A-D702-E74D-B520-547B166B6666}" presName="hierRoot2" presStyleCnt="0">
        <dgm:presLayoutVars>
          <dgm:hierBranch val="init"/>
        </dgm:presLayoutVars>
      </dgm:prSet>
      <dgm:spPr/>
    </dgm:pt>
    <dgm:pt modelId="{7602C491-B25F-E04B-A730-F000311213C3}" type="pres">
      <dgm:prSet presAssocID="{333A7C1A-D702-E74D-B520-547B166B6666}" presName="rootComposite2" presStyleCnt="0"/>
      <dgm:spPr/>
    </dgm:pt>
    <dgm:pt modelId="{9DC99AF3-4B53-AE4D-AFB0-D97418EC1A95}" type="pres">
      <dgm:prSet presAssocID="{333A7C1A-D702-E74D-B520-547B166B6666}" presName="rootText2" presStyleLbl="alignAcc1" presStyleIdx="0" presStyleCnt="0">
        <dgm:presLayoutVars>
          <dgm:chPref val="3"/>
        </dgm:presLayoutVars>
      </dgm:prSet>
      <dgm:spPr/>
      <dgm:t>
        <a:bodyPr/>
        <a:lstStyle/>
        <a:p>
          <a:endParaRPr lang="en-US"/>
        </a:p>
      </dgm:t>
    </dgm:pt>
    <dgm:pt modelId="{5E6F0BC9-E463-DD45-B0D5-CE34D821EAEB}" type="pres">
      <dgm:prSet presAssocID="{333A7C1A-D702-E74D-B520-547B166B6666}" presName="topArc2" presStyleLbl="parChTrans1D1" presStyleIdx="2" presStyleCnt="8"/>
      <dgm:spPr/>
    </dgm:pt>
    <dgm:pt modelId="{421B9AFE-4852-8E4F-86C3-B6EDDA21899C}" type="pres">
      <dgm:prSet presAssocID="{333A7C1A-D702-E74D-B520-547B166B6666}" presName="bottomArc2" presStyleLbl="parChTrans1D1" presStyleIdx="3" presStyleCnt="8"/>
      <dgm:spPr/>
    </dgm:pt>
    <dgm:pt modelId="{2A092F45-D0C3-5C45-AA0D-72204CF27F98}" type="pres">
      <dgm:prSet presAssocID="{333A7C1A-D702-E74D-B520-547B166B6666}" presName="topConnNode2" presStyleLbl="node2" presStyleIdx="0" presStyleCnt="0"/>
      <dgm:spPr/>
      <dgm:t>
        <a:bodyPr/>
        <a:lstStyle/>
        <a:p>
          <a:endParaRPr lang="en-US"/>
        </a:p>
      </dgm:t>
    </dgm:pt>
    <dgm:pt modelId="{B0CB26ED-EA89-BE46-939B-92AD1FC9B6E7}" type="pres">
      <dgm:prSet presAssocID="{333A7C1A-D702-E74D-B520-547B166B6666}" presName="hierChild4" presStyleCnt="0"/>
      <dgm:spPr/>
    </dgm:pt>
    <dgm:pt modelId="{7F805493-33A4-844D-901A-3C531106B63C}" type="pres">
      <dgm:prSet presAssocID="{333A7C1A-D702-E74D-B520-547B166B6666}" presName="hierChild5" presStyleCnt="0"/>
      <dgm:spPr/>
    </dgm:pt>
    <dgm:pt modelId="{A7247A23-3411-9B4C-A883-404E1E439DA3}" type="pres">
      <dgm:prSet presAssocID="{C5763FF1-21D1-C347-BA99-8E2875F0C92C}" presName="Name28" presStyleLbl="parChTrans1D2" presStyleIdx="1" presStyleCnt="3"/>
      <dgm:spPr/>
      <dgm:t>
        <a:bodyPr/>
        <a:lstStyle/>
        <a:p>
          <a:endParaRPr lang="en-US"/>
        </a:p>
      </dgm:t>
    </dgm:pt>
    <dgm:pt modelId="{C79E85B4-552B-5841-9EAD-96E337005FCB}" type="pres">
      <dgm:prSet presAssocID="{C00FFE80-D6ED-3A47-A6BC-DB3B65A25DD2}" presName="hierRoot2" presStyleCnt="0">
        <dgm:presLayoutVars>
          <dgm:hierBranch val="init"/>
        </dgm:presLayoutVars>
      </dgm:prSet>
      <dgm:spPr/>
    </dgm:pt>
    <dgm:pt modelId="{8D24D6D3-56B4-8C43-B795-BB59E8D2FFBD}" type="pres">
      <dgm:prSet presAssocID="{C00FFE80-D6ED-3A47-A6BC-DB3B65A25DD2}" presName="rootComposite2" presStyleCnt="0"/>
      <dgm:spPr/>
    </dgm:pt>
    <dgm:pt modelId="{9FF945A2-D1B5-EC41-9063-BE23FE11E06B}" type="pres">
      <dgm:prSet presAssocID="{C00FFE80-D6ED-3A47-A6BC-DB3B65A25DD2}" presName="rootText2" presStyleLbl="alignAcc1" presStyleIdx="0" presStyleCnt="0">
        <dgm:presLayoutVars>
          <dgm:chPref val="3"/>
        </dgm:presLayoutVars>
      </dgm:prSet>
      <dgm:spPr/>
      <dgm:t>
        <a:bodyPr/>
        <a:lstStyle/>
        <a:p>
          <a:endParaRPr lang="en-US"/>
        </a:p>
      </dgm:t>
    </dgm:pt>
    <dgm:pt modelId="{EB6DBAA9-CE61-0849-A19C-D86D30576118}" type="pres">
      <dgm:prSet presAssocID="{C00FFE80-D6ED-3A47-A6BC-DB3B65A25DD2}" presName="topArc2" presStyleLbl="parChTrans1D1" presStyleIdx="4" presStyleCnt="8"/>
      <dgm:spPr/>
    </dgm:pt>
    <dgm:pt modelId="{7814F1DA-8588-764B-AAA4-5FD03EDCFBA5}" type="pres">
      <dgm:prSet presAssocID="{C00FFE80-D6ED-3A47-A6BC-DB3B65A25DD2}" presName="bottomArc2" presStyleLbl="parChTrans1D1" presStyleIdx="5" presStyleCnt="8"/>
      <dgm:spPr/>
    </dgm:pt>
    <dgm:pt modelId="{A8850DA6-7459-5C48-978C-C0F471F3F71A}" type="pres">
      <dgm:prSet presAssocID="{C00FFE80-D6ED-3A47-A6BC-DB3B65A25DD2}" presName="topConnNode2" presStyleLbl="node2" presStyleIdx="0" presStyleCnt="0"/>
      <dgm:spPr/>
      <dgm:t>
        <a:bodyPr/>
        <a:lstStyle/>
        <a:p>
          <a:endParaRPr lang="en-US"/>
        </a:p>
      </dgm:t>
    </dgm:pt>
    <dgm:pt modelId="{1F8503F3-819B-AF4B-97B8-49668E8BC9C8}" type="pres">
      <dgm:prSet presAssocID="{C00FFE80-D6ED-3A47-A6BC-DB3B65A25DD2}" presName="hierChild4" presStyleCnt="0"/>
      <dgm:spPr/>
    </dgm:pt>
    <dgm:pt modelId="{EA5EBC85-7FC6-2F4A-90BB-0C385553D7BF}" type="pres">
      <dgm:prSet presAssocID="{C00FFE80-D6ED-3A47-A6BC-DB3B65A25DD2}" presName="hierChild5" presStyleCnt="0"/>
      <dgm:spPr/>
    </dgm:pt>
    <dgm:pt modelId="{7D349ADB-10B8-E54D-B1B9-5447A15CD2F8}" type="pres">
      <dgm:prSet presAssocID="{B032D424-CFB8-8449-B7DF-273BA15F05C5}" presName="Name28" presStyleLbl="parChTrans1D2" presStyleIdx="2" presStyleCnt="3"/>
      <dgm:spPr/>
      <dgm:t>
        <a:bodyPr/>
        <a:lstStyle/>
        <a:p>
          <a:endParaRPr lang="en-US"/>
        </a:p>
      </dgm:t>
    </dgm:pt>
    <dgm:pt modelId="{B7F3173D-ED2C-C447-8E34-B9D9082F716B}" type="pres">
      <dgm:prSet presAssocID="{E9746202-9AB4-9942-BCB3-59838C5EBD76}" presName="hierRoot2" presStyleCnt="0">
        <dgm:presLayoutVars>
          <dgm:hierBranch val="init"/>
        </dgm:presLayoutVars>
      </dgm:prSet>
      <dgm:spPr/>
    </dgm:pt>
    <dgm:pt modelId="{123B0244-C02E-614C-9792-22B300CB06CE}" type="pres">
      <dgm:prSet presAssocID="{E9746202-9AB4-9942-BCB3-59838C5EBD76}" presName="rootComposite2" presStyleCnt="0"/>
      <dgm:spPr/>
    </dgm:pt>
    <dgm:pt modelId="{D4F33922-0EC9-6B4A-A2D1-B757870D3D78}" type="pres">
      <dgm:prSet presAssocID="{E9746202-9AB4-9942-BCB3-59838C5EBD76}" presName="rootText2" presStyleLbl="alignAcc1" presStyleIdx="0" presStyleCnt="0">
        <dgm:presLayoutVars>
          <dgm:chPref val="3"/>
        </dgm:presLayoutVars>
      </dgm:prSet>
      <dgm:spPr/>
      <dgm:t>
        <a:bodyPr/>
        <a:lstStyle/>
        <a:p>
          <a:endParaRPr lang="en-US"/>
        </a:p>
      </dgm:t>
    </dgm:pt>
    <dgm:pt modelId="{63DE125B-AFD4-CC45-B843-D17F00F652DA}" type="pres">
      <dgm:prSet presAssocID="{E9746202-9AB4-9942-BCB3-59838C5EBD76}" presName="topArc2" presStyleLbl="parChTrans1D1" presStyleIdx="6" presStyleCnt="8"/>
      <dgm:spPr/>
    </dgm:pt>
    <dgm:pt modelId="{5FB0FF8B-2A1D-A54A-9087-484743DF68E2}" type="pres">
      <dgm:prSet presAssocID="{E9746202-9AB4-9942-BCB3-59838C5EBD76}" presName="bottomArc2" presStyleLbl="parChTrans1D1" presStyleIdx="7" presStyleCnt="8"/>
      <dgm:spPr/>
    </dgm:pt>
    <dgm:pt modelId="{99A10CE9-77BE-164C-96D0-2940FEC1B8CC}" type="pres">
      <dgm:prSet presAssocID="{E9746202-9AB4-9942-BCB3-59838C5EBD76}" presName="topConnNode2" presStyleLbl="node2" presStyleIdx="0" presStyleCnt="0"/>
      <dgm:spPr/>
      <dgm:t>
        <a:bodyPr/>
        <a:lstStyle/>
        <a:p>
          <a:endParaRPr lang="en-US"/>
        </a:p>
      </dgm:t>
    </dgm:pt>
    <dgm:pt modelId="{A79CD2C8-1FDD-874C-88AE-EC1B7CB334CE}" type="pres">
      <dgm:prSet presAssocID="{E9746202-9AB4-9942-BCB3-59838C5EBD76}" presName="hierChild4" presStyleCnt="0"/>
      <dgm:spPr/>
    </dgm:pt>
    <dgm:pt modelId="{E6D903BF-E3D0-5C47-8207-C0FEE3621451}" type="pres">
      <dgm:prSet presAssocID="{E9746202-9AB4-9942-BCB3-59838C5EBD76}" presName="hierChild5" presStyleCnt="0"/>
      <dgm:spPr/>
    </dgm:pt>
    <dgm:pt modelId="{1AD63A74-960D-824E-BEB8-20D08268BC8A}" type="pres">
      <dgm:prSet presAssocID="{7AF93A1E-B45D-B941-B350-9747A1F898AF}" presName="hierChild3" presStyleCnt="0"/>
      <dgm:spPr/>
    </dgm:pt>
  </dgm:ptLst>
  <dgm:cxnLst>
    <dgm:cxn modelId="{67D9C372-F59C-C343-9CCF-AC7C3D5D95A8}" type="presOf" srcId="{C00FFE80-D6ED-3A47-A6BC-DB3B65A25DD2}" destId="{9FF945A2-D1B5-EC41-9063-BE23FE11E06B}" srcOrd="0" destOrd="0" presId="urn:microsoft.com/office/officeart/2008/layout/HalfCircleOrganizationChart"/>
    <dgm:cxn modelId="{54839E9C-E110-4642-A2DC-70270C31ED18}" type="presOf" srcId="{B032D424-CFB8-8449-B7DF-273BA15F05C5}" destId="{7D349ADB-10B8-E54D-B1B9-5447A15CD2F8}" srcOrd="0" destOrd="0" presId="urn:microsoft.com/office/officeart/2008/layout/HalfCircleOrganizationChart"/>
    <dgm:cxn modelId="{01471D7E-DC95-B94D-BEA0-79C994DDE0A3}" type="presOf" srcId="{9351014C-E4BC-644B-AE81-12707350BDAE}" destId="{DA63EC14-6CA9-5B40-B995-194A002788D3}" srcOrd="0" destOrd="0" presId="urn:microsoft.com/office/officeart/2008/layout/HalfCircleOrganizationChart"/>
    <dgm:cxn modelId="{D1467E9E-2068-1347-8C4C-C20D761B28F5}" srcId="{7AF93A1E-B45D-B941-B350-9747A1F898AF}" destId="{C00FFE80-D6ED-3A47-A6BC-DB3B65A25DD2}" srcOrd="1" destOrd="0" parTransId="{C5763FF1-21D1-C347-BA99-8E2875F0C92C}" sibTransId="{B4ECD931-B240-D946-A23C-142954AC9820}"/>
    <dgm:cxn modelId="{F4DC7E16-075F-DF4D-AB44-32D0CCAC1138}" type="presOf" srcId="{E9746202-9AB4-9942-BCB3-59838C5EBD76}" destId="{99A10CE9-77BE-164C-96D0-2940FEC1B8CC}" srcOrd="1" destOrd="0" presId="urn:microsoft.com/office/officeart/2008/layout/HalfCircleOrganizationChart"/>
    <dgm:cxn modelId="{DAD964B1-463C-D344-B46D-CB2909484141}" type="presOf" srcId="{7AF93A1E-B45D-B941-B350-9747A1F898AF}" destId="{ACC36BDF-8848-CA4D-BD82-89C93751D346}" srcOrd="0" destOrd="0" presId="urn:microsoft.com/office/officeart/2008/layout/HalfCircleOrganizationChart"/>
    <dgm:cxn modelId="{F6CAE556-CADE-2D43-BCE1-A1FCDCD0056B}" type="presOf" srcId="{7CCA9A46-3FEE-4742-A510-4C74972C6091}" destId="{BA4A47F7-A1B1-1C49-83C8-DEFFBDE978EC}" srcOrd="0" destOrd="0" presId="urn:microsoft.com/office/officeart/2008/layout/HalfCircleOrganizationChart"/>
    <dgm:cxn modelId="{F519A5EF-B9B9-6845-9215-BCAF924E1423}" srcId="{7CCA9A46-3FEE-4742-A510-4C74972C6091}" destId="{7AF93A1E-B45D-B941-B350-9747A1F898AF}" srcOrd="0" destOrd="0" parTransId="{C194328C-7E62-304B-AFAC-1C3F252198F3}" sibTransId="{8BC6F809-8335-5346-A2F8-51D5E367F0CF}"/>
    <dgm:cxn modelId="{E76848D2-1EB4-544C-A225-25440DA8F3DD}" srcId="{7AF93A1E-B45D-B941-B350-9747A1F898AF}" destId="{333A7C1A-D702-E74D-B520-547B166B6666}" srcOrd="0" destOrd="0" parTransId="{9351014C-E4BC-644B-AE81-12707350BDAE}" sibTransId="{C6220611-6504-0F49-B322-2D660FB32F35}"/>
    <dgm:cxn modelId="{996C871B-B762-5F41-A67E-08590C8E4D23}" srcId="{7AF93A1E-B45D-B941-B350-9747A1F898AF}" destId="{E9746202-9AB4-9942-BCB3-59838C5EBD76}" srcOrd="2" destOrd="0" parTransId="{B032D424-CFB8-8449-B7DF-273BA15F05C5}" sibTransId="{5E987523-677B-BC45-A4C3-68478C1D5294}"/>
    <dgm:cxn modelId="{DC6E2A42-953C-8342-A1A6-02FC182719A3}" type="presOf" srcId="{E9746202-9AB4-9942-BCB3-59838C5EBD76}" destId="{D4F33922-0EC9-6B4A-A2D1-B757870D3D78}" srcOrd="0" destOrd="0" presId="urn:microsoft.com/office/officeart/2008/layout/HalfCircleOrganizationChart"/>
    <dgm:cxn modelId="{05EBB249-C777-704A-BEC5-0B76B625CA36}" type="presOf" srcId="{333A7C1A-D702-E74D-B520-547B166B6666}" destId="{9DC99AF3-4B53-AE4D-AFB0-D97418EC1A95}" srcOrd="0" destOrd="0" presId="urn:microsoft.com/office/officeart/2008/layout/HalfCircleOrganizationChart"/>
    <dgm:cxn modelId="{0C5D36F2-5ADD-724A-AB47-D8DE561740D0}" type="presOf" srcId="{C5763FF1-21D1-C347-BA99-8E2875F0C92C}" destId="{A7247A23-3411-9B4C-A883-404E1E439DA3}" srcOrd="0" destOrd="0" presId="urn:microsoft.com/office/officeart/2008/layout/HalfCircleOrganizationChart"/>
    <dgm:cxn modelId="{42681A3A-8020-674A-A249-E04E8E738399}" type="presOf" srcId="{7AF93A1E-B45D-B941-B350-9747A1F898AF}" destId="{9A19D8C4-CF0C-A040-93BC-6B7127A95FEC}" srcOrd="1" destOrd="0" presId="urn:microsoft.com/office/officeart/2008/layout/HalfCircleOrganizationChart"/>
    <dgm:cxn modelId="{94B9507B-6C5D-2E4B-A1F3-8B6A7037AF59}" type="presOf" srcId="{333A7C1A-D702-E74D-B520-547B166B6666}" destId="{2A092F45-D0C3-5C45-AA0D-72204CF27F98}" srcOrd="1" destOrd="0" presId="urn:microsoft.com/office/officeart/2008/layout/HalfCircleOrganizationChart"/>
    <dgm:cxn modelId="{2C56681C-45B3-3E48-83E2-EA30CC6E6093}" type="presOf" srcId="{C00FFE80-D6ED-3A47-A6BC-DB3B65A25DD2}" destId="{A8850DA6-7459-5C48-978C-C0F471F3F71A}" srcOrd="1" destOrd="0" presId="urn:microsoft.com/office/officeart/2008/layout/HalfCircleOrganizationChart"/>
    <dgm:cxn modelId="{C399BD03-32BC-A240-9E0D-B21539CBF76D}" type="presParOf" srcId="{BA4A47F7-A1B1-1C49-83C8-DEFFBDE978EC}" destId="{627558E4-04D9-9040-B144-A36AD7B420D6}" srcOrd="0" destOrd="0" presId="urn:microsoft.com/office/officeart/2008/layout/HalfCircleOrganizationChart"/>
    <dgm:cxn modelId="{59BA0FE6-5796-FD41-B228-FC81E7BF5108}" type="presParOf" srcId="{627558E4-04D9-9040-B144-A36AD7B420D6}" destId="{8C825FA0-8A4C-B641-8846-3AF201BEF5BE}" srcOrd="0" destOrd="0" presId="urn:microsoft.com/office/officeart/2008/layout/HalfCircleOrganizationChart"/>
    <dgm:cxn modelId="{CAC44820-FC2A-2745-A1F2-04B7F6B6CA45}" type="presParOf" srcId="{8C825FA0-8A4C-B641-8846-3AF201BEF5BE}" destId="{ACC36BDF-8848-CA4D-BD82-89C93751D346}" srcOrd="0" destOrd="0" presId="urn:microsoft.com/office/officeart/2008/layout/HalfCircleOrganizationChart"/>
    <dgm:cxn modelId="{F0E60C75-4276-524A-A321-4137850499CC}" type="presParOf" srcId="{8C825FA0-8A4C-B641-8846-3AF201BEF5BE}" destId="{B8103920-0B07-904E-AEE6-5CCF63FE3B12}" srcOrd="1" destOrd="0" presId="urn:microsoft.com/office/officeart/2008/layout/HalfCircleOrganizationChart"/>
    <dgm:cxn modelId="{FDA976F0-2740-4740-AA1C-AD660D9E1286}" type="presParOf" srcId="{8C825FA0-8A4C-B641-8846-3AF201BEF5BE}" destId="{964F9E28-F012-194E-9193-93B327C9DA48}" srcOrd="2" destOrd="0" presId="urn:microsoft.com/office/officeart/2008/layout/HalfCircleOrganizationChart"/>
    <dgm:cxn modelId="{A3314679-FEEC-834F-890F-191D2AE9926F}" type="presParOf" srcId="{8C825FA0-8A4C-B641-8846-3AF201BEF5BE}" destId="{9A19D8C4-CF0C-A040-93BC-6B7127A95FEC}" srcOrd="3" destOrd="0" presId="urn:microsoft.com/office/officeart/2008/layout/HalfCircleOrganizationChart"/>
    <dgm:cxn modelId="{9D525F02-26EC-A24D-89FB-7951496E6C50}" type="presParOf" srcId="{627558E4-04D9-9040-B144-A36AD7B420D6}" destId="{F3E6D55A-B241-7748-807E-8795A91A1E40}" srcOrd="1" destOrd="0" presId="urn:microsoft.com/office/officeart/2008/layout/HalfCircleOrganizationChart"/>
    <dgm:cxn modelId="{23D011E3-0F07-344B-AA98-BBE3357FF7C4}" type="presParOf" srcId="{F3E6D55A-B241-7748-807E-8795A91A1E40}" destId="{DA63EC14-6CA9-5B40-B995-194A002788D3}" srcOrd="0" destOrd="0" presId="urn:microsoft.com/office/officeart/2008/layout/HalfCircleOrganizationChart"/>
    <dgm:cxn modelId="{13A190FE-A838-D94A-8CE0-D0A4BD320690}" type="presParOf" srcId="{F3E6D55A-B241-7748-807E-8795A91A1E40}" destId="{062BE748-2A87-C545-A06C-D74876EDC900}" srcOrd="1" destOrd="0" presId="urn:microsoft.com/office/officeart/2008/layout/HalfCircleOrganizationChart"/>
    <dgm:cxn modelId="{4B7EF8BA-BF6D-484A-9386-C38380165FDC}" type="presParOf" srcId="{062BE748-2A87-C545-A06C-D74876EDC900}" destId="{7602C491-B25F-E04B-A730-F000311213C3}" srcOrd="0" destOrd="0" presId="urn:microsoft.com/office/officeart/2008/layout/HalfCircleOrganizationChart"/>
    <dgm:cxn modelId="{0AE57782-C380-7D45-A860-1D35D17E22FF}" type="presParOf" srcId="{7602C491-B25F-E04B-A730-F000311213C3}" destId="{9DC99AF3-4B53-AE4D-AFB0-D97418EC1A95}" srcOrd="0" destOrd="0" presId="urn:microsoft.com/office/officeart/2008/layout/HalfCircleOrganizationChart"/>
    <dgm:cxn modelId="{7BDE535F-4D02-E643-88C6-161CDDB5F876}" type="presParOf" srcId="{7602C491-B25F-E04B-A730-F000311213C3}" destId="{5E6F0BC9-E463-DD45-B0D5-CE34D821EAEB}" srcOrd="1" destOrd="0" presId="urn:microsoft.com/office/officeart/2008/layout/HalfCircleOrganizationChart"/>
    <dgm:cxn modelId="{EF130543-4D3D-4243-94C4-674F4B3AD59A}" type="presParOf" srcId="{7602C491-B25F-E04B-A730-F000311213C3}" destId="{421B9AFE-4852-8E4F-86C3-B6EDDA21899C}" srcOrd="2" destOrd="0" presId="urn:microsoft.com/office/officeart/2008/layout/HalfCircleOrganizationChart"/>
    <dgm:cxn modelId="{92688F11-C013-C54C-AAEB-600413E13827}" type="presParOf" srcId="{7602C491-B25F-E04B-A730-F000311213C3}" destId="{2A092F45-D0C3-5C45-AA0D-72204CF27F98}" srcOrd="3" destOrd="0" presId="urn:microsoft.com/office/officeart/2008/layout/HalfCircleOrganizationChart"/>
    <dgm:cxn modelId="{3935D602-158E-CF42-8CA6-7C2258585325}" type="presParOf" srcId="{062BE748-2A87-C545-A06C-D74876EDC900}" destId="{B0CB26ED-EA89-BE46-939B-92AD1FC9B6E7}" srcOrd="1" destOrd="0" presId="urn:microsoft.com/office/officeart/2008/layout/HalfCircleOrganizationChart"/>
    <dgm:cxn modelId="{91706870-B500-B541-B6E8-C65478809B49}" type="presParOf" srcId="{062BE748-2A87-C545-A06C-D74876EDC900}" destId="{7F805493-33A4-844D-901A-3C531106B63C}" srcOrd="2" destOrd="0" presId="urn:microsoft.com/office/officeart/2008/layout/HalfCircleOrganizationChart"/>
    <dgm:cxn modelId="{C98E816E-43DD-C843-A029-C90BA711DB49}" type="presParOf" srcId="{F3E6D55A-B241-7748-807E-8795A91A1E40}" destId="{A7247A23-3411-9B4C-A883-404E1E439DA3}" srcOrd="2" destOrd="0" presId="urn:microsoft.com/office/officeart/2008/layout/HalfCircleOrganizationChart"/>
    <dgm:cxn modelId="{8D212B1A-6B52-DE47-9D9A-2597D1928D31}" type="presParOf" srcId="{F3E6D55A-B241-7748-807E-8795A91A1E40}" destId="{C79E85B4-552B-5841-9EAD-96E337005FCB}" srcOrd="3" destOrd="0" presId="urn:microsoft.com/office/officeart/2008/layout/HalfCircleOrganizationChart"/>
    <dgm:cxn modelId="{3A5D518A-E10C-1845-A2E8-BED7D88AB88D}" type="presParOf" srcId="{C79E85B4-552B-5841-9EAD-96E337005FCB}" destId="{8D24D6D3-56B4-8C43-B795-BB59E8D2FFBD}" srcOrd="0" destOrd="0" presId="urn:microsoft.com/office/officeart/2008/layout/HalfCircleOrganizationChart"/>
    <dgm:cxn modelId="{C87D0576-23F9-014A-9580-48734C619F1D}" type="presParOf" srcId="{8D24D6D3-56B4-8C43-B795-BB59E8D2FFBD}" destId="{9FF945A2-D1B5-EC41-9063-BE23FE11E06B}" srcOrd="0" destOrd="0" presId="urn:microsoft.com/office/officeart/2008/layout/HalfCircleOrganizationChart"/>
    <dgm:cxn modelId="{AE402BEB-B5BE-1B4D-BE70-A21E3F18C2BE}" type="presParOf" srcId="{8D24D6D3-56B4-8C43-B795-BB59E8D2FFBD}" destId="{EB6DBAA9-CE61-0849-A19C-D86D30576118}" srcOrd="1" destOrd="0" presId="urn:microsoft.com/office/officeart/2008/layout/HalfCircleOrganizationChart"/>
    <dgm:cxn modelId="{E86119BE-F3D5-B343-A55B-7CFF4C131E3F}" type="presParOf" srcId="{8D24D6D3-56B4-8C43-B795-BB59E8D2FFBD}" destId="{7814F1DA-8588-764B-AAA4-5FD03EDCFBA5}" srcOrd="2" destOrd="0" presId="urn:microsoft.com/office/officeart/2008/layout/HalfCircleOrganizationChart"/>
    <dgm:cxn modelId="{7601F4FF-1A37-AD44-8EC5-D6538283271F}" type="presParOf" srcId="{8D24D6D3-56B4-8C43-B795-BB59E8D2FFBD}" destId="{A8850DA6-7459-5C48-978C-C0F471F3F71A}" srcOrd="3" destOrd="0" presId="urn:microsoft.com/office/officeart/2008/layout/HalfCircleOrganizationChart"/>
    <dgm:cxn modelId="{D2B7672A-FCCE-D04F-AEC2-19F782BDAD64}" type="presParOf" srcId="{C79E85B4-552B-5841-9EAD-96E337005FCB}" destId="{1F8503F3-819B-AF4B-97B8-49668E8BC9C8}" srcOrd="1" destOrd="0" presId="urn:microsoft.com/office/officeart/2008/layout/HalfCircleOrganizationChart"/>
    <dgm:cxn modelId="{D74848BF-EF1E-2B49-B2E7-D52F2CFFF823}" type="presParOf" srcId="{C79E85B4-552B-5841-9EAD-96E337005FCB}" destId="{EA5EBC85-7FC6-2F4A-90BB-0C385553D7BF}" srcOrd="2" destOrd="0" presId="urn:microsoft.com/office/officeart/2008/layout/HalfCircleOrganizationChart"/>
    <dgm:cxn modelId="{57E931F4-61FD-7B49-B323-AD123C56C234}" type="presParOf" srcId="{F3E6D55A-B241-7748-807E-8795A91A1E40}" destId="{7D349ADB-10B8-E54D-B1B9-5447A15CD2F8}" srcOrd="4" destOrd="0" presId="urn:microsoft.com/office/officeart/2008/layout/HalfCircleOrganizationChart"/>
    <dgm:cxn modelId="{A2353151-8B44-1D4E-8CCD-07C7D5D80109}" type="presParOf" srcId="{F3E6D55A-B241-7748-807E-8795A91A1E40}" destId="{B7F3173D-ED2C-C447-8E34-B9D9082F716B}" srcOrd="5" destOrd="0" presId="urn:microsoft.com/office/officeart/2008/layout/HalfCircleOrganizationChart"/>
    <dgm:cxn modelId="{8673D5B0-83AE-EA48-8C61-B37F4640606F}" type="presParOf" srcId="{B7F3173D-ED2C-C447-8E34-B9D9082F716B}" destId="{123B0244-C02E-614C-9792-22B300CB06CE}" srcOrd="0" destOrd="0" presId="urn:microsoft.com/office/officeart/2008/layout/HalfCircleOrganizationChart"/>
    <dgm:cxn modelId="{CEEFC31A-DDF0-C144-8F27-3F97D3E25ACF}" type="presParOf" srcId="{123B0244-C02E-614C-9792-22B300CB06CE}" destId="{D4F33922-0EC9-6B4A-A2D1-B757870D3D78}" srcOrd="0" destOrd="0" presId="urn:microsoft.com/office/officeart/2008/layout/HalfCircleOrganizationChart"/>
    <dgm:cxn modelId="{1E926DA6-BE8A-2940-A0A2-46DC3806B864}" type="presParOf" srcId="{123B0244-C02E-614C-9792-22B300CB06CE}" destId="{63DE125B-AFD4-CC45-B843-D17F00F652DA}" srcOrd="1" destOrd="0" presId="urn:microsoft.com/office/officeart/2008/layout/HalfCircleOrganizationChart"/>
    <dgm:cxn modelId="{F9A68FAD-DE7B-0947-9EC0-BF064CEEED97}" type="presParOf" srcId="{123B0244-C02E-614C-9792-22B300CB06CE}" destId="{5FB0FF8B-2A1D-A54A-9087-484743DF68E2}" srcOrd="2" destOrd="0" presId="urn:microsoft.com/office/officeart/2008/layout/HalfCircleOrganizationChart"/>
    <dgm:cxn modelId="{C7D326EB-42D3-184C-A981-F3441A70749A}" type="presParOf" srcId="{123B0244-C02E-614C-9792-22B300CB06CE}" destId="{99A10CE9-77BE-164C-96D0-2940FEC1B8CC}" srcOrd="3" destOrd="0" presId="urn:microsoft.com/office/officeart/2008/layout/HalfCircleOrganizationChart"/>
    <dgm:cxn modelId="{0ABF0D8F-8FD8-674B-AA8B-3ABEFEB92C12}" type="presParOf" srcId="{B7F3173D-ED2C-C447-8E34-B9D9082F716B}" destId="{A79CD2C8-1FDD-874C-88AE-EC1B7CB334CE}" srcOrd="1" destOrd="0" presId="urn:microsoft.com/office/officeart/2008/layout/HalfCircleOrganizationChart"/>
    <dgm:cxn modelId="{20C21F38-8753-5344-BC88-99157487F97E}" type="presParOf" srcId="{B7F3173D-ED2C-C447-8E34-B9D9082F716B}" destId="{E6D903BF-E3D0-5C47-8207-C0FEE3621451}" srcOrd="2" destOrd="0" presId="urn:microsoft.com/office/officeart/2008/layout/HalfCircleOrganizationChart"/>
    <dgm:cxn modelId="{C952DD88-8FAA-6E43-9F87-DD9DB224CF99}" type="presParOf" srcId="{627558E4-04D9-9040-B144-A36AD7B420D6}" destId="{1AD63A74-960D-824E-BEB8-20D08268BC8A}" srcOrd="2" destOrd="0" presId="urn:microsoft.com/office/officeart/2008/layout/HalfCircle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EBB7B0B-84A5-6549-9927-58EE8F6AEDFA}" type="doc">
      <dgm:prSet loTypeId="urn:microsoft.com/office/officeart/2005/8/layout/chevron2" loCatId="" qsTypeId="urn:microsoft.com/office/officeart/2005/8/quickstyle/simple4" qsCatId="simple" csTypeId="urn:microsoft.com/office/officeart/2005/8/colors/colorful1" csCatId="colorful" phldr="1"/>
      <dgm:spPr/>
      <dgm:t>
        <a:bodyPr/>
        <a:lstStyle/>
        <a:p>
          <a:endParaRPr lang="en-US"/>
        </a:p>
      </dgm:t>
    </dgm:pt>
    <dgm:pt modelId="{CD816D40-019A-354D-B2DD-1070116C7132}">
      <dgm:prSet phldrT="[Text]" custT="1"/>
      <dgm:spPr/>
      <dgm:t>
        <a:bodyPr/>
        <a:lstStyle/>
        <a:p>
          <a:r>
            <a:rPr lang="en-US" sz="1500" b="1" dirty="0"/>
            <a:t>Impact of Fires on Atmospheric Aerosols</a:t>
          </a:r>
        </a:p>
      </dgm:t>
    </dgm:pt>
    <dgm:pt modelId="{5D09FD51-548B-B145-BD70-2FCEBA34C40C}">
      <dgm:prSet phldrT="[Text]"/>
      <dgm:spPr/>
      <dgm:t>
        <a:bodyPr/>
        <a:lstStyle/>
        <a:p>
          <a:r>
            <a:rPr lang="en-US" b="1" dirty="0"/>
            <a:t>Task#4</a:t>
          </a:r>
        </a:p>
      </dgm:t>
    </dgm:pt>
    <dgm:pt modelId="{9901110F-3A9F-1240-8D7D-753FC0A48CB1}" type="sibTrans" cxnId="{39B88073-8BF0-DC4A-BFD8-286D758B3FF0}">
      <dgm:prSet/>
      <dgm:spPr/>
      <dgm:t>
        <a:bodyPr/>
        <a:lstStyle/>
        <a:p>
          <a:endParaRPr lang="en-US" b="1"/>
        </a:p>
      </dgm:t>
    </dgm:pt>
    <dgm:pt modelId="{61BB42A5-58D5-BA45-8F2A-9C8201999954}" type="parTrans" cxnId="{39B88073-8BF0-DC4A-BFD8-286D758B3FF0}">
      <dgm:prSet/>
      <dgm:spPr/>
      <dgm:t>
        <a:bodyPr/>
        <a:lstStyle/>
        <a:p>
          <a:endParaRPr lang="en-US" b="1"/>
        </a:p>
      </dgm:t>
    </dgm:pt>
    <dgm:pt modelId="{5A8C005A-3C23-AE45-9EC3-53BD0290CECE}" type="sibTrans" cxnId="{FFE89B38-EB30-834F-93CD-8FBBC4F476EF}">
      <dgm:prSet/>
      <dgm:spPr/>
      <dgm:t>
        <a:bodyPr/>
        <a:lstStyle/>
        <a:p>
          <a:endParaRPr lang="en-US" b="1"/>
        </a:p>
      </dgm:t>
    </dgm:pt>
    <dgm:pt modelId="{DD706B8D-7E78-254E-8B64-7E2B69A3CD93}" type="parTrans" cxnId="{FFE89B38-EB30-834F-93CD-8FBBC4F476EF}">
      <dgm:prSet/>
      <dgm:spPr/>
      <dgm:t>
        <a:bodyPr/>
        <a:lstStyle/>
        <a:p>
          <a:endParaRPr lang="en-US" b="1"/>
        </a:p>
      </dgm:t>
    </dgm:pt>
    <dgm:pt modelId="{69357085-0D37-214F-8C83-7F4CD711AEBB}">
      <dgm:prSet phldrT="[Text]" custT="1"/>
      <dgm:spPr/>
      <dgm:t>
        <a:bodyPr/>
        <a:lstStyle/>
        <a:p>
          <a:r>
            <a:rPr lang="en-US" sz="1500" b="1" dirty="0"/>
            <a:t>Spatial and Temporal Fire Burning Trends</a:t>
          </a:r>
        </a:p>
      </dgm:t>
    </dgm:pt>
    <dgm:pt modelId="{28435639-CAB2-E44C-B6F6-97351898E064}">
      <dgm:prSet phldrT="[Text]"/>
      <dgm:spPr/>
      <dgm:t>
        <a:bodyPr/>
        <a:lstStyle/>
        <a:p>
          <a:r>
            <a:rPr lang="en-US" b="1" dirty="0"/>
            <a:t>Task#3</a:t>
          </a:r>
        </a:p>
      </dgm:t>
    </dgm:pt>
    <dgm:pt modelId="{29D347A7-7A24-9B41-8EB3-AB42CAF18338}" type="sibTrans" cxnId="{5EE5578D-8165-7247-853D-CE913CF47BA1}">
      <dgm:prSet/>
      <dgm:spPr/>
      <dgm:t>
        <a:bodyPr/>
        <a:lstStyle/>
        <a:p>
          <a:endParaRPr lang="en-US" b="1"/>
        </a:p>
      </dgm:t>
    </dgm:pt>
    <dgm:pt modelId="{227EC75C-E2C1-A847-8996-E605020CC62E}" type="parTrans" cxnId="{5EE5578D-8165-7247-853D-CE913CF47BA1}">
      <dgm:prSet/>
      <dgm:spPr/>
      <dgm:t>
        <a:bodyPr/>
        <a:lstStyle/>
        <a:p>
          <a:endParaRPr lang="en-US" b="1"/>
        </a:p>
      </dgm:t>
    </dgm:pt>
    <dgm:pt modelId="{A1206D02-2B94-5E49-8D63-C3BB8E7EC5EC}" type="sibTrans" cxnId="{166FE840-9177-6340-9B72-55331C6FC7D9}">
      <dgm:prSet/>
      <dgm:spPr/>
      <dgm:t>
        <a:bodyPr/>
        <a:lstStyle/>
        <a:p>
          <a:endParaRPr lang="en-US" b="1"/>
        </a:p>
      </dgm:t>
    </dgm:pt>
    <dgm:pt modelId="{73ABED40-B3F6-8E4B-A116-5815BE6C3EFD}" type="parTrans" cxnId="{166FE840-9177-6340-9B72-55331C6FC7D9}">
      <dgm:prSet/>
      <dgm:spPr/>
      <dgm:t>
        <a:bodyPr/>
        <a:lstStyle/>
        <a:p>
          <a:endParaRPr lang="en-US" b="1"/>
        </a:p>
      </dgm:t>
    </dgm:pt>
    <dgm:pt modelId="{2EED977A-67A4-C540-A6EF-468B6A6D0B5A}">
      <dgm:prSet phldrT="[Text]" custT="1"/>
      <dgm:spPr/>
      <dgm:t>
        <a:bodyPr/>
        <a:lstStyle/>
        <a:p>
          <a:r>
            <a:rPr lang="en-US" sz="1500" b="1" dirty="0"/>
            <a:t>Satellite Product Evaluation</a:t>
          </a:r>
        </a:p>
      </dgm:t>
    </dgm:pt>
    <dgm:pt modelId="{782EBC6B-2CED-E24A-8E21-AF3D7080DA72}">
      <dgm:prSet phldrT="[Text]"/>
      <dgm:spPr/>
      <dgm:t>
        <a:bodyPr/>
        <a:lstStyle/>
        <a:p>
          <a:r>
            <a:rPr lang="en-US" b="1"/>
            <a:t>Task#1</a:t>
          </a:r>
          <a:endParaRPr lang="en-US" b="1" dirty="0"/>
        </a:p>
      </dgm:t>
    </dgm:pt>
    <dgm:pt modelId="{B390E0F7-C9E7-D740-B4B4-8A51A8D42D75}" type="sibTrans" cxnId="{BCDB8EEE-F1AE-D449-9F2C-3C5986164DC6}">
      <dgm:prSet/>
      <dgm:spPr/>
      <dgm:t>
        <a:bodyPr/>
        <a:lstStyle/>
        <a:p>
          <a:endParaRPr lang="en-US" b="1"/>
        </a:p>
      </dgm:t>
    </dgm:pt>
    <dgm:pt modelId="{254C5989-A15C-AE4B-8AFF-87CCF6DD88B2}" type="parTrans" cxnId="{BCDB8EEE-F1AE-D449-9F2C-3C5986164DC6}">
      <dgm:prSet/>
      <dgm:spPr/>
      <dgm:t>
        <a:bodyPr/>
        <a:lstStyle/>
        <a:p>
          <a:endParaRPr lang="en-US" b="1"/>
        </a:p>
      </dgm:t>
    </dgm:pt>
    <dgm:pt modelId="{254E20A4-A71D-FE49-9D8D-4991097D928C}" type="sibTrans" cxnId="{C95FE8AB-3FDB-7C41-90E7-08066E074968}">
      <dgm:prSet/>
      <dgm:spPr/>
      <dgm:t>
        <a:bodyPr/>
        <a:lstStyle/>
        <a:p>
          <a:endParaRPr lang="en-US" b="1"/>
        </a:p>
      </dgm:t>
    </dgm:pt>
    <dgm:pt modelId="{58F2B7F2-575E-EE40-8DE2-E2418FEDD8AF}" type="parTrans" cxnId="{C95FE8AB-3FDB-7C41-90E7-08066E074968}">
      <dgm:prSet/>
      <dgm:spPr/>
      <dgm:t>
        <a:bodyPr/>
        <a:lstStyle/>
        <a:p>
          <a:endParaRPr lang="en-US" b="1"/>
        </a:p>
      </dgm:t>
    </dgm:pt>
    <dgm:pt modelId="{3E702804-DD93-4F47-89A9-274DD3731D95}">
      <dgm:prSet/>
      <dgm:spPr/>
      <dgm:t>
        <a:bodyPr/>
        <a:lstStyle/>
        <a:p>
          <a:r>
            <a:rPr lang="en-US" b="1" dirty="0"/>
            <a:t>Task#5</a:t>
          </a:r>
        </a:p>
      </dgm:t>
    </dgm:pt>
    <dgm:pt modelId="{3D0D4380-84CE-1242-9984-238D23CEF713}" type="parTrans" cxnId="{8CE3E85B-F4E0-4742-89BE-0CE45B0A8CAE}">
      <dgm:prSet/>
      <dgm:spPr/>
      <dgm:t>
        <a:bodyPr/>
        <a:lstStyle/>
        <a:p>
          <a:endParaRPr lang="en-US" b="1"/>
        </a:p>
      </dgm:t>
    </dgm:pt>
    <dgm:pt modelId="{772CE2FE-44F9-3B47-9FA3-C0B41061AB1C}" type="sibTrans" cxnId="{8CE3E85B-F4E0-4742-89BE-0CE45B0A8CAE}">
      <dgm:prSet/>
      <dgm:spPr/>
      <dgm:t>
        <a:bodyPr/>
        <a:lstStyle/>
        <a:p>
          <a:endParaRPr lang="en-US" b="1"/>
        </a:p>
      </dgm:t>
    </dgm:pt>
    <dgm:pt modelId="{EDAA1990-9FB8-814B-B752-CC2FEEE6878F}">
      <dgm:prSet custT="1"/>
      <dgm:spPr/>
      <dgm:t>
        <a:bodyPr/>
        <a:lstStyle/>
        <a:p>
          <a:r>
            <a:rPr lang="en-US" sz="1500" b="1" dirty="0"/>
            <a:t>Column to Surface Relationships and Air Quality</a:t>
          </a:r>
        </a:p>
      </dgm:t>
    </dgm:pt>
    <dgm:pt modelId="{DC3B9CDD-FC0D-204E-9C5B-2607F3F61EE9}" type="parTrans" cxnId="{549D19BC-C289-3A45-A3DD-17C82D1A47D0}">
      <dgm:prSet/>
      <dgm:spPr/>
      <dgm:t>
        <a:bodyPr/>
        <a:lstStyle/>
        <a:p>
          <a:endParaRPr lang="en-US" b="1"/>
        </a:p>
      </dgm:t>
    </dgm:pt>
    <dgm:pt modelId="{77E62F2D-BD76-714B-8204-FD940E4F2590}" type="sibTrans" cxnId="{549D19BC-C289-3A45-A3DD-17C82D1A47D0}">
      <dgm:prSet/>
      <dgm:spPr/>
      <dgm:t>
        <a:bodyPr/>
        <a:lstStyle/>
        <a:p>
          <a:endParaRPr lang="en-US" b="1"/>
        </a:p>
      </dgm:t>
    </dgm:pt>
    <dgm:pt modelId="{5155D269-2A63-224B-8617-514F1CFCF7D9}">
      <dgm:prSet/>
      <dgm:spPr/>
      <dgm:t>
        <a:bodyPr/>
        <a:lstStyle/>
        <a:p>
          <a:r>
            <a:rPr lang="en-US" b="1" dirty="0"/>
            <a:t>Task#6</a:t>
          </a:r>
        </a:p>
      </dgm:t>
    </dgm:pt>
    <dgm:pt modelId="{4DE53066-3F71-9A46-94B6-C972BB1600E8}" type="parTrans" cxnId="{2F9707AF-24B2-7543-9247-015CE0F3F540}">
      <dgm:prSet/>
      <dgm:spPr/>
      <dgm:t>
        <a:bodyPr/>
        <a:lstStyle/>
        <a:p>
          <a:endParaRPr lang="en-US" b="1"/>
        </a:p>
      </dgm:t>
    </dgm:pt>
    <dgm:pt modelId="{DCEB2426-D8E7-6642-BC29-39FCA6AE0F74}" type="sibTrans" cxnId="{2F9707AF-24B2-7543-9247-015CE0F3F540}">
      <dgm:prSet/>
      <dgm:spPr/>
      <dgm:t>
        <a:bodyPr/>
        <a:lstStyle/>
        <a:p>
          <a:endParaRPr lang="en-US" b="1"/>
        </a:p>
      </dgm:t>
    </dgm:pt>
    <dgm:pt modelId="{C8221753-8658-1D42-B7C1-2654B2558FBF}">
      <dgm:prSet custT="1"/>
      <dgm:spPr/>
      <dgm:t>
        <a:bodyPr/>
        <a:lstStyle/>
        <a:p>
          <a:r>
            <a:rPr lang="en-US" sz="1500" b="1" dirty="0"/>
            <a:t>Estimation of Aerosol Direct Radiative Effects</a:t>
          </a:r>
        </a:p>
      </dgm:t>
    </dgm:pt>
    <dgm:pt modelId="{4D0C7BB7-E248-204A-BD45-C7C9A084AC0A}" type="parTrans" cxnId="{913E614E-0583-AD4F-891F-483BD67C2AB3}">
      <dgm:prSet/>
      <dgm:spPr/>
      <dgm:t>
        <a:bodyPr/>
        <a:lstStyle/>
        <a:p>
          <a:endParaRPr lang="en-US" b="1"/>
        </a:p>
      </dgm:t>
    </dgm:pt>
    <dgm:pt modelId="{C87D408C-DD88-AF49-AAEE-E54502437FE1}" type="sibTrans" cxnId="{913E614E-0583-AD4F-891F-483BD67C2AB3}">
      <dgm:prSet/>
      <dgm:spPr/>
      <dgm:t>
        <a:bodyPr/>
        <a:lstStyle/>
        <a:p>
          <a:endParaRPr lang="en-US" b="1"/>
        </a:p>
      </dgm:t>
    </dgm:pt>
    <dgm:pt modelId="{E946D48C-1BEE-6347-9EE5-1686519F7830}">
      <dgm:prSet/>
      <dgm:spPr/>
      <dgm:t>
        <a:bodyPr/>
        <a:lstStyle/>
        <a:p>
          <a:r>
            <a:rPr lang="en-US" b="1" dirty="0"/>
            <a:t>Task#7</a:t>
          </a:r>
        </a:p>
      </dgm:t>
    </dgm:pt>
    <dgm:pt modelId="{0D0312E4-EE8E-A445-AD91-F3F236241150}" type="parTrans" cxnId="{172CBEB4-34D7-5A48-B7FD-8BF319148AD0}">
      <dgm:prSet/>
      <dgm:spPr/>
      <dgm:t>
        <a:bodyPr/>
        <a:lstStyle/>
        <a:p>
          <a:endParaRPr lang="en-US" b="1"/>
        </a:p>
      </dgm:t>
    </dgm:pt>
    <dgm:pt modelId="{9BAE815C-7067-A047-ADFC-A14151919469}" type="sibTrans" cxnId="{172CBEB4-34D7-5A48-B7FD-8BF319148AD0}">
      <dgm:prSet/>
      <dgm:spPr/>
      <dgm:t>
        <a:bodyPr/>
        <a:lstStyle/>
        <a:p>
          <a:endParaRPr lang="en-US" b="1"/>
        </a:p>
      </dgm:t>
    </dgm:pt>
    <dgm:pt modelId="{6EDF86BF-A0AA-6F46-8C72-78FA993DF094}">
      <dgm:prSet custT="1"/>
      <dgm:spPr/>
      <dgm:t>
        <a:bodyPr/>
        <a:lstStyle/>
        <a:p>
          <a:r>
            <a:rPr lang="en-US" sz="1500" b="1" dirty="0"/>
            <a:t>Long-term Trends in PM2.5, AOD and ARE </a:t>
          </a:r>
        </a:p>
      </dgm:t>
    </dgm:pt>
    <dgm:pt modelId="{FA3A180E-A701-984C-A7D0-383B2D74A899}" type="parTrans" cxnId="{9DD01C1C-F347-CE48-BE17-DFE9153797F4}">
      <dgm:prSet/>
      <dgm:spPr/>
      <dgm:t>
        <a:bodyPr/>
        <a:lstStyle/>
        <a:p>
          <a:endParaRPr lang="en-US" b="1"/>
        </a:p>
      </dgm:t>
    </dgm:pt>
    <dgm:pt modelId="{BF346DAD-B327-9044-A2FA-FD175401FCF5}" type="sibTrans" cxnId="{9DD01C1C-F347-CE48-BE17-DFE9153797F4}">
      <dgm:prSet/>
      <dgm:spPr/>
      <dgm:t>
        <a:bodyPr/>
        <a:lstStyle/>
        <a:p>
          <a:endParaRPr lang="en-US" b="1"/>
        </a:p>
      </dgm:t>
    </dgm:pt>
    <dgm:pt modelId="{27797284-614B-7A4D-9C06-49367F6E37A8}">
      <dgm:prSet phldrT="[Text]"/>
      <dgm:spPr/>
      <dgm:t>
        <a:bodyPr/>
        <a:lstStyle/>
        <a:p>
          <a:r>
            <a:rPr lang="en-US" b="1" dirty="0"/>
            <a:t>Task#2</a:t>
          </a:r>
        </a:p>
      </dgm:t>
    </dgm:pt>
    <dgm:pt modelId="{11DB9C75-8BC2-974C-A7D7-63A5C2C78743}" type="parTrans" cxnId="{78D9A79B-94D5-304D-83E9-6D6801B01E8F}">
      <dgm:prSet/>
      <dgm:spPr/>
      <dgm:t>
        <a:bodyPr/>
        <a:lstStyle/>
        <a:p>
          <a:endParaRPr lang="en-US" b="1"/>
        </a:p>
      </dgm:t>
    </dgm:pt>
    <dgm:pt modelId="{BC71ED62-8926-9440-BE01-69278E2E4B77}" type="sibTrans" cxnId="{78D9A79B-94D5-304D-83E9-6D6801B01E8F}">
      <dgm:prSet/>
      <dgm:spPr/>
      <dgm:t>
        <a:bodyPr/>
        <a:lstStyle/>
        <a:p>
          <a:endParaRPr lang="en-US" b="1"/>
        </a:p>
      </dgm:t>
    </dgm:pt>
    <dgm:pt modelId="{6D820621-AB1A-1E42-9DE3-7AC602E6A626}">
      <dgm:prSet phldrT="[Text]" custT="1"/>
      <dgm:spPr/>
      <dgm:t>
        <a:bodyPr/>
        <a:lstStyle/>
        <a:p>
          <a:r>
            <a:rPr lang="en-US" sz="1500" b="1" dirty="0"/>
            <a:t>Special Aerosol Retrievals</a:t>
          </a:r>
        </a:p>
      </dgm:t>
    </dgm:pt>
    <dgm:pt modelId="{5E937531-35EF-AE45-88CC-C03638BBCE50}" type="parTrans" cxnId="{1BC8FE78-B37A-334E-B3F1-2DFCF650F743}">
      <dgm:prSet/>
      <dgm:spPr/>
      <dgm:t>
        <a:bodyPr/>
        <a:lstStyle/>
        <a:p>
          <a:endParaRPr lang="en-US" b="1"/>
        </a:p>
      </dgm:t>
    </dgm:pt>
    <dgm:pt modelId="{3E2D4117-BEC0-A648-9434-7DA5C7D042A6}" type="sibTrans" cxnId="{1BC8FE78-B37A-334E-B3F1-2DFCF650F743}">
      <dgm:prSet/>
      <dgm:spPr/>
      <dgm:t>
        <a:bodyPr/>
        <a:lstStyle/>
        <a:p>
          <a:endParaRPr lang="en-US" b="1"/>
        </a:p>
      </dgm:t>
    </dgm:pt>
    <dgm:pt modelId="{916AEBA5-BD9E-6F43-8564-53969AFBB34C}" type="pres">
      <dgm:prSet presAssocID="{6EBB7B0B-84A5-6549-9927-58EE8F6AEDFA}" presName="linearFlow" presStyleCnt="0">
        <dgm:presLayoutVars>
          <dgm:dir/>
          <dgm:animLvl val="lvl"/>
          <dgm:resizeHandles val="exact"/>
        </dgm:presLayoutVars>
      </dgm:prSet>
      <dgm:spPr/>
      <dgm:t>
        <a:bodyPr/>
        <a:lstStyle/>
        <a:p>
          <a:endParaRPr lang="en-US"/>
        </a:p>
      </dgm:t>
    </dgm:pt>
    <dgm:pt modelId="{52C56E70-0D1D-C44F-A7A0-1996604BBC81}" type="pres">
      <dgm:prSet presAssocID="{782EBC6B-2CED-E24A-8E21-AF3D7080DA72}" presName="composite" presStyleCnt="0"/>
      <dgm:spPr/>
    </dgm:pt>
    <dgm:pt modelId="{85460DD5-82C7-EA40-B89E-B88535C20741}" type="pres">
      <dgm:prSet presAssocID="{782EBC6B-2CED-E24A-8E21-AF3D7080DA72}" presName="parentText" presStyleLbl="alignNode1" presStyleIdx="0" presStyleCnt="7">
        <dgm:presLayoutVars>
          <dgm:chMax val="1"/>
          <dgm:bulletEnabled val="1"/>
        </dgm:presLayoutVars>
      </dgm:prSet>
      <dgm:spPr/>
      <dgm:t>
        <a:bodyPr/>
        <a:lstStyle/>
        <a:p>
          <a:endParaRPr lang="en-US"/>
        </a:p>
      </dgm:t>
    </dgm:pt>
    <dgm:pt modelId="{4917F6F8-E462-2F47-9FF2-67CB707B2399}" type="pres">
      <dgm:prSet presAssocID="{782EBC6B-2CED-E24A-8E21-AF3D7080DA72}" presName="descendantText" presStyleLbl="alignAcc1" presStyleIdx="0" presStyleCnt="7" custLinFactNeighborX="0" custLinFactNeighborY="149">
        <dgm:presLayoutVars>
          <dgm:bulletEnabled val="1"/>
        </dgm:presLayoutVars>
      </dgm:prSet>
      <dgm:spPr/>
      <dgm:t>
        <a:bodyPr/>
        <a:lstStyle/>
        <a:p>
          <a:endParaRPr lang="en-US"/>
        </a:p>
      </dgm:t>
    </dgm:pt>
    <dgm:pt modelId="{94F1BDD3-0248-D54C-92CA-08D800BB23F0}" type="pres">
      <dgm:prSet presAssocID="{B390E0F7-C9E7-D740-B4B4-8A51A8D42D75}" presName="sp" presStyleCnt="0"/>
      <dgm:spPr/>
    </dgm:pt>
    <dgm:pt modelId="{B33AAAA7-2054-8847-843A-F61F1055E178}" type="pres">
      <dgm:prSet presAssocID="{27797284-614B-7A4D-9C06-49367F6E37A8}" presName="composite" presStyleCnt="0"/>
      <dgm:spPr/>
    </dgm:pt>
    <dgm:pt modelId="{3CF75063-53A4-EF46-9A6C-14126A2EE31B}" type="pres">
      <dgm:prSet presAssocID="{27797284-614B-7A4D-9C06-49367F6E37A8}" presName="parentText" presStyleLbl="alignNode1" presStyleIdx="1" presStyleCnt="7">
        <dgm:presLayoutVars>
          <dgm:chMax val="1"/>
          <dgm:bulletEnabled val="1"/>
        </dgm:presLayoutVars>
      </dgm:prSet>
      <dgm:spPr/>
      <dgm:t>
        <a:bodyPr/>
        <a:lstStyle/>
        <a:p>
          <a:endParaRPr lang="en-US"/>
        </a:p>
      </dgm:t>
    </dgm:pt>
    <dgm:pt modelId="{88114270-C76F-C149-A998-64BFD04B4091}" type="pres">
      <dgm:prSet presAssocID="{27797284-614B-7A4D-9C06-49367F6E37A8}" presName="descendantText" presStyleLbl="alignAcc1" presStyleIdx="1" presStyleCnt="7">
        <dgm:presLayoutVars>
          <dgm:bulletEnabled val="1"/>
        </dgm:presLayoutVars>
      </dgm:prSet>
      <dgm:spPr/>
      <dgm:t>
        <a:bodyPr/>
        <a:lstStyle/>
        <a:p>
          <a:endParaRPr lang="en-US"/>
        </a:p>
      </dgm:t>
    </dgm:pt>
    <dgm:pt modelId="{84078DD1-481A-7646-9DC4-A6247FA6F3EE}" type="pres">
      <dgm:prSet presAssocID="{BC71ED62-8926-9440-BE01-69278E2E4B77}" presName="sp" presStyleCnt="0"/>
      <dgm:spPr/>
    </dgm:pt>
    <dgm:pt modelId="{871F6EE0-0A4B-F24D-93E9-ECA79C65C027}" type="pres">
      <dgm:prSet presAssocID="{28435639-CAB2-E44C-B6F6-97351898E064}" presName="composite" presStyleCnt="0"/>
      <dgm:spPr/>
    </dgm:pt>
    <dgm:pt modelId="{839FC15A-082A-B449-AF9D-528E04F26C41}" type="pres">
      <dgm:prSet presAssocID="{28435639-CAB2-E44C-B6F6-97351898E064}" presName="parentText" presStyleLbl="alignNode1" presStyleIdx="2" presStyleCnt="7">
        <dgm:presLayoutVars>
          <dgm:chMax val="1"/>
          <dgm:bulletEnabled val="1"/>
        </dgm:presLayoutVars>
      </dgm:prSet>
      <dgm:spPr/>
      <dgm:t>
        <a:bodyPr/>
        <a:lstStyle/>
        <a:p>
          <a:endParaRPr lang="en-US"/>
        </a:p>
      </dgm:t>
    </dgm:pt>
    <dgm:pt modelId="{32063DBC-913C-A84F-9D79-300597A6C21E}" type="pres">
      <dgm:prSet presAssocID="{28435639-CAB2-E44C-B6F6-97351898E064}" presName="descendantText" presStyleLbl="alignAcc1" presStyleIdx="2" presStyleCnt="7">
        <dgm:presLayoutVars>
          <dgm:bulletEnabled val="1"/>
        </dgm:presLayoutVars>
      </dgm:prSet>
      <dgm:spPr/>
      <dgm:t>
        <a:bodyPr/>
        <a:lstStyle/>
        <a:p>
          <a:endParaRPr lang="en-US"/>
        </a:p>
      </dgm:t>
    </dgm:pt>
    <dgm:pt modelId="{F7391923-E953-5344-9527-E5596DA5C6E2}" type="pres">
      <dgm:prSet presAssocID="{29D347A7-7A24-9B41-8EB3-AB42CAF18338}" presName="sp" presStyleCnt="0"/>
      <dgm:spPr/>
    </dgm:pt>
    <dgm:pt modelId="{00B6AEC2-2B34-1246-BDA5-F03F2B748F2F}" type="pres">
      <dgm:prSet presAssocID="{5D09FD51-548B-B145-BD70-2FCEBA34C40C}" presName="composite" presStyleCnt="0"/>
      <dgm:spPr/>
    </dgm:pt>
    <dgm:pt modelId="{489DF525-C66E-174E-88EB-6FEAE852AD16}" type="pres">
      <dgm:prSet presAssocID="{5D09FD51-548B-B145-BD70-2FCEBA34C40C}" presName="parentText" presStyleLbl="alignNode1" presStyleIdx="3" presStyleCnt="7">
        <dgm:presLayoutVars>
          <dgm:chMax val="1"/>
          <dgm:bulletEnabled val="1"/>
        </dgm:presLayoutVars>
      </dgm:prSet>
      <dgm:spPr/>
      <dgm:t>
        <a:bodyPr/>
        <a:lstStyle/>
        <a:p>
          <a:endParaRPr lang="en-US"/>
        </a:p>
      </dgm:t>
    </dgm:pt>
    <dgm:pt modelId="{3B03C895-2D8A-AE4B-AC6F-0E223E7A3551}" type="pres">
      <dgm:prSet presAssocID="{5D09FD51-548B-B145-BD70-2FCEBA34C40C}" presName="descendantText" presStyleLbl="alignAcc1" presStyleIdx="3" presStyleCnt="7">
        <dgm:presLayoutVars>
          <dgm:bulletEnabled val="1"/>
        </dgm:presLayoutVars>
      </dgm:prSet>
      <dgm:spPr/>
      <dgm:t>
        <a:bodyPr/>
        <a:lstStyle/>
        <a:p>
          <a:endParaRPr lang="en-US"/>
        </a:p>
      </dgm:t>
    </dgm:pt>
    <dgm:pt modelId="{FBFEC11A-CF1E-B74F-8367-C2EED10F7BA2}" type="pres">
      <dgm:prSet presAssocID="{9901110F-3A9F-1240-8D7D-753FC0A48CB1}" presName="sp" presStyleCnt="0"/>
      <dgm:spPr/>
    </dgm:pt>
    <dgm:pt modelId="{674A1AA2-7B21-FB46-9BCA-3F7BAE32457D}" type="pres">
      <dgm:prSet presAssocID="{3E702804-DD93-4F47-89A9-274DD3731D95}" presName="composite" presStyleCnt="0"/>
      <dgm:spPr/>
    </dgm:pt>
    <dgm:pt modelId="{76E76E88-CCD7-F241-9A57-22614DB2CFFD}" type="pres">
      <dgm:prSet presAssocID="{3E702804-DD93-4F47-89A9-274DD3731D95}" presName="parentText" presStyleLbl="alignNode1" presStyleIdx="4" presStyleCnt="7">
        <dgm:presLayoutVars>
          <dgm:chMax val="1"/>
          <dgm:bulletEnabled val="1"/>
        </dgm:presLayoutVars>
      </dgm:prSet>
      <dgm:spPr/>
      <dgm:t>
        <a:bodyPr/>
        <a:lstStyle/>
        <a:p>
          <a:endParaRPr lang="en-US"/>
        </a:p>
      </dgm:t>
    </dgm:pt>
    <dgm:pt modelId="{519E496C-1E75-2949-9FA2-6252F58835EA}" type="pres">
      <dgm:prSet presAssocID="{3E702804-DD93-4F47-89A9-274DD3731D95}" presName="descendantText" presStyleLbl="alignAcc1" presStyleIdx="4" presStyleCnt="7">
        <dgm:presLayoutVars>
          <dgm:bulletEnabled val="1"/>
        </dgm:presLayoutVars>
      </dgm:prSet>
      <dgm:spPr/>
      <dgm:t>
        <a:bodyPr/>
        <a:lstStyle/>
        <a:p>
          <a:endParaRPr lang="en-US"/>
        </a:p>
      </dgm:t>
    </dgm:pt>
    <dgm:pt modelId="{3A680C71-EA68-BC4A-A973-4DC0BD54879C}" type="pres">
      <dgm:prSet presAssocID="{772CE2FE-44F9-3B47-9FA3-C0B41061AB1C}" presName="sp" presStyleCnt="0"/>
      <dgm:spPr/>
    </dgm:pt>
    <dgm:pt modelId="{8848A411-42D2-2C43-99A7-AA1D688FBAED}" type="pres">
      <dgm:prSet presAssocID="{5155D269-2A63-224B-8617-514F1CFCF7D9}" presName="composite" presStyleCnt="0"/>
      <dgm:spPr/>
    </dgm:pt>
    <dgm:pt modelId="{FAD8C5E3-FA43-C840-8491-4B2509743582}" type="pres">
      <dgm:prSet presAssocID="{5155D269-2A63-224B-8617-514F1CFCF7D9}" presName="parentText" presStyleLbl="alignNode1" presStyleIdx="5" presStyleCnt="7">
        <dgm:presLayoutVars>
          <dgm:chMax val="1"/>
          <dgm:bulletEnabled val="1"/>
        </dgm:presLayoutVars>
      </dgm:prSet>
      <dgm:spPr/>
      <dgm:t>
        <a:bodyPr/>
        <a:lstStyle/>
        <a:p>
          <a:endParaRPr lang="en-US"/>
        </a:p>
      </dgm:t>
    </dgm:pt>
    <dgm:pt modelId="{1C02F98E-97B1-744C-9052-CD32F2AEC6E4}" type="pres">
      <dgm:prSet presAssocID="{5155D269-2A63-224B-8617-514F1CFCF7D9}" presName="descendantText" presStyleLbl="alignAcc1" presStyleIdx="5" presStyleCnt="7">
        <dgm:presLayoutVars>
          <dgm:bulletEnabled val="1"/>
        </dgm:presLayoutVars>
      </dgm:prSet>
      <dgm:spPr/>
      <dgm:t>
        <a:bodyPr/>
        <a:lstStyle/>
        <a:p>
          <a:endParaRPr lang="en-US"/>
        </a:p>
      </dgm:t>
    </dgm:pt>
    <dgm:pt modelId="{40CFB97B-673F-7449-9D6B-BB605D29E593}" type="pres">
      <dgm:prSet presAssocID="{DCEB2426-D8E7-6642-BC29-39FCA6AE0F74}" presName="sp" presStyleCnt="0"/>
      <dgm:spPr/>
    </dgm:pt>
    <dgm:pt modelId="{B5139F98-777D-484B-99C9-ED0C8AE44D34}" type="pres">
      <dgm:prSet presAssocID="{E946D48C-1BEE-6347-9EE5-1686519F7830}" presName="composite" presStyleCnt="0"/>
      <dgm:spPr/>
    </dgm:pt>
    <dgm:pt modelId="{9E079D87-A008-9848-8DA9-CD17EBCEA74E}" type="pres">
      <dgm:prSet presAssocID="{E946D48C-1BEE-6347-9EE5-1686519F7830}" presName="parentText" presStyleLbl="alignNode1" presStyleIdx="6" presStyleCnt="7">
        <dgm:presLayoutVars>
          <dgm:chMax val="1"/>
          <dgm:bulletEnabled val="1"/>
        </dgm:presLayoutVars>
      </dgm:prSet>
      <dgm:spPr/>
      <dgm:t>
        <a:bodyPr/>
        <a:lstStyle/>
        <a:p>
          <a:endParaRPr lang="en-US"/>
        </a:p>
      </dgm:t>
    </dgm:pt>
    <dgm:pt modelId="{28463BDF-673E-A94C-BA9E-4350EB963AD4}" type="pres">
      <dgm:prSet presAssocID="{E946D48C-1BEE-6347-9EE5-1686519F7830}" presName="descendantText" presStyleLbl="alignAcc1" presStyleIdx="6" presStyleCnt="7">
        <dgm:presLayoutVars>
          <dgm:bulletEnabled val="1"/>
        </dgm:presLayoutVars>
      </dgm:prSet>
      <dgm:spPr/>
      <dgm:t>
        <a:bodyPr/>
        <a:lstStyle/>
        <a:p>
          <a:endParaRPr lang="en-US"/>
        </a:p>
      </dgm:t>
    </dgm:pt>
  </dgm:ptLst>
  <dgm:cxnLst>
    <dgm:cxn modelId="{846BBD01-A1FC-A64D-998E-472C0627B3A8}" type="presOf" srcId="{CD816D40-019A-354D-B2DD-1070116C7132}" destId="{3B03C895-2D8A-AE4B-AC6F-0E223E7A3551}" srcOrd="0" destOrd="0" presId="urn:microsoft.com/office/officeart/2005/8/layout/chevron2"/>
    <dgm:cxn modelId="{5E6838EF-0DBB-934E-BED4-973BAB2E5C9D}" type="presOf" srcId="{27797284-614B-7A4D-9C06-49367F6E37A8}" destId="{3CF75063-53A4-EF46-9A6C-14126A2EE31B}" srcOrd="0" destOrd="0" presId="urn:microsoft.com/office/officeart/2005/8/layout/chevron2"/>
    <dgm:cxn modelId="{49A59A66-F005-7146-B085-3C3A4B1D2077}" type="presOf" srcId="{6EBB7B0B-84A5-6549-9927-58EE8F6AEDFA}" destId="{916AEBA5-BD9E-6F43-8564-53969AFBB34C}" srcOrd="0" destOrd="0" presId="urn:microsoft.com/office/officeart/2005/8/layout/chevron2"/>
    <dgm:cxn modelId="{324FB44D-BE87-D74A-BD4D-0DC08E98F2DD}" type="presOf" srcId="{6D820621-AB1A-1E42-9DE3-7AC602E6A626}" destId="{88114270-C76F-C149-A998-64BFD04B4091}" srcOrd="0" destOrd="0" presId="urn:microsoft.com/office/officeart/2005/8/layout/chevron2"/>
    <dgm:cxn modelId="{8CE3E85B-F4E0-4742-89BE-0CE45B0A8CAE}" srcId="{6EBB7B0B-84A5-6549-9927-58EE8F6AEDFA}" destId="{3E702804-DD93-4F47-89A9-274DD3731D95}" srcOrd="4" destOrd="0" parTransId="{3D0D4380-84CE-1242-9984-238D23CEF713}" sibTransId="{772CE2FE-44F9-3B47-9FA3-C0B41061AB1C}"/>
    <dgm:cxn modelId="{C95FE8AB-3FDB-7C41-90E7-08066E074968}" srcId="{782EBC6B-2CED-E24A-8E21-AF3D7080DA72}" destId="{2EED977A-67A4-C540-A6EF-468B6A6D0B5A}" srcOrd="0" destOrd="0" parTransId="{58F2B7F2-575E-EE40-8DE2-E2418FEDD8AF}" sibTransId="{254E20A4-A71D-FE49-9D8D-4991097D928C}"/>
    <dgm:cxn modelId="{9A3C6162-1CD2-3043-8D65-EAA9FCCFC65E}" type="presOf" srcId="{C8221753-8658-1D42-B7C1-2654B2558FBF}" destId="{1C02F98E-97B1-744C-9052-CD32F2AEC6E4}" srcOrd="0" destOrd="0" presId="urn:microsoft.com/office/officeart/2005/8/layout/chevron2"/>
    <dgm:cxn modelId="{78D9A79B-94D5-304D-83E9-6D6801B01E8F}" srcId="{6EBB7B0B-84A5-6549-9927-58EE8F6AEDFA}" destId="{27797284-614B-7A4D-9C06-49367F6E37A8}" srcOrd="1" destOrd="0" parTransId="{11DB9C75-8BC2-974C-A7D7-63A5C2C78743}" sibTransId="{BC71ED62-8926-9440-BE01-69278E2E4B77}"/>
    <dgm:cxn modelId="{5EE5578D-8165-7247-853D-CE913CF47BA1}" srcId="{6EBB7B0B-84A5-6549-9927-58EE8F6AEDFA}" destId="{28435639-CAB2-E44C-B6F6-97351898E064}" srcOrd="2" destOrd="0" parTransId="{227EC75C-E2C1-A847-8996-E605020CC62E}" sibTransId="{29D347A7-7A24-9B41-8EB3-AB42CAF18338}"/>
    <dgm:cxn modelId="{AAD21E8E-E746-F64E-87D3-CB34C72A2862}" type="presOf" srcId="{EDAA1990-9FB8-814B-B752-CC2FEEE6878F}" destId="{519E496C-1E75-2949-9FA2-6252F58835EA}" srcOrd="0" destOrd="0" presId="urn:microsoft.com/office/officeart/2005/8/layout/chevron2"/>
    <dgm:cxn modelId="{48E8BD36-0EF1-1A42-BB49-749B41C6A1EB}" type="presOf" srcId="{782EBC6B-2CED-E24A-8E21-AF3D7080DA72}" destId="{85460DD5-82C7-EA40-B89E-B88535C20741}" srcOrd="0" destOrd="0" presId="urn:microsoft.com/office/officeart/2005/8/layout/chevron2"/>
    <dgm:cxn modelId="{2F9707AF-24B2-7543-9247-015CE0F3F540}" srcId="{6EBB7B0B-84A5-6549-9927-58EE8F6AEDFA}" destId="{5155D269-2A63-224B-8617-514F1CFCF7D9}" srcOrd="5" destOrd="0" parTransId="{4DE53066-3F71-9A46-94B6-C972BB1600E8}" sibTransId="{DCEB2426-D8E7-6642-BC29-39FCA6AE0F74}"/>
    <dgm:cxn modelId="{BCDB8EEE-F1AE-D449-9F2C-3C5986164DC6}" srcId="{6EBB7B0B-84A5-6549-9927-58EE8F6AEDFA}" destId="{782EBC6B-2CED-E24A-8E21-AF3D7080DA72}" srcOrd="0" destOrd="0" parTransId="{254C5989-A15C-AE4B-8AFF-87CCF6DD88B2}" sibTransId="{B390E0F7-C9E7-D740-B4B4-8A51A8D42D75}"/>
    <dgm:cxn modelId="{9E59FC17-8B5B-6241-A3A1-DA8A8053C7F1}" type="presOf" srcId="{5155D269-2A63-224B-8617-514F1CFCF7D9}" destId="{FAD8C5E3-FA43-C840-8491-4B2509743582}" srcOrd="0" destOrd="0" presId="urn:microsoft.com/office/officeart/2005/8/layout/chevron2"/>
    <dgm:cxn modelId="{3101E53A-1C39-714B-9B05-B2BCA23F852F}" type="presOf" srcId="{E946D48C-1BEE-6347-9EE5-1686519F7830}" destId="{9E079D87-A008-9848-8DA9-CD17EBCEA74E}" srcOrd="0" destOrd="0" presId="urn:microsoft.com/office/officeart/2005/8/layout/chevron2"/>
    <dgm:cxn modelId="{9DD01C1C-F347-CE48-BE17-DFE9153797F4}" srcId="{E946D48C-1BEE-6347-9EE5-1686519F7830}" destId="{6EDF86BF-A0AA-6F46-8C72-78FA993DF094}" srcOrd="0" destOrd="0" parTransId="{FA3A180E-A701-984C-A7D0-383B2D74A899}" sibTransId="{BF346DAD-B327-9044-A2FA-FD175401FCF5}"/>
    <dgm:cxn modelId="{1BC8FE78-B37A-334E-B3F1-2DFCF650F743}" srcId="{27797284-614B-7A4D-9C06-49367F6E37A8}" destId="{6D820621-AB1A-1E42-9DE3-7AC602E6A626}" srcOrd="0" destOrd="0" parTransId="{5E937531-35EF-AE45-88CC-C03638BBCE50}" sibTransId="{3E2D4117-BEC0-A648-9434-7DA5C7D042A6}"/>
    <dgm:cxn modelId="{EB2EB623-66DD-D74E-B0DC-D38A55C7F43D}" type="presOf" srcId="{5D09FD51-548B-B145-BD70-2FCEBA34C40C}" destId="{489DF525-C66E-174E-88EB-6FEAE852AD16}" srcOrd="0" destOrd="0" presId="urn:microsoft.com/office/officeart/2005/8/layout/chevron2"/>
    <dgm:cxn modelId="{91E2B070-F7D2-2D42-910A-115ED72148AC}" type="presOf" srcId="{2EED977A-67A4-C540-A6EF-468B6A6D0B5A}" destId="{4917F6F8-E462-2F47-9FF2-67CB707B2399}" srcOrd="0" destOrd="0" presId="urn:microsoft.com/office/officeart/2005/8/layout/chevron2"/>
    <dgm:cxn modelId="{879F0370-DF1F-0645-A711-FAA05C95E4BD}" type="presOf" srcId="{3E702804-DD93-4F47-89A9-274DD3731D95}" destId="{76E76E88-CCD7-F241-9A57-22614DB2CFFD}" srcOrd="0" destOrd="0" presId="urn:microsoft.com/office/officeart/2005/8/layout/chevron2"/>
    <dgm:cxn modelId="{B292D728-4C42-A546-AFDA-AFB2101259AE}" type="presOf" srcId="{6EDF86BF-A0AA-6F46-8C72-78FA993DF094}" destId="{28463BDF-673E-A94C-BA9E-4350EB963AD4}" srcOrd="0" destOrd="0" presId="urn:microsoft.com/office/officeart/2005/8/layout/chevron2"/>
    <dgm:cxn modelId="{3719D4BC-2663-8141-9456-D5B88B8BAB96}" type="presOf" srcId="{28435639-CAB2-E44C-B6F6-97351898E064}" destId="{839FC15A-082A-B449-AF9D-528E04F26C41}" srcOrd="0" destOrd="0" presId="urn:microsoft.com/office/officeart/2005/8/layout/chevron2"/>
    <dgm:cxn modelId="{2D51CEB0-46A1-9945-BA17-78B5BE47B6C3}" type="presOf" srcId="{69357085-0D37-214F-8C83-7F4CD711AEBB}" destId="{32063DBC-913C-A84F-9D79-300597A6C21E}" srcOrd="0" destOrd="0" presId="urn:microsoft.com/office/officeart/2005/8/layout/chevron2"/>
    <dgm:cxn modelId="{166FE840-9177-6340-9B72-55331C6FC7D9}" srcId="{28435639-CAB2-E44C-B6F6-97351898E064}" destId="{69357085-0D37-214F-8C83-7F4CD711AEBB}" srcOrd="0" destOrd="0" parTransId="{73ABED40-B3F6-8E4B-A116-5815BE6C3EFD}" sibTransId="{A1206D02-2B94-5E49-8D63-C3BB8E7EC5EC}"/>
    <dgm:cxn modelId="{549D19BC-C289-3A45-A3DD-17C82D1A47D0}" srcId="{3E702804-DD93-4F47-89A9-274DD3731D95}" destId="{EDAA1990-9FB8-814B-B752-CC2FEEE6878F}" srcOrd="0" destOrd="0" parTransId="{DC3B9CDD-FC0D-204E-9C5B-2607F3F61EE9}" sibTransId="{77E62F2D-BD76-714B-8204-FD940E4F2590}"/>
    <dgm:cxn modelId="{913E614E-0583-AD4F-891F-483BD67C2AB3}" srcId="{5155D269-2A63-224B-8617-514F1CFCF7D9}" destId="{C8221753-8658-1D42-B7C1-2654B2558FBF}" srcOrd="0" destOrd="0" parTransId="{4D0C7BB7-E248-204A-BD45-C7C9A084AC0A}" sibTransId="{C87D408C-DD88-AF49-AAEE-E54502437FE1}"/>
    <dgm:cxn modelId="{39B88073-8BF0-DC4A-BFD8-286D758B3FF0}" srcId="{6EBB7B0B-84A5-6549-9927-58EE8F6AEDFA}" destId="{5D09FD51-548B-B145-BD70-2FCEBA34C40C}" srcOrd="3" destOrd="0" parTransId="{61BB42A5-58D5-BA45-8F2A-9C8201999954}" sibTransId="{9901110F-3A9F-1240-8D7D-753FC0A48CB1}"/>
    <dgm:cxn modelId="{FFE89B38-EB30-834F-93CD-8FBBC4F476EF}" srcId="{5D09FD51-548B-B145-BD70-2FCEBA34C40C}" destId="{CD816D40-019A-354D-B2DD-1070116C7132}" srcOrd="0" destOrd="0" parTransId="{DD706B8D-7E78-254E-8B64-7E2B69A3CD93}" sibTransId="{5A8C005A-3C23-AE45-9EC3-53BD0290CECE}"/>
    <dgm:cxn modelId="{172CBEB4-34D7-5A48-B7FD-8BF319148AD0}" srcId="{6EBB7B0B-84A5-6549-9927-58EE8F6AEDFA}" destId="{E946D48C-1BEE-6347-9EE5-1686519F7830}" srcOrd="6" destOrd="0" parTransId="{0D0312E4-EE8E-A445-AD91-F3F236241150}" sibTransId="{9BAE815C-7067-A047-ADFC-A14151919469}"/>
    <dgm:cxn modelId="{4D2500E9-CDAA-B94C-9B73-D8113B914994}" type="presParOf" srcId="{916AEBA5-BD9E-6F43-8564-53969AFBB34C}" destId="{52C56E70-0D1D-C44F-A7A0-1996604BBC81}" srcOrd="0" destOrd="0" presId="urn:microsoft.com/office/officeart/2005/8/layout/chevron2"/>
    <dgm:cxn modelId="{3458ED58-62D7-2240-B11F-E5A57F8105A8}" type="presParOf" srcId="{52C56E70-0D1D-C44F-A7A0-1996604BBC81}" destId="{85460DD5-82C7-EA40-B89E-B88535C20741}" srcOrd="0" destOrd="0" presId="urn:microsoft.com/office/officeart/2005/8/layout/chevron2"/>
    <dgm:cxn modelId="{A69A4793-F09F-2746-983D-741866B547FA}" type="presParOf" srcId="{52C56E70-0D1D-C44F-A7A0-1996604BBC81}" destId="{4917F6F8-E462-2F47-9FF2-67CB707B2399}" srcOrd="1" destOrd="0" presId="urn:microsoft.com/office/officeart/2005/8/layout/chevron2"/>
    <dgm:cxn modelId="{5CE9D93A-9FD6-D643-BE26-BE551969D448}" type="presParOf" srcId="{916AEBA5-BD9E-6F43-8564-53969AFBB34C}" destId="{94F1BDD3-0248-D54C-92CA-08D800BB23F0}" srcOrd="1" destOrd="0" presId="urn:microsoft.com/office/officeart/2005/8/layout/chevron2"/>
    <dgm:cxn modelId="{94EFDCD2-1A9F-DF4D-922B-110DF5FD6C2E}" type="presParOf" srcId="{916AEBA5-BD9E-6F43-8564-53969AFBB34C}" destId="{B33AAAA7-2054-8847-843A-F61F1055E178}" srcOrd="2" destOrd="0" presId="urn:microsoft.com/office/officeart/2005/8/layout/chevron2"/>
    <dgm:cxn modelId="{B2F9947E-5309-0E4D-B134-490C628AAA7B}" type="presParOf" srcId="{B33AAAA7-2054-8847-843A-F61F1055E178}" destId="{3CF75063-53A4-EF46-9A6C-14126A2EE31B}" srcOrd="0" destOrd="0" presId="urn:microsoft.com/office/officeart/2005/8/layout/chevron2"/>
    <dgm:cxn modelId="{09711738-88CE-E84D-8A79-6F4900D75C46}" type="presParOf" srcId="{B33AAAA7-2054-8847-843A-F61F1055E178}" destId="{88114270-C76F-C149-A998-64BFD04B4091}" srcOrd="1" destOrd="0" presId="urn:microsoft.com/office/officeart/2005/8/layout/chevron2"/>
    <dgm:cxn modelId="{7A688404-827E-7446-AD7E-A5435B36F919}" type="presParOf" srcId="{916AEBA5-BD9E-6F43-8564-53969AFBB34C}" destId="{84078DD1-481A-7646-9DC4-A6247FA6F3EE}" srcOrd="3" destOrd="0" presId="urn:microsoft.com/office/officeart/2005/8/layout/chevron2"/>
    <dgm:cxn modelId="{55854D5D-BBEE-9C4C-AB10-B4D74702E5B4}" type="presParOf" srcId="{916AEBA5-BD9E-6F43-8564-53969AFBB34C}" destId="{871F6EE0-0A4B-F24D-93E9-ECA79C65C027}" srcOrd="4" destOrd="0" presId="urn:microsoft.com/office/officeart/2005/8/layout/chevron2"/>
    <dgm:cxn modelId="{B8AFC998-63B5-E747-954A-8980A73A4BB3}" type="presParOf" srcId="{871F6EE0-0A4B-F24D-93E9-ECA79C65C027}" destId="{839FC15A-082A-B449-AF9D-528E04F26C41}" srcOrd="0" destOrd="0" presId="urn:microsoft.com/office/officeart/2005/8/layout/chevron2"/>
    <dgm:cxn modelId="{DDFD9D47-C570-E942-BC2D-FCB52DBA0CB9}" type="presParOf" srcId="{871F6EE0-0A4B-F24D-93E9-ECA79C65C027}" destId="{32063DBC-913C-A84F-9D79-300597A6C21E}" srcOrd="1" destOrd="0" presId="urn:microsoft.com/office/officeart/2005/8/layout/chevron2"/>
    <dgm:cxn modelId="{F7EACC32-1CDB-FF48-B633-CAFD265B5D61}" type="presParOf" srcId="{916AEBA5-BD9E-6F43-8564-53969AFBB34C}" destId="{F7391923-E953-5344-9527-E5596DA5C6E2}" srcOrd="5" destOrd="0" presId="urn:microsoft.com/office/officeart/2005/8/layout/chevron2"/>
    <dgm:cxn modelId="{D02FD066-68FF-ED4D-B1D7-ED1B9FBE2DEA}" type="presParOf" srcId="{916AEBA5-BD9E-6F43-8564-53969AFBB34C}" destId="{00B6AEC2-2B34-1246-BDA5-F03F2B748F2F}" srcOrd="6" destOrd="0" presId="urn:microsoft.com/office/officeart/2005/8/layout/chevron2"/>
    <dgm:cxn modelId="{F40271A0-3FE4-1849-AE41-5359FF7D495F}" type="presParOf" srcId="{00B6AEC2-2B34-1246-BDA5-F03F2B748F2F}" destId="{489DF525-C66E-174E-88EB-6FEAE852AD16}" srcOrd="0" destOrd="0" presId="urn:microsoft.com/office/officeart/2005/8/layout/chevron2"/>
    <dgm:cxn modelId="{F8A50FB1-516F-3C4F-B8DA-3A0215AD7324}" type="presParOf" srcId="{00B6AEC2-2B34-1246-BDA5-F03F2B748F2F}" destId="{3B03C895-2D8A-AE4B-AC6F-0E223E7A3551}" srcOrd="1" destOrd="0" presId="urn:microsoft.com/office/officeart/2005/8/layout/chevron2"/>
    <dgm:cxn modelId="{5D8ABD49-1BB9-3340-A30E-DFD773928102}" type="presParOf" srcId="{916AEBA5-BD9E-6F43-8564-53969AFBB34C}" destId="{FBFEC11A-CF1E-B74F-8367-C2EED10F7BA2}" srcOrd="7" destOrd="0" presId="urn:microsoft.com/office/officeart/2005/8/layout/chevron2"/>
    <dgm:cxn modelId="{156A18CF-05A2-334C-8BD7-48E4027A7E84}" type="presParOf" srcId="{916AEBA5-BD9E-6F43-8564-53969AFBB34C}" destId="{674A1AA2-7B21-FB46-9BCA-3F7BAE32457D}" srcOrd="8" destOrd="0" presId="urn:microsoft.com/office/officeart/2005/8/layout/chevron2"/>
    <dgm:cxn modelId="{3306D4BF-2997-AF47-932C-5C7791E78AAA}" type="presParOf" srcId="{674A1AA2-7B21-FB46-9BCA-3F7BAE32457D}" destId="{76E76E88-CCD7-F241-9A57-22614DB2CFFD}" srcOrd="0" destOrd="0" presId="urn:microsoft.com/office/officeart/2005/8/layout/chevron2"/>
    <dgm:cxn modelId="{B3F44C59-08BD-1A48-96B8-7B9F19104573}" type="presParOf" srcId="{674A1AA2-7B21-FB46-9BCA-3F7BAE32457D}" destId="{519E496C-1E75-2949-9FA2-6252F58835EA}" srcOrd="1" destOrd="0" presId="urn:microsoft.com/office/officeart/2005/8/layout/chevron2"/>
    <dgm:cxn modelId="{FED1D41A-AAE8-054C-A0FF-5E3D847740DA}" type="presParOf" srcId="{916AEBA5-BD9E-6F43-8564-53969AFBB34C}" destId="{3A680C71-EA68-BC4A-A973-4DC0BD54879C}" srcOrd="9" destOrd="0" presId="urn:microsoft.com/office/officeart/2005/8/layout/chevron2"/>
    <dgm:cxn modelId="{5C006FD6-16E7-634F-86F8-13A4083667AD}" type="presParOf" srcId="{916AEBA5-BD9E-6F43-8564-53969AFBB34C}" destId="{8848A411-42D2-2C43-99A7-AA1D688FBAED}" srcOrd="10" destOrd="0" presId="urn:microsoft.com/office/officeart/2005/8/layout/chevron2"/>
    <dgm:cxn modelId="{EE390B95-8771-B94D-B5C5-2E0D85C72D0D}" type="presParOf" srcId="{8848A411-42D2-2C43-99A7-AA1D688FBAED}" destId="{FAD8C5E3-FA43-C840-8491-4B2509743582}" srcOrd="0" destOrd="0" presId="urn:microsoft.com/office/officeart/2005/8/layout/chevron2"/>
    <dgm:cxn modelId="{D5249465-7CE4-984F-BC0B-E5013BA6D568}" type="presParOf" srcId="{8848A411-42D2-2C43-99A7-AA1D688FBAED}" destId="{1C02F98E-97B1-744C-9052-CD32F2AEC6E4}" srcOrd="1" destOrd="0" presId="urn:microsoft.com/office/officeart/2005/8/layout/chevron2"/>
    <dgm:cxn modelId="{A39041EE-A440-3141-BEE4-67C6D3ADBD73}" type="presParOf" srcId="{916AEBA5-BD9E-6F43-8564-53969AFBB34C}" destId="{40CFB97B-673F-7449-9D6B-BB605D29E593}" srcOrd="11" destOrd="0" presId="urn:microsoft.com/office/officeart/2005/8/layout/chevron2"/>
    <dgm:cxn modelId="{901281AA-8956-8A4E-9FD7-C3301F36A533}" type="presParOf" srcId="{916AEBA5-BD9E-6F43-8564-53969AFBB34C}" destId="{B5139F98-777D-484B-99C9-ED0C8AE44D34}" srcOrd="12" destOrd="0" presId="urn:microsoft.com/office/officeart/2005/8/layout/chevron2"/>
    <dgm:cxn modelId="{2DAB2AD4-A755-4E4D-99C2-15FBDE224BF6}" type="presParOf" srcId="{B5139F98-777D-484B-99C9-ED0C8AE44D34}" destId="{9E079D87-A008-9848-8DA9-CD17EBCEA74E}" srcOrd="0" destOrd="0" presId="urn:microsoft.com/office/officeart/2005/8/layout/chevron2"/>
    <dgm:cxn modelId="{25B68B23-A268-D448-B6FA-E52E5B14943C}" type="presParOf" srcId="{B5139F98-777D-484B-99C9-ED0C8AE44D34}" destId="{28463BDF-673E-A94C-BA9E-4350EB963AD4}" srcOrd="1" destOrd="0" presId="urn:microsoft.com/office/officeart/2005/8/layout/chevron2"/>
  </dgm:cxnLst>
  <dgm:bg>
    <a:solidFill>
      <a:schemeClr val="accent6">
        <a:lumMod val="40000"/>
        <a:lumOff val="60000"/>
      </a:schemeClr>
    </a:solidFill>
  </dgm:bg>
  <dgm:whole>
    <a:ln>
      <a:solidFill>
        <a:srgbClr val="000000"/>
      </a:solidFill>
    </a:ln>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93D81AE-D8BC-FE42-ABAB-A2BF6D08A653}" type="doc">
      <dgm:prSet loTypeId="urn:microsoft.com/office/officeart/2005/8/layout/cycle7" loCatId="" qsTypeId="urn:microsoft.com/office/officeart/2005/8/quickstyle/simple1" qsCatId="simple" csTypeId="urn:microsoft.com/office/officeart/2005/8/colors/colorful3" csCatId="colorful" phldr="1"/>
      <dgm:spPr/>
      <dgm:t>
        <a:bodyPr/>
        <a:lstStyle/>
        <a:p>
          <a:endParaRPr lang="en-US"/>
        </a:p>
      </dgm:t>
    </dgm:pt>
    <dgm:pt modelId="{EA7D27BB-D412-B64A-8D4A-05930874020F}">
      <dgm:prSet phldrT="[Text]"/>
      <dgm:spPr/>
      <dgm:t>
        <a:bodyPr/>
        <a:lstStyle/>
        <a:p>
          <a:r>
            <a:rPr lang="en-US" dirty="0"/>
            <a:t>Satellite Measurements</a:t>
          </a:r>
        </a:p>
      </dgm:t>
    </dgm:pt>
    <dgm:pt modelId="{B5AB0AF9-72CA-1443-BC71-5B4093A4D803}" type="parTrans" cxnId="{834D94D8-527D-484F-BDCA-F65593E96702}">
      <dgm:prSet/>
      <dgm:spPr/>
      <dgm:t>
        <a:bodyPr/>
        <a:lstStyle/>
        <a:p>
          <a:endParaRPr lang="en-US"/>
        </a:p>
      </dgm:t>
    </dgm:pt>
    <dgm:pt modelId="{579FEF3B-67DE-724A-BC00-CB1D5ED970E5}" type="sibTrans" cxnId="{834D94D8-527D-484F-BDCA-F65593E96702}">
      <dgm:prSet/>
      <dgm:spPr/>
      <dgm:t>
        <a:bodyPr/>
        <a:lstStyle/>
        <a:p>
          <a:endParaRPr lang="en-US"/>
        </a:p>
      </dgm:t>
    </dgm:pt>
    <dgm:pt modelId="{E9E24FDF-0B17-1E44-B160-0F23B095CCD3}">
      <dgm:prSet phldrT="[Text]"/>
      <dgm:spPr/>
      <dgm:t>
        <a:bodyPr/>
        <a:lstStyle/>
        <a:p>
          <a:r>
            <a:rPr lang="en-US" dirty="0"/>
            <a:t>Model Simulations</a:t>
          </a:r>
        </a:p>
      </dgm:t>
    </dgm:pt>
    <dgm:pt modelId="{2A772118-090A-5344-81E6-91CDE13516BC}" type="parTrans" cxnId="{3598E836-334A-FF4C-9997-11556F315452}">
      <dgm:prSet/>
      <dgm:spPr/>
      <dgm:t>
        <a:bodyPr/>
        <a:lstStyle/>
        <a:p>
          <a:endParaRPr lang="en-US"/>
        </a:p>
      </dgm:t>
    </dgm:pt>
    <dgm:pt modelId="{AD8FC67C-9217-3A4E-96A6-09CE76AB1022}" type="sibTrans" cxnId="{3598E836-334A-FF4C-9997-11556F315452}">
      <dgm:prSet/>
      <dgm:spPr/>
      <dgm:t>
        <a:bodyPr/>
        <a:lstStyle/>
        <a:p>
          <a:endParaRPr lang="en-US"/>
        </a:p>
      </dgm:t>
    </dgm:pt>
    <dgm:pt modelId="{BCC22604-0DD4-F541-B65F-FF60192A17D7}">
      <dgm:prSet phldrT="[Text]"/>
      <dgm:spPr/>
      <dgm:t>
        <a:bodyPr/>
        <a:lstStyle/>
        <a:p>
          <a:r>
            <a:rPr lang="en-US" dirty="0"/>
            <a:t>Surface Measurements</a:t>
          </a:r>
        </a:p>
      </dgm:t>
    </dgm:pt>
    <dgm:pt modelId="{28190685-9F9B-9040-807E-D4C0A3AD7552}" type="parTrans" cxnId="{BC38DFE3-C1FB-624E-9D6F-AA6C7DF92626}">
      <dgm:prSet/>
      <dgm:spPr/>
      <dgm:t>
        <a:bodyPr/>
        <a:lstStyle/>
        <a:p>
          <a:endParaRPr lang="en-US"/>
        </a:p>
      </dgm:t>
    </dgm:pt>
    <dgm:pt modelId="{B070F2E3-9192-4C4F-A0D6-02965CD89C50}" type="sibTrans" cxnId="{BC38DFE3-C1FB-624E-9D6F-AA6C7DF92626}">
      <dgm:prSet/>
      <dgm:spPr/>
      <dgm:t>
        <a:bodyPr/>
        <a:lstStyle/>
        <a:p>
          <a:endParaRPr lang="en-US"/>
        </a:p>
      </dgm:t>
    </dgm:pt>
    <dgm:pt modelId="{9FB2E87A-0B63-A542-A15E-A6DE3F5F2D54}" type="pres">
      <dgm:prSet presAssocID="{E93D81AE-D8BC-FE42-ABAB-A2BF6D08A653}" presName="Name0" presStyleCnt="0">
        <dgm:presLayoutVars>
          <dgm:dir/>
          <dgm:resizeHandles val="exact"/>
        </dgm:presLayoutVars>
      </dgm:prSet>
      <dgm:spPr/>
      <dgm:t>
        <a:bodyPr/>
        <a:lstStyle/>
        <a:p>
          <a:endParaRPr lang="en-US"/>
        </a:p>
      </dgm:t>
    </dgm:pt>
    <dgm:pt modelId="{8DD639FE-B219-5F43-A588-E7E274E92CBF}" type="pres">
      <dgm:prSet presAssocID="{EA7D27BB-D412-B64A-8D4A-05930874020F}" presName="node" presStyleLbl="node1" presStyleIdx="0" presStyleCnt="3" custRadScaleRad="83188" custRadScaleInc="-438">
        <dgm:presLayoutVars>
          <dgm:bulletEnabled val="1"/>
        </dgm:presLayoutVars>
      </dgm:prSet>
      <dgm:spPr/>
      <dgm:t>
        <a:bodyPr/>
        <a:lstStyle/>
        <a:p>
          <a:endParaRPr lang="en-US"/>
        </a:p>
      </dgm:t>
    </dgm:pt>
    <dgm:pt modelId="{8ED22BA6-E1BF-C347-A4C6-F8286388F762}" type="pres">
      <dgm:prSet presAssocID="{579FEF3B-67DE-724A-BC00-CB1D5ED970E5}" presName="sibTrans" presStyleLbl="sibTrans2D1" presStyleIdx="0" presStyleCnt="3" custAng="572462" custScaleX="98904" custScaleY="91503" custLinFactNeighborX="30321" custLinFactNeighborY="-12205"/>
      <dgm:spPr/>
      <dgm:t>
        <a:bodyPr/>
        <a:lstStyle/>
        <a:p>
          <a:endParaRPr lang="en-US"/>
        </a:p>
      </dgm:t>
    </dgm:pt>
    <dgm:pt modelId="{7BDE1089-C017-0642-BD04-2EFE1479386B}" type="pres">
      <dgm:prSet presAssocID="{579FEF3B-67DE-724A-BC00-CB1D5ED970E5}" presName="connectorText" presStyleLbl="sibTrans2D1" presStyleIdx="0" presStyleCnt="3"/>
      <dgm:spPr/>
      <dgm:t>
        <a:bodyPr/>
        <a:lstStyle/>
        <a:p>
          <a:endParaRPr lang="en-US"/>
        </a:p>
      </dgm:t>
    </dgm:pt>
    <dgm:pt modelId="{0E8F4AEF-704D-7B46-8E31-556C5FB6B3B5}" type="pres">
      <dgm:prSet presAssocID="{E9E24FDF-0B17-1E44-B160-0F23B095CCD3}" presName="node" presStyleLbl="node1" presStyleIdx="1" presStyleCnt="3">
        <dgm:presLayoutVars>
          <dgm:bulletEnabled val="1"/>
        </dgm:presLayoutVars>
      </dgm:prSet>
      <dgm:spPr/>
      <dgm:t>
        <a:bodyPr/>
        <a:lstStyle/>
        <a:p>
          <a:endParaRPr lang="en-US"/>
        </a:p>
      </dgm:t>
    </dgm:pt>
    <dgm:pt modelId="{B63349F9-90E7-1841-8F42-449FC56F9300}" type="pres">
      <dgm:prSet presAssocID="{AD8FC67C-9217-3A4E-96A6-09CE76AB1022}" presName="sibTrans" presStyleLbl="sibTrans2D1" presStyleIdx="1" presStyleCnt="3" custLinFactNeighborX="-698" custLinFactNeighborY="35463"/>
      <dgm:spPr/>
      <dgm:t>
        <a:bodyPr/>
        <a:lstStyle/>
        <a:p>
          <a:endParaRPr lang="en-US"/>
        </a:p>
      </dgm:t>
    </dgm:pt>
    <dgm:pt modelId="{D0EF0519-7B11-CB4D-B58A-ABA56E471C69}" type="pres">
      <dgm:prSet presAssocID="{AD8FC67C-9217-3A4E-96A6-09CE76AB1022}" presName="connectorText" presStyleLbl="sibTrans2D1" presStyleIdx="1" presStyleCnt="3"/>
      <dgm:spPr/>
      <dgm:t>
        <a:bodyPr/>
        <a:lstStyle/>
        <a:p>
          <a:endParaRPr lang="en-US"/>
        </a:p>
      </dgm:t>
    </dgm:pt>
    <dgm:pt modelId="{6E9D8B9D-8D3F-1A49-B232-E47271C4AA45}" type="pres">
      <dgm:prSet presAssocID="{BCC22604-0DD4-F541-B65F-FF60192A17D7}" presName="node" presStyleLbl="node1" presStyleIdx="2" presStyleCnt="3">
        <dgm:presLayoutVars>
          <dgm:bulletEnabled val="1"/>
        </dgm:presLayoutVars>
      </dgm:prSet>
      <dgm:spPr/>
      <dgm:t>
        <a:bodyPr/>
        <a:lstStyle/>
        <a:p>
          <a:endParaRPr lang="en-US"/>
        </a:p>
      </dgm:t>
    </dgm:pt>
    <dgm:pt modelId="{6A004BF4-7752-AA4B-AD78-5FDBAA4A34BE}" type="pres">
      <dgm:prSet presAssocID="{B070F2E3-9192-4C4F-A0D6-02965CD89C50}" presName="sibTrans" presStyleLbl="sibTrans2D1" presStyleIdx="2" presStyleCnt="3" custAng="20943441" custLinFactNeighborX="-33742" custLinFactNeighborY="-12363"/>
      <dgm:spPr/>
      <dgm:t>
        <a:bodyPr/>
        <a:lstStyle/>
        <a:p>
          <a:endParaRPr lang="en-US"/>
        </a:p>
      </dgm:t>
    </dgm:pt>
    <dgm:pt modelId="{8C48400F-2A14-C340-A58E-751AAF24122D}" type="pres">
      <dgm:prSet presAssocID="{B070F2E3-9192-4C4F-A0D6-02965CD89C50}" presName="connectorText" presStyleLbl="sibTrans2D1" presStyleIdx="2" presStyleCnt="3"/>
      <dgm:spPr/>
      <dgm:t>
        <a:bodyPr/>
        <a:lstStyle/>
        <a:p>
          <a:endParaRPr lang="en-US"/>
        </a:p>
      </dgm:t>
    </dgm:pt>
  </dgm:ptLst>
  <dgm:cxnLst>
    <dgm:cxn modelId="{BC38DFE3-C1FB-624E-9D6F-AA6C7DF92626}" srcId="{E93D81AE-D8BC-FE42-ABAB-A2BF6D08A653}" destId="{BCC22604-0DD4-F541-B65F-FF60192A17D7}" srcOrd="2" destOrd="0" parTransId="{28190685-9F9B-9040-807E-D4C0A3AD7552}" sibTransId="{B070F2E3-9192-4C4F-A0D6-02965CD89C50}"/>
    <dgm:cxn modelId="{F3241A0C-11A1-244E-8FEB-206F56C7209C}" type="presOf" srcId="{579FEF3B-67DE-724A-BC00-CB1D5ED970E5}" destId="{8ED22BA6-E1BF-C347-A4C6-F8286388F762}" srcOrd="0" destOrd="0" presId="urn:microsoft.com/office/officeart/2005/8/layout/cycle7"/>
    <dgm:cxn modelId="{DD267AF8-8F69-6341-A773-2815FC967929}" type="presOf" srcId="{BCC22604-0DD4-F541-B65F-FF60192A17D7}" destId="{6E9D8B9D-8D3F-1A49-B232-E47271C4AA45}" srcOrd="0" destOrd="0" presId="urn:microsoft.com/office/officeart/2005/8/layout/cycle7"/>
    <dgm:cxn modelId="{45CA2188-934C-2C42-8C3B-89A8D082F9B5}" type="presOf" srcId="{579FEF3B-67DE-724A-BC00-CB1D5ED970E5}" destId="{7BDE1089-C017-0642-BD04-2EFE1479386B}" srcOrd="1" destOrd="0" presId="urn:microsoft.com/office/officeart/2005/8/layout/cycle7"/>
    <dgm:cxn modelId="{EEB4E700-0187-BE4F-A990-B6BB954572F7}" type="presOf" srcId="{AD8FC67C-9217-3A4E-96A6-09CE76AB1022}" destId="{D0EF0519-7B11-CB4D-B58A-ABA56E471C69}" srcOrd="1" destOrd="0" presId="urn:microsoft.com/office/officeart/2005/8/layout/cycle7"/>
    <dgm:cxn modelId="{E3841195-3DD5-A546-9DD5-C6D96716B583}" type="presOf" srcId="{B070F2E3-9192-4C4F-A0D6-02965CD89C50}" destId="{8C48400F-2A14-C340-A58E-751AAF24122D}" srcOrd="1" destOrd="0" presId="urn:microsoft.com/office/officeart/2005/8/layout/cycle7"/>
    <dgm:cxn modelId="{3598E836-334A-FF4C-9997-11556F315452}" srcId="{E93D81AE-D8BC-FE42-ABAB-A2BF6D08A653}" destId="{E9E24FDF-0B17-1E44-B160-0F23B095CCD3}" srcOrd="1" destOrd="0" parTransId="{2A772118-090A-5344-81E6-91CDE13516BC}" sibTransId="{AD8FC67C-9217-3A4E-96A6-09CE76AB1022}"/>
    <dgm:cxn modelId="{69393BF8-5397-0B44-ADC5-D89787FEE051}" type="presOf" srcId="{B070F2E3-9192-4C4F-A0D6-02965CD89C50}" destId="{6A004BF4-7752-AA4B-AD78-5FDBAA4A34BE}" srcOrd="0" destOrd="0" presId="urn:microsoft.com/office/officeart/2005/8/layout/cycle7"/>
    <dgm:cxn modelId="{155CD1A7-0236-D44D-A076-8B19623CE6E1}" type="presOf" srcId="{E9E24FDF-0B17-1E44-B160-0F23B095CCD3}" destId="{0E8F4AEF-704D-7B46-8E31-556C5FB6B3B5}" srcOrd="0" destOrd="0" presId="urn:microsoft.com/office/officeart/2005/8/layout/cycle7"/>
    <dgm:cxn modelId="{8F5609FB-5705-1A4F-8C77-210E9D71A6D0}" type="presOf" srcId="{EA7D27BB-D412-B64A-8D4A-05930874020F}" destId="{8DD639FE-B219-5F43-A588-E7E274E92CBF}" srcOrd="0" destOrd="0" presId="urn:microsoft.com/office/officeart/2005/8/layout/cycle7"/>
    <dgm:cxn modelId="{834D94D8-527D-484F-BDCA-F65593E96702}" srcId="{E93D81AE-D8BC-FE42-ABAB-A2BF6D08A653}" destId="{EA7D27BB-D412-B64A-8D4A-05930874020F}" srcOrd="0" destOrd="0" parTransId="{B5AB0AF9-72CA-1443-BC71-5B4093A4D803}" sibTransId="{579FEF3B-67DE-724A-BC00-CB1D5ED970E5}"/>
    <dgm:cxn modelId="{C059EE69-8A17-254F-A983-09A537151865}" type="presOf" srcId="{AD8FC67C-9217-3A4E-96A6-09CE76AB1022}" destId="{B63349F9-90E7-1841-8F42-449FC56F9300}" srcOrd="0" destOrd="0" presId="urn:microsoft.com/office/officeart/2005/8/layout/cycle7"/>
    <dgm:cxn modelId="{810E8650-18CD-C34D-9278-603EDA796C12}" type="presOf" srcId="{E93D81AE-D8BC-FE42-ABAB-A2BF6D08A653}" destId="{9FB2E87A-0B63-A542-A15E-A6DE3F5F2D54}" srcOrd="0" destOrd="0" presId="urn:microsoft.com/office/officeart/2005/8/layout/cycle7"/>
    <dgm:cxn modelId="{543D6ABF-DD26-C44C-9037-6850E52774F6}" type="presParOf" srcId="{9FB2E87A-0B63-A542-A15E-A6DE3F5F2D54}" destId="{8DD639FE-B219-5F43-A588-E7E274E92CBF}" srcOrd="0" destOrd="0" presId="urn:microsoft.com/office/officeart/2005/8/layout/cycle7"/>
    <dgm:cxn modelId="{B09E643E-E2E3-FF4D-BCE5-4A256CE9B86B}" type="presParOf" srcId="{9FB2E87A-0B63-A542-A15E-A6DE3F5F2D54}" destId="{8ED22BA6-E1BF-C347-A4C6-F8286388F762}" srcOrd="1" destOrd="0" presId="urn:microsoft.com/office/officeart/2005/8/layout/cycle7"/>
    <dgm:cxn modelId="{59B20542-1AAE-8A45-803F-9692B82026EC}" type="presParOf" srcId="{8ED22BA6-E1BF-C347-A4C6-F8286388F762}" destId="{7BDE1089-C017-0642-BD04-2EFE1479386B}" srcOrd="0" destOrd="0" presId="urn:microsoft.com/office/officeart/2005/8/layout/cycle7"/>
    <dgm:cxn modelId="{ACD28CC7-7DAD-554A-94C4-29AC93781E18}" type="presParOf" srcId="{9FB2E87A-0B63-A542-A15E-A6DE3F5F2D54}" destId="{0E8F4AEF-704D-7B46-8E31-556C5FB6B3B5}" srcOrd="2" destOrd="0" presId="urn:microsoft.com/office/officeart/2005/8/layout/cycle7"/>
    <dgm:cxn modelId="{CBD3F5F8-71AB-F04A-B380-AF67DADFF19B}" type="presParOf" srcId="{9FB2E87A-0B63-A542-A15E-A6DE3F5F2D54}" destId="{B63349F9-90E7-1841-8F42-449FC56F9300}" srcOrd="3" destOrd="0" presId="urn:microsoft.com/office/officeart/2005/8/layout/cycle7"/>
    <dgm:cxn modelId="{3502B9A9-CA32-5145-8084-79DAF61565FE}" type="presParOf" srcId="{B63349F9-90E7-1841-8F42-449FC56F9300}" destId="{D0EF0519-7B11-CB4D-B58A-ABA56E471C69}" srcOrd="0" destOrd="0" presId="urn:microsoft.com/office/officeart/2005/8/layout/cycle7"/>
    <dgm:cxn modelId="{8DCEFA5A-816E-4943-8364-DE656323AFFA}" type="presParOf" srcId="{9FB2E87A-0B63-A542-A15E-A6DE3F5F2D54}" destId="{6E9D8B9D-8D3F-1A49-B232-E47271C4AA45}" srcOrd="4" destOrd="0" presId="urn:microsoft.com/office/officeart/2005/8/layout/cycle7"/>
    <dgm:cxn modelId="{3F7BA0D5-BD9D-FF45-879C-1654EF255291}" type="presParOf" srcId="{9FB2E87A-0B63-A542-A15E-A6DE3F5F2D54}" destId="{6A004BF4-7752-AA4B-AD78-5FDBAA4A34BE}" srcOrd="5" destOrd="0" presId="urn:microsoft.com/office/officeart/2005/8/layout/cycle7"/>
    <dgm:cxn modelId="{C03578AD-071D-B14C-82AE-7860545A2249}" type="presParOf" srcId="{6A004BF4-7752-AA4B-AD78-5FDBAA4A34BE}" destId="{8C48400F-2A14-C340-A58E-751AAF24122D}" srcOrd="0" destOrd="0" presId="urn:microsoft.com/office/officeart/2005/8/layout/cycle7"/>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1C2B493-51F6-2243-BA79-491E0F37DB37}" type="doc">
      <dgm:prSet loTypeId="urn:microsoft.com/office/officeart/2005/8/layout/hList1" loCatId="" qsTypeId="urn:microsoft.com/office/officeart/2005/8/quickstyle/simple1" qsCatId="simple" csTypeId="urn:microsoft.com/office/officeart/2005/8/colors/accent0_3" csCatId="mainScheme" phldr="1"/>
      <dgm:spPr/>
      <dgm:t>
        <a:bodyPr/>
        <a:lstStyle/>
        <a:p>
          <a:endParaRPr lang="en-US"/>
        </a:p>
      </dgm:t>
    </dgm:pt>
    <dgm:pt modelId="{BCAEFEF0-3A6D-9D40-A6A4-2532284168E8}">
      <dgm:prSet phldrT="[Text]"/>
      <dgm:spPr>
        <a:solidFill>
          <a:schemeClr val="accent3"/>
        </a:solidFill>
      </dgm:spPr>
      <dgm:t>
        <a:bodyPr/>
        <a:lstStyle/>
        <a:p>
          <a:r>
            <a:rPr lang="en-US" dirty="0"/>
            <a:t>MODIS</a:t>
          </a:r>
        </a:p>
      </dgm:t>
    </dgm:pt>
    <dgm:pt modelId="{BAE5C612-B1D9-7C48-AE1E-E3A76C5E4065}" type="parTrans" cxnId="{2BE2F5DB-9498-CC41-BCDE-6080AB2E3300}">
      <dgm:prSet/>
      <dgm:spPr/>
      <dgm:t>
        <a:bodyPr/>
        <a:lstStyle/>
        <a:p>
          <a:endParaRPr lang="en-US"/>
        </a:p>
      </dgm:t>
    </dgm:pt>
    <dgm:pt modelId="{22A0840C-81E1-A34A-85D7-9A4E01B15525}" type="sibTrans" cxnId="{2BE2F5DB-9498-CC41-BCDE-6080AB2E3300}">
      <dgm:prSet/>
      <dgm:spPr/>
      <dgm:t>
        <a:bodyPr/>
        <a:lstStyle/>
        <a:p>
          <a:endParaRPr lang="en-US"/>
        </a:p>
      </dgm:t>
    </dgm:pt>
    <dgm:pt modelId="{2490843C-F2D6-8D4D-8236-84C6B752DA20}">
      <dgm:prSet phldrT="[Text]"/>
      <dgm:spPr/>
      <dgm:t>
        <a:bodyPr/>
        <a:lstStyle/>
        <a:p>
          <a:r>
            <a:rPr lang="en-US" dirty="0"/>
            <a:t> Aerosols</a:t>
          </a:r>
        </a:p>
      </dgm:t>
    </dgm:pt>
    <dgm:pt modelId="{B5DE2430-B988-0149-B775-3311502E520C}" type="parTrans" cxnId="{5D7C8510-8630-8047-A4B0-1AB94B1FE34D}">
      <dgm:prSet/>
      <dgm:spPr/>
      <dgm:t>
        <a:bodyPr/>
        <a:lstStyle/>
        <a:p>
          <a:endParaRPr lang="en-US"/>
        </a:p>
      </dgm:t>
    </dgm:pt>
    <dgm:pt modelId="{C1489D8D-2B0C-F448-ABC5-DC59AE5B8323}" type="sibTrans" cxnId="{5D7C8510-8630-8047-A4B0-1AB94B1FE34D}">
      <dgm:prSet/>
      <dgm:spPr/>
      <dgm:t>
        <a:bodyPr/>
        <a:lstStyle/>
        <a:p>
          <a:endParaRPr lang="en-US"/>
        </a:p>
      </dgm:t>
    </dgm:pt>
    <dgm:pt modelId="{02FC8CE6-1F3E-DC48-8683-A3E493262B6F}">
      <dgm:prSet phldrT="[Text]"/>
      <dgm:spPr/>
      <dgm:t>
        <a:bodyPr/>
        <a:lstStyle/>
        <a:p>
          <a:r>
            <a:rPr lang="en-US" dirty="0"/>
            <a:t> Fires</a:t>
          </a:r>
        </a:p>
      </dgm:t>
    </dgm:pt>
    <dgm:pt modelId="{A61FFE9C-1D4A-674E-8A8A-194020B433A1}" type="parTrans" cxnId="{1875A83B-ADE4-2E4B-9B1C-F3B8667303FD}">
      <dgm:prSet/>
      <dgm:spPr/>
      <dgm:t>
        <a:bodyPr/>
        <a:lstStyle/>
        <a:p>
          <a:endParaRPr lang="en-US"/>
        </a:p>
      </dgm:t>
    </dgm:pt>
    <dgm:pt modelId="{EE44CF7A-4269-164E-A204-0C9A2D4ACA00}" type="sibTrans" cxnId="{1875A83B-ADE4-2E4B-9B1C-F3B8667303FD}">
      <dgm:prSet/>
      <dgm:spPr/>
      <dgm:t>
        <a:bodyPr/>
        <a:lstStyle/>
        <a:p>
          <a:endParaRPr lang="en-US"/>
        </a:p>
      </dgm:t>
    </dgm:pt>
    <dgm:pt modelId="{D44FB9D3-6486-E54A-89DB-044FB2830818}">
      <dgm:prSet phldrT="[Text]"/>
      <dgm:spPr>
        <a:solidFill>
          <a:schemeClr val="accent3"/>
        </a:solidFill>
      </dgm:spPr>
      <dgm:t>
        <a:bodyPr/>
        <a:lstStyle/>
        <a:p>
          <a:r>
            <a:rPr lang="en-US" dirty="0"/>
            <a:t>VIIRS</a:t>
          </a:r>
        </a:p>
      </dgm:t>
    </dgm:pt>
    <dgm:pt modelId="{2A994113-1188-7E4F-8BD2-6E9CB761D4C8}" type="parTrans" cxnId="{BEC263DF-0DC3-E54E-BDDE-1FC7B524A18B}">
      <dgm:prSet/>
      <dgm:spPr/>
      <dgm:t>
        <a:bodyPr/>
        <a:lstStyle/>
        <a:p>
          <a:endParaRPr lang="en-US"/>
        </a:p>
      </dgm:t>
    </dgm:pt>
    <dgm:pt modelId="{DFA013DE-0A4F-D345-AC1D-2E1EFCF0F14A}" type="sibTrans" cxnId="{BEC263DF-0DC3-E54E-BDDE-1FC7B524A18B}">
      <dgm:prSet/>
      <dgm:spPr/>
      <dgm:t>
        <a:bodyPr/>
        <a:lstStyle/>
        <a:p>
          <a:endParaRPr lang="en-US"/>
        </a:p>
      </dgm:t>
    </dgm:pt>
    <dgm:pt modelId="{03C1554A-8585-1A4F-818B-6FB6D16C92CC}">
      <dgm:prSet phldrT="[Text]"/>
      <dgm:spPr/>
      <dgm:t>
        <a:bodyPr/>
        <a:lstStyle/>
        <a:p>
          <a:r>
            <a:rPr lang="en-US" dirty="0"/>
            <a:t> Aerosols</a:t>
          </a:r>
        </a:p>
      </dgm:t>
    </dgm:pt>
    <dgm:pt modelId="{BFCB8C70-ACE9-CD40-A982-CD019EC952FF}" type="parTrans" cxnId="{ABBDEEAC-99E0-B14E-8ACA-6252DAB0EF05}">
      <dgm:prSet/>
      <dgm:spPr/>
      <dgm:t>
        <a:bodyPr/>
        <a:lstStyle/>
        <a:p>
          <a:endParaRPr lang="en-US"/>
        </a:p>
      </dgm:t>
    </dgm:pt>
    <dgm:pt modelId="{61E2409F-87BB-1E42-B276-3D471632ED36}" type="sibTrans" cxnId="{ABBDEEAC-99E0-B14E-8ACA-6252DAB0EF05}">
      <dgm:prSet/>
      <dgm:spPr/>
      <dgm:t>
        <a:bodyPr/>
        <a:lstStyle/>
        <a:p>
          <a:endParaRPr lang="en-US"/>
        </a:p>
      </dgm:t>
    </dgm:pt>
    <dgm:pt modelId="{1E7556A4-36A9-C74E-A483-918762A10656}">
      <dgm:prSet phldrT="[Text]"/>
      <dgm:spPr/>
      <dgm:t>
        <a:bodyPr/>
        <a:lstStyle/>
        <a:p>
          <a:r>
            <a:rPr lang="en-US" dirty="0"/>
            <a:t> Fires</a:t>
          </a:r>
        </a:p>
      </dgm:t>
    </dgm:pt>
    <dgm:pt modelId="{CE556A29-8EC7-5B41-B0E1-84E6E99ABAE7}" type="parTrans" cxnId="{67C19024-33F7-3344-A82A-BFA2CE29645F}">
      <dgm:prSet/>
      <dgm:spPr/>
      <dgm:t>
        <a:bodyPr/>
        <a:lstStyle/>
        <a:p>
          <a:endParaRPr lang="en-US"/>
        </a:p>
      </dgm:t>
    </dgm:pt>
    <dgm:pt modelId="{A8853D96-28F1-D949-B7AE-435B08F0B89A}" type="sibTrans" cxnId="{67C19024-33F7-3344-A82A-BFA2CE29645F}">
      <dgm:prSet/>
      <dgm:spPr/>
      <dgm:t>
        <a:bodyPr/>
        <a:lstStyle/>
        <a:p>
          <a:endParaRPr lang="en-US"/>
        </a:p>
      </dgm:t>
    </dgm:pt>
    <dgm:pt modelId="{5A17C7ED-FC75-F04B-BDD6-A7EDA80E689B}">
      <dgm:prSet phldrT="[Text]"/>
      <dgm:spPr>
        <a:solidFill>
          <a:schemeClr val="accent3"/>
        </a:solidFill>
      </dgm:spPr>
      <dgm:t>
        <a:bodyPr/>
        <a:lstStyle/>
        <a:p>
          <a:r>
            <a:rPr lang="en-US" dirty="0"/>
            <a:t>CERES</a:t>
          </a:r>
        </a:p>
      </dgm:t>
    </dgm:pt>
    <dgm:pt modelId="{980CE01D-D429-7549-AEAF-F4FB7FB54492}" type="parTrans" cxnId="{98051753-BF97-4740-B7BE-3581F87EF321}">
      <dgm:prSet/>
      <dgm:spPr/>
      <dgm:t>
        <a:bodyPr/>
        <a:lstStyle/>
        <a:p>
          <a:endParaRPr lang="en-US"/>
        </a:p>
      </dgm:t>
    </dgm:pt>
    <dgm:pt modelId="{E386BF0B-3677-D349-84C7-FEFC18E804C8}" type="sibTrans" cxnId="{98051753-BF97-4740-B7BE-3581F87EF321}">
      <dgm:prSet/>
      <dgm:spPr/>
      <dgm:t>
        <a:bodyPr/>
        <a:lstStyle/>
        <a:p>
          <a:endParaRPr lang="en-US"/>
        </a:p>
      </dgm:t>
    </dgm:pt>
    <dgm:pt modelId="{829403D9-89F8-3640-965F-1001E6A88A88}">
      <dgm:prSet phldrT="[Text]"/>
      <dgm:spPr/>
      <dgm:t>
        <a:bodyPr/>
        <a:lstStyle/>
        <a:p>
          <a:r>
            <a:rPr lang="en-US" dirty="0"/>
            <a:t> Flux</a:t>
          </a:r>
        </a:p>
      </dgm:t>
    </dgm:pt>
    <dgm:pt modelId="{97702137-62E1-6F4B-9BA9-981B102AB467}" type="parTrans" cxnId="{483D5ECC-C48E-4B43-8466-B01DCFF0171B}">
      <dgm:prSet/>
      <dgm:spPr/>
      <dgm:t>
        <a:bodyPr/>
        <a:lstStyle/>
        <a:p>
          <a:endParaRPr lang="en-US"/>
        </a:p>
      </dgm:t>
    </dgm:pt>
    <dgm:pt modelId="{166B80C5-ED85-D548-8357-413A99DC73C4}" type="sibTrans" cxnId="{483D5ECC-C48E-4B43-8466-B01DCFF0171B}">
      <dgm:prSet/>
      <dgm:spPr/>
      <dgm:t>
        <a:bodyPr/>
        <a:lstStyle/>
        <a:p>
          <a:endParaRPr lang="en-US"/>
        </a:p>
      </dgm:t>
    </dgm:pt>
    <dgm:pt modelId="{2AAE40F4-1FD2-614C-8133-DCE9027AE8DD}" type="pres">
      <dgm:prSet presAssocID="{41C2B493-51F6-2243-BA79-491E0F37DB37}" presName="Name0" presStyleCnt="0">
        <dgm:presLayoutVars>
          <dgm:dir/>
          <dgm:animLvl val="lvl"/>
          <dgm:resizeHandles val="exact"/>
        </dgm:presLayoutVars>
      </dgm:prSet>
      <dgm:spPr/>
      <dgm:t>
        <a:bodyPr/>
        <a:lstStyle/>
        <a:p>
          <a:endParaRPr lang="en-US"/>
        </a:p>
      </dgm:t>
    </dgm:pt>
    <dgm:pt modelId="{90CB8EC7-69C4-B542-BEC4-2ABFEAA39362}" type="pres">
      <dgm:prSet presAssocID="{BCAEFEF0-3A6D-9D40-A6A4-2532284168E8}" presName="composite" presStyleCnt="0"/>
      <dgm:spPr/>
    </dgm:pt>
    <dgm:pt modelId="{1BA9020C-C271-7A4A-BAAD-B6E51302FD95}" type="pres">
      <dgm:prSet presAssocID="{BCAEFEF0-3A6D-9D40-A6A4-2532284168E8}" presName="parTx" presStyleLbl="alignNode1" presStyleIdx="0" presStyleCnt="3">
        <dgm:presLayoutVars>
          <dgm:chMax val="0"/>
          <dgm:chPref val="0"/>
          <dgm:bulletEnabled val="1"/>
        </dgm:presLayoutVars>
      </dgm:prSet>
      <dgm:spPr/>
      <dgm:t>
        <a:bodyPr/>
        <a:lstStyle/>
        <a:p>
          <a:endParaRPr lang="en-US"/>
        </a:p>
      </dgm:t>
    </dgm:pt>
    <dgm:pt modelId="{5D56EBB1-E707-C743-B32B-355763A0606C}" type="pres">
      <dgm:prSet presAssocID="{BCAEFEF0-3A6D-9D40-A6A4-2532284168E8}" presName="desTx" presStyleLbl="alignAccFollowNode1" presStyleIdx="0" presStyleCnt="3">
        <dgm:presLayoutVars>
          <dgm:bulletEnabled val="1"/>
        </dgm:presLayoutVars>
      </dgm:prSet>
      <dgm:spPr/>
      <dgm:t>
        <a:bodyPr/>
        <a:lstStyle/>
        <a:p>
          <a:endParaRPr lang="en-US"/>
        </a:p>
      </dgm:t>
    </dgm:pt>
    <dgm:pt modelId="{32D2551A-41E9-7A40-A920-F7374824268A}" type="pres">
      <dgm:prSet presAssocID="{22A0840C-81E1-A34A-85D7-9A4E01B15525}" presName="space" presStyleCnt="0"/>
      <dgm:spPr/>
    </dgm:pt>
    <dgm:pt modelId="{49A9D43F-3C59-D441-8233-3B6994198BEE}" type="pres">
      <dgm:prSet presAssocID="{D44FB9D3-6486-E54A-89DB-044FB2830818}" presName="composite" presStyleCnt="0"/>
      <dgm:spPr/>
    </dgm:pt>
    <dgm:pt modelId="{6D51DC47-0619-134A-8D63-03239F5BA51C}" type="pres">
      <dgm:prSet presAssocID="{D44FB9D3-6486-E54A-89DB-044FB2830818}" presName="parTx" presStyleLbl="alignNode1" presStyleIdx="1" presStyleCnt="3">
        <dgm:presLayoutVars>
          <dgm:chMax val="0"/>
          <dgm:chPref val="0"/>
          <dgm:bulletEnabled val="1"/>
        </dgm:presLayoutVars>
      </dgm:prSet>
      <dgm:spPr/>
      <dgm:t>
        <a:bodyPr/>
        <a:lstStyle/>
        <a:p>
          <a:endParaRPr lang="en-US"/>
        </a:p>
      </dgm:t>
    </dgm:pt>
    <dgm:pt modelId="{06537763-97B4-2D45-8134-D65325B8DD25}" type="pres">
      <dgm:prSet presAssocID="{D44FB9D3-6486-E54A-89DB-044FB2830818}" presName="desTx" presStyleLbl="alignAccFollowNode1" presStyleIdx="1" presStyleCnt="3">
        <dgm:presLayoutVars>
          <dgm:bulletEnabled val="1"/>
        </dgm:presLayoutVars>
      </dgm:prSet>
      <dgm:spPr/>
      <dgm:t>
        <a:bodyPr/>
        <a:lstStyle/>
        <a:p>
          <a:endParaRPr lang="en-US"/>
        </a:p>
      </dgm:t>
    </dgm:pt>
    <dgm:pt modelId="{0F9D22BB-B20C-9644-A151-E5219B25CA1B}" type="pres">
      <dgm:prSet presAssocID="{DFA013DE-0A4F-D345-AC1D-2E1EFCF0F14A}" presName="space" presStyleCnt="0"/>
      <dgm:spPr/>
    </dgm:pt>
    <dgm:pt modelId="{C0718D02-04C4-7142-8EF2-5A8262E9E0C0}" type="pres">
      <dgm:prSet presAssocID="{5A17C7ED-FC75-F04B-BDD6-A7EDA80E689B}" presName="composite" presStyleCnt="0"/>
      <dgm:spPr/>
    </dgm:pt>
    <dgm:pt modelId="{E83FC5D1-A66B-F146-B0BD-204D277624A1}" type="pres">
      <dgm:prSet presAssocID="{5A17C7ED-FC75-F04B-BDD6-A7EDA80E689B}" presName="parTx" presStyleLbl="alignNode1" presStyleIdx="2" presStyleCnt="3">
        <dgm:presLayoutVars>
          <dgm:chMax val="0"/>
          <dgm:chPref val="0"/>
          <dgm:bulletEnabled val="1"/>
        </dgm:presLayoutVars>
      </dgm:prSet>
      <dgm:spPr/>
      <dgm:t>
        <a:bodyPr/>
        <a:lstStyle/>
        <a:p>
          <a:endParaRPr lang="en-US"/>
        </a:p>
      </dgm:t>
    </dgm:pt>
    <dgm:pt modelId="{C2AFE9C6-DE79-7145-84CA-65A0F77EEB71}" type="pres">
      <dgm:prSet presAssocID="{5A17C7ED-FC75-F04B-BDD6-A7EDA80E689B}" presName="desTx" presStyleLbl="alignAccFollowNode1" presStyleIdx="2" presStyleCnt="3">
        <dgm:presLayoutVars>
          <dgm:bulletEnabled val="1"/>
        </dgm:presLayoutVars>
      </dgm:prSet>
      <dgm:spPr/>
      <dgm:t>
        <a:bodyPr/>
        <a:lstStyle/>
        <a:p>
          <a:endParaRPr lang="en-US"/>
        </a:p>
      </dgm:t>
    </dgm:pt>
  </dgm:ptLst>
  <dgm:cxnLst>
    <dgm:cxn modelId="{98051753-BF97-4740-B7BE-3581F87EF321}" srcId="{41C2B493-51F6-2243-BA79-491E0F37DB37}" destId="{5A17C7ED-FC75-F04B-BDD6-A7EDA80E689B}" srcOrd="2" destOrd="0" parTransId="{980CE01D-D429-7549-AEAF-F4FB7FB54492}" sibTransId="{E386BF0B-3677-D349-84C7-FEFC18E804C8}"/>
    <dgm:cxn modelId="{98C8A873-416A-1142-B624-3590B4617432}" type="presOf" srcId="{829403D9-89F8-3640-965F-1001E6A88A88}" destId="{C2AFE9C6-DE79-7145-84CA-65A0F77EEB71}" srcOrd="0" destOrd="0" presId="urn:microsoft.com/office/officeart/2005/8/layout/hList1"/>
    <dgm:cxn modelId="{1ED43EAB-B8BB-3949-92B8-5B6038E6E5CC}" type="presOf" srcId="{D44FB9D3-6486-E54A-89DB-044FB2830818}" destId="{6D51DC47-0619-134A-8D63-03239F5BA51C}" srcOrd="0" destOrd="0" presId="urn:microsoft.com/office/officeart/2005/8/layout/hList1"/>
    <dgm:cxn modelId="{4A7BC06B-9011-2746-8BEC-BA7E18325E68}" type="presOf" srcId="{02FC8CE6-1F3E-DC48-8683-A3E493262B6F}" destId="{5D56EBB1-E707-C743-B32B-355763A0606C}" srcOrd="0" destOrd="1" presId="urn:microsoft.com/office/officeart/2005/8/layout/hList1"/>
    <dgm:cxn modelId="{BBA8110A-8AAA-D744-B778-89B9214906B5}" type="presOf" srcId="{03C1554A-8585-1A4F-818B-6FB6D16C92CC}" destId="{06537763-97B4-2D45-8134-D65325B8DD25}" srcOrd="0" destOrd="0" presId="urn:microsoft.com/office/officeart/2005/8/layout/hList1"/>
    <dgm:cxn modelId="{BEC263DF-0DC3-E54E-BDDE-1FC7B524A18B}" srcId="{41C2B493-51F6-2243-BA79-491E0F37DB37}" destId="{D44FB9D3-6486-E54A-89DB-044FB2830818}" srcOrd="1" destOrd="0" parTransId="{2A994113-1188-7E4F-8BD2-6E9CB761D4C8}" sibTransId="{DFA013DE-0A4F-D345-AC1D-2E1EFCF0F14A}"/>
    <dgm:cxn modelId="{6F39113D-AD7B-494B-B0B5-A21EE64F383C}" type="presOf" srcId="{BCAEFEF0-3A6D-9D40-A6A4-2532284168E8}" destId="{1BA9020C-C271-7A4A-BAAD-B6E51302FD95}" srcOrd="0" destOrd="0" presId="urn:microsoft.com/office/officeart/2005/8/layout/hList1"/>
    <dgm:cxn modelId="{5D7C8510-8630-8047-A4B0-1AB94B1FE34D}" srcId="{BCAEFEF0-3A6D-9D40-A6A4-2532284168E8}" destId="{2490843C-F2D6-8D4D-8236-84C6B752DA20}" srcOrd="0" destOrd="0" parTransId="{B5DE2430-B988-0149-B775-3311502E520C}" sibTransId="{C1489D8D-2B0C-F448-ABC5-DC59AE5B8323}"/>
    <dgm:cxn modelId="{9E488796-2C5F-0544-B3FC-55844163AD8E}" type="presOf" srcId="{1E7556A4-36A9-C74E-A483-918762A10656}" destId="{06537763-97B4-2D45-8134-D65325B8DD25}" srcOrd="0" destOrd="1" presId="urn:microsoft.com/office/officeart/2005/8/layout/hList1"/>
    <dgm:cxn modelId="{483D5ECC-C48E-4B43-8466-B01DCFF0171B}" srcId="{5A17C7ED-FC75-F04B-BDD6-A7EDA80E689B}" destId="{829403D9-89F8-3640-965F-1001E6A88A88}" srcOrd="0" destOrd="0" parTransId="{97702137-62E1-6F4B-9BA9-981B102AB467}" sibTransId="{166B80C5-ED85-D548-8357-413A99DC73C4}"/>
    <dgm:cxn modelId="{ABBDEEAC-99E0-B14E-8ACA-6252DAB0EF05}" srcId="{D44FB9D3-6486-E54A-89DB-044FB2830818}" destId="{03C1554A-8585-1A4F-818B-6FB6D16C92CC}" srcOrd="0" destOrd="0" parTransId="{BFCB8C70-ACE9-CD40-A982-CD019EC952FF}" sibTransId="{61E2409F-87BB-1E42-B276-3D471632ED36}"/>
    <dgm:cxn modelId="{2BE2F5DB-9498-CC41-BCDE-6080AB2E3300}" srcId="{41C2B493-51F6-2243-BA79-491E0F37DB37}" destId="{BCAEFEF0-3A6D-9D40-A6A4-2532284168E8}" srcOrd="0" destOrd="0" parTransId="{BAE5C612-B1D9-7C48-AE1E-E3A76C5E4065}" sibTransId="{22A0840C-81E1-A34A-85D7-9A4E01B15525}"/>
    <dgm:cxn modelId="{BFD5976B-B32A-0743-AB30-BF4C7300AAEB}" type="presOf" srcId="{2490843C-F2D6-8D4D-8236-84C6B752DA20}" destId="{5D56EBB1-E707-C743-B32B-355763A0606C}" srcOrd="0" destOrd="0" presId="urn:microsoft.com/office/officeart/2005/8/layout/hList1"/>
    <dgm:cxn modelId="{A551DD8B-BAF1-A749-B8A6-6CCDEDF66A34}" type="presOf" srcId="{41C2B493-51F6-2243-BA79-491E0F37DB37}" destId="{2AAE40F4-1FD2-614C-8133-DCE9027AE8DD}" srcOrd="0" destOrd="0" presId="urn:microsoft.com/office/officeart/2005/8/layout/hList1"/>
    <dgm:cxn modelId="{67C19024-33F7-3344-A82A-BFA2CE29645F}" srcId="{D44FB9D3-6486-E54A-89DB-044FB2830818}" destId="{1E7556A4-36A9-C74E-A483-918762A10656}" srcOrd="1" destOrd="0" parTransId="{CE556A29-8EC7-5B41-B0E1-84E6E99ABAE7}" sibTransId="{A8853D96-28F1-D949-B7AE-435B08F0B89A}"/>
    <dgm:cxn modelId="{68BFDA9F-EA64-5649-AA22-F7345E2E636A}" type="presOf" srcId="{5A17C7ED-FC75-F04B-BDD6-A7EDA80E689B}" destId="{E83FC5D1-A66B-F146-B0BD-204D277624A1}" srcOrd="0" destOrd="0" presId="urn:microsoft.com/office/officeart/2005/8/layout/hList1"/>
    <dgm:cxn modelId="{1875A83B-ADE4-2E4B-9B1C-F3B8667303FD}" srcId="{BCAEFEF0-3A6D-9D40-A6A4-2532284168E8}" destId="{02FC8CE6-1F3E-DC48-8683-A3E493262B6F}" srcOrd="1" destOrd="0" parTransId="{A61FFE9C-1D4A-674E-8A8A-194020B433A1}" sibTransId="{EE44CF7A-4269-164E-A204-0C9A2D4ACA00}"/>
    <dgm:cxn modelId="{E9C53208-677E-C740-82A7-E930D1F3138C}" type="presParOf" srcId="{2AAE40F4-1FD2-614C-8133-DCE9027AE8DD}" destId="{90CB8EC7-69C4-B542-BEC4-2ABFEAA39362}" srcOrd="0" destOrd="0" presId="urn:microsoft.com/office/officeart/2005/8/layout/hList1"/>
    <dgm:cxn modelId="{2E0DC903-5ABD-AA43-93BC-E18C4136D3EC}" type="presParOf" srcId="{90CB8EC7-69C4-B542-BEC4-2ABFEAA39362}" destId="{1BA9020C-C271-7A4A-BAAD-B6E51302FD95}" srcOrd="0" destOrd="0" presId="urn:microsoft.com/office/officeart/2005/8/layout/hList1"/>
    <dgm:cxn modelId="{C6EA74FA-082B-4648-906A-2488D14FD451}" type="presParOf" srcId="{90CB8EC7-69C4-B542-BEC4-2ABFEAA39362}" destId="{5D56EBB1-E707-C743-B32B-355763A0606C}" srcOrd="1" destOrd="0" presId="urn:microsoft.com/office/officeart/2005/8/layout/hList1"/>
    <dgm:cxn modelId="{237A9452-9DCD-BA49-AF46-D08F7F7C5F79}" type="presParOf" srcId="{2AAE40F4-1FD2-614C-8133-DCE9027AE8DD}" destId="{32D2551A-41E9-7A40-A920-F7374824268A}" srcOrd="1" destOrd="0" presId="urn:microsoft.com/office/officeart/2005/8/layout/hList1"/>
    <dgm:cxn modelId="{5A430F3E-F422-4049-8E12-61D33CEFC1AC}" type="presParOf" srcId="{2AAE40F4-1FD2-614C-8133-DCE9027AE8DD}" destId="{49A9D43F-3C59-D441-8233-3B6994198BEE}" srcOrd="2" destOrd="0" presId="urn:microsoft.com/office/officeart/2005/8/layout/hList1"/>
    <dgm:cxn modelId="{A240DE61-CBD8-1B4C-BC73-AC140E2E78DC}" type="presParOf" srcId="{49A9D43F-3C59-D441-8233-3B6994198BEE}" destId="{6D51DC47-0619-134A-8D63-03239F5BA51C}" srcOrd="0" destOrd="0" presId="urn:microsoft.com/office/officeart/2005/8/layout/hList1"/>
    <dgm:cxn modelId="{02AE56C5-C2B5-4C45-8248-35FBEC7374C2}" type="presParOf" srcId="{49A9D43F-3C59-D441-8233-3B6994198BEE}" destId="{06537763-97B4-2D45-8134-D65325B8DD25}" srcOrd="1" destOrd="0" presId="urn:microsoft.com/office/officeart/2005/8/layout/hList1"/>
    <dgm:cxn modelId="{FFB800AD-1E45-B040-A485-D67F17290162}" type="presParOf" srcId="{2AAE40F4-1FD2-614C-8133-DCE9027AE8DD}" destId="{0F9D22BB-B20C-9644-A151-E5219B25CA1B}" srcOrd="3" destOrd="0" presId="urn:microsoft.com/office/officeart/2005/8/layout/hList1"/>
    <dgm:cxn modelId="{E0384B38-7D58-B146-A9A8-2E31A971C770}" type="presParOf" srcId="{2AAE40F4-1FD2-614C-8133-DCE9027AE8DD}" destId="{C0718D02-04C4-7142-8EF2-5A8262E9E0C0}" srcOrd="4" destOrd="0" presId="urn:microsoft.com/office/officeart/2005/8/layout/hList1"/>
    <dgm:cxn modelId="{54ED0F43-B730-EE4C-82E2-A7327036A0D4}" type="presParOf" srcId="{C0718D02-04C4-7142-8EF2-5A8262E9E0C0}" destId="{E83FC5D1-A66B-F146-B0BD-204D277624A1}" srcOrd="0" destOrd="0" presId="urn:microsoft.com/office/officeart/2005/8/layout/hList1"/>
    <dgm:cxn modelId="{0288F702-36E7-3B4C-B121-46658AA87191}" type="presParOf" srcId="{C0718D02-04C4-7142-8EF2-5A8262E9E0C0}" destId="{C2AFE9C6-DE79-7145-84CA-65A0F77EEB71}" srcOrd="1" destOrd="0" presId="urn:microsoft.com/office/officeart/2005/8/layout/hList1"/>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1C2B493-51F6-2243-BA79-491E0F37DB37}" type="doc">
      <dgm:prSet loTypeId="urn:microsoft.com/office/officeart/2005/8/layout/hList1" loCatId="" qsTypeId="urn:microsoft.com/office/officeart/2005/8/quickstyle/simple1" qsCatId="simple" csTypeId="urn:microsoft.com/office/officeart/2005/8/colors/accent1_2" csCatId="accent1" phldr="1"/>
      <dgm:spPr/>
      <dgm:t>
        <a:bodyPr/>
        <a:lstStyle/>
        <a:p>
          <a:endParaRPr lang="en-US"/>
        </a:p>
      </dgm:t>
    </dgm:pt>
    <dgm:pt modelId="{BCAEFEF0-3A6D-9D40-A6A4-2532284168E8}">
      <dgm:prSet phldrT="[Text]"/>
      <dgm:spPr>
        <a:solidFill>
          <a:srgbClr val="2D8652"/>
        </a:solidFill>
      </dgm:spPr>
      <dgm:t>
        <a:bodyPr/>
        <a:lstStyle/>
        <a:p>
          <a:r>
            <a:rPr lang="en-US" dirty="0"/>
            <a:t>GEOS-5</a:t>
          </a:r>
        </a:p>
      </dgm:t>
    </dgm:pt>
    <dgm:pt modelId="{BAE5C612-B1D9-7C48-AE1E-E3A76C5E4065}" type="parTrans" cxnId="{2BE2F5DB-9498-CC41-BCDE-6080AB2E3300}">
      <dgm:prSet/>
      <dgm:spPr/>
      <dgm:t>
        <a:bodyPr/>
        <a:lstStyle/>
        <a:p>
          <a:endParaRPr lang="en-US"/>
        </a:p>
      </dgm:t>
    </dgm:pt>
    <dgm:pt modelId="{22A0840C-81E1-A34A-85D7-9A4E01B15525}" type="sibTrans" cxnId="{2BE2F5DB-9498-CC41-BCDE-6080AB2E3300}">
      <dgm:prSet/>
      <dgm:spPr/>
      <dgm:t>
        <a:bodyPr/>
        <a:lstStyle/>
        <a:p>
          <a:endParaRPr lang="en-US"/>
        </a:p>
      </dgm:t>
    </dgm:pt>
    <dgm:pt modelId="{2490843C-F2D6-8D4D-8236-84C6B752DA20}">
      <dgm:prSet phldrT="[Text]"/>
      <dgm:spPr/>
      <dgm:t>
        <a:bodyPr/>
        <a:lstStyle/>
        <a:p>
          <a:r>
            <a:rPr lang="en-US" dirty="0"/>
            <a:t> Emissions</a:t>
          </a:r>
        </a:p>
      </dgm:t>
    </dgm:pt>
    <dgm:pt modelId="{B5DE2430-B988-0149-B775-3311502E520C}" type="parTrans" cxnId="{5D7C8510-8630-8047-A4B0-1AB94B1FE34D}">
      <dgm:prSet/>
      <dgm:spPr/>
      <dgm:t>
        <a:bodyPr/>
        <a:lstStyle/>
        <a:p>
          <a:endParaRPr lang="en-US"/>
        </a:p>
      </dgm:t>
    </dgm:pt>
    <dgm:pt modelId="{C1489D8D-2B0C-F448-ABC5-DC59AE5B8323}" type="sibTrans" cxnId="{5D7C8510-8630-8047-A4B0-1AB94B1FE34D}">
      <dgm:prSet/>
      <dgm:spPr/>
      <dgm:t>
        <a:bodyPr/>
        <a:lstStyle/>
        <a:p>
          <a:endParaRPr lang="en-US"/>
        </a:p>
      </dgm:t>
    </dgm:pt>
    <dgm:pt modelId="{F40A63DD-7C2D-FB4F-95BC-F46BB7F0B4A0}">
      <dgm:prSet phldrT="[Text]"/>
      <dgm:spPr/>
      <dgm:t>
        <a:bodyPr/>
        <a:lstStyle/>
        <a:p>
          <a:r>
            <a:rPr lang="en-US" dirty="0"/>
            <a:t> Specific Fire Event Simulations</a:t>
          </a:r>
        </a:p>
      </dgm:t>
    </dgm:pt>
    <dgm:pt modelId="{62D47A76-9828-2448-BCA5-77C11A049F8F}" type="parTrans" cxnId="{85F5441A-C1FF-6E4C-A5B7-C179A4FA1033}">
      <dgm:prSet/>
      <dgm:spPr/>
      <dgm:t>
        <a:bodyPr/>
        <a:lstStyle/>
        <a:p>
          <a:endParaRPr lang="en-US"/>
        </a:p>
      </dgm:t>
    </dgm:pt>
    <dgm:pt modelId="{B4ECA52B-5792-2245-9953-433863616AEC}" type="sibTrans" cxnId="{85F5441A-C1FF-6E4C-A5B7-C179A4FA1033}">
      <dgm:prSet/>
      <dgm:spPr/>
      <dgm:t>
        <a:bodyPr/>
        <a:lstStyle/>
        <a:p>
          <a:endParaRPr lang="en-US"/>
        </a:p>
      </dgm:t>
    </dgm:pt>
    <dgm:pt modelId="{7EDDCD18-679C-544F-93AA-3A0246323445}">
      <dgm:prSet phldrT="[Text]"/>
      <dgm:spPr/>
      <dgm:t>
        <a:bodyPr/>
        <a:lstStyle/>
        <a:p>
          <a:r>
            <a:rPr lang="en-US" dirty="0"/>
            <a:t> Biomass burning impact Analysis</a:t>
          </a:r>
        </a:p>
      </dgm:t>
    </dgm:pt>
    <dgm:pt modelId="{F86F4E34-77A0-0D45-B6C6-7576EBD047B4}" type="parTrans" cxnId="{C0FE9268-B72F-C748-B878-F3FBAAA4C5DC}">
      <dgm:prSet/>
      <dgm:spPr/>
      <dgm:t>
        <a:bodyPr/>
        <a:lstStyle/>
        <a:p>
          <a:endParaRPr lang="en-US"/>
        </a:p>
      </dgm:t>
    </dgm:pt>
    <dgm:pt modelId="{6380F9AF-3869-C54C-AFFF-2C7F442EBE36}" type="sibTrans" cxnId="{C0FE9268-B72F-C748-B878-F3FBAAA4C5DC}">
      <dgm:prSet/>
      <dgm:spPr/>
      <dgm:t>
        <a:bodyPr/>
        <a:lstStyle/>
        <a:p>
          <a:endParaRPr lang="en-US"/>
        </a:p>
      </dgm:t>
    </dgm:pt>
    <dgm:pt modelId="{2AAE40F4-1FD2-614C-8133-DCE9027AE8DD}" type="pres">
      <dgm:prSet presAssocID="{41C2B493-51F6-2243-BA79-491E0F37DB37}" presName="Name0" presStyleCnt="0">
        <dgm:presLayoutVars>
          <dgm:dir/>
          <dgm:animLvl val="lvl"/>
          <dgm:resizeHandles val="exact"/>
        </dgm:presLayoutVars>
      </dgm:prSet>
      <dgm:spPr/>
      <dgm:t>
        <a:bodyPr/>
        <a:lstStyle/>
        <a:p>
          <a:endParaRPr lang="en-US"/>
        </a:p>
      </dgm:t>
    </dgm:pt>
    <dgm:pt modelId="{90CB8EC7-69C4-B542-BEC4-2ABFEAA39362}" type="pres">
      <dgm:prSet presAssocID="{BCAEFEF0-3A6D-9D40-A6A4-2532284168E8}" presName="composite" presStyleCnt="0"/>
      <dgm:spPr/>
    </dgm:pt>
    <dgm:pt modelId="{1BA9020C-C271-7A4A-BAAD-B6E51302FD95}" type="pres">
      <dgm:prSet presAssocID="{BCAEFEF0-3A6D-9D40-A6A4-2532284168E8}" presName="parTx" presStyleLbl="alignNode1" presStyleIdx="0" presStyleCnt="1">
        <dgm:presLayoutVars>
          <dgm:chMax val="0"/>
          <dgm:chPref val="0"/>
          <dgm:bulletEnabled val="1"/>
        </dgm:presLayoutVars>
      </dgm:prSet>
      <dgm:spPr/>
      <dgm:t>
        <a:bodyPr/>
        <a:lstStyle/>
        <a:p>
          <a:endParaRPr lang="en-US"/>
        </a:p>
      </dgm:t>
    </dgm:pt>
    <dgm:pt modelId="{5D56EBB1-E707-C743-B32B-355763A0606C}" type="pres">
      <dgm:prSet presAssocID="{BCAEFEF0-3A6D-9D40-A6A4-2532284168E8}" presName="desTx" presStyleLbl="alignAccFollowNode1" presStyleIdx="0" presStyleCnt="1">
        <dgm:presLayoutVars>
          <dgm:bulletEnabled val="1"/>
        </dgm:presLayoutVars>
      </dgm:prSet>
      <dgm:spPr/>
      <dgm:t>
        <a:bodyPr/>
        <a:lstStyle/>
        <a:p>
          <a:endParaRPr lang="en-US"/>
        </a:p>
      </dgm:t>
    </dgm:pt>
  </dgm:ptLst>
  <dgm:cxnLst>
    <dgm:cxn modelId="{BFD5976B-B32A-0743-AB30-BF4C7300AAEB}" type="presOf" srcId="{2490843C-F2D6-8D4D-8236-84C6B752DA20}" destId="{5D56EBB1-E707-C743-B32B-355763A0606C}" srcOrd="0" destOrd="0" presId="urn:microsoft.com/office/officeart/2005/8/layout/hList1"/>
    <dgm:cxn modelId="{85F5441A-C1FF-6E4C-A5B7-C179A4FA1033}" srcId="{BCAEFEF0-3A6D-9D40-A6A4-2532284168E8}" destId="{F40A63DD-7C2D-FB4F-95BC-F46BB7F0B4A0}" srcOrd="1" destOrd="0" parTransId="{62D47A76-9828-2448-BCA5-77C11A049F8F}" sibTransId="{B4ECA52B-5792-2245-9953-433863616AEC}"/>
    <dgm:cxn modelId="{A551DD8B-BAF1-A749-B8A6-6CCDEDF66A34}" type="presOf" srcId="{41C2B493-51F6-2243-BA79-491E0F37DB37}" destId="{2AAE40F4-1FD2-614C-8133-DCE9027AE8DD}" srcOrd="0" destOrd="0" presId="urn:microsoft.com/office/officeart/2005/8/layout/hList1"/>
    <dgm:cxn modelId="{8171590C-AC7E-AE48-9864-048963046F48}" type="presOf" srcId="{7EDDCD18-679C-544F-93AA-3A0246323445}" destId="{5D56EBB1-E707-C743-B32B-355763A0606C}" srcOrd="0" destOrd="2" presId="urn:microsoft.com/office/officeart/2005/8/layout/hList1"/>
    <dgm:cxn modelId="{2846ECB9-6253-5941-8ED1-EF0035AE1454}" type="presOf" srcId="{F40A63DD-7C2D-FB4F-95BC-F46BB7F0B4A0}" destId="{5D56EBB1-E707-C743-B32B-355763A0606C}" srcOrd="0" destOrd="1" presId="urn:microsoft.com/office/officeart/2005/8/layout/hList1"/>
    <dgm:cxn modelId="{5D7C8510-8630-8047-A4B0-1AB94B1FE34D}" srcId="{BCAEFEF0-3A6D-9D40-A6A4-2532284168E8}" destId="{2490843C-F2D6-8D4D-8236-84C6B752DA20}" srcOrd="0" destOrd="0" parTransId="{B5DE2430-B988-0149-B775-3311502E520C}" sibTransId="{C1489D8D-2B0C-F448-ABC5-DC59AE5B8323}"/>
    <dgm:cxn modelId="{2BE2F5DB-9498-CC41-BCDE-6080AB2E3300}" srcId="{41C2B493-51F6-2243-BA79-491E0F37DB37}" destId="{BCAEFEF0-3A6D-9D40-A6A4-2532284168E8}" srcOrd="0" destOrd="0" parTransId="{BAE5C612-B1D9-7C48-AE1E-E3A76C5E4065}" sibTransId="{22A0840C-81E1-A34A-85D7-9A4E01B15525}"/>
    <dgm:cxn modelId="{C0FE9268-B72F-C748-B878-F3FBAAA4C5DC}" srcId="{BCAEFEF0-3A6D-9D40-A6A4-2532284168E8}" destId="{7EDDCD18-679C-544F-93AA-3A0246323445}" srcOrd="2" destOrd="0" parTransId="{F86F4E34-77A0-0D45-B6C6-7576EBD047B4}" sibTransId="{6380F9AF-3869-C54C-AFFF-2C7F442EBE36}"/>
    <dgm:cxn modelId="{6F39113D-AD7B-494B-B0B5-A21EE64F383C}" type="presOf" srcId="{BCAEFEF0-3A6D-9D40-A6A4-2532284168E8}" destId="{1BA9020C-C271-7A4A-BAAD-B6E51302FD95}" srcOrd="0" destOrd="0" presId="urn:microsoft.com/office/officeart/2005/8/layout/hList1"/>
    <dgm:cxn modelId="{E9C53208-677E-C740-82A7-E930D1F3138C}" type="presParOf" srcId="{2AAE40F4-1FD2-614C-8133-DCE9027AE8DD}" destId="{90CB8EC7-69C4-B542-BEC4-2ABFEAA39362}" srcOrd="0" destOrd="0" presId="urn:microsoft.com/office/officeart/2005/8/layout/hList1"/>
    <dgm:cxn modelId="{2E0DC903-5ABD-AA43-93BC-E18C4136D3EC}" type="presParOf" srcId="{90CB8EC7-69C4-B542-BEC4-2ABFEAA39362}" destId="{1BA9020C-C271-7A4A-BAAD-B6E51302FD95}" srcOrd="0" destOrd="0" presId="urn:microsoft.com/office/officeart/2005/8/layout/hList1"/>
    <dgm:cxn modelId="{C6EA74FA-082B-4648-906A-2488D14FD451}" type="presParOf" srcId="{90CB8EC7-69C4-B542-BEC4-2ABFEAA39362}" destId="{5D56EBB1-E707-C743-B32B-355763A0606C}" srcOrd="1" destOrd="0" presId="urn:microsoft.com/office/officeart/2005/8/layout/hList1"/>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1C2B493-51F6-2243-BA79-491E0F37DB37}" type="doc">
      <dgm:prSet loTypeId="urn:microsoft.com/office/officeart/2005/8/layout/hList1" loCatId="" qsTypeId="urn:microsoft.com/office/officeart/2005/8/quickstyle/simple1" qsCatId="simple" csTypeId="urn:microsoft.com/office/officeart/2005/8/colors/accent1_2" csCatId="accent1" phldr="1"/>
      <dgm:spPr/>
      <dgm:t>
        <a:bodyPr/>
        <a:lstStyle/>
        <a:p>
          <a:endParaRPr lang="en-US"/>
        </a:p>
      </dgm:t>
    </dgm:pt>
    <dgm:pt modelId="{BCAEFEF0-3A6D-9D40-A6A4-2532284168E8}">
      <dgm:prSet phldrT="[Text]"/>
      <dgm:spPr>
        <a:solidFill>
          <a:schemeClr val="accent4"/>
        </a:solidFill>
      </dgm:spPr>
      <dgm:t>
        <a:bodyPr/>
        <a:lstStyle/>
        <a:p>
          <a:r>
            <a:rPr lang="en-US" dirty="0"/>
            <a:t>PM2.5 </a:t>
          </a:r>
          <a:r>
            <a:rPr lang="en-US"/>
            <a:t>Mass Con.</a:t>
          </a:r>
          <a:endParaRPr lang="en-US" dirty="0"/>
        </a:p>
      </dgm:t>
    </dgm:pt>
    <dgm:pt modelId="{BAE5C612-B1D9-7C48-AE1E-E3A76C5E4065}" type="parTrans" cxnId="{2BE2F5DB-9498-CC41-BCDE-6080AB2E3300}">
      <dgm:prSet/>
      <dgm:spPr/>
      <dgm:t>
        <a:bodyPr/>
        <a:lstStyle/>
        <a:p>
          <a:endParaRPr lang="en-US"/>
        </a:p>
      </dgm:t>
    </dgm:pt>
    <dgm:pt modelId="{22A0840C-81E1-A34A-85D7-9A4E01B15525}" type="sibTrans" cxnId="{2BE2F5DB-9498-CC41-BCDE-6080AB2E3300}">
      <dgm:prSet/>
      <dgm:spPr/>
      <dgm:t>
        <a:bodyPr/>
        <a:lstStyle/>
        <a:p>
          <a:endParaRPr lang="en-US"/>
        </a:p>
      </dgm:t>
    </dgm:pt>
    <dgm:pt modelId="{4595231C-7351-974A-A592-575958501C2B}">
      <dgm:prSet phldrT="[Text]"/>
      <dgm:spPr>
        <a:solidFill>
          <a:schemeClr val="accent4"/>
        </a:solidFill>
      </dgm:spPr>
      <dgm:t>
        <a:bodyPr/>
        <a:lstStyle/>
        <a:p>
          <a:r>
            <a:rPr lang="en-US" dirty="0"/>
            <a:t>AERONET</a:t>
          </a:r>
        </a:p>
      </dgm:t>
    </dgm:pt>
    <dgm:pt modelId="{A28874AC-EE71-C443-91E4-75F0911C9B93}" type="parTrans" cxnId="{218B9388-A359-1841-98B6-F66AD68F0350}">
      <dgm:prSet/>
      <dgm:spPr/>
      <dgm:t>
        <a:bodyPr/>
        <a:lstStyle/>
        <a:p>
          <a:endParaRPr lang="en-US"/>
        </a:p>
      </dgm:t>
    </dgm:pt>
    <dgm:pt modelId="{9199A178-CDE4-7248-A8F1-88801FDD7A71}" type="sibTrans" cxnId="{218B9388-A359-1841-98B6-F66AD68F0350}">
      <dgm:prSet/>
      <dgm:spPr/>
      <dgm:t>
        <a:bodyPr/>
        <a:lstStyle/>
        <a:p>
          <a:endParaRPr lang="en-US"/>
        </a:p>
      </dgm:t>
    </dgm:pt>
    <dgm:pt modelId="{4ECA5028-2CA1-864D-AAFC-1A9227A52515}">
      <dgm:prSet phldrT="[Text]"/>
      <dgm:spPr/>
      <dgm:t>
        <a:bodyPr/>
        <a:lstStyle/>
        <a:p>
          <a:r>
            <a:rPr lang="en-US" dirty="0"/>
            <a:t>Regulatory Measurements</a:t>
          </a:r>
        </a:p>
      </dgm:t>
    </dgm:pt>
    <dgm:pt modelId="{0E447638-D289-644F-93AE-D278F0DDF8F4}" type="parTrans" cxnId="{C9EB0406-7D0B-9D46-9ACD-BEF8788C98F7}">
      <dgm:prSet/>
      <dgm:spPr/>
      <dgm:t>
        <a:bodyPr/>
        <a:lstStyle/>
        <a:p>
          <a:endParaRPr lang="en-US"/>
        </a:p>
      </dgm:t>
    </dgm:pt>
    <dgm:pt modelId="{6F7C6DB9-E1C4-554C-9DEA-94DB6F675371}" type="sibTrans" cxnId="{C9EB0406-7D0B-9D46-9ACD-BEF8788C98F7}">
      <dgm:prSet/>
      <dgm:spPr/>
      <dgm:t>
        <a:bodyPr/>
        <a:lstStyle/>
        <a:p>
          <a:endParaRPr lang="en-US"/>
        </a:p>
      </dgm:t>
    </dgm:pt>
    <dgm:pt modelId="{F2432A11-1A6C-8549-9523-95D5DB437CAB}">
      <dgm:prSet phldrT="[Text]"/>
      <dgm:spPr/>
      <dgm:t>
        <a:bodyPr/>
        <a:lstStyle/>
        <a:p>
          <a:r>
            <a:rPr lang="en-US" dirty="0"/>
            <a:t>Low-Cost Measurements</a:t>
          </a:r>
        </a:p>
      </dgm:t>
    </dgm:pt>
    <dgm:pt modelId="{9C2BF78F-C06A-364C-AC32-AA4CB24690CA}" type="parTrans" cxnId="{627E6E52-526C-9045-AF5B-8EFC8D1D449A}">
      <dgm:prSet/>
      <dgm:spPr/>
      <dgm:t>
        <a:bodyPr/>
        <a:lstStyle/>
        <a:p>
          <a:endParaRPr lang="en-US"/>
        </a:p>
      </dgm:t>
    </dgm:pt>
    <dgm:pt modelId="{E4710C35-3625-5A49-BC94-6BDD3BC143F3}" type="sibTrans" cxnId="{627E6E52-526C-9045-AF5B-8EFC8D1D449A}">
      <dgm:prSet/>
      <dgm:spPr/>
      <dgm:t>
        <a:bodyPr/>
        <a:lstStyle/>
        <a:p>
          <a:endParaRPr lang="en-US"/>
        </a:p>
      </dgm:t>
    </dgm:pt>
    <dgm:pt modelId="{B8710D8F-0761-6A45-929C-FC9C37DDA79D}">
      <dgm:prSet phldrT="[Text]"/>
      <dgm:spPr/>
      <dgm:t>
        <a:bodyPr/>
        <a:lstStyle/>
        <a:p>
          <a:r>
            <a:rPr lang="en-US" dirty="0"/>
            <a:t>AOD</a:t>
          </a:r>
        </a:p>
      </dgm:t>
    </dgm:pt>
    <dgm:pt modelId="{FC20698A-7D97-B24E-BB0B-A953088520B3}" type="parTrans" cxnId="{D55B609C-9CC1-644C-A5C7-B328644DC15C}">
      <dgm:prSet/>
      <dgm:spPr/>
      <dgm:t>
        <a:bodyPr/>
        <a:lstStyle/>
        <a:p>
          <a:endParaRPr lang="en-US"/>
        </a:p>
      </dgm:t>
    </dgm:pt>
    <dgm:pt modelId="{08F5F252-943F-D14B-941F-CF8DB2A927A6}" type="sibTrans" cxnId="{D55B609C-9CC1-644C-A5C7-B328644DC15C}">
      <dgm:prSet/>
      <dgm:spPr/>
      <dgm:t>
        <a:bodyPr/>
        <a:lstStyle/>
        <a:p>
          <a:endParaRPr lang="en-US"/>
        </a:p>
      </dgm:t>
    </dgm:pt>
    <dgm:pt modelId="{E87EFBAF-C15F-E741-BCBA-A0714A25F63E}">
      <dgm:prSet phldrT="[Text]"/>
      <dgm:spPr/>
      <dgm:t>
        <a:bodyPr/>
        <a:lstStyle/>
        <a:p>
          <a:r>
            <a:rPr lang="en-US" dirty="0"/>
            <a:t>Size Distribution</a:t>
          </a:r>
        </a:p>
      </dgm:t>
    </dgm:pt>
    <dgm:pt modelId="{A52F8DD9-FCEE-674F-8014-C281D7F121A5}" type="parTrans" cxnId="{D41F2ADB-3717-AC41-840E-638D9BCEA4C9}">
      <dgm:prSet/>
      <dgm:spPr/>
      <dgm:t>
        <a:bodyPr/>
        <a:lstStyle/>
        <a:p>
          <a:endParaRPr lang="en-US"/>
        </a:p>
      </dgm:t>
    </dgm:pt>
    <dgm:pt modelId="{86B9F2CE-33C9-2F46-B474-721C8E7ABD52}" type="sibTrans" cxnId="{D41F2ADB-3717-AC41-840E-638D9BCEA4C9}">
      <dgm:prSet/>
      <dgm:spPr/>
      <dgm:t>
        <a:bodyPr/>
        <a:lstStyle/>
        <a:p>
          <a:endParaRPr lang="en-US"/>
        </a:p>
      </dgm:t>
    </dgm:pt>
    <dgm:pt modelId="{ADE7F485-9A1A-A847-9DA5-5C7B5D8E81DC}">
      <dgm:prSet phldrT="[Text]"/>
      <dgm:spPr/>
      <dgm:t>
        <a:bodyPr/>
        <a:lstStyle/>
        <a:p>
          <a:r>
            <a:rPr lang="en-US" dirty="0"/>
            <a:t>Absorption  </a:t>
          </a:r>
        </a:p>
      </dgm:t>
    </dgm:pt>
    <dgm:pt modelId="{0A989145-1451-B04C-B502-1B86F8A439D9}" type="parTrans" cxnId="{0C550AC0-48EE-0149-8B6D-ADF5B9779E45}">
      <dgm:prSet/>
      <dgm:spPr/>
      <dgm:t>
        <a:bodyPr/>
        <a:lstStyle/>
        <a:p>
          <a:endParaRPr lang="en-US"/>
        </a:p>
      </dgm:t>
    </dgm:pt>
    <dgm:pt modelId="{C1EC6E86-497F-4349-A23D-C8341D3059D5}" type="sibTrans" cxnId="{0C550AC0-48EE-0149-8B6D-ADF5B9779E45}">
      <dgm:prSet/>
      <dgm:spPr/>
      <dgm:t>
        <a:bodyPr/>
        <a:lstStyle/>
        <a:p>
          <a:endParaRPr lang="en-US"/>
        </a:p>
      </dgm:t>
    </dgm:pt>
    <dgm:pt modelId="{2AAE40F4-1FD2-614C-8133-DCE9027AE8DD}" type="pres">
      <dgm:prSet presAssocID="{41C2B493-51F6-2243-BA79-491E0F37DB37}" presName="Name0" presStyleCnt="0">
        <dgm:presLayoutVars>
          <dgm:dir/>
          <dgm:animLvl val="lvl"/>
          <dgm:resizeHandles val="exact"/>
        </dgm:presLayoutVars>
      </dgm:prSet>
      <dgm:spPr/>
      <dgm:t>
        <a:bodyPr/>
        <a:lstStyle/>
        <a:p>
          <a:endParaRPr lang="en-US"/>
        </a:p>
      </dgm:t>
    </dgm:pt>
    <dgm:pt modelId="{90CB8EC7-69C4-B542-BEC4-2ABFEAA39362}" type="pres">
      <dgm:prSet presAssocID="{BCAEFEF0-3A6D-9D40-A6A4-2532284168E8}" presName="composite" presStyleCnt="0"/>
      <dgm:spPr/>
    </dgm:pt>
    <dgm:pt modelId="{1BA9020C-C271-7A4A-BAAD-B6E51302FD95}" type="pres">
      <dgm:prSet presAssocID="{BCAEFEF0-3A6D-9D40-A6A4-2532284168E8}" presName="parTx" presStyleLbl="alignNode1" presStyleIdx="0" presStyleCnt="2">
        <dgm:presLayoutVars>
          <dgm:chMax val="0"/>
          <dgm:chPref val="0"/>
          <dgm:bulletEnabled val="1"/>
        </dgm:presLayoutVars>
      </dgm:prSet>
      <dgm:spPr/>
      <dgm:t>
        <a:bodyPr/>
        <a:lstStyle/>
        <a:p>
          <a:endParaRPr lang="en-US"/>
        </a:p>
      </dgm:t>
    </dgm:pt>
    <dgm:pt modelId="{5D56EBB1-E707-C743-B32B-355763A0606C}" type="pres">
      <dgm:prSet presAssocID="{BCAEFEF0-3A6D-9D40-A6A4-2532284168E8}" presName="desTx" presStyleLbl="alignAccFollowNode1" presStyleIdx="0" presStyleCnt="2">
        <dgm:presLayoutVars>
          <dgm:bulletEnabled val="1"/>
        </dgm:presLayoutVars>
      </dgm:prSet>
      <dgm:spPr/>
      <dgm:t>
        <a:bodyPr/>
        <a:lstStyle/>
        <a:p>
          <a:endParaRPr lang="en-US"/>
        </a:p>
      </dgm:t>
    </dgm:pt>
    <dgm:pt modelId="{4C978154-7A28-5440-837F-F2C8834D233A}" type="pres">
      <dgm:prSet presAssocID="{22A0840C-81E1-A34A-85D7-9A4E01B15525}" presName="space" presStyleCnt="0"/>
      <dgm:spPr/>
    </dgm:pt>
    <dgm:pt modelId="{CD1F3AD1-0998-5D4C-A149-FF31BFFA4EEE}" type="pres">
      <dgm:prSet presAssocID="{4595231C-7351-974A-A592-575958501C2B}" presName="composite" presStyleCnt="0"/>
      <dgm:spPr/>
    </dgm:pt>
    <dgm:pt modelId="{D0464C0B-65F3-B04C-B5E7-0462CBA44AD8}" type="pres">
      <dgm:prSet presAssocID="{4595231C-7351-974A-A592-575958501C2B}" presName="parTx" presStyleLbl="alignNode1" presStyleIdx="1" presStyleCnt="2">
        <dgm:presLayoutVars>
          <dgm:chMax val="0"/>
          <dgm:chPref val="0"/>
          <dgm:bulletEnabled val="1"/>
        </dgm:presLayoutVars>
      </dgm:prSet>
      <dgm:spPr/>
      <dgm:t>
        <a:bodyPr/>
        <a:lstStyle/>
        <a:p>
          <a:endParaRPr lang="en-US"/>
        </a:p>
      </dgm:t>
    </dgm:pt>
    <dgm:pt modelId="{87D91B3A-42E3-A94F-99DC-43502E5B929F}" type="pres">
      <dgm:prSet presAssocID="{4595231C-7351-974A-A592-575958501C2B}" presName="desTx" presStyleLbl="alignAccFollowNode1" presStyleIdx="1" presStyleCnt="2">
        <dgm:presLayoutVars>
          <dgm:bulletEnabled val="1"/>
        </dgm:presLayoutVars>
      </dgm:prSet>
      <dgm:spPr/>
      <dgm:t>
        <a:bodyPr/>
        <a:lstStyle/>
        <a:p>
          <a:endParaRPr lang="en-US"/>
        </a:p>
      </dgm:t>
    </dgm:pt>
  </dgm:ptLst>
  <dgm:cxnLst>
    <dgm:cxn modelId="{0A759D09-350F-B64E-820B-1C4E636F8591}" type="presOf" srcId="{4ECA5028-2CA1-864D-AAFC-1A9227A52515}" destId="{5D56EBB1-E707-C743-B32B-355763A0606C}" srcOrd="0" destOrd="0" presId="urn:microsoft.com/office/officeart/2005/8/layout/hList1"/>
    <dgm:cxn modelId="{627E6E52-526C-9045-AF5B-8EFC8D1D449A}" srcId="{BCAEFEF0-3A6D-9D40-A6A4-2532284168E8}" destId="{F2432A11-1A6C-8549-9523-95D5DB437CAB}" srcOrd="1" destOrd="0" parTransId="{9C2BF78F-C06A-364C-AC32-AA4CB24690CA}" sibTransId="{E4710C35-3625-5A49-BC94-6BDD3BC143F3}"/>
    <dgm:cxn modelId="{D55B609C-9CC1-644C-A5C7-B328644DC15C}" srcId="{4595231C-7351-974A-A592-575958501C2B}" destId="{B8710D8F-0761-6A45-929C-FC9C37DDA79D}" srcOrd="0" destOrd="0" parTransId="{FC20698A-7D97-B24E-BB0B-A953088520B3}" sibTransId="{08F5F252-943F-D14B-941F-CF8DB2A927A6}"/>
    <dgm:cxn modelId="{D41F2ADB-3717-AC41-840E-638D9BCEA4C9}" srcId="{4595231C-7351-974A-A592-575958501C2B}" destId="{E87EFBAF-C15F-E741-BCBA-A0714A25F63E}" srcOrd="1" destOrd="0" parTransId="{A52F8DD9-FCEE-674F-8014-C281D7F121A5}" sibTransId="{86B9F2CE-33C9-2F46-B474-721C8E7ABD52}"/>
    <dgm:cxn modelId="{A551DD8B-BAF1-A749-B8A6-6CCDEDF66A34}" type="presOf" srcId="{41C2B493-51F6-2243-BA79-491E0F37DB37}" destId="{2AAE40F4-1FD2-614C-8133-DCE9027AE8DD}" srcOrd="0" destOrd="0" presId="urn:microsoft.com/office/officeart/2005/8/layout/hList1"/>
    <dgm:cxn modelId="{2BC412C8-9E81-A24D-83DD-CAA6AB58193E}" type="presOf" srcId="{F2432A11-1A6C-8549-9523-95D5DB437CAB}" destId="{5D56EBB1-E707-C743-B32B-355763A0606C}" srcOrd="0" destOrd="1" presId="urn:microsoft.com/office/officeart/2005/8/layout/hList1"/>
    <dgm:cxn modelId="{0C550AC0-48EE-0149-8B6D-ADF5B9779E45}" srcId="{4595231C-7351-974A-A592-575958501C2B}" destId="{ADE7F485-9A1A-A847-9DA5-5C7B5D8E81DC}" srcOrd="2" destOrd="0" parTransId="{0A989145-1451-B04C-B502-1B86F8A439D9}" sibTransId="{C1EC6E86-497F-4349-A23D-C8341D3059D5}"/>
    <dgm:cxn modelId="{163EFE30-3B5E-2447-867F-3346768C93A2}" type="presOf" srcId="{4595231C-7351-974A-A592-575958501C2B}" destId="{D0464C0B-65F3-B04C-B5E7-0462CBA44AD8}" srcOrd="0" destOrd="0" presId="urn:microsoft.com/office/officeart/2005/8/layout/hList1"/>
    <dgm:cxn modelId="{D61FF3D0-7F52-F64C-9AD1-2BA58FFB9432}" type="presOf" srcId="{E87EFBAF-C15F-E741-BCBA-A0714A25F63E}" destId="{87D91B3A-42E3-A94F-99DC-43502E5B929F}" srcOrd="0" destOrd="1" presId="urn:microsoft.com/office/officeart/2005/8/layout/hList1"/>
    <dgm:cxn modelId="{4002A57A-D914-0E4F-A7BD-2F820683C1F6}" type="presOf" srcId="{B8710D8F-0761-6A45-929C-FC9C37DDA79D}" destId="{87D91B3A-42E3-A94F-99DC-43502E5B929F}" srcOrd="0" destOrd="0" presId="urn:microsoft.com/office/officeart/2005/8/layout/hList1"/>
    <dgm:cxn modelId="{C9EB0406-7D0B-9D46-9ACD-BEF8788C98F7}" srcId="{BCAEFEF0-3A6D-9D40-A6A4-2532284168E8}" destId="{4ECA5028-2CA1-864D-AAFC-1A9227A52515}" srcOrd="0" destOrd="0" parTransId="{0E447638-D289-644F-93AE-D278F0DDF8F4}" sibTransId="{6F7C6DB9-E1C4-554C-9DEA-94DB6F675371}"/>
    <dgm:cxn modelId="{339C52EF-D4CD-C146-947D-80034DCE3591}" type="presOf" srcId="{ADE7F485-9A1A-A847-9DA5-5C7B5D8E81DC}" destId="{87D91B3A-42E3-A94F-99DC-43502E5B929F}" srcOrd="0" destOrd="2" presId="urn:microsoft.com/office/officeart/2005/8/layout/hList1"/>
    <dgm:cxn modelId="{2BE2F5DB-9498-CC41-BCDE-6080AB2E3300}" srcId="{41C2B493-51F6-2243-BA79-491E0F37DB37}" destId="{BCAEFEF0-3A6D-9D40-A6A4-2532284168E8}" srcOrd="0" destOrd="0" parTransId="{BAE5C612-B1D9-7C48-AE1E-E3A76C5E4065}" sibTransId="{22A0840C-81E1-A34A-85D7-9A4E01B15525}"/>
    <dgm:cxn modelId="{6F39113D-AD7B-494B-B0B5-A21EE64F383C}" type="presOf" srcId="{BCAEFEF0-3A6D-9D40-A6A4-2532284168E8}" destId="{1BA9020C-C271-7A4A-BAAD-B6E51302FD95}" srcOrd="0" destOrd="0" presId="urn:microsoft.com/office/officeart/2005/8/layout/hList1"/>
    <dgm:cxn modelId="{218B9388-A359-1841-98B6-F66AD68F0350}" srcId="{41C2B493-51F6-2243-BA79-491E0F37DB37}" destId="{4595231C-7351-974A-A592-575958501C2B}" srcOrd="1" destOrd="0" parTransId="{A28874AC-EE71-C443-91E4-75F0911C9B93}" sibTransId="{9199A178-CDE4-7248-A8F1-88801FDD7A71}"/>
    <dgm:cxn modelId="{E9C53208-677E-C740-82A7-E930D1F3138C}" type="presParOf" srcId="{2AAE40F4-1FD2-614C-8133-DCE9027AE8DD}" destId="{90CB8EC7-69C4-B542-BEC4-2ABFEAA39362}" srcOrd="0" destOrd="0" presId="urn:microsoft.com/office/officeart/2005/8/layout/hList1"/>
    <dgm:cxn modelId="{2E0DC903-5ABD-AA43-93BC-E18C4136D3EC}" type="presParOf" srcId="{90CB8EC7-69C4-B542-BEC4-2ABFEAA39362}" destId="{1BA9020C-C271-7A4A-BAAD-B6E51302FD95}" srcOrd="0" destOrd="0" presId="urn:microsoft.com/office/officeart/2005/8/layout/hList1"/>
    <dgm:cxn modelId="{C6EA74FA-082B-4648-906A-2488D14FD451}" type="presParOf" srcId="{90CB8EC7-69C4-B542-BEC4-2ABFEAA39362}" destId="{5D56EBB1-E707-C743-B32B-355763A0606C}" srcOrd="1" destOrd="0" presId="urn:microsoft.com/office/officeart/2005/8/layout/hList1"/>
    <dgm:cxn modelId="{0A7C8C2D-557A-8949-AE5E-0058D0DB4B05}" type="presParOf" srcId="{2AAE40F4-1FD2-614C-8133-DCE9027AE8DD}" destId="{4C978154-7A28-5440-837F-F2C8834D233A}" srcOrd="1" destOrd="0" presId="urn:microsoft.com/office/officeart/2005/8/layout/hList1"/>
    <dgm:cxn modelId="{6F501BAA-6E85-4E45-A9E3-DFC0F2133EAE}" type="presParOf" srcId="{2AAE40F4-1FD2-614C-8133-DCE9027AE8DD}" destId="{CD1F3AD1-0998-5D4C-A149-FF31BFFA4EEE}" srcOrd="2" destOrd="0" presId="urn:microsoft.com/office/officeart/2005/8/layout/hList1"/>
    <dgm:cxn modelId="{75A44C67-F6F0-FC43-BCDB-E2A304D1C6CB}" type="presParOf" srcId="{CD1F3AD1-0998-5D4C-A149-FF31BFFA4EEE}" destId="{D0464C0B-65F3-B04C-B5E7-0462CBA44AD8}" srcOrd="0" destOrd="0" presId="urn:microsoft.com/office/officeart/2005/8/layout/hList1"/>
    <dgm:cxn modelId="{048E4E32-4264-D742-917B-A678CFB18945}" type="presParOf" srcId="{CD1F3AD1-0998-5D4C-A149-FF31BFFA4EEE}" destId="{87D91B3A-42E3-A94F-99DC-43502E5B929F}" srcOrd="1" destOrd="0" presId="urn:microsoft.com/office/officeart/2005/8/layout/hList1"/>
  </dgm:cxnLst>
  <dgm:bg/>
  <dgm:whole/>
  <dgm:extLst>
    <a:ext uri="http://schemas.microsoft.com/office/drawing/2008/diagram">
      <dsp:dataModelExt xmlns:dsp="http://schemas.microsoft.com/office/drawing/2008/diagram" relId="rId3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DDCF3CF-75FF-DB4C-BD15-D6A413B2953A}" type="doc">
      <dgm:prSet loTypeId="urn:microsoft.com/office/officeart/2008/layout/AlternatingHexagons" loCatId="" qsTypeId="urn:microsoft.com/office/officeart/2005/8/quickstyle/simple1" qsCatId="simple" csTypeId="urn:microsoft.com/office/officeart/2005/8/colors/colorful1" csCatId="colorful" phldr="1"/>
      <dgm:spPr/>
      <dgm:t>
        <a:bodyPr/>
        <a:lstStyle/>
        <a:p>
          <a:endParaRPr lang="en-US"/>
        </a:p>
      </dgm:t>
    </dgm:pt>
    <dgm:pt modelId="{BEB53F18-529C-8747-9AD6-36516D662E60}">
      <dgm:prSet phldrT="[Text]" custT="1"/>
      <dgm:spPr/>
      <dgm:t>
        <a:bodyPr/>
        <a:lstStyle/>
        <a:p>
          <a:r>
            <a:rPr lang="en-US" sz="800" b="1" dirty="0"/>
            <a:t>GSFC</a:t>
          </a:r>
        </a:p>
      </dgm:t>
    </dgm:pt>
    <dgm:pt modelId="{CFD268E6-2B84-A445-B540-EFC136AFA513}" type="parTrans" cxnId="{B3D9D82A-250F-704D-876C-EDCCD7ACFB2B}">
      <dgm:prSet/>
      <dgm:spPr/>
      <dgm:t>
        <a:bodyPr/>
        <a:lstStyle/>
        <a:p>
          <a:endParaRPr lang="en-US" sz="800" b="1"/>
        </a:p>
      </dgm:t>
    </dgm:pt>
    <dgm:pt modelId="{A71BB494-3201-1546-B264-13AB3904718C}" type="sibTrans" cxnId="{B3D9D82A-250F-704D-876C-EDCCD7ACFB2B}">
      <dgm:prSet custT="1"/>
      <dgm:spPr>
        <a:solidFill>
          <a:srgbClr val="00B0F0"/>
        </a:solidFill>
      </dgm:spPr>
      <dgm:t>
        <a:bodyPr/>
        <a:lstStyle/>
        <a:p>
          <a:r>
            <a:rPr lang="en-US" sz="800" b="1" dirty="0"/>
            <a:t>MSFC</a:t>
          </a:r>
        </a:p>
      </dgm:t>
    </dgm:pt>
    <dgm:pt modelId="{B302BB31-2388-D04F-B41B-E71AC8690197}">
      <dgm:prSet phldrT="[Text]" custT="1"/>
      <dgm:spPr>
        <a:solidFill>
          <a:srgbClr val="00B050"/>
        </a:solidFill>
      </dgm:spPr>
      <dgm:t>
        <a:bodyPr/>
        <a:lstStyle/>
        <a:p>
          <a:r>
            <a:rPr lang="en-US" sz="800" b="1" dirty="0"/>
            <a:t>USRA</a:t>
          </a:r>
        </a:p>
      </dgm:t>
    </dgm:pt>
    <dgm:pt modelId="{247F6776-76E7-6243-B577-7DAA9D9F663B}" type="parTrans" cxnId="{71A9D0D4-D4A3-A046-84C8-3DAF15D9038C}">
      <dgm:prSet/>
      <dgm:spPr/>
      <dgm:t>
        <a:bodyPr/>
        <a:lstStyle/>
        <a:p>
          <a:endParaRPr lang="en-US" sz="800" b="1"/>
        </a:p>
      </dgm:t>
    </dgm:pt>
    <dgm:pt modelId="{610F8C3B-8F47-4446-9805-A4590A90B345}" type="sibTrans" cxnId="{71A9D0D4-D4A3-A046-84C8-3DAF15D9038C}">
      <dgm:prSet custT="1"/>
      <dgm:spPr/>
      <dgm:t>
        <a:bodyPr/>
        <a:lstStyle/>
        <a:p>
          <a:r>
            <a:rPr lang="en-US" sz="800" b="1" dirty="0"/>
            <a:t>UMBC</a:t>
          </a:r>
        </a:p>
      </dgm:t>
    </dgm:pt>
    <dgm:pt modelId="{D602EAD6-D73A-D44A-AE5F-89DBECFBD15A}">
      <dgm:prSet phldrT="[Text]" custT="1"/>
      <dgm:spPr/>
      <dgm:t>
        <a:bodyPr/>
        <a:lstStyle/>
        <a:p>
          <a:r>
            <a:rPr lang="en-US" sz="800" b="1" dirty="0"/>
            <a:t>TEAM</a:t>
          </a:r>
        </a:p>
      </dgm:t>
    </dgm:pt>
    <dgm:pt modelId="{16DFC1A1-63D4-EA4B-97B5-9BAC427A7DE7}" type="parTrans" cxnId="{90493529-ECF8-3E4F-9FB7-52B15A7E42D9}">
      <dgm:prSet/>
      <dgm:spPr/>
      <dgm:t>
        <a:bodyPr/>
        <a:lstStyle/>
        <a:p>
          <a:endParaRPr lang="en-US" sz="800" b="1"/>
        </a:p>
      </dgm:t>
    </dgm:pt>
    <dgm:pt modelId="{2C645422-5A4D-9A4F-ABE1-96A6CDCDD871}" type="sibTrans" cxnId="{90493529-ECF8-3E4F-9FB7-52B15A7E42D9}">
      <dgm:prSet/>
      <dgm:spPr/>
      <dgm:t>
        <a:bodyPr/>
        <a:lstStyle/>
        <a:p>
          <a:endParaRPr lang="en-US" sz="800" b="1"/>
        </a:p>
      </dgm:t>
    </dgm:pt>
    <dgm:pt modelId="{0BEA6696-86D9-3F40-A195-9AF0FFE8330D}">
      <dgm:prSet phldrT="[Text]" custT="1"/>
      <dgm:spPr>
        <a:solidFill>
          <a:schemeClr val="accent6">
            <a:lumMod val="75000"/>
          </a:schemeClr>
        </a:solidFill>
      </dgm:spPr>
      <dgm:t>
        <a:bodyPr/>
        <a:lstStyle/>
        <a:p>
          <a:r>
            <a:rPr lang="en-US" sz="800" b="1" dirty="0"/>
            <a:t>IIT</a:t>
          </a:r>
        </a:p>
      </dgm:t>
    </dgm:pt>
    <dgm:pt modelId="{393B8774-4684-B340-A078-719342A06028}" type="parTrans" cxnId="{C5E99FC9-49A2-964D-91E4-0A7DDFE9F4A6}">
      <dgm:prSet/>
      <dgm:spPr/>
      <dgm:t>
        <a:bodyPr/>
        <a:lstStyle/>
        <a:p>
          <a:endParaRPr lang="en-US" sz="800" b="1"/>
        </a:p>
      </dgm:t>
    </dgm:pt>
    <dgm:pt modelId="{D11D2890-CFCA-2848-8294-8A851DE5105F}" type="sibTrans" cxnId="{C5E99FC9-49A2-964D-91E4-0A7DDFE9F4A6}">
      <dgm:prSet custT="1"/>
      <dgm:spPr>
        <a:solidFill>
          <a:schemeClr val="accent4">
            <a:lumMod val="75000"/>
          </a:schemeClr>
        </a:solidFill>
      </dgm:spPr>
      <dgm:t>
        <a:bodyPr/>
        <a:lstStyle/>
        <a:p>
          <a:r>
            <a:rPr lang="en-US" sz="800" b="1" dirty="0"/>
            <a:t>ISRO</a:t>
          </a:r>
        </a:p>
      </dgm:t>
    </dgm:pt>
    <dgm:pt modelId="{28E1418F-1318-2C4C-8E9F-4EB103D1D992}" type="pres">
      <dgm:prSet presAssocID="{BDDCF3CF-75FF-DB4C-BD15-D6A413B2953A}" presName="Name0" presStyleCnt="0">
        <dgm:presLayoutVars>
          <dgm:chMax/>
          <dgm:chPref/>
          <dgm:dir/>
          <dgm:animLvl val="lvl"/>
        </dgm:presLayoutVars>
      </dgm:prSet>
      <dgm:spPr/>
      <dgm:t>
        <a:bodyPr/>
        <a:lstStyle/>
        <a:p>
          <a:endParaRPr lang="en-US"/>
        </a:p>
      </dgm:t>
    </dgm:pt>
    <dgm:pt modelId="{5A8F3325-8618-DA44-9D80-AD902FADEB80}" type="pres">
      <dgm:prSet presAssocID="{BEB53F18-529C-8747-9AD6-36516D662E60}" presName="composite" presStyleCnt="0"/>
      <dgm:spPr/>
    </dgm:pt>
    <dgm:pt modelId="{804F5FA5-C30F-5746-A454-C9235ADFD83B}" type="pres">
      <dgm:prSet presAssocID="{BEB53F18-529C-8747-9AD6-36516D662E60}" presName="Parent1" presStyleLbl="node1" presStyleIdx="0" presStyleCnt="6">
        <dgm:presLayoutVars>
          <dgm:chMax val="1"/>
          <dgm:chPref val="1"/>
          <dgm:bulletEnabled val="1"/>
        </dgm:presLayoutVars>
      </dgm:prSet>
      <dgm:spPr/>
      <dgm:t>
        <a:bodyPr/>
        <a:lstStyle/>
        <a:p>
          <a:endParaRPr lang="en-US"/>
        </a:p>
      </dgm:t>
    </dgm:pt>
    <dgm:pt modelId="{154BC742-B803-3E40-8E10-579AB703DD2F}" type="pres">
      <dgm:prSet presAssocID="{BEB53F18-529C-8747-9AD6-36516D662E60}" presName="Childtext1" presStyleLbl="revTx" presStyleIdx="0" presStyleCnt="3">
        <dgm:presLayoutVars>
          <dgm:chMax val="0"/>
          <dgm:chPref val="0"/>
          <dgm:bulletEnabled val="1"/>
        </dgm:presLayoutVars>
      </dgm:prSet>
      <dgm:spPr/>
    </dgm:pt>
    <dgm:pt modelId="{8ECEF221-FDB1-6348-9571-2464B6CEF99D}" type="pres">
      <dgm:prSet presAssocID="{BEB53F18-529C-8747-9AD6-36516D662E60}" presName="BalanceSpacing" presStyleCnt="0"/>
      <dgm:spPr/>
    </dgm:pt>
    <dgm:pt modelId="{7BD242F0-9587-5A4B-8C64-A3A56E7D2AC4}" type="pres">
      <dgm:prSet presAssocID="{BEB53F18-529C-8747-9AD6-36516D662E60}" presName="BalanceSpacing1" presStyleCnt="0"/>
      <dgm:spPr/>
    </dgm:pt>
    <dgm:pt modelId="{FCDCAEC7-CF8C-6944-BB2F-BD0DE8FC8416}" type="pres">
      <dgm:prSet presAssocID="{A71BB494-3201-1546-B264-13AB3904718C}" presName="Accent1Text" presStyleLbl="node1" presStyleIdx="1" presStyleCnt="6"/>
      <dgm:spPr/>
      <dgm:t>
        <a:bodyPr/>
        <a:lstStyle/>
        <a:p>
          <a:endParaRPr lang="en-US"/>
        </a:p>
      </dgm:t>
    </dgm:pt>
    <dgm:pt modelId="{A557A82F-C734-C14F-814A-A8F033BABA28}" type="pres">
      <dgm:prSet presAssocID="{A71BB494-3201-1546-B264-13AB3904718C}" presName="spaceBetweenRectangles" presStyleCnt="0"/>
      <dgm:spPr/>
    </dgm:pt>
    <dgm:pt modelId="{2A1DC6F4-4576-B94C-A7FD-E03C9F39DD5A}" type="pres">
      <dgm:prSet presAssocID="{B302BB31-2388-D04F-B41B-E71AC8690197}" presName="composite" presStyleCnt="0"/>
      <dgm:spPr/>
    </dgm:pt>
    <dgm:pt modelId="{DB992FCE-0D9E-C140-B178-57765FF35CB9}" type="pres">
      <dgm:prSet presAssocID="{B302BB31-2388-D04F-B41B-E71AC8690197}" presName="Parent1" presStyleLbl="node1" presStyleIdx="2" presStyleCnt="6">
        <dgm:presLayoutVars>
          <dgm:chMax val="1"/>
          <dgm:chPref val="1"/>
          <dgm:bulletEnabled val="1"/>
        </dgm:presLayoutVars>
      </dgm:prSet>
      <dgm:spPr/>
      <dgm:t>
        <a:bodyPr/>
        <a:lstStyle/>
        <a:p>
          <a:endParaRPr lang="en-US"/>
        </a:p>
      </dgm:t>
    </dgm:pt>
    <dgm:pt modelId="{1F4FFF33-09AA-0A41-A958-91993E04AC95}" type="pres">
      <dgm:prSet presAssocID="{B302BB31-2388-D04F-B41B-E71AC8690197}" presName="Childtext1" presStyleLbl="revTx" presStyleIdx="1" presStyleCnt="3">
        <dgm:presLayoutVars>
          <dgm:chMax val="0"/>
          <dgm:chPref val="0"/>
          <dgm:bulletEnabled val="1"/>
        </dgm:presLayoutVars>
      </dgm:prSet>
      <dgm:spPr/>
      <dgm:t>
        <a:bodyPr/>
        <a:lstStyle/>
        <a:p>
          <a:endParaRPr lang="en-US"/>
        </a:p>
      </dgm:t>
    </dgm:pt>
    <dgm:pt modelId="{AF0019E0-1C61-7048-BD8D-C3578170969F}" type="pres">
      <dgm:prSet presAssocID="{B302BB31-2388-D04F-B41B-E71AC8690197}" presName="BalanceSpacing" presStyleCnt="0"/>
      <dgm:spPr/>
    </dgm:pt>
    <dgm:pt modelId="{7AA8E2C0-5F01-4F4D-A771-44A8F8F04B2B}" type="pres">
      <dgm:prSet presAssocID="{B302BB31-2388-D04F-B41B-E71AC8690197}" presName="BalanceSpacing1" presStyleCnt="0"/>
      <dgm:spPr/>
    </dgm:pt>
    <dgm:pt modelId="{1B98FB35-8023-2048-B1CA-DC3C449F6CA9}" type="pres">
      <dgm:prSet presAssocID="{610F8C3B-8F47-4446-9805-A4590A90B345}" presName="Accent1Text" presStyleLbl="node1" presStyleIdx="3" presStyleCnt="6"/>
      <dgm:spPr/>
      <dgm:t>
        <a:bodyPr/>
        <a:lstStyle/>
        <a:p>
          <a:endParaRPr lang="en-US"/>
        </a:p>
      </dgm:t>
    </dgm:pt>
    <dgm:pt modelId="{084D4AEF-620A-AC4F-9E77-144307D0241A}" type="pres">
      <dgm:prSet presAssocID="{610F8C3B-8F47-4446-9805-A4590A90B345}" presName="spaceBetweenRectangles" presStyleCnt="0"/>
      <dgm:spPr/>
    </dgm:pt>
    <dgm:pt modelId="{1176784A-61FB-854A-9E8D-60C32D391D66}" type="pres">
      <dgm:prSet presAssocID="{0BEA6696-86D9-3F40-A195-9AF0FFE8330D}" presName="composite" presStyleCnt="0"/>
      <dgm:spPr/>
    </dgm:pt>
    <dgm:pt modelId="{04690013-8349-E846-AE7B-5345D28B19EF}" type="pres">
      <dgm:prSet presAssocID="{0BEA6696-86D9-3F40-A195-9AF0FFE8330D}" presName="Parent1" presStyleLbl="node1" presStyleIdx="4" presStyleCnt="6">
        <dgm:presLayoutVars>
          <dgm:chMax val="1"/>
          <dgm:chPref val="1"/>
          <dgm:bulletEnabled val="1"/>
        </dgm:presLayoutVars>
      </dgm:prSet>
      <dgm:spPr/>
      <dgm:t>
        <a:bodyPr/>
        <a:lstStyle/>
        <a:p>
          <a:endParaRPr lang="en-US"/>
        </a:p>
      </dgm:t>
    </dgm:pt>
    <dgm:pt modelId="{11AD693C-6D20-4340-BA02-58B3C08E52DC}" type="pres">
      <dgm:prSet presAssocID="{0BEA6696-86D9-3F40-A195-9AF0FFE8330D}" presName="Childtext1" presStyleLbl="revTx" presStyleIdx="2" presStyleCnt="3">
        <dgm:presLayoutVars>
          <dgm:chMax val="0"/>
          <dgm:chPref val="0"/>
          <dgm:bulletEnabled val="1"/>
        </dgm:presLayoutVars>
      </dgm:prSet>
      <dgm:spPr/>
    </dgm:pt>
    <dgm:pt modelId="{E5FBBF2E-706E-3D4F-B27A-CA39BB1C1168}" type="pres">
      <dgm:prSet presAssocID="{0BEA6696-86D9-3F40-A195-9AF0FFE8330D}" presName="BalanceSpacing" presStyleCnt="0"/>
      <dgm:spPr/>
    </dgm:pt>
    <dgm:pt modelId="{61936A13-B1E9-1F48-9383-518D0FEBEE32}" type="pres">
      <dgm:prSet presAssocID="{0BEA6696-86D9-3F40-A195-9AF0FFE8330D}" presName="BalanceSpacing1" presStyleCnt="0"/>
      <dgm:spPr/>
    </dgm:pt>
    <dgm:pt modelId="{ADC75792-6D0E-F648-B712-18F437554FCC}" type="pres">
      <dgm:prSet presAssocID="{D11D2890-CFCA-2848-8294-8A851DE5105F}" presName="Accent1Text" presStyleLbl="node1" presStyleIdx="5" presStyleCnt="6"/>
      <dgm:spPr/>
      <dgm:t>
        <a:bodyPr/>
        <a:lstStyle/>
        <a:p>
          <a:endParaRPr lang="en-US"/>
        </a:p>
      </dgm:t>
    </dgm:pt>
  </dgm:ptLst>
  <dgm:cxnLst>
    <dgm:cxn modelId="{C5E99FC9-49A2-964D-91E4-0A7DDFE9F4A6}" srcId="{BDDCF3CF-75FF-DB4C-BD15-D6A413B2953A}" destId="{0BEA6696-86D9-3F40-A195-9AF0FFE8330D}" srcOrd="2" destOrd="0" parTransId="{393B8774-4684-B340-A078-719342A06028}" sibTransId="{D11D2890-CFCA-2848-8294-8A851DE5105F}"/>
    <dgm:cxn modelId="{29AA375A-BD2E-F84C-BAB7-B69A22D0AA4D}" type="presOf" srcId="{D602EAD6-D73A-D44A-AE5F-89DBECFBD15A}" destId="{1F4FFF33-09AA-0A41-A958-91993E04AC95}" srcOrd="0" destOrd="0" presId="urn:microsoft.com/office/officeart/2008/layout/AlternatingHexagons"/>
    <dgm:cxn modelId="{FA09E183-9503-A941-A92B-E602AFB3DD53}" type="presOf" srcId="{A71BB494-3201-1546-B264-13AB3904718C}" destId="{FCDCAEC7-CF8C-6944-BB2F-BD0DE8FC8416}" srcOrd="0" destOrd="0" presId="urn:microsoft.com/office/officeart/2008/layout/AlternatingHexagons"/>
    <dgm:cxn modelId="{600A0AB2-77C5-C54C-9CBE-EFD3EE75904E}" type="presOf" srcId="{D11D2890-CFCA-2848-8294-8A851DE5105F}" destId="{ADC75792-6D0E-F648-B712-18F437554FCC}" srcOrd="0" destOrd="0" presId="urn:microsoft.com/office/officeart/2008/layout/AlternatingHexagons"/>
    <dgm:cxn modelId="{1A0ACA79-480A-7E4F-A2D6-F331CC7F02C2}" type="presOf" srcId="{B302BB31-2388-D04F-B41B-E71AC8690197}" destId="{DB992FCE-0D9E-C140-B178-57765FF35CB9}" srcOrd="0" destOrd="0" presId="urn:microsoft.com/office/officeart/2008/layout/AlternatingHexagons"/>
    <dgm:cxn modelId="{90493529-ECF8-3E4F-9FB7-52B15A7E42D9}" srcId="{B302BB31-2388-D04F-B41B-E71AC8690197}" destId="{D602EAD6-D73A-D44A-AE5F-89DBECFBD15A}" srcOrd="0" destOrd="0" parTransId="{16DFC1A1-63D4-EA4B-97B5-9BAC427A7DE7}" sibTransId="{2C645422-5A4D-9A4F-ABE1-96A6CDCDD871}"/>
    <dgm:cxn modelId="{B91A6EE0-DB40-7C46-B1B2-99E2795C711B}" type="presOf" srcId="{610F8C3B-8F47-4446-9805-A4590A90B345}" destId="{1B98FB35-8023-2048-B1CA-DC3C449F6CA9}" srcOrd="0" destOrd="0" presId="urn:microsoft.com/office/officeart/2008/layout/AlternatingHexagons"/>
    <dgm:cxn modelId="{B3D9D82A-250F-704D-876C-EDCCD7ACFB2B}" srcId="{BDDCF3CF-75FF-DB4C-BD15-D6A413B2953A}" destId="{BEB53F18-529C-8747-9AD6-36516D662E60}" srcOrd="0" destOrd="0" parTransId="{CFD268E6-2B84-A445-B540-EFC136AFA513}" sibTransId="{A71BB494-3201-1546-B264-13AB3904718C}"/>
    <dgm:cxn modelId="{71A9D0D4-D4A3-A046-84C8-3DAF15D9038C}" srcId="{BDDCF3CF-75FF-DB4C-BD15-D6A413B2953A}" destId="{B302BB31-2388-D04F-B41B-E71AC8690197}" srcOrd="1" destOrd="0" parTransId="{247F6776-76E7-6243-B577-7DAA9D9F663B}" sibTransId="{610F8C3B-8F47-4446-9805-A4590A90B345}"/>
    <dgm:cxn modelId="{DA87112B-395B-B24C-B717-C7F0B7EDFACC}" type="presOf" srcId="{BDDCF3CF-75FF-DB4C-BD15-D6A413B2953A}" destId="{28E1418F-1318-2C4C-8E9F-4EB103D1D992}" srcOrd="0" destOrd="0" presId="urn:microsoft.com/office/officeart/2008/layout/AlternatingHexagons"/>
    <dgm:cxn modelId="{59F7B25F-6AB5-1940-A749-43A69E7C20F4}" type="presOf" srcId="{0BEA6696-86D9-3F40-A195-9AF0FFE8330D}" destId="{04690013-8349-E846-AE7B-5345D28B19EF}" srcOrd="0" destOrd="0" presId="urn:microsoft.com/office/officeart/2008/layout/AlternatingHexagons"/>
    <dgm:cxn modelId="{F295D5D5-AD9C-0D4C-A320-B15AE21CE0BA}" type="presOf" srcId="{BEB53F18-529C-8747-9AD6-36516D662E60}" destId="{804F5FA5-C30F-5746-A454-C9235ADFD83B}" srcOrd="0" destOrd="0" presId="urn:microsoft.com/office/officeart/2008/layout/AlternatingHexagons"/>
    <dgm:cxn modelId="{54CA3462-0794-1849-B23C-6D55CF618708}" type="presParOf" srcId="{28E1418F-1318-2C4C-8E9F-4EB103D1D992}" destId="{5A8F3325-8618-DA44-9D80-AD902FADEB80}" srcOrd="0" destOrd="0" presId="urn:microsoft.com/office/officeart/2008/layout/AlternatingHexagons"/>
    <dgm:cxn modelId="{C61B67F1-3A07-1A45-A4B9-6CC456E6756E}" type="presParOf" srcId="{5A8F3325-8618-DA44-9D80-AD902FADEB80}" destId="{804F5FA5-C30F-5746-A454-C9235ADFD83B}" srcOrd="0" destOrd="0" presId="urn:microsoft.com/office/officeart/2008/layout/AlternatingHexagons"/>
    <dgm:cxn modelId="{FF04701C-6BCE-4A44-9EEC-ABDB339EBE41}" type="presParOf" srcId="{5A8F3325-8618-DA44-9D80-AD902FADEB80}" destId="{154BC742-B803-3E40-8E10-579AB703DD2F}" srcOrd="1" destOrd="0" presId="urn:microsoft.com/office/officeart/2008/layout/AlternatingHexagons"/>
    <dgm:cxn modelId="{A07311C9-6A09-1A4A-A1F4-8BB8493CE659}" type="presParOf" srcId="{5A8F3325-8618-DA44-9D80-AD902FADEB80}" destId="{8ECEF221-FDB1-6348-9571-2464B6CEF99D}" srcOrd="2" destOrd="0" presId="urn:microsoft.com/office/officeart/2008/layout/AlternatingHexagons"/>
    <dgm:cxn modelId="{9E0F2E93-ABBA-FD49-8011-D1BDB3471801}" type="presParOf" srcId="{5A8F3325-8618-DA44-9D80-AD902FADEB80}" destId="{7BD242F0-9587-5A4B-8C64-A3A56E7D2AC4}" srcOrd="3" destOrd="0" presId="urn:microsoft.com/office/officeart/2008/layout/AlternatingHexagons"/>
    <dgm:cxn modelId="{92671716-0487-3240-A2F8-886E962D2BC8}" type="presParOf" srcId="{5A8F3325-8618-DA44-9D80-AD902FADEB80}" destId="{FCDCAEC7-CF8C-6944-BB2F-BD0DE8FC8416}" srcOrd="4" destOrd="0" presId="urn:microsoft.com/office/officeart/2008/layout/AlternatingHexagons"/>
    <dgm:cxn modelId="{D539CB4A-D052-B748-86B8-FA45B6B967C1}" type="presParOf" srcId="{28E1418F-1318-2C4C-8E9F-4EB103D1D992}" destId="{A557A82F-C734-C14F-814A-A8F033BABA28}" srcOrd="1" destOrd="0" presId="urn:microsoft.com/office/officeart/2008/layout/AlternatingHexagons"/>
    <dgm:cxn modelId="{CCF9A81E-9244-3540-99A2-C4AC803A164A}" type="presParOf" srcId="{28E1418F-1318-2C4C-8E9F-4EB103D1D992}" destId="{2A1DC6F4-4576-B94C-A7FD-E03C9F39DD5A}" srcOrd="2" destOrd="0" presId="urn:microsoft.com/office/officeart/2008/layout/AlternatingHexagons"/>
    <dgm:cxn modelId="{0FAB4FA7-AF89-0746-8BCC-677AC9A5CF1C}" type="presParOf" srcId="{2A1DC6F4-4576-B94C-A7FD-E03C9F39DD5A}" destId="{DB992FCE-0D9E-C140-B178-57765FF35CB9}" srcOrd="0" destOrd="0" presId="urn:microsoft.com/office/officeart/2008/layout/AlternatingHexagons"/>
    <dgm:cxn modelId="{32615174-E10D-8948-A001-54C835F1B437}" type="presParOf" srcId="{2A1DC6F4-4576-B94C-A7FD-E03C9F39DD5A}" destId="{1F4FFF33-09AA-0A41-A958-91993E04AC95}" srcOrd="1" destOrd="0" presId="urn:microsoft.com/office/officeart/2008/layout/AlternatingHexagons"/>
    <dgm:cxn modelId="{0E221F2D-6C8E-6249-A492-260E464D60B4}" type="presParOf" srcId="{2A1DC6F4-4576-B94C-A7FD-E03C9F39DD5A}" destId="{AF0019E0-1C61-7048-BD8D-C3578170969F}" srcOrd="2" destOrd="0" presId="urn:microsoft.com/office/officeart/2008/layout/AlternatingHexagons"/>
    <dgm:cxn modelId="{94D5F9F0-D4D7-4F4D-A314-DC579DC7A560}" type="presParOf" srcId="{2A1DC6F4-4576-B94C-A7FD-E03C9F39DD5A}" destId="{7AA8E2C0-5F01-4F4D-A771-44A8F8F04B2B}" srcOrd="3" destOrd="0" presId="urn:microsoft.com/office/officeart/2008/layout/AlternatingHexagons"/>
    <dgm:cxn modelId="{530B2C1B-2864-844B-9DB5-0D1070BE6B4D}" type="presParOf" srcId="{2A1DC6F4-4576-B94C-A7FD-E03C9F39DD5A}" destId="{1B98FB35-8023-2048-B1CA-DC3C449F6CA9}" srcOrd="4" destOrd="0" presId="urn:microsoft.com/office/officeart/2008/layout/AlternatingHexagons"/>
    <dgm:cxn modelId="{7BB9057B-FF2D-344B-BC26-E9891A83A815}" type="presParOf" srcId="{28E1418F-1318-2C4C-8E9F-4EB103D1D992}" destId="{084D4AEF-620A-AC4F-9E77-144307D0241A}" srcOrd="3" destOrd="0" presId="urn:microsoft.com/office/officeart/2008/layout/AlternatingHexagons"/>
    <dgm:cxn modelId="{7F1A5D0D-B93F-834A-98BF-4EA0BDE66BFC}" type="presParOf" srcId="{28E1418F-1318-2C4C-8E9F-4EB103D1D992}" destId="{1176784A-61FB-854A-9E8D-60C32D391D66}" srcOrd="4" destOrd="0" presId="urn:microsoft.com/office/officeart/2008/layout/AlternatingHexagons"/>
    <dgm:cxn modelId="{64D8413D-497C-7147-B1E2-496D2C37B0BD}" type="presParOf" srcId="{1176784A-61FB-854A-9E8D-60C32D391D66}" destId="{04690013-8349-E846-AE7B-5345D28B19EF}" srcOrd="0" destOrd="0" presId="urn:microsoft.com/office/officeart/2008/layout/AlternatingHexagons"/>
    <dgm:cxn modelId="{9A913675-F893-3D41-9FBA-49D5B6CFB8BC}" type="presParOf" srcId="{1176784A-61FB-854A-9E8D-60C32D391D66}" destId="{11AD693C-6D20-4340-BA02-58B3C08E52DC}" srcOrd="1" destOrd="0" presId="urn:microsoft.com/office/officeart/2008/layout/AlternatingHexagons"/>
    <dgm:cxn modelId="{B1610722-E5C6-8E44-87CC-3E4D8B72E5B8}" type="presParOf" srcId="{1176784A-61FB-854A-9E8D-60C32D391D66}" destId="{E5FBBF2E-706E-3D4F-B27A-CA39BB1C1168}" srcOrd="2" destOrd="0" presId="urn:microsoft.com/office/officeart/2008/layout/AlternatingHexagons"/>
    <dgm:cxn modelId="{79D66FE4-C224-EC43-8019-C5B06FA2AE70}" type="presParOf" srcId="{1176784A-61FB-854A-9E8D-60C32D391D66}" destId="{61936A13-B1E9-1F48-9383-518D0FEBEE32}" srcOrd="3" destOrd="0" presId="urn:microsoft.com/office/officeart/2008/layout/AlternatingHexagons"/>
    <dgm:cxn modelId="{195D0DF0-A63D-FB4F-8EC5-D8A1AE325EBA}" type="presParOf" srcId="{1176784A-61FB-854A-9E8D-60C32D391D66}" destId="{ADC75792-6D0E-F648-B712-18F437554FCC}" srcOrd="4" destOrd="0" presId="urn:microsoft.com/office/officeart/2008/layout/AlternatingHexagons"/>
  </dgm:cxnLst>
  <dgm:bg/>
  <dgm:whole/>
  <dgm:extLst>
    <a:ext uri="http://schemas.microsoft.com/office/drawing/2008/diagram">
      <dsp:dataModelExt xmlns:dsp="http://schemas.microsoft.com/office/drawing/2008/diagram" relId="rId3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349ADB-10B8-E54D-B1B9-5447A15CD2F8}">
      <dsp:nvSpPr>
        <dsp:cNvPr id="0" name=""/>
        <dsp:cNvSpPr/>
      </dsp:nvSpPr>
      <dsp:spPr>
        <a:xfrm>
          <a:off x="2286000" y="1002649"/>
          <a:ext cx="1617361" cy="280699"/>
        </a:xfrm>
        <a:custGeom>
          <a:avLst/>
          <a:gdLst/>
          <a:ahLst/>
          <a:cxnLst/>
          <a:rect l="0" t="0" r="0" b="0"/>
          <a:pathLst>
            <a:path>
              <a:moveTo>
                <a:pt x="0" y="0"/>
              </a:moveTo>
              <a:lnTo>
                <a:pt x="0" y="140349"/>
              </a:lnTo>
              <a:lnTo>
                <a:pt x="1617361" y="140349"/>
              </a:lnTo>
              <a:lnTo>
                <a:pt x="1617361" y="280699"/>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7247A23-3411-9B4C-A883-404E1E439DA3}">
      <dsp:nvSpPr>
        <dsp:cNvPr id="0" name=""/>
        <dsp:cNvSpPr/>
      </dsp:nvSpPr>
      <dsp:spPr>
        <a:xfrm>
          <a:off x="2240280" y="1002649"/>
          <a:ext cx="91440" cy="280699"/>
        </a:xfrm>
        <a:custGeom>
          <a:avLst/>
          <a:gdLst/>
          <a:ahLst/>
          <a:cxnLst/>
          <a:rect l="0" t="0" r="0" b="0"/>
          <a:pathLst>
            <a:path>
              <a:moveTo>
                <a:pt x="45720" y="0"/>
              </a:moveTo>
              <a:lnTo>
                <a:pt x="45720" y="280699"/>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A63EC14-6CA9-5B40-B995-194A002788D3}">
      <dsp:nvSpPr>
        <dsp:cNvPr id="0" name=""/>
        <dsp:cNvSpPr/>
      </dsp:nvSpPr>
      <dsp:spPr>
        <a:xfrm>
          <a:off x="668638" y="1002649"/>
          <a:ext cx="1617361" cy="280699"/>
        </a:xfrm>
        <a:custGeom>
          <a:avLst/>
          <a:gdLst/>
          <a:ahLst/>
          <a:cxnLst/>
          <a:rect l="0" t="0" r="0" b="0"/>
          <a:pathLst>
            <a:path>
              <a:moveTo>
                <a:pt x="1617361" y="0"/>
              </a:moveTo>
              <a:lnTo>
                <a:pt x="1617361" y="140349"/>
              </a:lnTo>
              <a:lnTo>
                <a:pt x="0" y="140349"/>
              </a:lnTo>
              <a:lnTo>
                <a:pt x="0" y="280699"/>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103920-0B07-904E-AEE6-5CCF63FE3B12}">
      <dsp:nvSpPr>
        <dsp:cNvPr id="0" name=""/>
        <dsp:cNvSpPr/>
      </dsp:nvSpPr>
      <dsp:spPr>
        <a:xfrm>
          <a:off x="1951834" y="334318"/>
          <a:ext cx="668331" cy="668331"/>
        </a:xfrm>
        <a:prstGeom prst="arc">
          <a:avLst>
            <a:gd name="adj1" fmla="val 13200000"/>
            <a:gd name="adj2" fmla="val 19200000"/>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64F9E28-F012-194E-9193-93B327C9DA48}">
      <dsp:nvSpPr>
        <dsp:cNvPr id="0" name=""/>
        <dsp:cNvSpPr/>
      </dsp:nvSpPr>
      <dsp:spPr>
        <a:xfrm>
          <a:off x="1951834" y="334318"/>
          <a:ext cx="668331" cy="668331"/>
        </a:xfrm>
        <a:prstGeom prst="arc">
          <a:avLst>
            <a:gd name="adj1" fmla="val 2400000"/>
            <a:gd name="adj2" fmla="val 8400000"/>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CC36BDF-8848-CA4D-BD82-89C93751D346}">
      <dsp:nvSpPr>
        <dsp:cNvPr id="0" name=""/>
        <dsp:cNvSpPr/>
      </dsp:nvSpPr>
      <dsp:spPr>
        <a:xfrm>
          <a:off x="1617668" y="454618"/>
          <a:ext cx="1336662" cy="427732"/>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a:t>Outcome</a:t>
          </a:r>
        </a:p>
      </dsp:txBody>
      <dsp:txXfrm>
        <a:off x="1617668" y="454618"/>
        <a:ext cx="1336662" cy="427732"/>
      </dsp:txXfrm>
    </dsp:sp>
    <dsp:sp modelId="{5E6F0BC9-E463-DD45-B0D5-CE34D821EAEB}">
      <dsp:nvSpPr>
        <dsp:cNvPr id="0" name=""/>
        <dsp:cNvSpPr/>
      </dsp:nvSpPr>
      <dsp:spPr>
        <a:xfrm>
          <a:off x="334472" y="1283349"/>
          <a:ext cx="668331" cy="668331"/>
        </a:xfrm>
        <a:prstGeom prst="arc">
          <a:avLst>
            <a:gd name="adj1" fmla="val 13200000"/>
            <a:gd name="adj2" fmla="val 19200000"/>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21B9AFE-4852-8E4F-86C3-B6EDDA21899C}">
      <dsp:nvSpPr>
        <dsp:cNvPr id="0" name=""/>
        <dsp:cNvSpPr/>
      </dsp:nvSpPr>
      <dsp:spPr>
        <a:xfrm>
          <a:off x="334472" y="1283349"/>
          <a:ext cx="668331" cy="668331"/>
        </a:xfrm>
        <a:prstGeom prst="arc">
          <a:avLst>
            <a:gd name="adj1" fmla="val 2400000"/>
            <a:gd name="adj2" fmla="val 8400000"/>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DC99AF3-4B53-AE4D-AFB0-D97418EC1A95}">
      <dsp:nvSpPr>
        <dsp:cNvPr id="0" name=""/>
        <dsp:cNvSpPr/>
      </dsp:nvSpPr>
      <dsp:spPr>
        <a:xfrm>
          <a:off x="306" y="1403648"/>
          <a:ext cx="1336662" cy="427732"/>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kern="1200" dirty="0"/>
            <a:t>Scientific Publications</a:t>
          </a:r>
        </a:p>
      </dsp:txBody>
      <dsp:txXfrm>
        <a:off x="306" y="1403648"/>
        <a:ext cx="1336662" cy="427732"/>
      </dsp:txXfrm>
    </dsp:sp>
    <dsp:sp modelId="{EB6DBAA9-CE61-0849-A19C-D86D30576118}">
      <dsp:nvSpPr>
        <dsp:cNvPr id="0" name=""/>
        <dsp:cNvSpPr/>
      </dsp:nvSpPr>
      <dsp:spPr>
        <a:xfrm>
          <a:off x="1951834" y="1283349"/>
          <a:ext cx="668331" cy="668331"/>
        </a:xfrm>
        <a:prstGeom prst="arc">
          <a:avLst>
            <a:gd name="adj1" fmla="val 13200000"/>
            <a:gd name="adj2" fmla="val 19200000"/>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814F1DA-8588-764B-AAA4-5FD03EDCFBA5}">
      <dsp:nvSpPr>
        <dsp:cNvPr id="0" name=""/>
        <dsp:cNvSpPr/>
      </dsp:nvSpPr>
      <dsp:spPr>
        <a:xfrm>
          <a:off x="1951834" y="1283349"/>
          <a:ext cx="668331" cy="668331"/>
        </a:xfrm>
        <a:prstGeom prst="arc">
          <a:avLst>
            <a:gd name="adj1" fmla="val 2400000"/>
            <a:gd name="adj2" fmla="val 8400000"/>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FF945A2-D1B5-EC41-9063-BE23FE11E06B}">
      <dsp:nvSpPr>
        <dsp:cNvPr id="0" name=""/>
        <dsp:cNvSpPr/>
      </dsp:nvSpPr>
      <dsp:spPr>
        <a:xfrm>
          <a:off x="1617668" y="1403648"/>
          <a:ext cx="1336662" cy="427732"/>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kern="1200" dirty="0"/>
            <a:t>Online Visualization and Analysis Tool</a:t>
          </a:r>
        </a:p>
      </dsp:txBody>
      <dsp:txXfrm>
        <a:off x="1617668" y="1403648"/>
        <a:ext cx="1336662" cy="427732"/>
      </dsp:txXfrm>
    </dsp:sp>
    <dsp:sp modelId="{63DE125B-AFD4-CC45-B843-D17F00F652DA}">
      <dsp:nvSpPr>
        <dsp:cNvPr id="0" name=""/>
        <dsp:cNvSpPr/>
      </dsp:nvSpPr>
      <dsp:spPr>
        <a:xfrm>
          <a:off x="3569196" y="1283349"/>
          <a:ext cx="668331" cy="668331"/>
        </a:xfrm>
        <a:prstGeom prst="arc">
          <a:avLst>
            <a:gd name="adj1" fmla="val 13200000"/>
            <a:gd name="adj2" fmla="val 19200000"/>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FB0FF8B-2A1D-A54A-9087-484743DF68E2}">
      <dsp:nvSpPr>
        <dsp:cNvPr id="0" name=""/>
        <dsp:cNvSpPr/>
      </dsp:nvSpPr>
      <dsp:spPr>
        <a:xfrm>
          <a:off x="3569196" y="1283349"/>
          <a:ext cx="668331" cy="668331"/>
        </a:xfrm>
        <a:prstGeom prst="arc">
          <a:avLst>
            <a:gd name="adj1" fmla="val 2400000"/>
            <a:gd name="adj2" fmla="val 8400000"/>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4F33922-0EC9-6B4A-A2D1-B757870D3D78}">
      <dsp:nvSpPr>
        <dsp:cNvPr id="0" name=""/>
        <dsp:cNvSpPr/>
      </dsp:nvSpPr>
      <dsp:spPr>
        <a:xfrm>
          <a:off x="3235030" y="1403648"/>
          <a:ext cx="1336662" cy="427732"/>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kern="1200" dirty="0"/>
            <a:t>Capacity Building</a:t>
          </a:r>
        </a:p>
      </dsp:txBody>
      <dsp:txXfrm>
        <a:off x="3235030" y="1403648"/>
        <a:ext cx="1336662" cy="4277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460DD5-82C7-EA40-B89E-B88535C20741}">
      <dsp:nvSpPr>
        <dsp:cNvPr id="0" name=""/>
        <dsp:cNvSpPr/>
      </dsp:nvSpPr>
      <dsp:spPr>
        <a:xfrm rot="5400000">
          <a:off x="-75744" y="76104"/>
          <a:ext cx="504960" cy="353472"/>
        </a:xfrm>
        <a:prstGeom prst="chevron">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b="1" kern="1200"/>
            <a:t>Task#1</a:t>
          </a:r>
          <a:endParaRPr lang="en-US" sz="800" b="1" kern="1200" dirty="0"/>
        </a:p>
      </dsp:txBody>
      <dsp:txXfrm rot="-5400000">
        <a:off x="0" y="177096"/>
        <a:ext cx="353472" cy="151488"/>
      </dsp:txXfrm>
    </dsp:sp>
    <dsp:sp modelId="{4917F6F8-E462-2F47-9FF2-67CB707B2399}">
      <dsp:nvSpPr>
        <dsp:cNvPr id="0" name=""/>
        <dsp:cNvSpPr/>
      </dsp:nvSpPr>
      <dsp:spPr>
        <a:xfrm rot="5400000">
          <a:off x="2592947" y="-2238625"/>
          <a:ext cx="328224" cy="4807173"/>
        </a:xfrm>
        <a:prstGeom prst="round2Same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US" sz="1500" b="1" kern="1200" dirty="0"/>
            <a:t>Satellite Product Evaluation</a:t>
          </a:r>
        </a:p>
      </dsp:txBody>
      <dsp:txXfrm rot="-5400000">
        <a:off x="353473" y="16872"/>
        <a:ext cx="4791150" cy="296178"/>
      </dsp:txXfrm>
    </dsp:sp>
    <dsp:sp modelId="{3CF75063-53A4-EF46-9A6C-14126A2EE31B}">
      <dsp:nvSpPr>
        <dsp:cNvPr id="0" name=""/>
        <dsp:cNvSpPr/>
      </dsp:nvSpPr>
      <dsp:spPr>
        <a:xfrm rot="5400000">
          <a:off x="-75744" y="490694"/>
          <a:ext cx="504960" cy="353472"/>
        </a:xfrm>
        <a:prstGeom prst="chevron">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b="1" kern="1200" dirty="0"/>
            <a:t>Task#2</a:t>
          </a:r>
        </a:p>
      </dsp:txBody>
      <dsp:txXfrm rot="-5400000">
        <a:off x="0" y="591686"/>
        <a:ext cx="353472" cy="151488"/>
      </dsp:txXfrm>
    </dsp:sp>
    <dsp:sp modelId="{88114270-C76F-C149-A998-64BFD04B4091}">
      <dsp:nvSpPr>
        <dsp:cNvPr id="0" name=""/>
        <dsp:cNvSpPr/>
      </dsp:nvSpPr>
      <dsp:spPr>
        <a:xfrm rot="5400000">
          <a:off x="2592947" y="-1824524"/>
          <a:ext cx="328224" cy="4807173"/>
        </a:xfrm>
        <a:prstGeom prst="round2Same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US" sz="1500" b="1" kern="1200" dirty="0"/>
            <a:t>Special Aerosol Retrievals</a:t>
          </a:r>
        </a:p>
      </dsp:txBody>
      <dsp:txXfrm rot="-5400000">
        <a:off x="353473" y="430973"/>
        <a:ext cx="4791150" cy="296178"/>
      </dsp:txXfrm>
    </dsp:sp>
    <dsp:sp modelId="{839FC15A-082A-B449-AF9D-528E04F26C41}">
      <dsp:nvSpPr>
        <dsp:cNvPr id="0" name=""/>
        <dsp:cNvSpPr/>
      </dsp:nvSpPr>
      <dsp:spPr>
        <a:xfrm rot="5400000">
          <a:off x="-75744" y="905285"/>
          <a:ext cx="504960" cy="353472"/>
        </a:xfrm>
        <a:prstGeom prst="chevron">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b="1" kern="1200" dirty="0"/>
            <a:t>Task#3</a:t>
          </a:r>
        </a:p>
      </dsp:txBody>
      <dsp:txXfrm rot="-5400000">
        <a:off x="0" y="1006277"/>
        <a:ext cx="353472" cy="151488"/>
      </dsp:txXfrm>
    </dsp:sp>
    <dsp:sp modelId="{32063DBC-913C-A84F-9D79-300597A6C21E}">
      <dsp:nvSpPr>
        <dsp:cNvPr id="0" name=""/>
        <dsp:cNvSpPr/>
      </dsp:nvSpPr>
      <dsp:spPr>
        <a:xfrm rot="5400000">
          <a:off x="2592947" y="-1409933"/>
          <a:ext cx="328224" cy="4807173"/>
        </a:xfrm>
        <a:prstGeom prst="round2Same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US" sz="1500" b="1" kern="1200" dirty="0"/>
            <a:t>Spatial and Temporal Fire Burning Trends</a:t>
          </a:r>
        </a:p>
      </dsp:txBody>
      <dsp:txXfrm rot="-5400000">
        <a:off x="353473" y="845564"/>
        <a:ext cx="4791150" cy="296178"/>
      </dsp:txXfrm>
    </dsp:sp>
    <dsp:sp modelId="{489DF525-C66E-174E-88EB-6FEAE852AD16}">
      <dsp:nvSpPr>
        <dsp:cNvPr id="0" name=""/>
        <dsp:cNvSpPr/>
      </dsp:nvSpPr>
      <dsp:spPr>
        <a:xfrm rot="5400000">
          <a:off x="-75744" y="1319875"/>
          <a:ext cx="504960" cy="353472"/>
        </a:xfrm>
        <a:prstGeom prst="chevron">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b="1" kern="1200" dirty="0"/>
            <a:t>Task#4</a:t>
          </a:r>
        </a:p>
      </dsp:txBody>
      <dsp:txXfrm rot="-5400000">
        <a:off x="0" y="1420867"/>
        <a:ext cx="353472" cy="151488"/>
      </dsp:txXfrm>
    </dsp:sp>
    <dsp:sp modelId="{3B03C895-2D8A-AE4B-AC6F-0E223E7A3551}">
      <dsp:nvSpPr>
        <dsp:cNvPr id="0" name=""/>
        <dsp:cNvSpPr/>
      </dsp:nvSpPr>
      <dsp:spPr>
        <a:xfrm rot="5400000">
          <a:off x="2592947" y="-995342"/>
          <a:ext cx="328224" cy="4807173"/>
        </a:xfrm>
        <a:prstGeom prst="round2Same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US" sz="1500" b="1" kern="1200" dirty="0"/>
            <a:t>Impact of Fires on Atmospheric Aerosols</a:t>
          </a:r>
        </a:p>
      </dsp:txBody>
      <dsp:txXfrm rot="-5400000">
        <a:off x="353473" y="1260155"/>
        <a:ext cx="4791150" cy="296178"/>
      </dsp:txXfrm>
    </dsp:sp>
    <dsp:sp modelId="{76E76E88-CCD7-F241-9A57-22614DB2CFFD}">
      <dsp:nvSpPr>
        <dsp:cNvPr id="0" name=""/>
        <dsp:cNvSpPr/>
      </dsp:nvSpPr>
      <dsp:spPr>
        <a:xfrm rot="5400000">
          <a:off x="-75744" y="1734466"/>
          <a:ext cx="504960" cy="353472"/>
        </a:xfrm>
        <a:prstGeom prst="chevron">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b="1" kern="1200" dirty="0"/>
            <a:t>Task#5</a:t>
          </a:r>
        </a:p>
      </dsp:txBody>
      <dsp:txXfrm rot="-5400000">
        <a:off x="0" y="1835458"/>
        <a:ext cx="353472" cy="151488"/>
      </dsp:txXfrm>
    </dsp:sp>
    <dsp:sp modelId="{519E496C-1E75-2949-9FA2-6252F58835EA}">
      <dsp:nvSpPr>
        <dsp:cNvPr id="0" name=""/>
        <dsp:cNvSpPr/>
      </dsp:nvSpPr>
      <dsp:spPr>
        <a:xfrm rot="5400000">
          <a:off x="2592947" y="-580752"/>
          <a:ext cx="328224" cy="4807173"/>
        </a:xfrm>
        <a:prstGeom prst="round2SameRect">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US" sz="1500" b="1" kern="1200" dirty="0"/>
            <a:t>Column to Surface Relationships and Air Quality</a:t>
          </a:r>
        </a:p>
      </dsp:txBody>
      <dsp:txXfrm rot="-5400000">
        <a:off x="353473" y="1674745"/>
        <a:ext cx="4791150" cy="296178"/>
      </dsp:txXfrm>
    </dsp:sp>
    <dsp:sp modelId="{FAD8C5E3-FA43-C840-8491-4B2509743582}">
      <dsp:nvSpPr>
        <dsp:cNvPr id="0" name=""/>
        <dsp:cNvSpPr/>
      </dsp:nvSpPr>
      <dsp:spPr>
        <a:xfrm rot="5400000">
          <a:off x="-75744" y="2149056"/>
          <a:ext cx="504960" cy="353472"/>
        </a:xfrm>
        <a:prstGeom prst="chevron">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b="1" kern="1200" dirty="0"/>
            <a:t>Task#6</a:t>
          </a:r>
        </a:p>
      </dsp:txBody>
      <dsp:txXfrm rot="-5400000">
        <a:off x="0" y="2250048"/>
        <a:ext cx="353472" cy="151488"/>
      </dsp:txXfrm>
    </dsp:sp>
    <dsp:sp modelId="{1C02F98E-97B1-744C-9052-CD32F2AEC6E4}">
      <dsp:nvSpPr>
        <dsp:cNvPr id="0" name=""/>
        <dsp:cNvSpPr/>
      </dsp:nvSpPr>
      <dsp:spPr>
        <a:xfrm rot="5400000">
          <a:off x="2592947" y="-166161"/>
          <a:ext cx="328224" cy="4807173"/>
        </a:xfrm>
        <a:prstGeom prst="round2Same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US" sz="1500" b="1" kern="1200" dirty="0"/>
            <a:t>Estimation of Aerosol Direct Radiative Effects</a:t>
          </a:r>
        </a:p>
      </dsp:txBody>
      <dsp:txXfrm rot="-5400000">
        <a:off x="353473" y="2089336"/>
        <a:ext cx="4791150" cy="296178"/>
      </dsp:txXfrm>
    </dsp:sp>
    <dsp:sp modelId="{9E079D87-A008-9848-8DA9-CD17EBCEA74E}">
      <dsp:nvSpPr>
        <dsp:cNvPr id="0" name=""/>
        <dsp:cNvSpPr/>
      </dsp:nvSpPr>
      <dsp:spPr>
        <a:xfrm rot="5400000">
          <a:off x="-75744" y="2563647"/>
          <a:ext cx="504960" cy="353472"/>
        </a:xfrm>
        <a:prstGeom prst="chevron">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b="1" kern="1200" dirty="0"/>
            <a:t>Task#7</a:t>
          </a:r>
        </a:p>
      </dsp:txBody>
      <dsp:txXfrm rot="-5400000">
        <a:off x="0" y="2664639"/>
        <a:ext cx="353472" cy="151488"/>
      </dsp:txXfrm>
    </dsp:sp>
    <dsp:sp modelId="{28463BDF-673E-A94C-BA9E-4350EB963AD4}">
      <dsp:nvSpPr>
        <dsp:cNvPr id="0" name=""/>
        <dsp:cNvSpPr/>
      </dsp:nvSpPr>
      <dsp:spPr>
        <a:xfrm rot="5400000">
          <a:off x="2592947" y="248428"/>
          <a:ext cx="328224" cy="4807173"/>
        </a:xfrm>
        <a:prstGeom prst="round2Same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US" sz="1500" b="1" kern="1200" dirty="0"/>
            <a:t>Long-term Trends in PM2.5, AOD and ARE </a:t>
          </a:r>
        </a:p>
      </dsp:txBody>
      <dsp:txXfrm rot="-5400000">
        <a:off x="353473" y="2503926"/>
        <a:ext cx="4791150" cy="2961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D639FE-B219-5F43-A588-E7E274E92CBF}">
      <dsp:nvSpPr>
        <dsp:cNvPr id="0" name=""/>
        <dsp:cNvSpPr/>
      </dsp:nvSpPr>
      <dsp:spPr>
        <a:xfrm>
          <a:off x="2259030" y="340043"/>
          <a:ext cx="2112574" cy="105628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Satellite Measurements</a:t>
          </a:r>
        </a:p>
      </dsp:txBody>
      <dsp:txXfrm>
        <a:off x="2289968" y="370981"/>
        <a:ext cx="2050698" cy="994411"/>
      </dsp:txXfrm>
    </dsp:sp>
    <dsp:sp modelId="{8ED22BA6-E1BF-C347-A4C6-F8286388F762}">
      <dsp:nvSpPr>
        <dsp:cNvPr id="0" name=""/>
        <dsp:cNvSpPr/>
      </dsp:nvSpPr>
      <dsp:spPr>
        <a:xfrm rot="3983556">
          <a:off x="3980801" y="1995564"/>
          <a:ext cx="1089481" cy="338287"/>
        </a:xfrm>
        <a:prstGeom prst="lef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4082287" y="2063221"/>
        <a:ext cx="886509" cy="202973"/>
      </dsp:txXfrm>
    </dsp:sp>
    <dsp:sp modelId="{0E8F4AEF-704D-7B46-8E31-556C5FB6B3B5}">
      <dsp:nvSpPr>
        <dsp:cNvPr id="0" name=""/>
        <dsp:cNvSpPr/>
      </dsp:nvSpPr>
      <dsp:spPr>
        <a:xfrm>
          <a:off x="4011476" y="3023329"/>
          <a:ext cx="2112574" cy="1056287"/>
        </a:xfrm>
        <a:prstGeom prst="roundRect">
          <a:avLst>
            <a:gd name="adj" fmla="val 10000"/>
          </a:avLst>
        </a:prstGeom>
        <a:solidFill>
          <a:schemeClr val="accent3">
            <a:hueOff val="-8655843"/>
            <a:satOff val="20862"/>
            <a:lumOff val="1039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Model Simulations</a:t>
          </a:r>
        </a:p>
      </dsp:txBody>
      <dsp:txXfrm>
        <a:off x="4042414" y="3054267"/>
        <a:ext cx="2050698" cy="994411"/>
      </dsp:txXfrm>
    </dsp:sp>
    <dsp:sp modelId="{B63349F9-90E7-1841-8F42-449FC56F9300}">
      <dsp:nvSpPr>
        <dsp:cNvPr id="0" name=""/>
        <dsp:cNvSpPr/>
      </dsp:nvSpPr>
      <dsp:spPr>
        <a:xfrm rot="10800000">
          <a:off x="2764538" y="3497729"/>
          <a:ext cx="1101554" cy="369700"/>
        </a:xfrm>
        <a:prstGeom prst="leftRightArrow">
          <a:avLst>
            <a:gd name="adj1" fmla="val 60000"/>
            <a:gd name="adj2" fmla="val 50000"/>
          </a:avLst>
        </a:prstGeom>
        <a:solidFill>
          <a:schemeClr val="accent3">
            <a:hueOff val="-8655843"/>
            <a:satOff val="20862"/>
            <a:lumOff val="1039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p>
      </dsp:txBody>
      <dsp:txXfrm rot="10800000">
        <a:off x="2875448" y="3571669"/>
        <a:ext cx="879734" cy="221820"/>
      </dsp:txXfrm>
    </dsp:sp>
    <dsp:sp modelId="{6E9D8B9D-8D3F-1A49-B232-E47271C4AA45}">
      <dsp:nvSpPr>
        <dsp:cNvPr id="0" name=""/>
        <dsp:cNvSpPr/>
      </dsp:nvSpPr>
      <dsp:spPr>
        <a:xfrm>
          <a:off x="521958" y="3023329"/>
          <a:ext cx="2112574" cy="1056287"/>
        </a:xfrm>
        <a:prstGeom prst="roundRect">
          <a:avLst>
            <a:gd name="adj" fmla="val 10000"/>
          </a:avLst>
        </a:prstGeom>
        <a:solidFill>
          <a:schemeClr val="accent3">
            <a:hueOff val="-17311686"/>
            <a:satOff val="41724"/>
            <a:lumOff val="2078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Surface Measurements</a:t>
          </a:r>
        </a:p>
      </dsp:txBody>
      <dsp:txXfrm>
        <a:off x="552896" y="3054267"/>
        <a:ext cx="2050698" cy="994411"/>
      </dsp:txXfrm>
    </dsp:sp>
    <dsp:sp modelId="{6A004BF4-7752-AA4B-AD78-5FDBAA4A34BE}">
      <dsp:nvSpPr>
        <dsp:cNvPr id="0" name=""/>
        <dsp:cNvSpPr/>
      </dsp:nvSpPr>
      <dsp:spPr>
        <a:xfrm rot="17518503">
          <a:off x="1524317" y="1979273"/>
          <a:ext cx="1101554" cy="369700"/>
        </a:xfrm>
        <a:prstGeom prst="leftRightArrow">
          <a:avLst>
            <a:gd name="adj1" fmla="val 60000"/>
            <a:gd name="adj2" fmla="val 50000"/>
          </a:avLst>
        </a:prstGeom>
        <a:solidFill>
          <a:schemeClr val="accent3">
            <a:hueOff val="-17311686"/>
            <a:satOff val="41724"/>
            <a:lumOff val="2078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p>
      </dsp:txBody>
      <dsp:txXfrm>
        <a:off x="1635227" y="2053213"/>
        <a:ext cx="879734" cy="2218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A9020C-C271-7A4A-BAAD-B6E51302FD95}">
      <dsp:nvSpPr>
        <dsp:cNvPr id="0" name=""/>
        <dsp:cNvSpPr/>
      </dsp:nvSpPr>
      <dsp:spPr>
        <a:xfrm>
          <a:off x="1010" y="31513"/>
          <a:ext cx="985539" cy="316800"/>
        </a:xfrm>
        <a:prstGeom prst="rect">
          <a:avLst/>
        </a:prstGeom>
        <a:solidFill>
          <a:schemeClr val="accent3"/>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lvl="0" algn="ctr" defTabSz="488950">
            <a:lnSpc>
              <a:spcPct val="90000"/>
            </a:lnSpc>
            <a:spcBef>
              <a:spcPct val="0"/>
            </a:spcBef>
            <a:spcAft>
              <a:spcPct val="35000"/>
            </a:spcAft>
          </a:pPr>
          <a:r>
            <a:rPr lang="en-US" sz="1100" kern="1200" dirty="0"/>
            <a:t>MODIS</a:t>
          </a:r>
        </a:p>
      </dsp:txBody>
      <dsp:txXfrm>
        <a:off x="1010" y="31513"/>
        <a:ext cx="985539" cy="316800"/>
      </dsp:txXfrm>
    </dsp:sp>
    <dsp:sp modelId="{5D56EBB1-E707-C743-B32B-355763A0606C}">
      <dsp:nvSpPr>
        <dsp:cNvPr id="0" name=""/>
        <dsp:cNvSpPr/>
      </dsp:nvSpPr>
      <dsp:spPr>
        <a:xfrm>
          <a:off x="1010" y="348314"/>
          <a:ext cx="985539" cy="483120"/>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en-US" sz="1100" kern="1200" dirty="0"/>
            <a:t> Aerosols</a:t>
          </a:r>
        </a:p>
        <a:p>
          <a:pPr marL="57150" lvl="1" indent="-57150" algn="l" defTabSz="488950">
            <a:lnSpc>
              <a:spcPct val="90000"/>
            </a:lnSpc>
            <a:spcBef>
              <a:spcPct val="0"/>
            </a:spcBef>
            <a:spcAft>
              <a:spcPct val="15000"/>
            </a:spcAft>
            <a:buChar char="•"/>
          </a:pPr>
          <a:r>
            <a:rPr lang="en-US" sz="1100" kern="1200" dirty="0"/>
            <a:t> Fires</a:t>
          </a:r>
        </a:p>
      </dsp:txBody>
      <dsp:txXfrm>
        <a:off x="1010" y="348314"/>
        <a:ext cx="985539" cy="483120"/>
      </dsp:txXfrm>
    </dsp:sp>
    <dsp:sp modelId="{6D51DC47-0619-134A-8D63-03239F5BA51C}">
      <dsp:nvSpPr>
        <dsp:cNvPr id="0" name=""/>
        <dsp:cNvSpPr/>
      </dsp:nvSpPr>
      <dsp:spPr>
        <a:xfrm>
          <a:off x="1124526" y="31513"/>
          <a:ext cx="985539" cy="316800"/>
        </a:xfrm>
        <a:prstGeom prst="rect">
          <a:avLst/>
        </a:prstGeom>
        <a:solidFill>
          <a:schemeClr val="accent3"/>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lvl="0" algn="ctr" defTabSz="488950">
            <a:lnSpc>
              <a:spcPct val="90000"/>
            </a:lnSpc>
            <a:spcBef>
              <a:spcPct val="0"/>
            </a:spcBef>
            <a:spcAft>
              <a:spcPct val="35000"/>
            </a:spcAft>
          </a:pPr>
          <a:r>
            <a:rPr lang="en-US" sz="1100" kern="1200" dirty="0"/>
            <a:t>VIIRS</a:t>
          </a:r>
        </a:p>
      </dsp:txBody>
      <dsp:txXfrm>
        <a:off x="1124526" y="31513"/>
        <a:ext cx="985539" cy="316800"/>
      </dsp:txXfrm>
    </dsp:sp>
    <dsp:sp modelId="{06537763-97B4-2D45-8134-D65325B8DD25}">
      <dsp:nvSpPr>
        <dsp:cNvPr id="0" name=""/>
        <dsp:cNvSpPr/>
      </dsp:nvSpPr>
      <dsp:spPr>
        <a:xfrm>
          <a:off x="1124526" y="348314"/>
          <a:ext cx="985539" cy="483120"/>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en-US" sz="1100" kern="1200" dirty="0"/>
            <a:t> Aerosols</a:t>
          </a:r>
        </a:p>
        <a:p>
          <a:pPr marL="57150" lvl="1" indent="-57150" algn="l" defTabSz="488950">
            <a:lnSpc>
              <a:spcPct val="90000"/>
            </a:lnSpc>
            <a:spcBef>
              <a:spcPct val="0"/>
            </a:spcBef>
            <a:spcAft>
              <a:spcPct val="15000"/>
            </a:spcAft>
            <a:buChar char="•"/>
          </a:pPr>
          <a:r>
            <a:rPr lang="en-US" sz="1100" kern="1200" dirty="0"/>
            <a:t> Fires</a:t>
          </a:r>
        </a:p>
      </dsp:txBody>
      <dsp:txXfrm>
        <a:off x="1124526" y="348314"/>
        <a:ext cx="985539" cy="483120"/>
      </dsp:txXfrm>
    </dsp:sp>
    <dsp:sp modelId="{E83FC5D1-A66B-F146-B0BD-204D277624A1}">
      <dsp:nvSpPr>
        <dsp:cNvPr id="0" name=""/>
        <dsp:cNvSpPr/>
      </dsp:nvSpPr>
      <dsp:spPr>
        <a:xfrm>
          <a:off x="2248041" y="31513"/>
          <a:ext cx="985539" cy="316800"/>
        </a:xfrm>
        <a:prstGeom prst="rect">
          <a:avLst/>
        </a:prstGeom>
        <a:solidFill>
          <a:schemeClr val="accent3"/>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lvl="0" algn="ctr" defTabSz="488950">
            <a:lnSpc>
              <a:spcPct val="90000"/>
            </a:lnSpc>
            <a:spcBef>
              <a:spcPct val="0"/>
            </a:spcBef>
            <a:spcAft>
              <a:spcPct val="35000"/>
            </a:spcAft>
          </a:pPr>
          <a:r>
            <a:rPr lang="en-US" sz="1100" kern="1200" dirty="0"/>
            <a:t>CERES</a:t>
          </a:r>
        </a:p>
      </dsp:txBody>
      <dsp:txXfrm>
        <a:off x="2248041" y="31513"/>
        <a:ext cx="985539" cy="316800"/>
      </dsp:txXfrm>
    </dsp:sp>
    <dsp:sp modelId="{C2AFE9C6-DE79-7145-84CA-65A0F77EEB71}">
      <dsp:nvSpPr>
        <dsp:cNvPr id="0" name=""/>
        <dsp:cNvSpPr/>
      </dsp:nvSpPr>
      <dsp:spPr>
        <a:xfrm>
          <a:off x="2248041" y="348314"/>
          <a:ext cx="985539" cy="483120"/>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en-US" sz="1100" kern="1200" dirty="0"/>
            <a:t> Flux</a:t>
          </a:r>
        </a:p>
      </dsp:txBody>
      <dsp:txXfrm>
        <a:off x="2248041" y="348314"/>
        <a:ext cx="985539" cy="48312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A9020C-C271-7A4A-BAAD-B6E51302FD95}">
      <dsp:nvSpPr>
        <dsp:cNvPr id="0" name=""/>
        <dsp:cNvSpPr/>
      </dsp:nvSpPr>
      <dsp:spPr>
        <a:xfrm>
          <a:off x="0" y="30118"/>
          <a:ext cx="2056913" cy="259200"/>
        </a:xfrm>
        <a:prstGeom prst="rect">
          <a:avLst/>
        </a:prstGeom>
        <a:solidFill>
          <a:srgbClr val="2D8652"/>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6576" rIns="64008" bIns="36576" numCol="1" spcCol="1270" anchor="ctr" anchorCtr="0">
          <a:noAutofit/>
        </a:bodyPr>
        <a:lstStyle/>
        <a:p>
          <a:pPr lvl="0" algn="ctr" defTabSz="400050">
            <a:lnSpc>
              <a:spcPct val="90000"/>
            </a:lnSpc>
            <a:spcBef>
              <a:spcPct val="0"/>
            </a:spcBef>
            <a:spcAft>
              <a:spcPct val="35000"/>
            </a:spcAft>
          </a:pPr>
          <a:r>
            <a:rPr lang="en-US" sz="900" kern="1200" dirty="0"/>
            <a:t>GEOS-5</a:t>
          </a:r>
        </a:p>
      </dsp:txBody>
      <dsp:txXfrm>
        <a:off x="0" y="30118"/>
        <a:ext cx="2056913" cy="259200"/>
      </dsp:txXfrm>
    </dsp:sp>
    <dsp:sp modelId="{5D56EBB1-E707-C743-B32B-355763A0606C}">
      <dsp:nvSpPr>
        <dsp:cNvPr id="0" name=""/>
        <dsp:cNvSpPr/>
      </dsp:nvSpPr>
      <dsp:spPr>
        <a:xfrm>
          <a:off x="0" y="289318"/>
          <a:ext cx="2056913" cy="54350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8006" tIns="48006" rIns="64008" bIns="72009" numCol="1" spcCol="1270" anchor="t" anchorCtr="0">
          <a:noAutofit/>
        </a:bodyPr>
        <a:lstStyle/>
        <a:p>
          <a:pPr marL="57150" lvl="1" indent="-57150" algn="l" defTabSz="400050">
            <a:lnSpc>
              <a:spcPct val="90000"/>
            </a:lnSpc>
            <a:spcBef>
              <a:spcPct val="0"/>
            </a:spcBef>
            <a:spcAft>
              <a:spcPct val="15000"/>
            </a:spcAft>
            <a:buChar char="•"/>
          </a:pPr>
          <a:r>
            <a:rPr lang="en-US" sz="900" kern="1200" dirty="0"/>
            <a:t> Emissions</a:t>
          </a:r>
        </a:p>
        <a:p>
          <a:pPr marL="57150" lvl="1" indent="-57150" algn="l" defTabSz="400050">
            <a:lnSpc>
              <a:spcPct val="90000"/>
            </a:lnSpc>
            <a:spcBef>
              <a:spcPct val="0"/>
            </a:spcBef>
            <a:spcAft>
              <a:spcPct val="15000"/>
            </a:spcAft>
            <a:buChar char="•"/>
          </a:pPr>
          <a:r>
            <a:rPr lang="en-US" sz="900" kern="1200" dirty="0"/>
            <a:t> Specific Fire Event Simulations</a:t>
          </a:r>
        </a:p>
        <a:p>
          <a:pPr marL="57150" lvl="1" indent="-57150" algn="l" defTabSz="400050">
            <a:lnSpc>
              <a:spcPct val="90000"/>
            </a:lnSpc>
            <a:spcBef>
              <a:spcPct val="0"/>
            </a:spcBef>
            <a:spcAft>
              <a:spcPct val="15000"/>
            </a:spcAft>
            <a:buChar char="•"/>
          </a:pPr>
          <a:r>
            <a:rPr lang="en-US" sz="900" kern="1200" dirty="0"/>
            <a:t> Biomass burning impact Analysis</a:t>
          </a:r>
        </a:p>
      </dsp:txBody>
      <dsp:txXfrm>
        <a:off x="0" y="289318"/>
        <a:ext cx="2056913" cy="54350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A9020C-C271-7A4A-BAAD-B6E51302FD95}">
      <dsp:nvSpPr>
        <dsp:cNvPr id="0" name=""/>
        <dsp:cNvSpPr/>
      </dsp:nvSpPr>
      <dsp:spPr>
        <a:xfrm>
          <a:off x="10" y="25303"/>
          <a:ext cx="961164" cy="230400"/>
        </a:xfrm>
        <a:prstGeom prst="rect">
          <a:avLst/>
        </a:prstGeom>
        <a:solidFill>
          <a:schemeClr val="accent4"/>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32512" rIns="56896" bIns="32512" numCol="1" spcCol="1270" anchor="ctr" anchorCtr="0">
          <a:noAutofit/>
        </a:bodyPr>
        <a:lstStyle/>
        <a:p>
          <a:pPr lvl="0" algn="ctr" defTabSz="355600">
            <a:lnSpc>
              <a:spcPct val="90000"/>
            </a:lnSpc>
            <a:spcBef>
              <a:spcPct val="0"/>
            </a:spcBef>
            <a:spcAft>
              <a:spcPct val="35000"/>
            </a:spcAft>
          </a:pPr>
          <a:r>
            <a:rPr lang="en-US" sz="800" kern="1200" dirty="0"/>
            <a:t>PM2.5 </a:t>
          </a:r>
          <a:r>
            <a:rPr lang="en-US" sz="800" kern="1200"/>
            <a:t>Mass Con.</a:t>
          </a:r>
          <a:endParaRPr lang="en-US" sz="800" kern="1200" dirty="0"/>
        </a:p>
      </dsp:txBody>
      <dsp:txXfrm>
        <a:off x="10" y="25303"/>
        <a:ext cx="961164" cy="230400"/>
      </dsp:txXfrm>
    </dsp:sp>
    <dsp:sp modelId="{5D56EBB1-E707-C743-B32B-355763A0606C}">
      <dsp:nvSpPr>
        <dsp:cNvPr id="0" name=""/>
        <dsp:cNvSpPr/>
      </dsp:nvSpPr>
      <dsp:spPr>
        <a:xfrm>
          <a:off x="10" y="255703"/>
          <a:ext cx="961164" cy="58194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2672" tIns="42672" rIns="56896" bIns="64008" numCol="1" spcCol="1270" anchor="t" anchorCtr="0">
          <a:noAutofit/>
        </a:bodyPr>
        <a:lstStyle/>
        <a:p>
          <a:pPr marL="57150" lvl="1" indent="-57150" algn="l" defTabSz="355600">
            <a:lnSpc>
              <a:spcPct val="90000"/>
            </a:lnSpc>
            <a:spcBef>
              <a:spcPct val="0"/>
            </a:spcBef>
            <a:spcAft>
              <a:spcPct val="15000"/>
            </a:spcAft>
            <a:buChar char="•"/>
          </a:pPr>
          <a:r>
            <a:rPr lang="en-US" sz="800" kern="1200" dirty="0"/>
            <a:t>Regulatory Measurements</a:t>
          </a:r>
        </a:p>
        <a:p>
          <a:pPr marL="57150" lvl="1" indent="-57150" algn="l" defTabSz="355600">
            <a:lnSpc>
              <a:spcPct val="90000"/>
            </a:lnSpc>
            <a:spcBef>
              <a:spcPct val="0"/>
            </a:spcBef>
            <a:spcAft>
              <a:spcPct val="15000"/>
            </a:spcAft>
            <a:buChar char="•"/>
          </a:pPr>
          <a:r>
            <a:rPr lang="en-US" sz="800" kern="1200" dirty="0"/>
            <a:t>Low-Cost Measurements</a:t>
          </a:r>
        </a:p>
      </dsp:txBody>
      <dsp:txXfrm>
        <a:off x="10" y="255703"/>
        <a:ext cx="961164" cy="581940"/>
      </dsp:txXfrm>
    </dsp:sp>
    <dsp:sp modelId="{D0464C0B-65F3-B04C-B5E7-0462CBA44AD8}">
      <dsp:nvSpPr>
        <dsp:cNvPr id="0" name=""/>
        <dsp:cNvSpPr/>
      </dsp:nvSpPr>
      <dsp:spPr>
        <a:xfrm>
          <a:off x="1095738" y="25303"/>
          <a:ext cx="961164" cy="230400"/>
        </a:xfrm>
        <a:prstGeom prst="rect">
          <a:avLst/>
        </a:prstGeom>
        <a:solidFill>
          <a:schemeClr val="accent4"/>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32512" rIns="56896" bIns="32512" numCol="1" spcCol="1270" anchor="ctr" anchorCtr="0">
          <a:noAutofit/>
        </a:bodyPr>
        <a:lstStyle/>
        <a:p>
          <a:pPr lvl="0" algn="ctr" defTabSz="355600">
            <a:lnSpc>
              <a:spcPct val="90000"/>
            </a:lnSpc>
            <a:spcBef>
              <a:spcPct val="0"/>
            </a:spcBef>
            <a:spcAft>
              <a:spcPct val="35000"/>
            </a:spcAft>
          </a:pPr>
          <a:r>
            <a:rPr lang="en-US" sz="800" kern="1200" dirty="0"/>
            <a:t>AERONET</a:t>
          </a:r>
        </a:p>
      </dsp:txBody>
      <dsp:txXfrm>
        <a:off x="1095738" y="25303"/>
        <a:ext cx="961164" cy="230400"/>
      </dsp:txXfrm>
    </dsp:sp>
    <dsp:sp modelId="{87D91B3A-42E3-A94F-99DC-43502E5B929F}">
      <dsp:nvSpPr>
        <dsp:cNvPr id="0" name=""/>
        <dsp:cNvSpPr/>
      </dsp:nvSpPr>
      <dsp:spPr>
        <a:xfrm>
          <a:off x="1095738" y="255703"/>
          <a:ext cx="961164" cy="58194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2672" tIns="42672" rIns="56896" bIns="64008" numCol="1" spcCol="1270" anchor="t" anchorCtr="0">
          <a:noAutofit/>
        </a:bodyPr>
        <a:lstStyle/>
        <a:p>
          <a:pPr marL="57150" lvl="1" indent="-57150" algn="l" defTabSz="355600">
            <a:lnSpc>
              <a:spcPct val="90000"/>
            </a:lnSpc>
            <a:spcBef>
              <a:spcPct val="0"/>
            </a:spcBef>
            <a:spcAft>
              <a:spcPct val="15000"/>
            </a:spcAft>
            <a:buChar char="•"/>
          </a:pPr>
          <a:r>
            <a:rPr lang="en-US" sz="800" kern="1200" dirty="0"/>
            <a:t>AOD</a:t>
          </a:r>
        </a:p>
        <a:p>
          <a:pPr marL="57150" lvl="1" indent="-57150" algn="l" defTabSz="355600">
            <a:lnSpc>
              <a:spcPct val="90000"/>
            </a:lnSpc>
            <a:spcBef>
              <a:spcPct val="0"/>
            </a:spcBef>
            <a:spcAft>
              <a:spcPct val="15000"/>
            </a:spcAft>
            <a:buChar char="•"/>
          </a:pPr>
          <a:r>
            <a:rPr lang="en-US" sz="800" kern="1200" dirty="0"/>
            <a:t>Size Distribution</a:t>
          </a:r>
        </a:p>
        <a:p>
          <a:pPr marL="57150" lvl="1" indent="-57150" algn="l" defTabSz="355600">
            <a:lnSpc>
              <a:spcPct val="90000"/>
            </a:lnSpc>
            <a:spcBef>
              <a:spcPct val="0"/>
            </a:spcBef>
            <a:spcAft>
              <a:spcPct val="15000"/>
            </a:spcAft>
            <a:buChar char="•"/>
          </a:pPr>
          <a:r>
            <a:rPr lang="en-US" sz="800" kern="1200" dirty="0"/>
            <a:t>Absorption  </a:t>
          </a:r>
        </a:p>
      </dsp:txBody>
      <dsp:txXfrm>
        <a:off x="1095738" y="255703"/>
        <a:ext cx="961164" cy="58194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4F5FA5-C30F-5746-A454-C9235ADFD83B}">
      <dsp:nvSpPr>
        <dsp:cNvPr id="0" name=""/>
        <dsp:cNvSpPr/>
      </dsp:nvSpPr>
      <dsp:spPr>
        <a:xfrm rot="5400000">
          <a:off x="907266" y="104245"/>
          <a:ext cx="595866" cy="518404"/>
        </a:xfrm>
        <a:prstGeom prst="hexagon">
          <a:avLst>
            <a:gd name="adj" fmla="val 25000"/>
            <a:gd name="vf" fmla="val 1154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b="1" kern="1200" dirty="0"/>
            <a:t>GSFC</a:t>
          </a:r>
        </a:p>
      </dsp:txBody>
      <dsp:txXfrm rot="-5400000">
        <a:off x="1026782" y="158370"/>
        <a:ext cx="356834" cy="410154"/>
      </dsp:txXfrm>
    </dsp:sp>
    <dsp:sp modelId="{154BC742-B803-3E40-8E10-579AB703DD2F}">
      <dsp:nvSpPr>
        <dsp:cNvPr id="0" name=""/>
        <dsp:cNvSpPr/>
      </dsp:nvSpPr>
      <dsp:spPr>
        <a:xfrm>
          <a:off x="1480132" y="184687"/>
          <a:ext cx="664987" cy="357520"/>
        </a:xfrm>
        <a:prstGeom prst="rect">
          <a:avLst/>
        </a:prstGeom>
        <a:noFill/>
        <a:ln>
          <a:noFill/>
        </a:ln>
        <a:effectLst/>
      </dsp:spPr>
      <dsp:style>
        <a:lnRef idx="0">
          <a:scrgbClr r="0" g="0" b="0"/>
        </a:lnRef>
        <a:fillRef idx="0">
          <a:scrgbClr r="0" g="0" b="0"/>
        </a:fillRef>
        <a:effectRef idx="0">
          <a:scrgbClr r="0" g="0" b="0"/>
        </a:effectRef>
        <a:fontRef idx="minor"/>
      </dsp:style>
    </dsp:sp>
    <dsp:sp modelId="{FCDCAEC7-CF8C-6944-BB2F-BD0DE8FC8416}">
      <dsp:nvSpPr>
        <dsp:cNvPr id="0" name=""/>
        <dsp:cNvSpPr/>
      </dsp:nvSpPr>
      <dsp:spPr>
        <a:xfrm rot="5400000">
          <a:off x="347390" y="104245"/>
          <a:ext cx="595866" cy="518404"/>
        </a:xfrm>
        <a:prstGeom prst="hexagon">
          <a:avLst>
            <a:gd name="adj" fmla="val 25000"/>
            <a:gd name="vf" fmla="val 115470"/>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r>
            <a:rPr lang="en-US" sz="800" b="1" kern="1200" dirty="0"/>
            <a:t>MSFC</a:t>
          </a:r>
        </a:p>
      </dsp:txBody>
      <dsp:txXfrm rot="-5400000">
        <a:off x="466906" y="158370"/>
        <a:ext cx="356834" cy="410154"/>
      </dsp:txXfrm>
    </dsp:sp>
    <dsp:sp modelId="{DB992FCE-0D9E-C140-B178-57765FF35CB9}">
      <dsp:nvSpPr>
        <dsp:cNvPr id="0" name=""/>
        <dsp:cNvSpPr/>
      </dsp:nvSpPr>
      <dsp:spPr>
        <a:xfrm rot="5400000">
          <a:off x="626255" y="610017"/>
          <a:ext cx="595866" cy="518404"/>
        </a:xfrm>
        <a:prstGeom prst="hexagon">
          <a:avLst>
            <a:gd name="adj" fmla="val 25000"/>
            <a:gd name="vf" fmla="val 115470"/>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b="1" kern="1200" dirty="0"/>
            <a:t>USRA</a:t>
          </a:r>
        </a:p>
      </dsp:txBody>
      <dsp:txXfrm rot="-5400000">
        <a:off x="745771" y="664142"/>
        <a:ext cx="356834" cy="410154"/>
      </dsp:txXfrm>
    </dsp:sp>
    <dsp:sp modelId="{1F4FFF33-09AA-0A41-A958-91993E04AC95}">
      <dsp:nvSpPr>
        <dsp:cNvPr id="0" name=""/>
        <dsp:cNvSpPr/>
      </dsp:nvSpPr>
      <dsp:spPr>
        <a:xfrm>
          <a:off x="0" y="690459"/>
          <a:ext cx="643536" cy="357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r" defTabSz="355600">
            <a:lnSpc>
              <a:spcPct val="90000"/>
            </a:lnSpc>
            <a:spcBef>
              <a:spcPct val="0"/>
            </a:spcBef>
            <a:spcAft>
              <a:spcPct val="35000"/>
            </a:spcAft>
          </a:pPr>
          <a:r>
            <a:rPr lang="en-US" sz="800" b="1" kern="1200" dirty="0"/>
            <a:t>TEAM</a:t>
          </a:r>
        </a:p>
      </dsp:txBody>
      <dsp:txXfrm>
        <a:off x="0" y="690459"/>
        <a:ext cx="643536" cy="357520"/>
      </dsp:txXfrm>
    </dsp:sp>
    <dsp:sp modelId="{1B98FB35-8023-2048-B1CA-DC3C449F6CA9}">
      <dsp:nvSpPr>
        <dsp:cNvPr id="0" name=""/>
        <dsp:cNvSpPr/>
      </dsp:nvSpPr>
      <dsp:spPr>
        <a:xfrm rot="5400000">
          <a:off x="1186132" y="610017"/>
          <a:ext cx="595866" cy="518404"/>
        </a:xfrm>
        <a:prstGeom prst="hexagon">
          <a:avLst>
            <a:gd name="adj" fmla="val 25000"/>
            <a:gd name="vf" fmla="val 11547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r>
            <a:rPr lang="en-US" sz="800" b="1" kern="1200" dirty="0"/>
            <a:t>UMBC</a:t>
          </a:r>
        </a:p>
      </dsp:txBody>
      <dsp:txXfrm rot="-5400000">
        <a:off x="1305648" y="664142"/>
        <a:ext cx="356834" cy="410154"/>
      </dsp:txXfrm>
    </dsp:sp>
    <dsp:sp modelId="{04690013-8349-E846-AE7B-5345D28B19EF}">
      <dsp:nvSpPr>
        <dsp:cNvPr id="0" name=""/>
        <dsp:cNvSpPr/>
      </dsp:nvSpPr>
      <dsp:spPr>
        <a:xfrm rot="5400000">
          <a:off x="907266" y="1115789"/>
          <a:ext cx="595866" cy="518404"/>
        </a:xfrm>
        <a:prstGeom prst="hexagon">
          <a:avLst>
            <a:gd name="adj" fmla="val 25000"/>
            <a:gd name="vf" fmla="val 11547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b="1" kern="1200" dirty="0"/>
            <a:t>IIT</a:t>
          </a:r>
        </a:p>
      </dsp:txBody>
      <dsp:txXfrm rot="-5400000">
        <a:off x="1026782" y="1169914"/>
        <a:ext cx="356834" cy="410154"/>
      </dsp:txXfrm>
    </dsp:sp>
    <dsp:sp modelId="{11AD693C-6D20-4340-BA02-58B3C08E52DC}">
      <dsp:nvSpPr>
        <dsp:cNvPr id="0" name=""/>
        <dsp:cNvSpPr/>
      </dsp:nvSpPr>
      <dsp:spPr>
        <a:xfrm>
          <a:off x="1480132" y="1196231"/>
          <a:ext cx="664987" cy="357520"/>
        </a:xfrm>
        <a:prstGeom prst="rect">
          <a:avLst/>
        </a:prstGeom>
        <a:noFill/>
        <a:ln>
          <a:noFill/>
        </a:ln>
        <a:effectLst/>
      </dsp:spPr>
      <dsp:style>
        <a:lnRef idx="0">
          <a:scrgbClr r="0" g="0" b="0"/>
        </a:lnRef>
        <a:fillRef idx="0">
          <a:scrgbClr r="0" g="0" b="0"/>
        </a:fillRef>
        <a:effectRef idx="0">
          <a:scrgbClr r="0" g="0" b="0"/>
        </a:effectRef>
        <a:fontRef idx="minor"/>
      </dsp:style>
    </dsp:sp>
    <dsp:sp modelId="{ADC75792-6D0E-F648-B712-18F437554FCC}">
      <dsp:nvSpPr>
        <dsp:cNvPr id="0" name=""/>
        <dsp:cNvSpPr/>
      </dsp:nvSpPr>
      <dsp:spPr>
        <a:xfrm rot="5400000">
          <a:off x="347390" y="1115789"/>
          <a:ext cx="595866" cy="518404"/>
        </a:xfrm>
        <a:prstGeom prst="hexagon">
          <a:avLst>
            <a:gd name="adj" fmla="val 25000"/>
            <a:gd name="vf" fmla="val 115470"/>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r>
            <a:rPr lang="en-US" sz="800" b="1" kern="1200" dirty="0"/>
            <a:t>ISRO</a:t>
          </a:r>
        </a:p>
      </dsp:txBody>
      <dsp:txXfrm rot="-5400000">
        <a:off x="466906" y="1169914"/>
        <a:ext cx="356834" cy="410154"/>
      </dsp:txXfrm>
    </dsp:sp>
  </dsp:spTree>
</dsp:drawing>
</file>

<file path=ppt/diagrams/layout1.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7C3C119-78A7-1246-8D8F-33AEF65602F7}" type="datetimeFigureOut">
              <a:rPr lang="en-US" smtClean="0"/>
              <a:pPr/>
              <a:t>10/23/18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5C58E12-B52C-6D4C-AFCC-CA086959843D}" type="slidenum">
              <a:rPr lang="en-US" smtClean="0"/>
              <a:pPr/>
              <a:t>‹#›</a:t>
            </a:fld>
            <a:endParaRPr lang="en-US"/>
          </a:p>
        </p:txBody>
      </p:sp>
    </p:spTree>
    <p:extLst>
      <p:ext uri="{BB962C8B-B14F-4D97-AF65-F5344CB8AC3E}">
        <p14:creationId xmlns:p14="http://schemas.microsoft.com/office/powerpoint/2010/main" val="16586054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AF682F0-DFDD-9D47-904F-863866E342F8}" type="datetimeFigureOut">
              <a:rPr lang="en-US" smtClean="0"/>
              <a:pPr/>
              <a:t>10/23/18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ADA54F2-9768-BB4D-944F-81B872D1A08B}" type="slidenum">
              <a:rPr lang="en-US" smtClean="0"/>
              <a:pPr/>
              <a:t>‹#›</a:t>
            </a:fld>
            <a:endParaRPr lang="en-US"/>
          </a:p>
        </p:txBody>
      </p:sp>
    </p:spTree>
    <p:extLst>
      <p:ext uri="{BB962C8B-B14F-4D97-AF65-F5344CB8AC3E}">
        <p14:creationId xmlns:p14="http://schemas.microsoft.com/office/powerpoint/2010/main" val="2642600740"/>
      </p:ext>
    </p:extLst>
  </p:cSld>
  <p:clrMap bg1="lt1" tx1="dk1" bg2="lt2" tx2="dk2" accent1="accent1" accent2="accent2" accent3="accent3" accent4="accent4" accent5="accent5" accent6="accent6" hlink="hlink" folHlink="folHlink"/>
  <p:notesStyle>
    <a:lvl1pPr marL="0" algn="l" defTabSz="609493" rtl="0" eaLnBrk="1" latinLnBrk="0" hangingPunct="1">
      <a:defRPr sz="1600" kern="1200">
        <a:solidFill>
          <a:schemeClr val="tx1"/>
        </a:solidFill>
        <a:latin typeface="+mn-lt"/>
        <a:ea typeface="+mn-ea"/>
        <a:cs typeface="+mn-cs"/>
      </a:defRPr>
    </a:lvl1pPr>
    <a:lvl2pPr marL="609493" algn="l" defTabSz="609493" rtl="0" eaLnBrk="1" latinLnBrk="0" hangingPunct="1">
      <a:defRPr sz="1600" kern="1200">
        <a:solidFill>
          <a:schemeClr val="tx1"/>
        </a:solidFill>
        <a:latin typeface="+mn-lt"/>
        <a:ea typeface="+mn-ea"/>
        <a:cs typeface="+mn-cs"/>
      </a:defRPr>
    </a:lvl2pPr>
    <a:lvl3pPr marL="1218987" algn="l" defTabSz="609493" rtl="0" eaLnBrk="1" latinLnBrk="0" hangingPunct="1">
      <a:defRPr sz="1600" kern="1200">
        <a:solidFill>
          <a:schemeClr val="tx1"/>
        </a:solidFill>
        <a:latin typeface="+mn-lt"/>
        <a:ea typeface="+mn-ea"/>
        <a:cs typeface="+mn-cs"/>
      </a:defRPr>
    </a:lvl3pPr>
    <a:lvl4pPr marL="1828480" algn="l" defTabSz="609493" rtl="0" eaLnBrk="1" latinLnBrk="0" hangingPunct="1">
      <a:defRPr sz="1600" kern="1200">
        <a:solidFill>
          <a:schemeClr val="tx1"/>
        </a:solidFill>
        <a:latin typeface="+mn-lt"/>
        <a:ea typeface="+mn-ea"/>
        <a:cs typeface="+mn-cs"/>
      </a:defRPr>
    </a:lvl4pPr>
    <a:lvl5pPr marL="2437973" algn="l" defTabSz="609493" rtl="0" eaLnBrk="1" latinLnBrk="0" hangingPunct="1">
      <a:defRPr sz="1600" kern="1200">
        <a:solidFill>
          <a:schemeClr val="tx1"/>
        </a:solidFill>
        <a:latin typeface="+mn-lt"/>
        <a:ea typeface="+mn-ea"/>
        <a:cs typeface="+mn-cs"/>
      </a:defRPr>
    </a:lvl5pPr>
    <a:lvl6pPr marL="3047467" algn="l" defTabSz="609493" rtl="0" eaLnBrk="1" latinLnBrk="0" hangingPunct="1">
      <a:defRPr sz="1600" kern="1200">
        <a:solidFill>
          <a:schemeClr val="tx1"/>
        </a:solidFill>
        <a:latin typeface="+mn-lt"/>
        <a:ea typeface="+mn-ea"/>
        <a:cs typeface="+mn-cs"/>
      </a:defRPr>
    </a:lvl6pPr>
    <a:lvl7pPr marL="3656960" algn="l" defTabSz="609493" rtl="0" eaLnBrk="1" latinLnBrk="0" hangingPunct="1">
      <a:defRPr sz="1600" kern="1200">
        <a:solidFill>
          <a:schemeClr val="tx1"/>
        </a:solidFill>
        <a:latin typeface="+mn-lt"/>
        <a:ea typeface="+mn-ea"/>
        <a:cs typeface="+mn-cs"/>
      </a:defRPr>
    </a:lvl7pPr>
    <a:lvl8pPr marL="4266453" algn="l" defTabSz="609493" rtl="0" eaLnBrk="1" latinLnBrk="0" hangingPunct="1">
      <a:defRPr sz="1600" kern="1200">
        <a:solidFill>
          <a:schemeClr val="tx1"/>
        </a:solidFill>
        <a:latin typeface="+mn-lt"/>
        <a:ea typeface="+mn-ea"/>
        <a:cs typeface="+mn-cs"/>
      </a:defRPr>
    </a:lvl8pPr>
    <a:lvl9pPr marL="4875947" algn="l" defTabSz="609493"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DA54F2-9768-BB4D-944F-81B872D1A08B}" type="slidenum">
              <a:rPr lang="en-US" smtClean="0"/>
              <a:pPr/>
              <a:t>2</a:t>
            </a:fld>
            <a:endParaRPr lang="en-US"/>
          </a:p>
        </p:txBody>
      </p:sp>
    </p:spTree>
    <p:extLst>
      <p:ext uri="{BB962C8B-B14F-4D97-AF65-F5344CB8AC3E}">
        <p14:creationId xmlns:p14="http://schemas.microsoft.com/office/powerpoint/2010/main" val="5888059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region is bordered by the Himalayas to the north, </a:t>
            </a:r>
            <a:r>
              <a:rPr lang="en-US" sz="1200" kern="1200" dirty="0" err="1">
                <a:solidFill>
                  <a:schemeClr val="tx1"/>
                </a:solidFill>
                <a:effectLst/>
                <a:latin typeface="+mn-lt"/>
                <a:ea typeface="+mn-ea"/>
                <a:cs typeface="+mn-cs"/>
              </a:rPr>
              <a:t>Vindhyan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Satpura</a:t>
            </a:r>
            <a:r>
              <a:rPr lang="en-US" sz="1200" kern="1200" dirty="0">
                <a:solidFill>
                  <a:schemeClr val="tx1"/>
                </a:solidFill>
                <a:effectLst/>
                <a:latin typeface="+mn-lt"/>
                <a:ea typeface="+mn-ea"/>
                <a:cs typeface="+mn-cs"/>
              </a:rPr>
              <a:t> ranges to the south, </a:t>
            </a:r>
            <a:r>
              <a:rPr lang="en-US" sz="1200" kern="1200" dirty="0" err="1">
                <a:solidFill>
                  <a:schemeClr val="tx1"/>
                </a:solidFill>
                <a:effectLst/>
                <a:latin typeface="+mn-lt"/>
                <a:ea typeface="+mn-ea"/>
                <a:cs typeface="+mn-cs"/>
              </a:rPr>
              <a:t>Thar</a:t>
            </a:r>
            <a:r>
              <a:rPr lang="en-US" sz="1200" kern="1200" dirty="0">
                <a:solidFill>
                  <a:schemeClr val="tx1"/>
                </a:solidFill>
                <a:effectLst/>
                <a:latin typeface="+mn-lt"/>
                <a:ea typeface="+mn-ea"/>
                <a:cs typeface="+mn-cs"/>
              </a:rPr>
              <a:t> desert and the Arabian Sea in the west and the Bay of Bengal in the east. D</a:t>
            </a:r>
          </a:p>
          <a:p>
            <a:endParaRPr lang="en-US" dirty="0"/>
          </a:p>
        </p:txBody>
      </p:sp>
      <p:sp>
        <p:nvSpPr>
          <p:cNvPr id="4" name="Slide Number Placeholder 3"/>
          <p:cNvSpPr>
            <a:spLocks noGrp="1"/>
          </p:cNvSpPr>
          <p:nvPr>
            <p:ph type="sldNum" sz="quarter" idx="10"/>
          </p:nvPr>
        </p:nvSpPr>
        <p:spPr/>
        <p:txBody>
          <a:bodyPr/>
          <a:lstStyle/>
          <a:p>
            <a:fld id="{8BE5FF8E-3D1B-A74C-86B8-85E815AE8A23}" type="slidenum">
              <a:rPr lang="en-US" smtClean="0"/>
              <a:t>12</a:t>
            </a:fld>
            <a:endParaRPr lang="en-US"/>
          </a:p>
        </p:txBody>
      </p:sp>
    </p:spTree>
    <p:extLst>
      <p:ext uri="{BB962C8B-B14F-4D97-AF65-F5344CB8AC3E}">
        <p14:creationId xmlns:p14="http://schemas.microsoft.com/office/powerpoint/2010/main" val="33827336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main rice growing season is the 'Kharif'. It is known as Winter rice as per the harvesting time. The sowing time of winter (Kharif) rice is July-August and is harvested in October-November. </a:t>
            </a:r>
          </a:p>
          <a:p>
            <a:endParaRPr lang="en-US" dirty="0"/>
          </a:p>
          <a:p>
            <a:r>
              <a:rPr lang="en-US" dirty="0"/>
              <a:t>Wheat is sown during November-December and harvested during April-May.</a:t>
            </a:r>
          </a:p>
          <a:p>
            <a:endParaRPr lang="en-US" dirty="0"/>
          </a:p>
          <a:p>
            <a:r>
              <a:rPr lang="en-US" dirty="0"/>
              <a:t>High fire counts from MODIS correspond to Residue burning season.</a:t>
            </a:r>
          </a:p>
        </p:txBody>
      </p:sp>
      <p:sp>
        <p:nvSpPr>
          <p:cNvPr id="4" name="Slide Number Placeholder 3"/>
          <p:cNvSpPr>
            <a:spLocks noGrp="1"/>
          </p:cNvSpPr>
          <p:nvPr>
            <p:ph type="sldNum" sz="quarter" idx="5"/>
          </p:nvPr>
        </p:nvSpPr>
        <p:spPr/>
        <p:txBody>
          <a:bodyPr/>
          <a:lstStyle/>
          <a:p>
            <a:fld id="{4ADA54F2-9768-BB4D-944F-81B872D1A08B}" type="slidenum">
              <a:rPr lang="en-US" smtClean="0"/>
              <a:pPr/>
              <a:t>13</a:t>
            </a:fld>
            <a:endParaRPr lang="en-US"/>
          </a:p>
        </p:txBody>
      </p:sp>
    </p:spTree>
    <p:extLst>
      <p:ext uri="{BB962C8B-B14F-4D97-AF65-F5344CB8AC3E}">
        <p14:creationId xmlns:p14="http://schemas.microsoft.com/office/powerpoint/2010/main" val="15288483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09493" rtl="0" eaLnBrk="1" fontAlgn="auto" latinLnBrk="0" hangingPunct="1">
              <a:lnSpc>
                <a:spcPct val="100000"/>
              </a:lnSpc>
              <a:spcBef>
                <a:spcPts val="0"/>
              </a:spcBef>
              <a:spcAft>
                <a:spcPts val="0"/>
              </a:spcAft>
              <a:buClrTx/>
              <a:buSzTx/>
              <a:buFontTx/>
              <a:buNone/>
              <a:tabLst/>
              <a:defRPr/>
            </a:pPr>
            <a:r>
              <a:rPr lang="en-US" dirty="0"/>
              <a:t>Under such a complex mixture with significant contributions from each source, it will be very difficult to completely separate the smoke aerosols from other types </a:t>
            </a:r>
          </a:p>
          <a:p>
            <a:endParaRPr lang="en-US" dirty="0"/>
          </a:p>
        </p:txBody>
      </p:sp>
      <p:sp>
        <p:nvSpPr>
          <p:cNvPr id="4" name="Slide Number Placeholder 3"/>
          <p:cNvSpPr>
            <a:spLocks noGrp="1"/>
          </p:cNvSpPr>
          <p:nvPr>
            <p:ph type="sldNum" sz="quarter" idx="5"/>
          </p:nvPr>
        </p:nvSpPr>
        <p:spPr/>
        <p:txBody>
          <a:bodyPr/>
          <a:lstStyle/>
          <a:p>
            <a:fld id="{4ADA54F2-9768-BB4D-944F-81B872D1A08B}" type="slidenum">
              <a:rPr lang="en-US" smtClean="0"/>
              <a:pPr/>
              <a:t>18</a:t>
            </a:fld>
            <a:endParaRPr lang="en-US"/>
          </a:p>
        </p:txBody>
      </p:sp>
    </p:spTree>
    <p:extLst>
      <p:ext uri="{BB962C8B-B14F-4D97-AF65-F5344CB8AC3E}">
        <p14:creationId xmlns:p14="http://schemas.microsoft.com/office/powerpoint/2010/main" val="2569155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Photometers on 3 rocket flights during solar eclipse campaign in 1980</a:t>
            </a:r>
          </a:p>
          <a:p>
            <a:pPr marL="228600" indent="-228600">
              <a:buAutoNum type="arabicPeriod"/>
            </a:pPr>
            <a:r>
              <a:rPr lang="en-US" sz="1200" b="0" i="0" kern="1200" dirty="0">
                <a:solidFill>
                  <a:schemeClr val="tx1"/>
                </a:solidFill>
                <a:effectLst/>
                <a:latin typeface="+mn-lt"/>
                <a:ea typeface="+mn-ea"/>
                <a:cs typeface="+mn-cs"/>
              </a:rPr>
              <a:t>balloon-borne sun-tracking </a:t>
            </a:r>
            <a:r>
              <a:rPr lang="en-US" sz="1200" b="0" i="0" kern="1200" dirty="0" err="1">
                <a:solidFill>
                  <a:schemeClr val="tx1"/>
                </a:solidFill>
                <a:effectLst/>
                <a:latin typeface="+mn-lt"/>
                <a:ea typeface="+mn-ea"/>
                <a:cs typeface="+mn-cs"/>
              </a:rPr>
              <a:t>spectroradiometer</a:t>
            </a:r>
            <a:r>
              <a:rPr lang="en-US" sz="1200" b="0" i="0" kern="1200" dirty="0">
                <a:solidFill>
                  <a:schemeClr val="tx1"/>
                </a:solidFill>
                <a:effectLst/>
                <a:latin typeface="+mn-lt"/>
                <a:ea typeface="+mn-ea"/>
                <a:cs typeface="+mn-cs"/>
              </a:rPr>
              <a:t> measurements of the direct solar radiation and the angular distribution of the scattered radiation intensities</a:t>
            </a:r>
          </a:p>
          <a:p>
            <a:pPr marL="228600" indent="-228600">
              <a:buAutoNum type="arabicPeriod"/>
            </a:pPr>
            <a:r>
              <a:rPr lang="en-US" sz="1200" b="0" i="0" kern="1200" dirty="0">
                <a:solidFill>
                  <a:schemeClr val="tx1"/>
                </a:solidFill>
                <a:effectLst/>
                <a:latin typeface="+mn-lt"/>
                <a:ea typeface="+mn-ea"/>
                <a:cs typeface="+mn-cs"/>
              </a:rPr>
              <a:t>Then came the famous INDOEX field campaign : </a:t>
            </a:r>
            <a:r>
              <a:rPr lang="en-US" sz="1200" b="0" i="0" kern="1200" dirty="0" err="1">
                <a:solidFill>
                  <a:schemeClr val="tx1"/>
                </a:solidFill>
                <a:effectLst/>
                <a:latin typeface="+mn-lt"/>
                <a:ea typeface="+mn-ea"/>
                <a:cs typeface="+mn-cs"/>
              </a:rPr>
              <a:t>aod</a:t>
            </a:r>
            <a:r>
              <a:rPr lang="en-US" sz="1200" b="0" i="0" kern="1200" dirty="0">
                <a:solidFill>
                  <a:schemeClr val="tx1"/>
                </a:solidFill>
                <a:effectLst/>
                <a:latin typeface="+mn-lt"/>
                <a:ea typeface="+mn-ea"/>
                <a:cs typeface="+mn-cs"/>
              </a:rPr>
              <a:t> , n( r), flux measured simultaneously. Spatial gradients quantified</a:t>
            </a:r>
          </a:p>
          <a:p>
            <a:pPr marL="228600" indent="-228600">
              <a:buAutoNum type="arabicPeriod"/>
            </a:pPr>
            <a:endParaRPr lang="en-US" sz="1200" b="0" i="0" kern="1200" dirty="0">
              <a:solidFill>
                <a:schemeClr val="tx1"/>
              </a:solidFill>
              <a:effectLst/>
              <a:latin typeface="+mn-lt"/>
              <a:ea typeface="+mn-ea"/>
              <a:cs typeface="+mn-cs"/>
            </a:endParaRPr>
          </a:p>
          <a:p>
            <a:pPr marL="228600" indent="-228600">
              <a:buAutoNum type="arabicPeriod"/>
            </a:pPr>
            <a:endParaRPr lang="en-US" sz="1200" b="0" i="0" kern="1200" dirty="0">
              <a:solidFill>
                <a:schemeClr val="tx1"/>
              </a:solidFill>
              <a:effectLst/>
              <a:latin typeface="+mn-lt"/>
              <a:ea typeface="+mn-ea"/>
              <a:cs typeface="+mn-cs"/>
            </a:endParaRP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6E4D6B4F-940B-F640-9B38-0AB43B8EF8CB}" type="slidenum">
              <a:rPr lang="en-US" smtClean="0"/>
              <a:t>3</a:t>
            </a:fld>
            <a:endParaRPr lang="en-US"/>
          </a:p>
        </p:txBody>
      </p:sp>
    </p:spTree>
    <p:extLst>
      <p:ext uri="{BB962C8B-B14F-4D97-AF65-F5344CB8AC3E}">
        <p14:creationId xmlns:p14="http://schemas.microsoft.com/office/powerpoint/2010/main" val="1179674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Several studies have been published that identify dust , biomass burning , biofuels, vehicular and industrial pollution as dominant sources of aerosols in the region</a:t>
            </a:r>
          </a:p>
        </p:txBody>
      </p:sp>
      <p:sp>
        <p:nvSpPr>
          <p:cNvPr id="4" name="Slide Number Placeholder 3"/>
          <p:cNvSpPr>
            <a:spLocks noGrp="1"/>
          </p:cNvSpPr>
          <p:nvPr>
            <p:ph type="sldNum" sz="quarter" idx="10"/>
          </p:nvPr>
        </p:nvSpPr>
        <p:spPr/>
        <p:txBody>
          <a:bodyPr/>
          <a:lstStyle/>
          <a:p>
            <a:fld id="{6E4D6B4F-940B-F640-9B38-0AB43B8EF8CB}" type="slidenum">
              <a:rPr lang="en-US" smtClean="0"/>
              <a:t>4</a:t>
            </a:fld>
            <a:endParaRPr lang="en-US"/>
          </a:p>
        </p:txBody>
      </p:sp>
    </p:spTree>
    <p:extLst>
      <p:ext uri="{BB962C8B-B14F-4D97-AF65-F5344CB8AC3E}">
        <p14:creationId xmlns:p14="http://schemas.microsoft.com/office/powerpoint/2010/main" val="3420610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Over the year aircrafts have been used to measure vertical profiles of aerosols and its properties and </a:t>
            </a:r>
            <a:r>
              <a:rPr lang="en-US" dirty="0" err="1"/>
              <a:t>ofcouse</a:t>
            </a:r>
            <a:r>
              <a:rPr lang="en-US" dirty="0"/>
              <a:t> there is CALIPSO </a:t>
            </a:r>
            <a:endParaRPr lang="en-US" sz="1200" b="0" i="0" kern="1200" dirty="0">
              <a:solidFill>
                <a:schemeClr val="tx1"/>
              </a:solidFill>
              <a:effectLst/>
              <a:latin typeface="+mn-lt"/>
              <a:ea typeface="+mn-ea"/>
              <a:cs typeface="+mn-cs"/>
            </a:endParaRPr>
          </a:p>
          <a:p>
            <a:pPr marL="228600" indent="-228600">
              <a:buAutoNum type="arabicPeriod"/>
            </a:pPr>
            <a:endParaRPr lang="en-US" sz="1200" b="0" i="0" kern="1200" dirty="0">
              <a:solidFill>
                <a:schemeClr val="tx1"/>
              </a:solidFill>
              <a:effectLst/>
              <a:latin typeface="+mn-lt"/>
              <a:ea typeface="+mn-ea"/>
              <a:cs typeface="+mn-cs"/>
            </a:endParaRPr>
          </a:p>
          <a:p>
            <a:pPr marL="228600" indent="-228600">
              <a:buAutoNum type="arabicPeriod"/>
            </a:pPr>
            <a:endParaRPr lang="en-US" sz="1200" b="0" i="0" kern="1200" dirty="0">
              <a:solidFill>
                <a:schemeClr val="tx1"/>
              </a:solidFill>
              <a:effectLst/>
              <a:latin typeface="+mn-lt"/>
              <a:ea typeface="+mn-ea"/>
              <a:cs typeface="+mn-cs"/>
            </a:endParaRP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6E4D6B4F-940B-F640-9B38-0AB43B8EF8CB}" type="slidenum">
              <a:rPr lang="en-US" smtClean="0"/>
              <a:t>5</a:t>
            </a:fld>
            <a:endParaRPr lang="en-US"/>
          </a:p>
        </p:txBody>
      </p:sp>
    </p:spTree>
    <p:extLst>
      <p:ext uri="{BB962C8B-B14F-4D97-AF65-F5344CB8AC3E}">
        <p14:creationId xmlns:p14="http://schemas.microsoft.com/office/powerpoint/2010/main" val="7410193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sz="1200" b="0" i="0" kern="1200" dirty="0">
              <a:solidFill>
                <a:schemeClr val="tx1"/>
              </a:solidFill>
              <a:effectLst/>
              <a:latin typeface="+mn-lt"/>
              <a:ea typeface="+mn-ea"/>
              <a:cs typeface="+mn-cs"/>
            </a:endParaRPr>
          </a:p>
          <a:p>
            <a:pPr marL="228600" indent="-228600">
              <a:buAutoNum type="arabicPeriod"/>
            </a:pPr>
            <a:endParaRPr lang="en-US" sz="1200" b="0" i="0" kern="1200" dirty="0">
              <a:solidFill>
                <a:schemeClr val="tx1"/>
              </a:solidFill>
              <a:effectLst/>
              <a:latin typeface="+mn-lt"/>
              <a:ea typeface="+mn-ea"/>
              <a:cs typeface="+mn-cs"/>
            </a:endParaRP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6E4D6B4F-940B-F640-9B38-0AB43B8EF8CB}" type="slidenum">
              <a:rPr lang="en-US" smtClean="0"/>
              <a:t>6</a:t>
            </a:fld>
            <a:endParaRPr lang="en-US"/>
          </a:p>
        </p:txBody>
      </p:sp>
    </p:spTree>
    <p:extLst>
      <p:ext uri="{BB962C8B-B14F-4D97-AF65-F5344CB8AC3E}">
        <p14:creationId xmlns:p14="http://schemas.microsoft.com/office/powerpoint/2010/main" val="16132369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Level 3 data for model evaluation</a:t>
            </a:r>
          </a:p>
          <a:p>
            <a:r>
              <a:rPr lang="en-US" dirty="0"/>
              <a:t>Long-term aerosols – over particular regions / places</a:t>
            </a:r>
          </a:p>
          <a:p>
            <a:r>
              <a:rPr lang="en-US" dirty="0"/>
              <a:t>Process / impact studies using may be limited to a year , events (dust) or region</a:t>
            </a:r>
          </a:p>
          <a:p>
            <a:r>
              <a:rPr lang="en-US" dirty="0"/>
              <a:t>Forcing from satellites – limited to events, region </a:t>
            </a:r>
          </a:p>
          <a:p>
            <a:endParaRPr lang="en-US" dirty="0"/>
          </a:p>
          <a:p>
            <a:r>
              <a:rPr lang="en-US" dirty="0"/>
              <a:t>In order to understand the changing nature of aerosols and its implications for AQ and regional radiation budget, continuous monitoring of aerosols is required</a:t>
            </a:r>
          </a:p>
          <a:p>
            <a:endParaRPr lang="en-US" dirty="0"/>
          </a:p>
        </p:txBody>
      </p:sp>
      <p:sp>
        <p:nvSpPr>
          <p:cNvPr id="4" name="Slide Number Placeholder 3"/>
          <p:cNvSpPr>
            <a:spLocks noGrp="1"/>
          </p:cNvSpPr>
          <p:nvPr>
            <p:ph type="sldNum" sz="quarter" idx="10"/>
          </p:nvPr>
        </p:nvSpPr>
        <p:spPr/>
        <p:txBody>
          <a:bodyPr/>
          <a:lstStyle/>
          <a:p>
            <a:fld id="{6E4D6B4F-940B-F640-9B38-0AB43B8EF8CB}" type="slidenum">
              <a:rPr lang="en-US" smtClean="0"/>
              <a:t>7</a:t>
            </a:fld>
            <a:endParaRPr lang="en-US"/>
          </a:p>
        </p:txBody>
      </p:sp>
    </p:spTree>
    <p:extLst>
      <p:ext uri="{BB962C8B-B14F-4D97-AF65-F5344CB8AC3E}">
        <p14:creationId xmlns:p14="http://schemas.microsoft.com/office/powerpoint/2010/main" val="266417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science objective is to holistically quantify the impact of biomass burning on air quality and radiative forcing over Indian sub-continent using surface, satellite and model simulations </a:t>
            </a:r>
          </a:p>
          <a:p>
            <a:endParaRPr lang="en-US" dirty="0"/>
          </a:p>
          <a:p>
            <a:endParaRPr lang="en-US" dirty="0"/>
          </a:p>
        </p:txBody>
      </p:sp>
      <p:sp>
        <p:nvSpPr>
          <p:cNvPr id="4" name="Slide Number Placeholder 3"/>
          <p:cNvSpPr>
            <a:spLocks noGrp="1"/>
          </p:cNvSpPr>
          <p:nvPr>
            <p:ph type="sldNum" sz="quarter" idx="5"/>
          </p:nvPr>
        </p:nvSpPr>
        <p:spPr/>
        <p:txBody>
          <a:bodyPr/>
          <a:lstStyle/>
          <a:p>
            <a:fld id="{4ADA54F2-9768-BB4D-944F-81B872D1A08B}" type="slidenum">
              <a:rPr lang="en-US" smtClean="0"/>
              <a:pPr/>
              <a:t>9</a:t>
            </a:fld>
            <a:endParaRPr lang="en-US"/>
          </a:p>
        </p:txBody>
      </p:sp>
    </p:spTree>
    <p:extLst>
      <p:ext uri="{BB962C8B-B14F-4D97-AF65-F5344CB8AC3E}">
        <p14:creationId xmlns:p14="http://schemas.microsoft.com/office/powerpoint/2010/main" val="24994069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DA54F2-9768-BB4D-944F-81B872D1A08B}" type="slidenum">
              <a:rPr lang="en-US" smtClean="0"/>
              <a:pPr/>
              <a:t>10</a:t>
            </a:fld>
            <a:endParaRPr lang="en-US"/>
          </a:p>
        </p:txBody>
      </p:sp>
    </p:spTree>
    <p:extLst>
      <p:ext uri="{BB962C8B-B14F-4D97-AF65-F5344CB8AC3E}">
        <p14:creationId xmlns:p14="http://schemas.microsoft.com/office/powerpoint/2010/main" val="13797460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Due to mixer of surface types and changing nature of vegetation cover over the region, the standard dark target and deep blue merged product often misses area of interests, therefore we are working on alternative approach to create a high resolution 10km level 3 AOD data sets for the region. </a:t>
            </a:r>
          </a:p>
          <a:p>
            <a:endParaRPr lang="en-US" dirty="0"/>
          </a:p>
          <a:p>
            <a:r>
              <a:rPr lang="en-US" dirty="0"/>
              <a:t>Absence of high resolution level 3 gridded product often become limiting factors for many researchers </a:t>
            </a:r>
          </a:p>
        </p:txBody>
      </p:sp>
      <p:sp>
        <p:nvSpPr>
          <p:cNvPr id="4" name="Slide Number Placeholder 3"/>
          <p:cNvSpPr>
            <a:spLocks noGrp="1"/>
          </p:cNvSpPr>
          <p:nvPr>
            <p:ph type="sldNum" sz="quarter" idx="5"/>
          </p:nvPr>
        </p:nvSpPr>
        <p:spPr/>
        <p:txBody>
          <a:bodyPr/>
          <a:lstStyle/>
          <a:p>
            <a:fld id="{4ADA54F2-9768-BB4D-944F-81B872D1A08B}" type="slidenum">
              <a:rPr lang="en-US" smtClean="0"/>
              <a:pPr/>
              <a:t>11</a:t>
            </a:fld>
            <a:endParaRPr lang="en-US"/>
          </a:p>
        </p:txBody>
      </p:sp>
    </p:spTree>
    <p:extLst>
      <p:ext uri="{BB962C8B-B14F-4D97-AF65-F5344CB8AC3E}">
        <p14:creationId xmlns:p14="http://schemas.microsoft.com/office/powerpoint/2010/main" val="12687882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gif"/><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tiff"/></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tif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600258" y="3098356"/>
            <a:ext cx="5426834" cy="439738"/>
          </a:xfrm>
        </p:spPr>
        <p:txBody>
          <a:bodyPr anchor="ctr">
            <a:noAutofit/>
          </a:bodyPr>
          <a:lstStyle>
            <a:lvl1pPr marL="146322" indent="0">
              <a:buFontTx/>
              <a:buNone/>
              <a:defRPr sz="1600">
                <a:latin typeface="+mn-lt"/>
              </a:defRPr>
            </a:lvl1pPr>
            <a:lvl2pPr marL="365806" indent="0">
              <a:buFontTx/>
              <a:buNone/>
              <a:defRPr sz="1600">
                <a:latin typeface="+mn-lt"/>
              </a:defRPr>
            </a:lvl2pPr>
            <a:lvl3pPr marL="731611" indent="0">
              <a:buFontTx/>
              <a:buNone/>
              <a:defRPr sz="1600">
                <a:latin typeface="+mn-lt"/>
              </a:defRPr>
            </a:lvl3pPr>
            <a:lvl4pPr marL="975482" indent="0">
              <a:buFontTx/>
              <a:buNone/>
              <a:defRPr sz="1600">
                <a:latin typeface="+mn-lt"/>
              </a:defRPr>
            </a:lvl4pPr>
            <a:lvl5pPr marL="1341287" indent="0">
              <a:buFontTx/>
              <a:buNone/>
              <a:defRPr sz="1600">
                <a:latin typeface="+mn-lt"/>
              </a:defRPr>
            </a:lvl5pPr>
          </a:lstStyle>
          <a:p>
            <a:pPr lvl="0"/>
            <a:r>
              <a:rPr lang="en-US" dirty="0"/>
              <a:t>Presenter Name</a:t>
            </a:r>
          </a:p>
        </p:txBody>
      </p:sp>
      <p:sp>
        <p:nvSpPr>
          <p:cNvPr id="20" name="Text Placeholder 4"/>
          <p:cNvSpPr>
            <a:spLocks noGrp="1"/>
          </p:cNvSpPr>
          <p:nvPr>
            <p:ph type="body" sz="quarter" idx="11" hasCustomPrompt="1"/>
          </p:nvPr>
        </p:nvSpPr>
        <p:spPr>
          <a:xfrm>
            <a:off x="6609249" y="6160024"/>
            <a:ext cx="5426834" cy="439738"/>
          </a:xfrm>
        </p:spPr>
        <p:txBody>
          <a:bodyPr anchor="ctr">
            <a:noAutofit/>
          </a:bodyPr>
          <a:lstStyle>
            <a:lvl1pPr marL="146322" indent="0">
              <a:buFontTx/>
              <a:buNone/>
              <a:defRPr sz="1600">
                <a:latin typeface="+mn-lt"/>
              </a:defRPr>
            </a:lvl1pPr>
            <a:lvl2pPr marL="365806" indent="0">
              <a:buFontTx/>
              <a:buNone/>
              <a:defRPr sz="1600">
                <a:latin typeface="+mn-lt"/>
              </a:defRPr>
            </a:lvl2pPr>
            <a:lvl3pPr marL="731611" indent="0">
              <a:buFontTx/>
              <a:buNone/>
              <a:defRPr sz="1600">
                <a:latin typeface="+mn-lt"/>
              </a:defRPr>
            </a:lvl3pPr>
            <a:lvl4pPr marL="975482" indent="0">
              <a:buFontTx/>
              <a:buNone/>
              <a:defRPr sz="1600">
                <a:latin typeface="+mn-lt"/>
              </a:defRPr>
            </a:lvl4pPr>
            <a:lvl5pPr marL="1341287" indent="0">
              <a:buFontTx/>
              <a:buNone/>
              <a:defRPr sz="1600">
                <a:latin typeface="+mn-lt"/>
              </a:defRPr>
            </a:lvl5pPr>
          </a:lstStyle>
          <a:p>
            <a:pPr lvl="0"/>
            <a:r>
              <a:rPr lang="en-US" dirty="0"/>
              <a:t>Date</a:t>
            </a:r>
          </a:p>
        </p:txBody>
      </p:sp>
      <p:sp>
        <p:nvSpPr>
          <p:cNvPr id="12" name="Title 1"/>
          <p:cNvSpPr>
            <a:spLocks noGrp="1"/>
          </p:cNvSpPr>
          <p:nvPr>
            <p:ph type="ctrTitle"/>
          </p:nvPr>
        </p:nvSpPr>
        <p:spPr>
          <a:xfrm>
            <a:off x="6600258" y="1521160"/>
            <a:ext cx="5426834" cy="1055218"/>
          </a:xfrm>
        </p:spPr>
        <p:txBody>
          <a:bodyPr anchor="ctr">
            <a:normAutofit/>
          </a:bodyPr>
          <a:lstStyle>
            <a:lvl1pPr>
              <a:lnSpc>
                <a:spcPct val="120000"/>
              </a:lnSpc>
              <a:spcAft>
                <a:spcPts val="0"/>
              </a:spcAft>
              <a:defRPr sz="3201" b="1" baseline="0">
                <a:latin typeface="+mj-lt"/>
                <a:cs typeface="Arial"/>
              </a:defRPr>
            </a:lvl1pPr>
          </a:lstStyle>
          <a:p>
            <a:r>
              <a:rPr lang="en-US"/>
              <a:t>Click to edit Master title style</a:t>
            </a:r>
            <a:endParaRPr lang="en-US" dirty="0"/>
          </a:p>
        </p:txBody>
      </p:sp>
      <p:sp>
        <p:nvSpPr>
          <p:cNvPr id="4" name="Rectangle 3"/>
          <p:cNvSpPr/>
          <p:nvPr userDrawn="1"/>
        </p:nvSpPr>
        <p:spPr>
          <a:xfrm>
            <a:off x="147386" y="318580"/>
            <a:ext cx="2900613" cy="321129"/>
          </a:xfrm>
          <a:prstGeom prst="rect">
            <a:avLst/>
          </a:prstGeom>
          <a:solidFill>
            <a:schemeClr val="bg2">
              <a:alpha val="8000"/>
            </a:schemeClr>
          </a:solidFill>
          <a:ln>
            <a:noFill/>
          </a:ln>
          <a:effectLst>
            <a:glow rad="114300">
              <a:schemeClr val="accent6">
                <a:lumMod val="20000"/>
                <a:lumOff val="80000"/>
                <a:alpha val="24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xmlns="" id="{37D9AFE8-5461-6A4F-B2DC-7BBDB691CE06}"/>
              </a:ext>
            </a:extLst>
          </p:cNvPr>
          <p:cNvSpPr txBox="1">
            <a:spLocks noChangeArrowheads="1"/>
          </p:cNvSpPr>
          <p:nvPr userDrawn="1"/>
        </p:nvSpPr>
        <p:spPr bwMode="auto">
          <a:xfrm>
            <a:off x="9322666" y="302784"/>
            <a:ext cx="1814513"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r>
              <a:rPr lang="en-US" sz="800" dirty="0">
                <a:cs typeface="Arial" charset="0"/>
              </a:rPr>
              <a:t>National Aeronautics and</a:t>
            </a:r>
          </a:p>
          <a:p>
            <a:pPr algn="r"/>
            <a:r>
              <a:rPr lang="en-US" sz="800" dirty="0">
                <a:cs typeface="Arial" charset="0"/>
              </a:rPr>
              <a:t>Space Administration</a:t>
            </a:r>
          </a:p>
        </p:txBody>
      </p:sp>
      <p:cxnSp>
        <p:nvCxnSpPr>
          <p:cNvPr id="16" name="Straight Connector 15">
            <a:extLst>
              <a:ext uri="{FF2B5EF4-FFF2-40B4-BE49-F238E27FC236}">
                <a16:creationId xmlns:a16="http://schemas.microsoft.com/office/drawing/2014/main" xmlns="" id="{50F006E2-AE9C-CA49-BB1B-D8D7AB08342C}"/>
              </a:ext>
            </a:extLst>
          </p:cNvPr>
          <p:cNvCxnSpPr/>
          <p:nvPr userDrawn="1"/>
        </p:nvCxnSpPr>
        <p:spPr>
          <a:xfrm>
            <a:off x="11164166" y="53546"/>
            <a:ext cx="0" cy="83661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7" name="Picture 16" descr="logo.png">
            <a:extLst>
              <a:ext uri="{FF2B5EF4-FFF2-40B4-BE49-F238E27FC236}">
                <a16:creationId xmlns:a16="http://schemas.microsoft.com/office/drawing/2014/main" xmlns="" id="{B81A97DD-600D-BB4B-A7A8-5C6E7AAD5272}"/>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1191154" y="93234"/>
            <a:ext cx="884237" cy="757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17" descr="usra_logo.jpg">
            <a:extLst>
              <a:ext uri="{FF2B5EF4-FFF2-40B4-BE49-F238E27FC236}">
                <a16:creationId xmlns:a16="http://schemas.microsoft.com/office/drawing/2014/main" xmlns="" id="{74B2650F-C545-3343-84DB-A04B8DBC8C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75127" y="86461"/>
            <a:ext cx="1077097" cy="796857"/>
          </a:xfrm>
          <a:prstGeom prst="rect">
            <a:avLst/>
          </a:prstGeom>
        </p:spPr>
      </p:pic>
      <p:pic>
        <p:nvPicPr>
          <p:cNvPr id="6" name="Picture 5">
            <a:extLst>
              <a:ext uri="{FF2B5EF4-FFF2-40B4-BE49-F238E27FC236}">
                <a16:creationId xmlns:a16="http://schemas.microsoft.com/office/drawing/2014/main" xmlns="" id="{A6FD56BA-D1E7-8849-AD29-94F212E26863}"/>
              </a:ext>
            </a:extLst>
          </p:cNvPr>
          <p:cNvPicPr>
            <a:picLocks noChangeAspect="1"/>
          </p:cNvPicPr>
          <p:nvPr userDrawn="1"/>
        </p:nvPicPr>
        <p:blipFill>
          <a:blip r:embed="rId4"/>
          <a:stretch>
            <a:fillRect/>
          </a:stretch>
        </p:blipFill>
        <p:spPr>
          <a:xfrm>
            <a:off x="277735" y="268313"/>
            <a:ext cx="6016819" cy="6398551"/>
          </a:xfrm>
          <a:prstGeom prst="rect">
            <a:avLst/>
          </a:prstGeom>
        </p:spPr>
      </p:pic>
    </p:spTree>
    <p:extLst>
      <p:ext uri="{BB962C8B-B14F-4D97-AF65-F5344CB8AC3E}">
        <p14:creationId xmlns:p14="http://schemas.microsoft.com/office/powerpoint/2010/main" val="19435065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Subtitle+Blank">
    <p:spTree>
      <p:nvGrpSpPr>
        <p:cNvPr id="1" name=""/>
        <p:cNvGrpSpPr/>
        <p:nvPr/>
      </p:nvGrpSpPr>
      <p:grpSpPr>
        <a:xfrm>
          <a:off x="0" y="0"/>
          <a:ext cx="0" cy="0"/>
          <a:chOff x="0" y="0"/>
          <a:chExt cx="0" cy="0"/>
        </a:xfrm>
      </p:grpSpPr>
      <p:sp>
        <p:nvSpPr>
          <p:cNvPr id="8" name="Title 1"/>
          <p:cNvSpPr>
            <a:spLocks noGrp="1"/>
          </p:cNvSpPr>
          <p:nvPr>
            <p:ph type="title"/>
          </p:nvPr>
        </p:nvSpPr>
        <p:spPr>
          <a:xfrm>
            <a:off x="242315" y="276993"/>
            <a:ext cx="11707369" cy="576299"/>
          </a:xfrm>
        </p:spPr>
        <p:txBody>
          <a:bodyPr anchor="ctr">
            <a:noAutofit/>
          </a:bodyPr>
          <a:lstStyle>
            <a:lvl1pPr>
              <a:defRPr sz="2801" b="1"/>
            </a:lvl1pPr>
          </a:lstStyle>
          <a:p>
            <a:r>
              <a:rPr lang="en-US"/>
              <a:t>Click to edit Master title style</a:t>
            </a:r>
            <a:endParaRPr lang="en-US" dirty="0"/>
          </a:p>
        </p:txBody>
      </p:sp>
      <p:sp>
        <p:nvSpPr>
          <p:cNvPr id="6" name="Text Placeholder 10"/>
          <p:cNvSpPr>
            <a:spLocks noGrp="1"/>
          </p:cNvSpPr>
          <p:nvPr>
            <p:ph type="body" sz="quarter" idx="12" hasCustomPrompt="1"/>
          </p:nvPr>
        </p:nvSpPr>
        <p:spPr>
          <a:xfrm>
            <a:off x="242315" y="854076"/>
            <a:ext cx="11707369" cy="436563"/>
          </a:xfrm>
        </p:spPr>
        <p:txBody>
          <a:bodyPr/>
          <a:lstStyle>
            <a:lvl1pPr marL="146322" indent="0">
              <a:buFontTx/>
              <a:buNone/>
              <a:defRPr b="1" baseline="0"/>
            </a:lvl1pPr>
          </a:lstStyle>
          <a:p>
            <a:pPr lvl="0"/>
            <a:r>
              <a:rPr lang="en-US" dirty="0"/>
              <a:t>Click to add subtitle</a:t>
            </a:r>
          </a:p>
        </p:txBody>
      </p:sp>
      <p:sp>
        <p:nvSpPr>
          <p:cNvPr id="9" name="TextBox 8"/>
          <p:cNvSpPr txBox="1"/>
          <p:nvPr userDrawn="1"/>
        </p:nvSpPr>
        <p:spPr>
          <a:xfrm>
            <a:off x="10782552" y="6493932"/>
            <a:ext cx="689935" cy="276977"/>
          </a:xfrm>
          <a:prstGeom prst="rect">
            <a:avLst/>
          </a:prstGeom>
          <a:noFill/>
        </p:spPr>
        <p:txBody>
          <a:bodyPr wrap="square" lIns="121931" tIns="60965" rIns="121931" bIns="60965" rtlCol="0">
            <a:spAutoFit/>
          </a:bodyPr>
          <a:lstStyle/>
          <a:p>
            <a:pPr algn="r"/>
            <a:fld id="{DCFB13CF-645F-484C-BFC8-11F8027CA644}" type="slidenum">
              <a:rPr lang="en-US" sz="1000" smtClean="0">
                <a:latin typeface="+mn-lt"/>
                <a:cs typeface="Arial"/>
              </a:rPr>
              <a:pPr algn="r"/>
              <a:t>‹#›</a:t>
            </a:fld>
            <a:endParaRPr lang="en-US" sz="1000" dirty="0">
              <a:latin typeface="+mn-lt"/>
              <a:cs typeface="Arial"/>
            </a:endParaRPr>
          </a:p>
        </p:txBody>
      </p:sp>
      <p:cxnSp>
        <p:nvCxnSpPr>
          <p:cNvPr id="5" name="Straight Connector 4">
            <a:extLst>
              <a:ext uri="{FF2B5EF4-FFF2-40B4-BE49-F238E27FC236}">
                <a16:creationId xmlns:a16="http://schemas.microsoft.com/office/drawing/2014/main" xmlns="" id="{9BF5C107-476B-EF45-8497-EDEC38FFEF49}"/>
              </a:ext>
            </a:extLst>
          </p:cNvPr>
          <p:cNvCxnSpPr/>
          <p:nvPr userDrawn="1"/>
        </p:nvCxnSpPr>
        <p:spPr>
          <a:xfrm>
            <a:off x="242315" y="276993"/>
            <a:ext cx="0" cy="576299"/>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249712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69102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8" name="Title 1"/>
          <p:cNvSpPr>
            <a:spLocks noGrp="1"/>
          </p:cNvSpPr>
          <p:nvPr>
            <p:ph type="title"/>
          </p:nvPr>
        </p:nvSpPr>
        <p:spPr>
          <a:xfrm>
            <a:off x="1322036" y="4914998"/>
            <a:ext cx="9547926" cy="1643370"/>
          </a:xfrm>
        </p:spPr>
        <p:txBody>
          <a:bodyPr anchor="ctr"/>
          <a:lstStyle>
            <a:lvl1pPr algn="ctr">
              <a:defRPr sz="3201"/>
            </a:lvl1pPr>
          </a:lstStyle>
          <a:p>
            <a:r>
              <a:rPr lang="en-US"/>
              <a:t>Click to edit Master title style</a:t>
            </a:r>
            <a:endParaRPr lang="en-US" dirty="0"/>
          </a:p>
        </p:txBody>
      </p:sp>
    </p:spTree>
    <p:extLst>
      <p:ext uri="{BB962C8B-B14F-4D97-AF65-F5344CB8AC3E}">
        <p14:creationId xmlns:p14="http://schemas.microsoft.com/office/powerpoint/2010/main" val="6688045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and Content no subtitle">
    <p:spTree>
      <p:nvGrpSpPr>
        <p:cNvPr id="1" name=""/>
        <p:cNvGrpSpPr/>
        <p:nvPr/>
      </p:nvGrpSpPr>
      <p:grpSpPr>
        <a:xfrm>
          <a:off x="0" y="0"/>
          <a:ext cx="0" cy="0"/>
          <a:chOff x="0" y="0"/>
          <a:chExt cx="0" cy="0"/>
        </a:xfrm>
      </p:grpSpPr>
      <p:sp>
        <p:nvSpPr>
          <p:cNvPr id="3" name="Content Placeholder 2"/>
          <p:cNvSpPr>
            <a:spLocks noGrp="1"/>
          </p:cNvSpPr>
          <p:nvPr>
            <p:ph idx="1"/>
          </p:nvPr>
        </p:nvSpPr>
        <p:spPr>
          <a:xfrm>
            <a:off x="351930" y="1202579"/>
            <a:ext cx="11394591" cy="5245846"/>
          </a:xfrm>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445482" y="415969"/>
            <a:ext cx="11301039" cy="576299"/>
          </a:xfrm>
        </p:spPr>
        <p:txBody>
          <a:bodyPr>
            <a:noAutofit/>
          </a:bodyPr>
          <a:lstStyle/>
          <a:p>
            <a:r>
              <a:rPr lang="en-US"/>
              <a:t>Click to edit Master title style</a:t>
            </a:r>
            <a:endParaRPr lang="en-US" dirty="0"/>
          </a:p>
        </p:txBody>
      </p:sp>
      <p:cxnSp>
        <p:nvCxnSpPr>
          <p:cNvPr id="19" name="Straight Connector 18"/>
          <p:cNvCxnSpPr/>
          <p:nvPr/>
        </p:nvCxnSpPr>
        <p:spPr>
          <a:xfrm flipV="1">
            <a:off x="351929" y="355927"/>
            <a:ext cx="0" cy="6963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1056586" y="6522782"/>
            <a:ext cx="689935" cy="246221"/>
          </a:xfrm>
          <a:prstGeom prst="rect">
            <a:avLst/>
          </a:prstGeom>
          <a:noFill/>
        </p:spPr>
        <p:txBody>
          <a:bodyPr wrap="square" rtlCol="0" anchor="ctr">
            <a:spAutoFit/>
          </a:bodyPr>
          <a:lstStyle/>
          <a:p>
            <a:pPr algn="r"/>
            <a:fld id="{DCFB13CF-645F-484C-BFC8-11F8027CA644}" type="slidenum">
              <a:rPr lang="en-US" sz="1000" smtClean="0">
                <a:latin typeface="Arial"/>
                <a:cs typeface="Arial"/>
              </a:rPr>
              <a:pPr algn="r"/>
              <a:t>‹#›</a:t>
            </a:fld>
            <a:endParaRPr lang="en-US" sz="1000" dirty="0">
              <a:latin typeface="Arial"/>
              <a:cs typeface="Arial"/>
            </a:endParaRPr>
          </a:p>
        </p:txBody>
      </p:sp>
    </p:spTree>
    <p:extLst>
      <p:ext uri="{BB962C8B-B14F-4D97-AF65-F5344CB8AC3E}">
        <p14:creationId xmlns:p14="http://schemas.microsoft.com/office/powerpoint/2010/main" val="34104525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wo Content no sub">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51930" y="1202379"/>
            <a:ext cx="5642471" cy="5251185"/>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202579"/>
            <a:ext cx="5548921" cy="5245846"/>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p:cNvSpPr>
            <a:spLocks noGrp="1"/>
          </p:cNvSpPr>
          <p:nvPr>
            <p:ph type="title"/>
          </p:nvPr>
        </p:nvSpPr>
        <p:spPr>
          <a:xfrm>
            <a:off x="445482" y="415969"/>
            <a:ext cx="11301039" cy="576299"/>
          </a:xfrm>
        </p:spPr>
        <p:txBody>
          <a:bodyPr>
            <a:noAutofit/>
          </a:bodyPr>
          <a:lstStyle/>
          <a:p>
            <a:r>
              <a:rPr lang="en-US"/>
              <a:t>Click to edit Master title style</a:t>
            </a:r>
            <a:endParaRPr lang="en-US" dirty="0"/>
          </a:p>
        </p:txBody>
      </p:sp>
      <p:cxnSp>
        <p:nvCxnSpPr>
          <p:cNvPr id="15" name="Straight Connector 14"/>
          <p:cNvCxnSpPr/>
          <p:nvPr/>
        </p:nvCxnSpPr>
        <p:spPr>
          <a:xfrm flipV="1">
            <a:off x="351929" y="355927"/>
            <a:ext cx="0" cy="6963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51930" y="6523431"/>
            <a:ext cx="3943399" cy="246221"/>
          </a:xfrm>
          <a:prstGeom prst="rect">
            <a:avLst/>
          </a:prstGeom>
          <a:noFill/>
        </p:spPr>
        <p:txBody>
          <a:bodyPr wrap="square" rtlCol="0" anchor="ctr">
            <a:spAutoFit/>
          </a:bodyPr>
          <a:lstStyle/>
          <a:p>
            <a:pPr algn="l"/>
            <a:r>
              <a:rPr lang="en-US" sz="1000" dirty="0">
                <a:latin typeface="Arial"/>
                <a:cs typeface="Arial"/>
              </a:rPr>
              <a:t>National Aeronautics</a:t>
            </a:r>
            <a:r>
              <a:rPr lang="en-US" sz="1000" baseline="0" dirty="0">
                <a:latin typeface="Arial"/>
                <a:cs typeface="Arial"/>
              </a:rPr>
              <a:t> and Space Administration</a:t>
            </a:r>
            <a:endParaRPr lang="en-US" sz="1000" dirty="0">
              <a:latin typeface="Arial"/>
              <a:cs typeface="Arial"/>
            </a:endParaRPr>
          </a:p>
        </p:txBody>
      </p:sp>
      <p:sp>
        <p:nvSpPr>
          <p:cNvPr id="11" name="TextBox 10"/>
          <p:cNvSpPr txBox="1"/>
          <p:nvPr/>
        </p:nvSpPr>
        <p:spPr>
          <a:xfrm>
            <a:off x="11056586" y="6522782"/>
            <a:ext cx="689935" cy="246221"/>
          </a:xfrm>
          <a:prstGeom prst="rect">
            <a:avLst/>
          </a:prstGeom>
          <a:noFill/>
        </p:spPr>
        <p:txBody>
          <a:bodyPr wrap="square" rtlCol="0" anchor="ctr">
            <a:spAutoFit/>
          </a:bodyPr>
          <a:lstStyle/>
          <a:p>
            <a:pPr algn="r"/>
            <a:fld id="{DCFB13CF-645F-484C-BFC8-11F8027CA644}" type="slidenum">
              <a:rPr lang="en-US" sz="1000" smtClean="0">
                <a:latin typeface="Arial"/>
                <a:cs typeface="Arial"/>
              </a:rPr>
              <a:pPr algn="r"/>
              <a:t>‹#›</a:t>
            </a:fld>
            <a:endParaRPr lang="en-US" sz="1000" dirty="0">
              <a:latin typeface="Arial"/>
              <a:cs typeface="Arial"/>
            </a:endParaRPr>
          </a:p>
        </p:txBody>
      </p:sp>
      <p:sp>
        <p:nvSpPr>
          <p:cNvPr id="16" name="TextBox 15"/>
          <p:cNvSpPr txBox="1"/>
          <p:nvPr/>
        </p:nvSpPr>
        <p:spPr>
          <a:xfrm>
            <a:off x="7113187" y="6522782"/>
            <a:ext cx="3943399" cy="246221"/>
          </a:xfrm>
          <a:prstGeom prst="rect">
            <a:avLst/>
          </a:prstGeom>
          <a:noFill/>
        </p:spPr>
        <p:txBody>
          <a:bodyPr wrap="square" rtlCol="0" anchor="ctr">
            <a:spAutoFit/>
          </a:bodyPr>
          <a:lstStyle/>
          <a:p>
            <a:pPr algn="r"/>
            <a:r>
              <a:rPr lang="en-US" sz="1000" dirty="0">
                <a:latin typeface="Arial"/>
                <a:cs typeface="Arial"/>
              </a:rPr>
              <a:t>Applied Remote Sensing Training Program</a:t>
            </a:r>
          </a:p>
        </p:txBody>
      </p:sp>
      <p:cxnSp>
        <p:nvCxnSpPr>
          <p:cNvPr id="9" name="Straight Connector 8"/>
          <p:cNvCxnSpPr/>
          <p:nvPr userDrawn="1"/>
        </p:nvCxnSpPr>
        <p:spPr>
          <a:xfrm flipV="1">
            <a:off x="351929" y="355927"/>
            <a:ext cx="0" cy="6963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939344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no Sub">
    <p:spTree>
      <p:nvGrpSpPr>
        <p:cNvPr id="1" name=""/>
        <p:cNvGrpSpPr/>
        <p:nvPr/>
      </p:nvGrpSpPr>
      <p:grpSpPr>
        <a:xfrm>
          <a:off x="0" y="0"/>
          <a:ext cx="0" cy="0"/>
          <a:chOff x="0" y="0"/>
          <a:chExt cx="0" cy="0"/>
        </a:xfrm>
      </p:grpSpPr>
      <p:sp>
        <p:nvSpPr>
          <p:cNvPr id="8" name="TextBox 7"/>
          <p:cNvSpPr txBox="1"/>
          <p:nvPr/>
        </p:nvSpPr>
        <p:spPr>
          <a:xfrm>
            <a:off x="351930" y="6523431"/>
            <a:ext cx="3943399" cy="246221"/>
          </a:xfrm>
          <a:prstGeom prst="rect">
            <a:avLst/>
          </a:prstGeom>
          <a:noFill/>
        </p:spPr>
        <p:txBody>
          <a:bodyPr wrap="square" rtlCol="0" anchor="ctr">
            <a:spAutoFit/>
          </a:bodyPr>
          <a:lstStyle/>
          <a:p>
            <a:pPr algn="l"/>
            <a:r>
              <a:rPr lang="en-US" sz="1000" dirty="0">
                <a:latin typeface="Arial"/>
                <a:cs typeface="Arial"/>
              </a:rPr>
              <a:t>National Aeronautics</a:t>
            </a:r>
            <a:r>
              <a:rPr lang="en-US" sz="1000" baseline="0" dirty="0">
                <a:latin typeface="Arial"/>
                <a:cs typeface="Arial"/>
              </a:rPr>
              <a:t> and Space Administration</a:t>
            </a:r>
            <a:endParaRPr lang="en-US" sz="1000" dirty="0">
              <a:latin typeface="Arial"/>
              <a:cs typeface="Arial"/>
            </a:endParaRPr>
          </a:p>
        </p:txBody>
      </p:sp>
      <p:sp>
        <p:nvSpPr>
          <p:cNvPr id="9" name="TextBox 8"/>
          <p:cNvSpPr txBox="1"/>
          <p:nvPr/>
        </p:nvSpPr>
        <p:spPr>
          <a:xfrm>
            <a:off x="11056586" y="6522782"/>
            <a:ext cx="689935" cy="246221"/>
          </a:xfrm>
          <a:prstGeom prst="rect">
            <a:avLst/>
          </a:prstGeom>
          <a:noFill/>
        </p:spPr>
        <p:txBody>
          <a:bodyPr wrap="square" rtlCol="0" anchor="ctr">
            <a:spAutoFit/>
          </a:bodyPr>
          <a:lstStyle/>
          <a:p>
            <a:pPr algn="r"/>
            <a:fld id="{DCFB13CF-645F-484C-BFC8-11F8027CA644}" type="slidenum">
              <a:rPr lang="en-US" sz="1000" smtClean="0">
                <a:latin typeface="Arial"/>
                <a:cs typeface="Arial"/>
              </a:rPr>
              <a:pPr algn="r"/>
              <a:t>‹#›</a:t>
            </a:fld>
            <a:endParaRPr lang="en-US" sz="1000" dirty="0">
              <a:latin typeface="Arial"/>
              <a:cs typeface="Arial"/>
            </a:endParaRPr>
          </a:p>
        </p:txBody>
      </p:sp>
      <p:sp>
        <p:nvSpPr>
          <p:cNvPr id="10" name="TextBox 9"/>
          <p:cNvSpPr txBox="1"/>
          <p:nvPr/>
        </p:nvSpPr>
        <p:spPr>
          <a:xfrm>
            <a:off x="7113187" y="6522782"/>
            <a:ext cx="3943399" cy="246221"/>
          </a:xfrm>
          <a:prstGeom prst="rect">
            <a:avLst/>
          </a:prstGeom>
          <a:noFill/>
        </p:spPr>
        <p:txBody>
          <a:bodyPr wrap="square" rtlCol="0" anchor="ctr">
            <a:spAutoFit/>
          </a:bodyPr>
          <a:lstStyle/>
          <a:p>
            <a:pPr algn="r"/>
            <a:r>
              <a:rPr lang="en-US" sz="1000" dirty="0">
                <a:latin typeface="Arial"/>
                <a:cs typeface="Arial"/>
              </a:rPr>
              <a:t>Applied Remote Sensing Training Program</a:t>
            </a:r>
          </a:p>
        </p:txBody>
      </p:sp>
      <p:sp>
        <p:nvSpPr>
          <p:cNvPr id="11" name="Title 1"/>
          <p:cNvSpPr>
            <a:spLocks noGrp="1"/>
          </p:cNvSpPr>
          <p:nvPr>
            <p:ph type="title"/>
          </p:nvPr>
        </p:nvSpPr>
        <p:spPr>
          <a:xfrm>
            <a:off x="445482" y="415969"/>
            <a:ext cx="11301039" cy="576299"/>
          </a:xfrm>
        </p:spPr>
        <p:txBody>
          <a:bodyPr>
            <a:noAutofit/>
          </a:bodyPr>
          <a:lstStyle/>
          <a:p>
            <a:r>
              <a:rPr lang="en-US"/>
              <a:t>Click to edit Master title style</a:t>
            </a:r>
            <a:endParaRPr lang="en-US" dirty="0"/>
          </a:p>
        </p:txBody>
      </p:sp>
      <p:cxnSp>
        <p:nvCxnSpPr>
          <p:cNvPr id="12" name="Straight Connector 11"/>
          <p:cNvCxnSpPr/>
          <p:nvPr userDrawn="1"/>
        </p:nvCxnSpPr>
        <p:spPr>
          <a:xfrm flipV="1">
            <a:off x="351929" y="355927"/>
            <a:ext cx="0" cy="6963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2269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4C2F241-5398-D645-B7D2-9E030998240B}"/>
              </a:ext>
            </a:extLst>
          </p:cNvPr>
          <p:cNvPicPr>
            <a:picLocks noChangeAspect="1"/>
          </p:cNvPicPr>
          <p:nvPr userDrawn="1"/>
        </p:nvPicPr>
        <p:blipFill>
          <a:blip r:embed="rId2"/>
          <a:stretch>
            <a:fillRect/>
          </a:stretch>
        </p:blipFill>
        <p:spPr>
          <a:xfrm>
            <a:off x="0" y="1"/>
            <a:ext cx="12192000" cy="6858000"/>
          </a:xfrm>
          <a:prstGeom prst="rect">
            <a:avLst/>
          </a:prstGeom>
        </p:spPr>
      </p:pic>
      <p:sp>
        <p:nvSpPr>
          <p:cNvPr id="2" name="Rectangle 1"/>
          <p:cNvSpPr/>
          <p:nvPr/>
        </p:nvSpPr>
        <p:spPr>
          <a:xfrm>
            <a:off x="1386703" y="1400173"/>
            <a:ext cx="9418595" cy="4057654"/>
          </a:xfrm>
          <a:prstGeom prst="rect">
            <a:avLst/>
          </a:prstGeom>
          <a:solidFill>
            <a:schemeClr val="bg1">
              <a:lumMod val="8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itle 1"/>
          <p:cNvSpPr>
            <a:spLocks noGrp="1"/>
          </p:cNvSpPr>
          <p:nvPr>
            <p:ph type="title"/>
          </p:nvPr>
        </p:nvSpPr>
        <p:spPr>
          <a:xfrm>
            <a:off x="1831394" y="3854139"/>
            <a:ext cx="8539869" cy="1068173"/>
          </a:xfrm>
        </p:spPr>
        <p:txBody>
          <a:bodyPr anchor="b"/>
          <a:lstStyle>
            <a:lvl1pPr>
              <a:defRPr b="1"/>
            </a:lvl1pPr>
          </a:lstStyle>
          <a:p>
            <a:r>
              <a:rPr lang="en-US"/>
              <a:t>Click to edit Master title style</a:t>
            </a:r>
            <a:endParaRPr lang="en-US" dirty="0"/>
          </a:p>
        </p:txBody>
      </p:sp>
      <p:cxnSp>
        <p:nvCxnSpPr>
          <p:cNvPr id="9" name="Straight Connector 8"/>
          <p:cNvCxnSpPr/>
          <p:nvPr/>
        </p:nvCxnSpPr>
        <p:spPr>
          <a:xfrm flipV="1">
            <a:off x="1831393" y="5041407"/>
            <a:ext cx="5215467" cy="3386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635901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482193" y="562791"/>
            <a:ext cx="11227615" cy="576299"/>
          </a:xfrm>
        </p:spPr>
        <p:txBody>
          <a:bodyPr anchor="ctr">
            <a:noAutofit/>
          </a:bodyPr>
          <a:lstStyle>
            <a:lvl1pPr>
              <a:defRPr sz="2800"/>
            </a:lvl1pPr>
          </a:lstStyle>
          <a:p>
            <a:r>
              <a:rPr lang="en-US"/>
              <a:t>Click to edit Master title style</a:t>
            </a:r>
            <a:endParaRPr lang="en-US" dirty="0"/>
          </a:p>
        </p:txBody>
      </p:sp>
      <p:cxnSp>
        <p:nvCxnSpPr>
          <p:cNvPr id="10" name="Straight Connector 9"/>
          <p:cNvCxnSpPr/>
          <p:nvPr/>
        </p:nvCxnSpPr>
        <p:spPr>
          <a:xfrm flipV="1">
            <a:off x="403168" y="502751"/>
            <a:ext cx="0" cy="6963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03168" y="6455629"/>
            <a:ext cx="3943399" cy="292366"/>
          </a:xfrm>
          <a:prstGeom prst="rect">
            <a:avLst/>
          </a:prstGeom>
          <a:noFill/>
        </p:spPr>
        <p:txBody>
          <a:bodyPr wrap="square" lIns="121899" tIns="60949" rIns="121899" bIns="60949" rtlCol="0">
            <a:spAutoFit/>
          </a:bodyPr>
          <a:lstStyle/>
          <a:p>
            <a:pPr algn="l"/>
            <a:r>
              <a:rPr lang="en-US" sz="1100" dirty="0">
                <a:latin typeface="Arial"/>
                <a:cs typeface="Arial"/>
              </a:rPr>
              <a:t>National Aeronautics</a:t>
            </a:r>
            <a:r>
              <a:rPr lang="en-US" sz="1100" baseline="0" dirty="0">
                <a:latin typeface="Arial"/>
                <a:cs typeface="Arial"/>
              </a:rPr>
              <a:t> and Space Administration</a:t>
            </a:r>
            <a:endParaRPr lang="en-US" sz="1100" dirty="0">
              <a:latin typeface="Arial"/>
              <a:cs typeface="Arial"/>
            </a:endParaRPr>
          </a:p>
        </p:txBody>
      </p:sp>
      <p:sp>
        <p:nvSpPr>
          <p:cNvPr id="11" name="TextBox 10"/>
          <p:cNvSpPr txBox="1"/>
          <p:nvPr/>
        </p:nvSpPr>
        <p:spPr>
          <a:xfrm>
            <a:off x="11019873" y="6455629"/>
            <a:ext cx="689935" cy="292366"/>
          </a:xfrm>
          <a:prstGeom prst="rect">
            <a:avLst/>
          </a:prstGeom>
          <a:noFill/>
        </p:spPr>
        <p:txBody>
          <a:bodyPr wrap="square" lIns="121899" tIns="60949" rIns="121899" bIns="60949" rtlCol="0">
            <a:spAutoFit/>
          </a:bodyPr>
          <a:lstStyle/>
          <a:p>
            <a:pPr algn="r"/>
            <a:fld id="{DCFB13CF-645F-484C-BFC8-11F8027CA644}" type="slidenum">
              <a:rPr lang="en-US" sz="1100" smtClean="0">
                <a:latin typeface="Arial"/>
                <a:cs typeface="Arial"/>
              </a:rPr>
              <a:pPr algn="r"/>
              <a:t>‹#›</a:t>
            </a:fld>
            <a:endParaRPr lang="en-US" sz="1100" dirty="0">
              <a:latin typeface="Arial"/>
              <a:cs typeface="Arial"/>
            </a:endParaRPr>
          </a:p>
        </p:txBody>
      </p:sp>
      <p:sp>
        <p:nvSpPr>
          <p:cNvPr id="13" name="TextBox 12"/>
          <p:cNvSpPr txBox="1"/>
          <p:nvPr/>
        </p:nvSpPr>
        <p:spPr>
          <a:xfrm>
            <a:off x="7076474" y="6455629"/>
            <a:ext cx="3943399" cy="292366"/>
          </a:xfrm>
          <a:prstGeom prst="rect">
            <a:avLst/>
          </a:prstGeom>
          <a:noFill/>
        </p:spPr>
        <p:txBody>
          <a:bodyPr wrap="square" lIns="121899" tIns="60949" rIns="121899" bIns="60949" rtlCol="0">
            <a:spAutoFit/>
          </a:bodyPr>
          <a:lstStyle/>
          <a:p>
            <a:pPr algn="r"/>
            <a:r>
              <a:rPr lang="en-US" sz="1100" dirty="0">
                <a:latin typeface="Arial"/>
                <a:cs typeface="Arial"/>
              </a:rPr>
              <a:t>Applied Remote Sensing Training Program</a:t>
            </a:r>
          </a:p>
        </p:txBody>
      </p:sp>
      <p:sp>
        <p:nvSpPr>
          <p:cNvPr id="7" name="TextBox 6"/>
          <p:cNvSpPr txBox="1"/>
          <p:nvPr userDrawn="1"/>
        </p:nvSpPr>
        <p:spPr>
          <a:xfrm>
            <a:off x="403168" y="6455629"/>
            <a:ext cx="3943399" cy="292366"/>
          </a:xfrm>
          <a:prstGeom prst="rect">
            <a:avLst/>
          </a:prstGeom>
          <a:noFill/>
        </p:spPr>
        <p:txBody>
          <a:bodyPr wrap="square" lIns="121899" tIns="60949" rIns="121899" bIns="60949" rtlCol="0">
            <a:spAutoFit/>
          </a:bodyPr>
          <a:lstStyle/>
          <a:p>
            <a:pPr algn="l"/>
            <a:r>
              <a:rPr lang="en-US" sz="1100" dirty="0">
                <a:latin typeface="Arial"/>
                <a:cs typeface="Arial"/>
              </a:rPr>
              <a:t>National Aeronautics</a:t>
            </a:r>
            <a:r>
              <a:rPr lang="en-US" sz="1100" baseline="0" dirty="0">
                <a:latin typeface="Arial"/>
                <a:cs typeface="Arial"/>
              </a:rPr>
              <a:t> and Space Administration</a:t>
            </a:r>
            <a:endParaRPr lang="en-US" sz="1100" dirty="0">
              <a:latin typeface="Arial"/>
              <a:cs typeface="Arial"/>
            </a:endParaRPr>
          </a:p>
        </p:txBody>
      </p:sp>
      <p:sp>
        <p:nvSpPr>
          <p:cNvPr id="8" name="TextBox 7"/>
          <p:cNvSpPr txBox="1"/>
          <p:nvPr userDrawn="1"/>
        </p:nvSpPr>
        <p:spPr>
          <a:xfrm>
            <a:off x="11019873" y="6455629"/>
            <a:ext cx="689935" cy="292366"/>
          </a:xfrm>
          <a:prstGeom prst="rect">
            <a:avLst/>
          </a:prstGeom>
          <a:noFill/>
        </p:spPr>
        <p:txBody>
          <a:bodyPr wrap="square" lIns="121899" tIns="60949" rIns="121899" bIns="60949" rtlCol="0">
            <a:spAutoFit/>
          </a:bodyPr>
          <a:lstStyle/>
          <a:p>
            <a:pPr algn="r"/>
            <a:fld id="{DCFB13CF-645F-484C-BFC8-11F8027CA644}" type="slidenum">
              <a:rPr lang="en-US" sz="1100" smtClean="0">
                <a:latin typeface="Arial"/>
                <a:cs typeface="Arial"/>
              </a:rPr>
              <a:pPr algn="r"/>
              <a:t>‹#›</a:t>
            </a:fld>
            <a:endParaRPr lang="en-US" sz="1100" dirty="0">
              <a:latin typeface="Arial"/>
              <a:cs typeface="Arial"/>
            </a:endParaRPr>
          </a:p>
        </p:txBody>
      </p:sp>
      <p:sp>
        <p:nvSpPr>
          <p:cNvPr id="12" name="TextBox 11"/>
          <p:cNvSpPr txBox="1"/>
          <p:nvPr userDrawn="1"/>
        </p:nvSpPr>
        <p:spPr>
          <a:xfrm>
            <a:off x="7076474" y="6455629"/>
            <a:ext cx="3943399" cy="292366"/>
          </a:xfrm>
          <a:prstGeom prst="rect">
            <a:avLst/>
          </a:prstGeom>
          <a:noFill/>
        </p:spPr>
        <p:txBody>
          <a:bodyPr wrap="square" lIns="121899" tIns="60949" rIns="121899" bIns="60949" rtlCol="0">
            <a:spAutoFit/>
          </a:bodyPr>
          <a:lstStyle/>
          <a:p>
            <a:pPr algn="r"/>
            <a:r>
              <a:rPr lang="en-US" sz="1100" dirty="0">
                <a:latin typeface="Arial"/>
                <a:cs typeface="Arial"/>
              </a:rPr>
              <a:t>Applied Remote Sensing Training Program</a:t>
            </a:r>
          </a:p>
        </p:txBody>
      </p:sp>
    </p:spTree>
    <p:extLst>
      <p:ext uri="{BB962C8B-B14F-4D97-AF65-F5344CB8AC3E}">
        <p14:creationId xmlns:p14="http://schemas.microsoft.com/office/powerpoint/2010/main" val="4908251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lvl1pPr>
              <a:defRPr sz="3200"/>
            </a:lvl1pPr>
            <a:lvl2pPr>
              <a:defRPr sz="3200"/>
            </a:lvl2pPr>
            <a:lvl3pPr>
              <a:defRPr sz="3200"/>
            </a:lvl3pPr>
            <a:lvl4pPr>
              <a:defRPr sz="3200"/>
            </a:lvl4pPr>
            <a:lvl5pPr>
              <a:defRPr sz="3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990DC7-8228-2D4D-B4D2-AFF2246F8362}" type="datetimeFigureOut">
              <a:rPr lang="en-US" smtClean="0"/>
              <a:t>10/23/18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D3BB38-1B8B-0F43-A89E-0DEF24095ED1}" type="slidenum">
              <a:rPr lang="en-US" smtClean="0"/>
              <a:t>‹#›</a:t>
            </a:fld>
            <a:endParaRPr lang="en-US"/>
          </a:p>
        </p:txBody>
      </p:sp>
    </p:spTree>
    <p:extLst>
      <p:ext uri="{BB962C8B-B14F-4D97-AF65-F5344CB8AC3E}">
        <p14:creationId xmlns:p14="http://schemas.microsoft.com/office/powerpoint/2010/main" val="38637320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13677" y="51614"/>
            <a:ext cx="10972800" cy="1143000"/>
          </a:xfrm>
        </p:spPr>
        <p:txBody>
          <a:bodyPr/>
          <a:lstStyle/>
          <a:p>
            <a:endParaRPr lang="en-US" dirty="0"/>
          </a:p>
        </p:txBody>
      </p:sp>
    </p:spTree>
    <p:extLst>
      <p:ext uri="{BB962C8B-B14F-4D97-AF65-F5344CB8AC3E}">
        <p14:creationId xmlns:p14="http://schemas.microsoft.com/office/powerpoint/2010/main" val="3522401705"/>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Content">
    <p:spTree>
      <p:nvGrpSpPr>
        <p:cNvPr id="1" name=""/>
        <p:cNvGrpSpPr/>
        <p:nvPr/>
      </p:nvGrpSpPr>
      <p:grpSpPr>
        <a:xfrm>
          <a:off x="0" y="0"/>
          <a:ext cx="0" cy="0"/>
          <a:chOff x="0" y="0"/>
          <a:chExt cx="0" cy="0"/>
        </a:xfrm>
      </p:grpSpPr>
      <p:sp>
        <p:nvSpPr>
          <p:cNvPr id="2" name="Title 1"/>
          <p:cNvSpPr>
            <a:spLocks noGrp="1"/>
          </p:cNvSpPr>
          <p:nvPr>
            <p:ph type="title"/>
          </p:nvPr>
        </p:nvSpPr>
        <p:spPr>
          <a:xfrm>
            <a:off x="242315" y="276993"/>
            <a:ext cx="11707369" cy="576299"/>
          </a:xfrm>
        </p:spPr>
        <p:txBody>
          <a:bodyPr anchor="ctr">
            <a:noAutofit/>
          </a:bodyPr>
          <a:lstStyle>
            <a:lvl1pPr>
              <a:defRPr sz="2801" b="1"/>
            </a:lvl1pPr>
          </a:lstStyle>
          <a:p>
            <a:r>
              <a:rPr lang="en-US"/>
              <a:t>Click to edit Master title style</a:t>
            </a:r>
            <a:endParaRPr lang="en-US" dirty="0"/>
          </a:p>
        </p:txBody>
      </p:sp>
      <p:sp>
        <p:nvSpPr>
          <p:cNvPr id="3" name="Content Placeholder 2"/>
          <p:cNvSpPr>
            <a:spLocks noGrp="1"/>
          </p:cNvSpPr>
          <p:nvPr>
            <p:ph idx="1"/>
          </p:nvPr>
        </p:nvSpPr>
        <p:spPr>
          <a:xfrm>
            <a:off x="242315" y="1130284"/>
            <a:ext cx="11707369" cy="4830601"/>
          </a:xfrm>
        </p:spPr>
        <p:txBody>
          <a:bodyPr>
            <a:normAutofit/>
          </a:bodyPr>
          <a:lstStyle>
            <a:lvl1pPr>
              <a:spcBef>
                <a:spcPts val="800"/>
              </a:spcBef>
              <a:spcAft>
                <a:spcPts val="0"/>
              </a:spcAft>
              <a:defRPr sz="2200"/>
            </a:lvl1pPr>
            <a:lvl2pPr>
              <a:spcAft>
                <a:spcPts val="0"/>
              </a:spcAft>
              <a:defRPr sz="2200"/>
            </a:lvl2pPr>
            <a:lvl3pPr>
              <a:spcAft>
                <a:spcPts val="0"/>
              </a:spcAft>
              <a:defRPr sz="2200"/>
            </a:lvl3pPr>
            <a:lvl4pPr>
              <a:spcAft>
                <a:spcPts val="0"/>
              </a:spcAft>
              <a:defRPr sz="2200"/>
            </a:lvl4pPr>
            <a:lvl5pPr>
              <a:spcAft>
                <a:spcPts val="0"/>
              </a:spcAft>
              <a:defRPr sz="2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Box 19"/>
          <p:cNvSpPr txBox="1"/>
          <p:nvPr/>
        </p:nvSpPr>
        <p:spPr>
          <a:xfrm>
            <a:off x="10782552" y="6493932"/>
            <a:ext cx="689935" cy="276977"/>
          </a:xfrm>
          <a:prstGeom prst="rect">
            <a:avLst/>
          </a:prstGeom>
          <a:noFill/>
        </p:spPr>
        <p:txBody>
          <a:bodyPr wrap="square" lIns="121931" tIns="60965" rIns="121931" bIns="60965" rtlCol="0">
            <a:spAutoFit/>
          </a:bodyPr>
          <a:lstStyle/>
          <a:p>
            <a:pPr algn="r"/>
            <a:fld id="{DCFB13CF-645F-484C-BFC8-11F8027CA644}" type="slidenum">
              <a:rPr lang="en-US" sz="1000" smtClean="0">
                <a:latin typeface="+mn-lt"/>
                <a:cs typeface="Arial"/>
              </a:rPr>
              <a:pPr algn="r"/>
              <a:t>‹#›</a:t>
            </a:fld>
            <a:endParaRPr lang="en-US" sz="1000" dirty="0">
              <a:latin typeface="+mn-lt"/>
              <a:cs typeface="Arial"/>
            </a:endParaRPr>
          </a:p>
        </p:txBody>
      </p:sp>
      <p:sp>
        <p:nvSpPr>
          <p:cNvPr id="5" name="Text Placeholder 4"/>
          <p:cNvSpPr>
            <a:spLocks noGrp="1"/>
          </p:cNvSpPr>
          <p:nvPr>
            <p:ph type="body" sz="quarter" idx="10" hasCustomPrompt="1"/>
          </p:nvPr>
        </p:nvSpPr>
        <p:spPr>
          <a:xfrm>
            <a:off x="242315" y="5994400"/>
            <a:ext cx="11706225" cy="249288"/>
          </a:xfrm>
        </p:spPr>
        <p:txBody>
          <a:bodyPr tIns="64008" rIns="0">
            <a:spAutoFit/>
          </a:bodyPr>
          <a:lstStyle>
            <a:lvl1pPr marL="146322" indent="0">
              <a:buFontTx/>
              <a:buNone/>
              <a:defRPr sz="800"/>
            </a:lvl1pPr>
            <a:lvl2pPr>
              <a:defRPr sz="800"/>
            </a:lvl2pPr>
            <a:lvl3pPr>
              <a:defRPr sz="800"/>
            </a:lvl3pPr>
            <a:lvl4pPr>
              <a:defRPr sz="800"/>
            </a:lvl4pPr>
            <a:lvl5pPr>
              <a:defRPr sz="800"/>
            </a:lvl5pPr>
          </a:lstStyle>
          <a:p>
            <a:pPr lvl="0"/>
            <a:r>
              <a:rPr lang="en-US" dirty="0"/>
              <a:t>Credit: Century Gothic 8</a:t>
            </a:r>
          </a:p>
        </p:txBody>
      </p:sp>
      <p:cxnSp>
        <p:nvCxnSpPr>
          <p:cNvPr id="6" name="Straight Connector 5">
            <a:extLst>
              <a:ext uri="{FF2B5EF4-FFF2-40B4-BE49-F238E27FC236}">
                <a16:creationId xmlns:a16="http://schemas.microsoft.com/office/drawing/2014/main" xmlns="" id="{FD9B47C9-F58C-BE43-AA81-79574367E44D}"/>
              </a:ext>
            </a:extLst>
          </p:cNvPr>
          <p:cNvCxnSpPr/>
          <p:nvPr userDrawn="1"/>
        </p:nvCxnSpPr>
        <p:spPr>
          <a:xfrm>
            <a:off x="242315" y="276993"/>
            <a:ext cx="0" cy="576299"/>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78504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2 Column">
    <p:spTree>
      <p:nvGrpSpPr>
        <p:cNvPr id="1" name=""/>
        <p:cNvGrpSpPr/>
        <p:nvPr/>
      </p:nvGrpSpPr>
      <p:grpSpPr>
        <a:xfrm>
          <a:off x="0" y="0"/>
          <a:ext cx="0" cy="0"/>
          <a:chOff x="0" y="0"/>
          <a:chExt cx="0" cy="0"/>
        </a:xfrm>
      </p:grpSpPr>
      <p:sp>
        <p:nvSpPr>
          <p:cNvPr id="2" name="Title 1"/>
          <p:cNvSpPr>
            <a:spLocks noGrp="1"/>
          </p:cNvSpPr>
          <p:nvPr>
            <p:ph type="title"/>
          </p:nvPr>
        </p:nvSpPr>
        <p:spPr>
          <a:xfrm>
            <a:off x="242315" y="276993"/>
            <a:ext cx="11707369" cy="576299"/>
          </a:xfrm>
        </p:spPr>
        <p:txBody>
          <a:bodyPr anchor="ctr">
            <a:noAutofit/>
          </a:bodyPr>
          <a:lstStyle>
            <a:lvl1pPr>
              <a:defRPr sz="2801" b="1"/>
            </a:lvl1pPr>
          </a:lstStyle>
          <a:p>
            <a:r>
              <a:rPr lang="en-US"/>
              <a:t>Click to edit Master title style</a:t>
            </a:r>
            <a:endParaRPr lang="en-US" dirty="0"/>
          </a:p>
        </p:txBody>
      </p:sp>
      <p:sp>
        <p:nvSpPr>
          <p:cNvPr id="3" name="Content Placeholder 2"/>
          <p:cNvSpPr>
            <a:spLocks noGrp="1"/>
          </p:cNvSpPr>
          <p:nvPr>
            <p:ph idx="1"/>
          </p:nvPr>
        </p:nvSpPr>
        <p:spPr>
          <a:xfrm>
            <a:off x="242315" y="1130284"/>
            <a:ext cx="5807952" cy="4833690"/>
          </a:xfrm>
        </p:spPr>
        <p:txBody>
          <a:bodyPr>
            <a:normAutofit/>
          </a:bodyPr>
          <a:lstStyle>
            <a:lvl1pPr>
              <a:spcBef>
                <a:spcPts val="800"/>
              </a:spcBef>
              <a:spcAft>
                <a:spcPts val="0"/>
              </a:spcAft>
              <a:defRPr sz="2200"/>
            </a:lvl1pPr>
            <a:lvl2pPr>
              <a:spcAft>
                <a:spcPts val="0"/>
              </a:spcAft>
              <a:defRPr sz="2200"/>
            </a:lvl2pPr>
            <a:lvl3pPr>
              <a:spcAft>
                <a:spcPts val="0"/>
              </a:spcAft>
              <a:defRPr sz="2200"/>
            </a:lvl3pPr>
            <a:lvl4pPr>
              <a:spcAft>
                <a:spcPts val="0"/>
              </a:spcAft>
              <a:defRPr sz="2200"/>
            </a:lvl4pPr>
            <a:lvl5pPr>
              <a:spcAft>
                <a:spcPts val="0"/>
              </a:spcAft>
              <a:defRPr sz="2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2"/>
          </p:nvPr>
        </p:nvSpPr>
        <p:spPr>
          <a:xfrm>
            <a:off x="6141732" y="1130283"/>
            <a:ext cx="5807952" cy="4833691"/>
          </a:xfrm>
        </p:spPr>
        <p:txBody>
          <a:bodyPr>
            <a:normAutofit/>
          </a:bodyPr>
          <a:lstStyle>
            <a:lvl1pPr>
              <a:spcBef>
                <a:spcPts val="800"/>
              </a:spcBef>
              <a:spcAft>
                <a:spcPts val="0"/>
              </a:spcAft>
              <a:defRPr sz="2200"/>
            </a:lvl1pPr>
            <a:lvl2pPr>
              <a:spcAft>
                <a:spcPts val="0"/>
              </a:spcAft>
              <a:defRPr sz="2200"/>
            </a:lvl2pPr>
            <a:lvl3pPr>
              <a:spcAft>
                <a:spcPts val="0"/>
              </a:spcAft>
              <a:defRPr sz="2200"/>
            </a:lvl3pPr>
            <a:lvl4pPr>
              <a:spcAft>
                <a:spcPts val="0"/>
              </a:spcAft>
              <a:defRPr sz="2200"/>
            </a:lvl4pPr>
            <a:lvl5pPr>
              <a:spcAft>
                <a:spcPts val="0"/>
              </a:spcAft>
              <a:defRPr sz="2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Box 11"/>
          <p:cNvSpPr txBox="1"/>
          <p:nvPr userDrawn="1"/>
        </p:nvSpPr>
        <p:spPr>
          <a:xfrm>
            <a:off x="10782552" y="6493932"/>
            <a:ext cx="689935" cy="276977"/>
          </a:xfrm>
          <a:prstGeom prst="rect">
            <a:avLst/>
          </a:prstGeom>
          <a:noFill/>
        </p:spPr>
        <p:txBody>
          <a:bodyPr wrap="square" lIns="121931" tIns="60965" rIns="121931" bIns="60965" rtlCol="0">
            <a:spAutoFit/>
          </a:bodyPr>
          <a:lstStyle/>
          <a:p>
            <a:pPr algn="r"/>
            <a:fld id="{DCFB13CF-645F-484C-BFC8-11F8027CA644}" type="slidenum">
              <a:rPr lang="en-US" sz="1000" smtClean="0">
                <a:latin typeface="+mn-lt"/>
                <a:cs typeface="Arial"/>
              </a:rPr>
              <a:pPr algn="r"/>
              <a:t>‹#›</a:t>
            </a:fld>
            <a:endParaRPr lang="en-US" sz="1000" dirty="0">
              <a:latin typeface="+mn-lt"/>
              <a:cs typeface="Arial"/>
            </a:endParaRPr>
          </a:p>
        </p:txBody>
      </p:sp>
      <p:sp>
        <p:nvSpPr>
          <p:cNvPr id="8" name="Text Placeholder 4"/>
          <p:cNvSpPr>
            <a:spLocks noGrp="1"/>
          </p:cNvSpPr>
          <p:nvPr>
            <p:ph type="body" sz="quarter" idx="10" hasCustomPrompt="1"/>
          </p:nvPr>
        </p:nvSpPr>
        <p:spPr>
          <a:xfrm>
            <a:off x="242315" y="5994400"/>
            <a:ext cx="11706225" cy="249288"/>
          </a:xfrm>
        </p:spPr>
        <p:txBody>
          <a:bodyPr tIns="64008" rIns="0">
            <a:spAutoFit/>
          </a:bodyPr>
          <a:lstStyle>
            <a:lvl1pPr marL="146322" indent="0">
              <a:buFontTx/>
              <a:buNone/>
              <a:defRPr sz="800"/>
            </a:lvl1pPr>
            <a:lvl2pPr>
              <a:defRPr sz="800"/>
            </a:lvl2pPr>
            <a:lvl3pPr>
              <a:defRPr sz="800"/>
            </a:lvl3pPr>
            <a:lvl4pPr>
              <a:defRPr sz="800"/>
            </a:lvl4pPr>
            <a:lvl5pPr>
              <a:defRPr sz="800"/>
            </a:lvl5pPr>
          </a:lstStyle>
          <a:p>
            <a:pPr lvl="0"/>
            <a:r>
              <a:rPr lang="en-US" dirty="0"/>
              <a:t>Credit: Century Gothic 8</a:t>
            </a:r>
          </a:p>
        </p:txBody>
      </p:sp>
      <p:cxnSp>
        <p:nvCxnSpPr>
          <p:cNvPr id="5" name="Straight Connector 4">
            <a:extLst>
              <a:ext uri="{FF2B5EF4-FFF2-40B4-BE49-F238E27FC236}">
                <a16:creationId xmlns:a16="http://schemas.microsoft.com/office/drawing/2014/main" xmlns="" id="{CAB5DCC7-EA78-B744-8CFB-08A6ADC6DF7F}"/>
              </a:ext>
            </a:extLst>
          </p:cNvPr>
          <p:cNvCxnSpPr/>
          <p:nvPr userDrawn="1"/>
        </p:nvCxnSpPr>
        <p:spPr>
          <a:xfrm>
            <a:off x="242315" y="276993"/>
            <a:ext cx="0" cy="576299"/>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05985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3 Column">
    <p:spTree>
      <p:nvGrpSpPr>
        <p:cNvPr id="1" name=""/>
        <p:cNvGrpSpPr/>
        <p:nvPr/>
      </p:nvGrpSpPr>
      <p:grpSpPr>
        <a:xfrm>
          <a:off x="0" y="0"/>
          <a:ext cx="0" cy="0"/>
          <a:chOff x="0" y="0"/>
          <a:chExt cx="0" cy="0"/>
        </a:xfrm>
      </p:grpSpPr>
      <p:sp>
        <p:nvSpPr>
          <p:cNvPr id="2" name="Title 1"/>
          <p:cNvSpPr>
            <a:spLocks noGrp="1"/>
          </p:cNvSpPr>
          <p:nvPr>
            <p:ph type="title"/>
          </p:nvPr>
        </p:nvSpPr>
        <p:spPr>
          <a:xfrm>
            <a:off x="242315" y="276993"/>
            <a:ext cx="11707369" cy="576299"/>
          </a:xfrm>
        </p:spPr>
        <p:txBody>
          <a:bodyPr anchor="ctr">
            <a:noAutofit/>
          </a:bodyPr>
          <a:lstStyle>
            <a:lvl1pPr>
              <a:defRPr sz="2801" b="1"/>
            </a:lvl1pPr>
          </a:lstStyle>
          <a:p>
            <a:r>
              <a:rPr lang="en-US"/>
              <a:t>Click to edit Master title style</a:t>
            </a:r>
            <a:endParaRPr lang="en-US" dirty="0"/>
          </a:p>
        </p:txBody>
      </p:sp>
      <p:sp>
        <p:nvSpPr>
          <p:cNvPr id="3" name="Content Placeholder 2"/>
          <p:cNvSpPr>
            <a:spLocks noGrp="1"/>
          </p:cNvSpPr>
          <p:nvPr>
            <p:ph idx="1"/>
          </p:nvPr>
        </p:nvSpPr>
        <p:spPr>
          <a:xfrm>
            <a:off x="242315" y="1130283"/>
            <a:ext cx="3840480" cy="4833691"/>
          </a:xfrm>
        </p:spPr>
        <p:txBody>
          <a:bodyPr>
            <a:normAutofit/>
          </a:bodyPr>
          <a:lstStyle>
            <a:lvl1pPr>
              <a:spcBef>
                <a:spcPts val="800"/>
              </a:spcBef>
              <a:spcAft>
                <a:spcPts val="0"/>
              </a:spcAft>
              <a:defRPr sz="2200"/>
            </a:lvl1pPr>
            <a:lvl2pPr>
              <a:spcAft>
                <a:spcPts val="0"/>
              </a:spcAft>
              <a:defRPr sz="2200"/>
            </a:lvl2pPr>
            <a:lvl3pPr>
              <a:spcAft>
                <a:spcPts val="0"/>
              </a:spcAft>
              <a:defRPr sz="2200"/>
            </a:lvl3pPr>
            <a:lvl4pPr>
              <a:spcAft>
                <a:spcPts val="0"/>
              </a:spcAft>
              <a:defRPr sz="2200"/>
            </a:lvl4pPr>
            <a:lvl5pPr>
              <a:spcAft>
                <a:spcPts val="0"/>
              </a:spcAft>
              <a:defRPr sz="2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2"/>
          </p:nvPr>
        </p:nvSpPr>
        <p:spPr>
          <a:xfrm>
            <a:off x="8109204" y="1130283"/>
            <a:ext cx="3840480" cy="4833691"/>
          </a:xfrm>
        </p:spPr>
        <p:txBody>
          <a:bodyPr>
            <a:normAutofit/>
          </a:bodyPr>
          <a:lstStyle>
            <a:lvl1pPr>
              <a:spcBef>
                <a:spcPts val="800"/>
              </a:spcBef>
              <a:spcAft>
                <a:spcPts val="0"/>
              </a:spcAft>
              <a:defRPr sz="2200"/>
            </a:lvl1pPr>
            <a:lvl2pPr>
              <a:spcAft>
                <a:spcPts val="0"/>
              </a:spcAft>
              <a:defRPr sz="2200"/>
            </a:lvl2pPr>
            <a:lvl3pPr>
              <a:spcAft>
                <a:spcPts val="0"/>
              </a:spcAft>
              <a:defRPr sz="2200"/>
            </a:lvl3pPr>
            <a:lvl4pPr>
              <a:spcAft>
                <a:spcPts val="0"/>
              </a:spcAft>
              <a:defRPr sz="2200"/>
            </a:lvl4pPr>
            <a:lvl5pPr>
              <a:spcAft>
                <a:spcPts val="0"/>
              </a:spcAft>
              <a:defRPr sz="2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Box 11"/>
          <p:cNvSpPr txBox="1"/>
          <p:nvPr userDrawn="1"/>
        </p:nvSpPr>
        <p:spPr>
          <a:xfrm>
            <a:off x="10782552" y="6493932"/>
            <a:ext cx="689935" cy="276977"/>
          </a:xfrm>
          <a:prstGeom prst="rect">
            <a:avLst/>
          </a:prstGeom>
          <a:noFill/>
        </p:spPr>
        <p:txBody>
          <a:bodyPr wrap="square" lIns="121931" tIns="60965" rIns="121931" bIns="60965" rtlCol="0">
            <a:spAutoFit/>
          </a:bodyPr>
          <a:lstStyle/>
          <a:p>
            <a:pPr algn="r"/>
            <a:fld id="{DCFB13CF-645F-484C-BFC8-11F8027CA644}" type="slidenum">
              <a:rPr lang="en-US" sz="1000" smtClean="0">
                <a:latin typeface="+mn-lt"/>
                <a:cs typeface="Arial"/>
              </a:rPr>
              <a:pPr algn="r"/>
              <a:t>‹#›</a:t>
            </a:fld>
            <a:endParaRPr lang="en-US" sz="1000" dirty="0">
              <a:latin typeface="+mn-lt"/>
              <a:cs typeface="Arial"/>
            </a:endParaRPr>
          </a:p>
        </p:txBody>
      </p:sp>
      <p:sp>
        <p:nvSpPr>
          <p:cNvPr id="11" name="Content Placeholder 2"/>
          <p:cNvSpPr>
            <a:spLocks noGrp="1"/>
          </p:cNvSpPr>
          <p:nvPr>
            <p:ph idx="13"/>
          </p:nvPr>
        </p:nvSpPr>
        <p:spPr>
          <a:xfrm>
            <a:off x="4175759" y="1130283"/>
            <a:ext cx="3840480" cy="4833691"/>
          </a:xfrm>
        </p:spPr>
        <p:txBody>
          <a:bodyPr>
            <a:normAutofit/>
          </a:bodyPr>
          <a:lstStyle>
            <a:lvl1pPr>
              <a:spcBef>
                <a:spcPts val="800"/>
              </a:spcBef>
              <a:spcAft>
                <a:spcPts val="0"/>
              </a:spcAft>
              <a:defRPr sz="2200"/>
            </a:lvl1pPr>
            <a:lvl2pPr>
              <a:spcAft>
                <a:spcPts val="0"/>
              </a:spcAft>
              <a:defRPr sz="2200"/>
            </a:lvl2pPr>
            <a:lvl3pPr>
              <a:spcAft>
                <a:spcPts val="0"/>
              </a:spcAft>
              <a:defRPr sz="2200"/>
            </a:lvl3pPr>
            <a:lvl4pPr>
              <a:spcAft>
                <a:spcPts val="0"/>
              </a:spcAft>
              <a:defRPr sz="2200"/>
            </a:lvl4pPr>
            <a:lvl5pPr>
              <a:spcAft>
                <a:spcPts val="0"/>
              </a:spcAft>
              <a:defRPr sz="2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4"/>
          <p:cNvSpPr>
            <a:spLocks noGrp="1"/>
          </p:cNvSpPr>
          <p:nvPr>
            <p:ph type="body" sz="quarter" idx="10" hasCustomPrompt="1"/>
          </p:nvPr>
        </p:nvSpPr>
        <p:spPr>
          <a:xfrm>
            <a:off x="242315" y="5994400"/>
            <a:ext cx="11706225" cy="249288"/>
          </a:xfrm>
        </p:spPr>
        <p:txBody>
          <a:bodyPr tIns="64008" rIns="0">
            <a:spAutoFit/>
          </a:bodyPr>
          <a:lstStyle>
            <a:lvl1pPr marL="146322" indent="0">
              <a:buFontTx/>
              <a:buNone/>
              <a:defRPr sz="800"/>
            </a:lvl1pPr>
            <a:lvl2pPr>
              <a:defRPr sz="800"/>
            </a:lvl2pPr>
            <a:lvl3pPr>
              <a:defRPr sz="800"/>
            </a:lvl3pPr>
            <a:lvl4pPr>
              <a:defRPr sz="800"/>
            </a:lvl4pPr>
            <a:lvl5pPr>
              <a:defRPr sz="800"/>
            </a:lvl5pPr>
          </a:lstStyle>
          <a:p>
            <a:pPr lvl="0"/>
            <a:r>
              <a:rPr lang="en-US" dirty="0"/>
              <a:t>Credit: Century Gothic 8</a:t>
            </a:r>
          </a:p>
        </p:txBody>
      </p:sp>
      <p:cxnSp>
        <p:nvCxnSpPr>
          <p:cNvPr id="8" name="Straight Connector 7">
            <a:extLst>
              <a:ext uri="{FF2B5EF4-FFF2-40B4-BE49-F238E27FC236}">
                <a16:creationId xmlns:a16="http://schemas.microsoft.com/office/drawing/2014/main" xmlns="" id="{B7C7BD32-B940-2447-AAF8-2A2EF0621A11}"/>
              </a:ext>
            </a:extLst>
          </p:cNvPr>
          <p:cNvCxnSpPr/>
          <p:nvPr userDrawn="1"/>
        </p:nvCxnSpPr>
        <p:spPr>
          <a:xfrm>
            <a:off x="242315" y="276993"/>
            <a:ext cx="0" cy="576299"/>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96030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Subtitle+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2315" y="276993"/>
            <a:ext cx="11707369" cy="576299"/>
          </a:xfrm>
        </p:spPr>
        <p:txBody>
          <a:bodyPr anchor="ctr">
            <a:noAutofit/>
          </a:bodyPr>
          <a:lstStyle>
            <a:lvl1pPr>
              <a:defRPr sz="2801" b="1"/>
            </a:lvl1pPr>
          </a:lstStyle>
          <a:p>
            <a:r>
              <a:rPr lang="en-US" dirty="0"/>
              <a:t>Click to edit title</a:t>
            </a:r>
          </a:p>
        </p:txBody>
      </p:sp>
      <p:sp>
        <p:nvSpPr>
          <p:cNvPr id="3" name="Content Placeholder 2"/>
          <p:cNvSpPr>
            <a:spLocks noGrp="1"/>
          </p:cNvSpPr>
          <p:nvPr>
            <p:ph idx="1"/>
          </p:nvPr>
        </p:nvSpPr>
        <p:spPr>
          <a:xfrm>
            <a:off x="242315" y="1368089"/>
            <a:ext cx="11707369" cy="4595886"/>
          </a:xfrm>
        </p:spPr>
        <p:txBody>
          <a:bodyPr>
            <a:normAutofit/>
          </a:bodyPr>
          <a:lstStyle>
            <a:lvl1pPr>
              <a:spcBef>
                <a:spcPts val="800"/>
              </a:spcBef>
              <a:spcAft>
                <a:spcPts val="0"/>
              </a:spcAft>
              <a:defRPr sz="2200"/>
            </a:lvl1pPr>
            <a:lvl2pPr>
              <a:spcAft>
                <a:spcPts val="0"/>
              </a:spcAft>
              <a:defRPr sz="2200"/>
            </a:lvl2pPr>
            <a:lvl3pPr>
              <a:spcAft>
                <a:spcPts val="0"/>
              </a:spcAft>
              <a:defRPr sz="2200"/>
            </a:lvl3pPr>
            <a:lvl4pPr>
              <a:spcAft>
                <a:spcPts val="0"/>
              </a:spcAft>
              <a:defRPr sz="2200"/>
            </a:lvl4pPr>
            <a:lvl5pPr>
              <a:spcAft>
                <a:spcPts val="0"/>
              </a:spcAft>
              <a:defRPr sz="2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p:cNvSpPr>
            <a:spLocks noGrp="1"/>
          </p:cNvSpPr>
          <p:nvPr>
            <p:ph type="body" sz="quarter" idx="12" hasCustomPrompt="1"/>
          </p:nvPr>
        </p:nvSpPr>
        <p:spPr>
          <a:xfrm>
            <a:off x="242315" y="854076"/>
            <a:ext cx="11707369" cy="436563"/>
          </a:xfrm>
        </p:spPr>
        <p:txBody>
          <a:bodyPr/>
          <a:lstStyle>
            <a:lvl1pPr marL="146322" indent="0">
              <a:buFontTx/>
              <a:buNone/>
              <a:defRPr b="1" baseline="0"/>
            </a:lvl1pPr>
          </a:lstStyle>
          <a:p>
            <a:pPr lvl="0"/>
            <a:r>
              <a:rPr lang="en-US" dirty="0"/>
              <a:t>Click to add subtitle</a:t>
            </a:r>
          </a:p>
        </p:txBody>
      </p:sp>
      <p:sp>
        <p:nvSpPr>
          <p:cNvPr id="10" name="TextBox 9"/>
          <p:cNvSpPr txBox="1"/>
          <p:nvPr userDrawn="1"/>
        </p:nvSpPr>
        <p:spPr>
          <a:xfrm>
            <a:off x="10782552" y="6493932"/>
            <a:ext cx="689935" cy="276977"/>
          </a:xfrm>
          <a:prstGeom prst="rect">
            <a:avLst/>
          </a:prstGeom>
          <a:noFill/>
        </p:spPr>
        <p:txBody>
          <a:bodyPr wrap="square" lIns="121931" tIns="60965" rIns="121931" bIns="60965" rtlCol="0">
            <a:spAutoFit/>
          </a:bodyPr>
          <a:lstStyle/>
          <a:p>
            <a:pPr algn="r"/>
            <a:fld id="{DCFB13CF-645F-484C-BFC8-11F8027CA644}" type="slidenum">
              <a:rPr lang="en-US" sz="1000" smtClean="0">
                <a:latin typeface="+mn-lt"/>
                <a:cs typeface="Arial"/>
              </a:rPr>
              <a:pPr algn="r"/>
              <a:t>‹#›</a:t>
            </a:fld>
            <a:endParaRPr lang="en-US" sz="1000" dirty="0">
              <a:latin typeface="+mn-lt"/>
              <a:cs typeface="Arial"/>
            </a:endParaRPr>
          </a:p>
        </p:txBody>
      </p:sp>
      <p:sp>
        <p:nvSpPr>
          <p:cNvPr id="8" name="Text Placeholder 4"/>
          <p:cNvSpPr>
            <a:spLocks noGrp="1"/>
          </p:cNvSpPr>
          <p:nvPr>
            <p:ph type="body" sz="quarter" idx="10" hasCustomPrompt="1"/>
          </p:nvPr>
        </p:nvSpPr>
        <p:spPr>
          <a:xfrm>
            <a:off x="242315" y="5994400"/>
            <a:ext cx="11706225" cy="249288"/>
          </a:xfrm>
        </p:spPr>
        <p:txBody>
          <a:bodyPr tIns="64008" rIns="0">
            <a:spAutoFit/>
          </a:bodyPr>
          <a:lstStyle>
            <a:lvl1pPr marL="146322" indent="0">
              <a:buFontTx/>
              <a:buNone/>
              <a:defRPr sz="800"/>
            </a:lvl1pPr>
            <a:lvl2pPr>
              <a:defRPr sz="800"/>
            </a:lvl2pPr>
            <a:lvl3pPr>
              <a:defRPr sz="800"/>
            </a:lvl3pPr>
            <a:lvl4pPr>
              <a:defRPr sz="800"/>
            </a:lvl4pPr>
            <a:lvl5pPr>
              <a:defRPr sz="800"/>
            </a:lvl5pPr>
          </a:lstStyle>
          <a:p>
            <a:pPr lvl="0"/>
            <a:r>
              <a:rPr lang="en-US" dirty="0"/>
              <a:t>Credit: Century Gothic 8</a:t>
            </a:r>
          </a:p>
        </p:txBody>
      </p:sp>
      <p:cxnSp>
        <p:nvCxnSpPr>
          <p:cNvPr id="7" name="Straight Connector 6">
            <a:extLst>
              <a:ext uri="{FF2B5EF4-FFF2-40B4-BE49-F238E27FC236}">
                <a16:creationId xmlns:a16="http://schemas.microsoft.com/office/drawing/2014/main" xmlns="" id="{A80B3C51-9636-CB4D-91A1-F9F447CE2189}"/>
              </a:ext>
            </a:extLst>
          </p:cNvPr>
          <p:cNvCxnSpPr/>
          <p:nvPr userDrawn="1"/>
        </p:nvCxnSpPr>
        <p:spPr>
          <a:xfrm>
            <a:off x="242315" y="276993"/>
            <a:ext cx="0" cy="576299"/>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92774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Subtitle+2 Column">
    <p:spTree>
      <p:nvGrpSpPr>
        <p:cNvPr id="1" name=""/>
        <p:cNvGrpSpPr/>
        <p:nvPr/>
      </p:nvGrpSpPr>
      <p:grpSpPr>
        <a:xfrm>
          <a:off x="0" y="0"/>
          <a:ext cx="0" cy="0"/>
          <a:chOff x="0" y="0"/>
          <a:chExt cx="0" cy="0"/>
        </a:xfrm>
      </p:grpSpPr>
      <p:sp>
        <p:nvSpPr>
          <p:cNvPr id="2" name="Title 1"/>
          <p:cNvSpPr>
            <a:spLocks noGrp="1"/>
          </p:cNvSpPr>
          <p:nvPr>
            <p:ph type="title"/>
          </p:nvPr>
        </p:nvSpPr>
        <p:spPr>
          <a:xfrm>
            <a:off x="242315" y="276993"/>
            <a:ext cx="11707369" cy="576299"/>
          </a:xfrm>
        </p:spPr>
        <p:txBody>
          <a:bodyPr anchor="ctr">
            <a:noAutofit/>
          </a:bodyPr>
          <a:lstStyle>
            <a:lvl1pPr>
              <a:defRPr sz="2801" b="1"/>
            </a:lvl1pPr>
          </a:lstStyle>
          <a:p>
            <a:r>
              <a:rPr lang="en-US"/>
              <a:t>Click to edit Master title style</a:t>
            </a:r>
            <a:endParaRPr lang="en-US" dirty="0"/>
          </a:p>
        </p:txBody>
      </p:sp>
      <p:sp>
        <p:nvSpPr>
          <p:cNvPr id="3" name="Content Placeholder 2"/>
          <p:cNvSpPr>
            <a:spLocks noGrp="1"/>
          </p:cNvSpPr>
          <p:nvPr>
            <p:ph idx="1"/>
          </p:nvPr>
        </p:nvSpPr>
        <p:spPr>
          <a:xfrm>
            <a:off x="242315" y="1368088"/>
            <a:ext cx="5807952" cy="4595885"/>
          </a:xfrm>
        </p:spPr>
        <p:txBody>
          <a:bodyPr>
            <a:normAutofit/>
          </a:bodyPr>
          <a:lstStyle>
            <a:lvl1pPr>
              <a:spcBef>
                <a:spcPts val="800"/>
              </a:spcBef>
              <a:spcAft>
                <a:spcPts val="0"/>
              </a:spcAft>
              <a:defRPr sz="2200"/>
            </a:lvl1pPr>
            <a:lvl2pPr>
              <a:spcAft>
                <a:spcPts val="0"/>
              </a:spcAft>
              <a:defRPr sz="2200"/>
            </a:lvl2pPr>
            <a:lvl3pPr>
              <a:spcAft>
                <a:spcPts val="0"/>
              </a:spcAft>
              <a:defRPr sz="2200"/>
            </a:lvl3pPr>
            <a:lvl4pPr>
              <a:spcAft>
                <a:spcPts val="0"/>
              </a:spcAft>
              <a:defRPr sz="2200"/>
            </a:lvl4pPr>
            <a:lvl5pPr>
              <a:spcAft>
                <a:spcPts val="0"/>
              </a:spcAft>
              <a:defRPr sz="2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idx="12"/>
          </p:nvPr>
        </p:nvSpPr>
        <p:spPr>
          <a:xfrm>
            <a:off x="6141732" y="1368089"/>
            <a:ext cx="5807952" cy="4595886"/>
          </a:xfrm>
        </p:spPr>
        <p:txBody>
          <a:bodyPr>
            <a:normAutofit/>
          </a:bodyPr>
          <a:lstStyle>
            <a:lvl1pPr>
              <a:spcBef>
                <a:spcPts val="800"/>
              </a:spcBef>
              <a:spcAft>
                <a:spcPts val="0"/>
              </a:spcAft>
              <a:defRPr sz="2200"/>
            </a:lvl1pPr>
            <a:lvl2pPr>
              <a:spcAft>
                <a:spcPts val="0"/>
              </a:spcAft>
              <a:defRPr sz="2200"/>
            </a:lvl2pPr>
            <a:lvl3pPr>
              <a:spcAft>
                <a:spcPts val="0"/>
              </a:spcAft>
              <a:defRPr sz="2200"/>
            </a:lvl3pPr>
            <a:lvl4pPr>
              <a:spcAft>
                <a:spcPts val="0"/>
              </a:spcAft>
              <a:defRPr sz="2200"/>
            </a:lvl4pPr>
            <a:lvl5pPr>
              <a:spcAft>
                <a:spcPts val="0"/>
              </a:spcAft>
              <a:defRPr sz="2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0"/>
          <p:cNvSpPr>
            <a:spLocks noGrp="1"/>
          </p:cNvSpPr>
          <p:nvPr>
            <p:ph type="body" sz="quarter" idx="13" hasCustomPrompt="1"/>
          </p:nvPr>
        </p:nvSpPr>
        <p:spPr>
          <a:xfrm>
            <a:off x="242315" y="854076"/>
            <a:ext cx="11707369" cy="436563"/>
          </a:xfrm>
        </p:spPr>
        <p:txBody>
          <a:bodyPr/>
          <a:lstStyle>
            <a:lvl1pPr marL="146322" indent="0">
              <a:buFontTx/>
              <a:buNone/>
              <a:defRPr b="1" baseline="0"/>
            </a:lvl1pPr>
          </a:lstStyle>
          <a:p>
            <a:pPr lvl="0"/>
            <a:r>
              <a:rPr lang="en-US" dirty="0"/>
              <a:t>Click to add subtitle</a:t>
            </a:r>
          </a:p>
        </p:txBody>
      </p:sp>
      <p:sp>
        <p:nvSpPr>
          <p:cNvPr id="16" name="TextBox 15"/>
          <p:cNvSpPr txBox="1"/>
          <p:nvPr userDrawn="1"/>
        </p:nvSpPr>
        <p:spPr>
          <a:xfrm>
            <a:off x="10782552" y="6493932"/>
            <a:ext cx="689935" cy="276977"/>
          </a:xfrm>
          <a:prstGeom prst="rect">
            <a:avLst/>
          </a:prstGeom>
          <a:noFill/>
        </p:spPr>
        <p:txBody>
          <a:bodyPr wrap="square" lIns="121931" tIns="60965" rIns="121931" bIns="60965" rtlCol="0">
            <a:spAutoFit/>
          </a:bodyPr>
          <a:lstStyle/>
          <a:p>
            <a:pPr algn="r"/>
            <a:fld id="{DCFB13CF-645F-484C-BFC8-11F8027CA644}" type="slidenum">
              <a:rPr lang="en-US" sz="1000" smtClean="0">
                <a:latin typeface="+mn-lt"/>
                <a:cs typeface="Arial"/>
              </a:rPr>
              <a:pPr algn="r"/>
              <a:t>‹#›</a:t>
            </a:fld>
            <a:endParaRPr lang="en-US" sz="1000" dirty="0">
              <a:latin typeface="+mn-lt"/>
              <a:cs typeface="Arial"/>
            </a:endParaRPr>
          </a:p>
        </p:txBody>
      </p:sp>
      <p:sp>
        <p:nvSpPr>
          <p:cNvPr id="9" name="Text Placeholder 4"/>
          <p:cNvSpPr>
            <a:spLocks noGrp="1"/>
          </p:cNvSpPr>
          <p:nvPr>
            <p:ph type="body" sz="quarter" idx="10" hasCustomPrompt="1"/>
          </p:nvPr>
        </p:nvSpPr>
        <p:spPr>
          <a:xfrm>
            <a:off x="242315" y="5994400"/>
            <a:ext cx="11706225" cy="249288"/>
          </a:xfrm>
        </p:spPr>
        <p:txBody>
          <a:bodyPr tIns="64008" rIns="0">
            <a:spAutoFit/>
          </a:bodyPr>
          <a:lstStyle>
            <a:lvl1pPr marL="146322" indent="0">
              <a:buFontTx/>
              <a:buNone/>
              <a:defRPr sz="800"/>
            </a:lvl1pPr>
            <a:lvl2pPr>
              <a:defRPr sz="800"/>
            </a:lvl2pPr>
            <a:lvl3pPr>
              <a:defRPr sz="800"/>
            </a:lvl3pPr>
            <a:lvl4pPr>
              <a:defRPr sz="800"/>
            </a:lvl4pPr>
            <a:lvl5pPr>
              <a:defRPr sz="800"/>
            </a:lvl5pPr>
          </a:lstStyle>
          <a:p>
            <a:pPr lvl="0"/>
            <a:r>
              <a:rPr lang="en-US" dirty="0"/>
              <a:t>Credit: Century Gothic 8</a:t>
            </a:r>
          </a:p>
        </p:txBody>
      </p:sp>
      <p:cxnSp>
        <p:nvCxnSpPr>
          <p:cNvPr id="8" name="Straight Connector 7">
            <a:extLst>
              <a:ext uri="{FF2B5EF4-FFF2-40B4-BE49-F238E27FC236}">
                <a16:creationId xmlns:a16="http://schemas.microsoft.com/office/drawing/2014/main" xmlns="" id="{859ABCE0-9A7B-C741-9F99-548386ED38F2}"/>
              </a:ext>
            </a:extLst>
          </p:cNvPr>
          <p:cNvCxnSpPr/>
          <p:nvPr userDrawn="1"/>
        </p:nvCxnSpPr>
        <p:spPr>
          <a:xfrm>
            <a:off x="242315" y="276993"/>
            <a:ext cx="0" cy="576299"/>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21044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Subtitle+3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242315" y="1368089"/>
            <a:ext cx="3840480" cy="4595885"/>
          </a:xfrm>
        </p:spPr>
        <p:txBody>
          <a:bodyPr>
            <a:normAutofit/>
          </a:bodyPr>
          <a:lstStyle>
            <a:lvl1pPr>
              <a:spcBef>
                <a:spcPts val="800"/>
              </a:spcBef>
              <a:spcAft>
                <a:spcPts val="0"/>
              </a:spcAft>
              <a:defRPr sz="2200"/>
            </a:lvl1pPr>
            <a:lvl2pPr>
              <a:spcAft>
                <a:spcPts val="0"/>
              </a:spcAft>
              <a:defRPr sz="2200"/>
            </a:lvl2pPr>
            <a:lvl3pPr>
              <a:spcAft>
                <a:spcPts val="0"/>
              </a:spcAft>
              <a:defRPr sz="2200"/>
            </a:lvl3pPr>
            <a:lvl4pPr>
              <a:spcAft>
                <a:spcPts val="0"/>
              </a:spcAft>
              <a:defRPr sz="2200"/>
            </a:lvl4pPr>
            <a:lvl5pPr>
              <a:spcAft>
                <a:spcPts val="0"/>
              </a:spcAft>
              <a:defRPr sz="2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2"/>
          </p:nvPr>
        </p:nvSpPr>
        <p:spPr>
          <a:xfrm>
            <a:off x="8109204" y="1368089"/>
            <a:ext cx="3840480" cy="4595885"/>
          </a:xfrm>
        </p:spPr>
        <p:txBody>
          <a:bodyPr>
            <a:normAutofit/>
          </a:bodyPr>
          <a:lstStyle>
            <a:lvl1pPr>
              <a:spcBef>
                <a:spcPts val="800"/>
              </a:spcBef>
              <a:spcAft>
                <a:spcPts val="0"/>
              </a:spcAft>
              <a:defRPr sz="2200"/>
            </a:lvl1pPr>
            <a:lvl2pPr>
              <a:spcAft>
                <a:spcPts val="0"/>
              </a:spcAft>
              <a:defRPr sz="2200"/>
            </a:lvl2pPr>
            <a:lvl3pPr>
              <a:spcAft>
                <a:spcPts val="0"/>
              </a:spcAft>
              <a:defRPr sz="2200"/>
            </a:lvl3pPr>
            <a:lvl4pPr>
              <a:spcAft>
                <a:spcPts val="0"/>
              </a:spcAft>
              <a:defRPr sz="2200"/>
            </a:lvl4pPr>
            <a:lvl5pPr>
              <a:spcAft>
                <a:spcPts val="0"/>
              </a:spcAft>
              <a:defRPr sz="2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Box 11"/>
          <p:cNvSpPr txBox="1"/>
          <p:nvPr userDrawn="1"/>
        </p:nvSpPr>
        <p:spPr>
          <a:xfrm>
            <a:off x="10782552" y="6493932"/>
            <a:ext cx="689935" cy="276977"/>
          </a:xfrm>
          <a:prstGeom prst="rect">
            <a:avLst/>
          </a:prstGeom>
          <a:noFill/>
        </p:spPr>
        <p:txBody>
          <a:bodyPr wrap="square" lIns="121931" tIns="60965" rIns="121931" bIns="60965" rtlCol="0">
            <a:spAutoFit/>
          </a:bodyPr>
          <a:lstStyle/>
          <a:p>
            <a:pPr algn="r"/>
            <a:fld id="{DCFB13CF-645F-484C-BFC8-11F8027CA644}" type="slidenum">
              <a:rPr lang="en-US" sz="1000" smtClean="0">
                <a:latin typeface="+mn-lt"/>
                <a:cs typeface="Arial"/>
              </a:rPr>
              <a:pPr algn="r"/>
              <a:t>‹#›</a:t>
            </a:fld>
            <a:endParaRPr lang="en-US" sz="1000" dirty="0">
              <a:latin typeface="+mn-lt"/>
              <a:cs typeface="Arial"/>
            </a:endParaRPr>
          </a:p>
        </p:txBody>
      </p:sp>
      <p:sp>
        <p:nvSpPr>
          <p:cNvPr id="11" name="Content Placeholder 2"/>
          <p:cNvSpPr>
            <a:spLocks noGrp="1"/>
          </p:cNvSpPr>
          <p:nvPr>
            <p:ph idx="13"/>
          </p:nvPr>
        </p:nvSpPr>
        <p:spPr>
          <a:xfrm>
            <a:off x="4175759" y="1368089"/>
            <a:ext cx="3840480" cy="4595885"/>
          </a:xfrm>
        </p:spPr>
        <p:txBody>
          <a:bodyPr>
            <a:normAutofit/>
          </a:bodyPr>
          <a:lstStyle>
            <a:lvl1pPr>
              <a:spcBef>
                <a:spcPts val="800"/>
              </a:spcBef>
              <a:spcAft>
                <a:spcPts val="0"/>
              </a:spcAft>
              <a:defRPr sz="2200"/>
            </a:lvl1pPr>
            <a:lvl2pPr>
              <a:spcAft>
                <a:spcPts val="0"/>
              </a:spcAft>
              <a:defRPr sz="2200"/>
            </a:lvl2pPr>
            <a:lvl3pPr>
              <a:spcAft>
                <a:spcPts val="0"/>
              </a:spcAft>
              <a:defRPr sz="2200"/>
            </a:lvl3pPr>
            <a:lvl4pPr>
              <a:spcAft>
                <a:spcPts val="0"/>
              </a:spcAft>
              <a:defRPr sz="2200"/>
            </a:lvl4pPr>
            <a:lvl5pPr>
              <a:spcAft>
                <a:spcPts val="0"/>
              </a:spcAft>
              <a:defRPr sz="2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itle 1"/>
          <p:cNvSpPr>
            <a:spLocks noGrp="1"/>
          </p:cNvSpPr>
          <p:nvPr>
            <p:ph type="title"/>
          </p:nvPr>
        </p:nvSpPr>
        <p:spPr>
          <a:xfrm>
            <a:off x="242315" y="276993"/>
            <a:ext cx="11707369" cy="576299"/>
          </a:xfrm>
        </p:spPr>
        <p:txBody>
          <a:bodyPr anchor="ctr">
            <a:noAutofit/>
          </a:bodyPr>
          <a:lstStyle>
            <a:lvl1pPr>
              <a:defRPr sz="2801" b="1"/>
            </a:lvl1pPr>
          </a:lstStyle>
          <a:p>
            <a:r>
              <a:rPr lang="en-US"/>
              <a:t>Click to edit Master title style</a:t>
            </a:r>
            <a:endParaRPr lang="en-US" dirty="0"/>
          </a:p>
        </p:txBody>
      </p:sp>
      <p:sp>
        <p:nvSpPr>
          <p:cNvPr id="16" name="Text Placeholder 10"/>
          <p:cNvSpPr>
            <a:spLocks noGrp="1"/>
          </p:cNvSpPr>
          <p:nvPr>
            <p:ph type="body" sz="quarter" idx="15" hasCustomPrompt="1"/>
          </p:nvPr>
        </p:nvSpPr>
        <p:spPr>
          <a:xfrm>
            <a:off x="242315" y="854076"/>
            <a:ext cx="11707369" cy="436563"/>
          </a:xfrm>
        </p:spPr>
        <p:txBody>
          <a:bodyPr/>
          <a:lstStyle>
            <a:lvl1pPr marL="146322" indent="0">
              <a:buFontTx/>
              <a:buNone/>
              <a:defRPr b="1" baseline="0"/>
            </a:lvl1pPr>
          </a:lstStyle>
          <a:p>
            <a:pPr lvl="0"/>
            <a:r>
              <a:rPr lang="en-US" dirty="0"/>
              <a:t>Click to add subtitle</a:t>
            </a:r>
          </a:p>
        </p:txBody>
      </p:sp>
      <p:sp>
        <p:nvSpPr>
          <p:cNvPr id="14" name="Text Placeholder 4"/>
          <p:cNvSpPr>
            <a:spLocks noGrp="1"/>
          </p:cNvSpPr>
          <p:nvPr>
            <p:ph type="body" sz="quarter" idx="10" hasCustomPrompt="1"/>
          </p:nvPr>
        </p:nvSpPr>
        <p:spPr>
          <a:xfrm>
            <a:off x="242315" y="5994400"/>
            <a:ext cx="11706225" cy="249288"/>
          </a:xfrm>
        </p:spPr>
        <p:txBody>
          <a:bodyPr tIns="64008" rIns="0">
            <a:spAutoFit/>
          </a:bodyPr>
          <a:lstStyle>
            <a:lvl1pPr marL="146322" indent="0">
              <a:buFontTx/>
              <a:buNone/>
              <a:defRPr sz="800"/>
            </a:lvl1pPr>
            <a:lvl2pPr>
              <a:defRPr sz="800"/>
            </a:lvl2pPr>
            <a:lvl3pPr>
              <a:defRPr sz="800"/>
            </a:lvl3pPr>
            <a:lvl4pPr>
              <a:defRPr sz="800"/>
            </a:lvl4pPr>
            <a:lvl5pPr>
              <a:defRPr sz="800"/>
            </a:lvl5pPr>
          </a:lstStyle>
          <a:p>
            <a:pPr lvl="0"/>
            <a:r>
              <a:rPr lang="en-US" dirty="0"/>
              <a:t>Credit: Century Gothic 8</a:t>
            </a:r>
          </a:p>
        </p:txBody>
      </p:sp>
      <p:cxnSp>
        <p:nvCxnSpPr>
          <p:cNvPr id="10" name="Straight Connector 9">
            <a:extLst>
              <a:ext uri="{FF2B5EF4-FFF2-40B4-BE49-F238E27FC236}">
                <a16:creationId xmlns:a16="http://schemas.microsoft.com/office/drawing/2014/main" xmlns="" id="{CD5598DC-9DF6-EF40-ADA0-9B6F3505A8BD}"/>
              </a:ext>
            </a:extLst>
          </p:cNvPr>
          <p:cNvCxnSpPr/>
          <p:nvPr userDrawn="1"/>
        </p:nvCxnSpPr>
        <p:spPr>
          <a:xfrm>
            <a:off x="242315" y="276993"/>
            <a:ext cx="0" cy="576299"/>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93365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B82D277-70FF-0D4B-95C3-EA476A9732BA}"/>
              </a:ext>
            </a:extLst>
          </p:cNvPr>
          <p:cNvPicPr>
            <a:picLocks noChangeAspect="1"/>
          </p:cNvPicPr>
          <p:nvPr userDrawn="1"/>
        </p:nvPicPr>
        <p:blipFill>
          <a:blip r:embed="rId2"/>
          <a:stretch>
            <a:fillRect/>
          </a:stretch>
        </p:blipFill>
        <p:spPr>
          <a:xfrm>
            <a:off x="0" y="1"/>
            <a:ext cx="12192000" cy="6858000"/>
          </a:xfrm>
          <a:prstGeom prst="rect">
            <a:avLst/>
          </a:prstGeom>
        </p:spPr>
      </p:pic>
      <p:sp>
        <p:nvSpPr>
          <p:cNvPr id="10" name="Title 1"/>
          <p:cNvSpPr>
            <a:spLocks noGrp="1"/>
          </p:cNvSpPr>
          <p:nvPr>
            <p:ph type="title"/>
          </p:nvPr>
        </p:nvSpPr>
        <p:spPr>
          <a:xfrm>
            <a:off x="1322036" y="4914998"/>
            <a:ext cx="9547926" cy="1643370"/>
          </a:xfrm>
        </p:spPr>
        <p:txBody>
          <a:bodyPr anchor="ctr"/>
          <a:lstStyle>
            <a:lvl1pPr algn="ctr">
              <a:defRPr sz="3201">
                <a:solidFill>
                  <a:schemeClr val="bg1"/>
                </a:solidFill>
              </a:defRPr>
            </a:lvl1pPr>
          </a:lstStyle>
          <a:p>
            <a:r>
              <a:rPr lang="en-US"/>
              <a:t>Click to edit Master title style</a:t>
            </a:r>
            <a:endParaRPr lang="en-US" dirty="0"/>
          </a:p>
        </p:txBody>
      </p:sp>
      <p:cxnSp>
        <p:nvCxnSpPr>
          <p:cNvPr id="11" name="Straight Connector 10"/>
          <p:cNvCxnSpPr/>
          <p:nvPr/>
        </p:nvCxnSpPr>
        <p:spPr>
          <a:xfrm flipV="1">
            <a:off x="-64" y="4606401"/>
            <a:ext cx="12192127"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09242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Blank">
    <p:spTree>
      <p:nvGrpSpPr>
        <p:cNvPr id="1" name=""/>
        <p:cNvGrpSpPr/>
        <p:nvPr/>
      </p:nvGrpSpPr>
      <p:grpSpPr>
        <a:xfrm>
          <a:off x="0" y="0"/>
          <a:ext cx="0" cy="0"/>
          <a:chOff x="0" y="0"/>
          <a:chExt cx="0" cy="0"/>
        </a:xfrm>
      </p:grpSpPr>
      <p:sp>
        <p:nvSpPr>
          <p:cNvPr id="8" name="Title 1"/>
          <p:cNvSpPr>
            <a:spLocks noGrp="1"/>
          </p:cNvSpPr>
          <p:nvPr>
            <p:ph type="title"/>
          </p:nvPr>
        </p:nvSpPr>
        <p:spPr>
          <a:xfrm>
            <a:off x="242315" y="276993"/>
            <a:ext cx="11707369" cy="576299"/>
          </a:xfrm>
        </p:spPr>
        <p:txBody>
          <a:bodyPr anchor="ctr">
            <a:noAutofit/>
          </a:bodyPr>
          <a:lstStyle>
            <a:lvl1pPr>
              <a:defRPr sz="2801" b="1"/>
            </a:lvl1pPr>
          </a:lstStyle>
          <a:p>
            <a:r>
              <a:rPr lang="en-US"/>
              <a:t>Click to edit Master title style</a:t>
            </a:r>
            <a:endParaRPr lang="en-US" dirty="0"/>
          </a:p>
        </p:txBody>
      </p:sp>
      <p:sp>
        <p:nvSpPr>
          <p:cNvPr id="7" name="TextBox 6"/>
          <p:cNvSpPr txBox="1"/>
          <p:nvPr userDrawn="1"/>
        </p:nvSpPr>
        <p:spPr>
          <a:xfrm>
            <a:off x="10782552" y="6493932"/>
            <a:ext cx="689935" cy="276977"/>
          </a:xfrm>
          <a:prstGeom prst="rect">
            <a:avLst/>
          </a:prstGeom>
          <a:noFill/>
        </p:spPr>
        <p:txBody>
          <a:bodyPr wrap="square" lIns="121931" tIns="60965" rIns="121931" bIns="60965" rtlCol="0">
            <a:spAutoFit/>
          </a:bodyPr>
          <a:lstStyle/>
          <a:p>
            <a:pPr algn="r"/>
            <a:fld id="{DCFB13CF-645F-484C-BFC8-11F8027CA644}" type="slidenum">
              <a:rPr lang="en-US" sz="1000" smtClean="0">
                <a:latin typeface="+mn-lt"/>
                <a:cs typeface="Arial"/>
              </a:rPr>
              <a:pPr algn="r"/>
              <a:t>‹#›</a:t>
            </a:fld>
            <a:endParaRPr lang="en-US" sz="1000" dirty="0">
              <a:latin typeface="+mn-lt"/>
              <a:cs typeface="Arial"/>
            </a:endParaRPr>
          </a:p>
        </p:txBody>
      </p:sp>
      <p:cxnSp>
        <p:nvCxnSpPr>
          <p:cNvPr id="4" name="Straight Connector 3">
            <a:extLst>
              <a:ext uri="{FF2B5EF4-FFF2-40B4-BE49-F238E27FC236}">
                <a16:creationId xmlns:a16="http://schemas.microsoft.com/office/drawing/2014/main" xmlns="" id="{F5C985B2-8D49-0B43-A6EF-05E6846AB7B8}"/>
              </a:ext>
            </a:extLst>
          </p:cNvPr>
          <p:cNvCxnSpPr/>
          <p:nvPr userDrawn="1"/>
        </p:nvCxnSpPr>
        <p:spPr>
          <a:xfrm>
            <a:off x="242315" y="276993"/>
            <a:ext cx="0" cy="576299"/>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63841255"/>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2315" y="274642"/>
            <a:ext cx="11707369" cy="576299"/>
          </a:xfrm>
          <a:prstGeom prst="rect">
            <a:avLst/>
          </a:prstGeom>
        </p:spPr>
        <p:txBody>
          <a:bodyPr vert="horz" lIns="121899" tIns="60949" rIns="121899" bIns="60949"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242315" y="1176844"/>
            <a:ext cx="11707369" cy="5439109"/>
          </a:xfrm>
          <a:prstGeom prst="rect">
            <a:avLst/>
          </a:prstGeom>
        </p:spPr>
        <p:txBody>
          <a:bodyPr vert="horz" lIns="0" tIns="60949" rIns="121899" bIns="6094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4121698"/>
      </p:ext>
    </p:extLst>
  </p:cSld>
  <p:clrMap bg1="lt1" tx1="dk1" bg2="lt2" tx2="dk2" accent1="accent1" accent2="accent2" accent3="accent3" accent4="accent4" accent5="accent5" accent6="accent6" hlink="hlink" folHlink="folHlink"/>
  <p:sldLayoutIdLst>
    <p:sldLayoutId id="2147493491" r:id="rId1"/>
    <p:sldLayoutId id="2147493494" r:id="rId2"/>
    <p:sldLayoutId id="2147493495" r:id="rId3"/>
    <p:sldLayoutId id="2147493496" r:id="rId4"/>
    <p:sldLayoutId id="2147493497" r:id="rId5"/>
    <p:sldLayoutId id="2147493498" r:id="rId6"/>
    <p:sldLayoutId id="2147493499" r:id="rId7"/>
    <p:sldLayoutId id="2147493500" r:id="rId8"/>
    <p:sldLayoutId id="2147493501" r:id="rId9"/>
    <p:sldLayoutId id="2147493502" r:id="rId10"/>
    <p:sldLayoutId id="2147493503" r:id="rId11"/>
    <p:sldLayoutId id="2147493504" r:id="rId12"/>
    <p:sldLayoutId id="2147493506" r:id="rId13"/>
    <p:sldLayoutId id="2147493507" r:id="rId14"/>
    <p:sldLayoutId id="2147493508" r:id="rId15"/>
    <p:sldLayoutId id="2147493509" r:id="rId16"/>
    <p:sldLayoutId id="2147493512" r:id="rId17"/>
    <p:sldLayoutId id="2147493513" r:id="rId18"/>
    <p:sldLayoutId id="2147493515" r:id="rId19"/>
  </p:sldLayoutIdLst>
  <p:txStyles>
    <p:titleStyle>
      <a:lvl1pPr algn="l" defTabSz="609676" rtl="0" eaLnBrk="1" latinLnBrk="0" hangingPunct="1">
        <a:spcBef>
          <a:spcPct val="0"/>
        </a:spcBef>
        <a:buNone/>
        <a:defRPr sz="2801" kern="1200">
          <a:solidFill>
            <a:schemeClr val="tx1"/>
          </a:solidFill>
          <a:latin typeface="+mj-lt"/>
          <a:ea typeface="+mj-ea"/>
          <a:cs typeface="Arial"/>
        </a:defRPr>
      </a:lvl1pPr>
    </p:titleStyle>
    <p:bodyStyle>
      <a:lvl1pPr marL="365806" indent="-219484" algn="l" defTabSz="609676" rtl="0" eaLnBrk="1" latinLnBrk="0" hangingPunct="1">
        <a:spcBef>
          <a:spcPts val="800"/>
        </a:spcBef>
        <a:buFont typeface="Arial"/>
        <a:buChar char="•"/>
        <a:defRPr sz="2200" kern="1200">
          <a:solidFill>
            <a:schemeClr val="tx1"/>
          </a:solidFill>
          <a:latin typeface="+mn-lt"/>
          <a:ea typeface="+mn-ea"/>
          <a:cs typeface="Arial"/>
        </a:defRPr>
      </a:lvl1pPr>
      <a:lvl2pPr marL="621870" indent="-256064" algn="l" defTabSz="609676" rtl="0" eaLnBrk="1" latinLnBrk="0" hangingPunct="1">
        <a:spcBef>
          <a:spcPts val="400"/>
        </a:spcBef>
        <a:buFont typeface="Arial"/>
        <a:buChar char="–"/>
        <a:defRPr sz="2200" kern="1200">
          <a:solidFill>
            <a:schemeClr val="tx1"/>
          </a:solidFill>
          <a:latin typeface="+mn-lt"/>
          <a:ea typeface="+mn-ea"/>
          <a:cs typeface="Arial"/>
        </a:defRPr>
      </a:lvl2pPr>
      <a:lvl3pPr marL="914514" indent="-182903" algn="l" defTabSz="609676" rtl="0" eaLnBrk="1" latinLnBrk="0" hangingPunct="1">
        <a:spcBef>
          <a:spcPts val="400"/>
        </a:spcBef>
        <a:buFont typeface="Arial"/>
        <a:buChar char="•"/>
        <a:defRPr sz="2200" kern="1200">
          <a:solidFill>
            <a:schemeClr val="tx1"/>
          </a:solidFill>
          <a:latin typeface="+mn-lt"/>
          <a:ea typeface="+mn-ea"/>
          <a:cs typeface="Arial"/>
        </a:defRPr>
      </a:lvl3pPr>
      <a:lvl4pPr marL="1158384" indent="-182903" algn="l" defTabSz="609676" rtl="0" eaLnBrk="1" latinLnBrk="0" hangingPunct="1">
        <a:spcBef>
          <a:spcPts val="400"/>
        </a:spcBef>
        <a:buFont typeface="Arial"/>
        <a:buChar char="–"/>
        <a:defRPr sz="2200" kern="1200">
          <a:solidFill>
            <a:schemeClr val="tx1"/>
          </a:solidFill>
          <a:latin typeface="+mn-lt"/>
          <a:ea typeface="+mn-ea"/>
          <a:cs typeface="Arial"/>
        </a:defRPr>
      </a:lvl4pPr>
      <a:lvl5pPr marL="1524190" indent="-182903" algn="l" defTabSz="609676" rtl="0" eaLnBrk="1" latinLnBrk="0" hangingPunct="1">
        <a:spcBef>
          <a:spcPts val="400"/>
        </a:spcBef>
        <a:buFont typeface="Arial"/>
        <a:buChar char="»"/>
        <a:defRPr sz="2200" kern="1200">
          <a:solidFill>
            <a:schemeClr val="tx1"/>
          </a:solidFill>
          <a:latin typeface="+mn-lt"/>
          <a:ea typeface="+mn-ea"/>
          <a:cs typeface="Arial"/>
        </a:defRPr>
      </a:lvl5pPr>
      <a:lvl6pPr marL="3353219" indent="-304838" algn="l" defTabSz="609676" rtl="0" eaLnBrk="1" latinLnBrk="0" hangingPunct="1">
        <a:spcBef>
          <a:spcPct val="20000"/>
        </a:spcBef>
        <a:buFont typeface="Arial"/>
        <a:buChar char="•"/>
        <a:defRPr sz="2701" kern="1200">
          <a:solidFill>
            <a:schemeClr val="tx1"/>
          </a:solidFill>
          <a:latin typeface="+mn-lt"/>
          <a:ea typeface="+mn-ea"/>
          <a:cs typeface="+mn-cs"/>
        </a:defRPr>
      </a:lvl6pPr>
      <a:lvl7pPr marL="3962896" indent="-304838" algn="l" defTabSz="609676" rtl="0" eaLnBrk="1" latinLnBrk="0" hangingPunct="1">
        <a:spcBef>
          <a:spcPct val="20000"/>
        </a:spcBef>
        <a:buFont typeface="Arial"/>
        <a:buChar char="•"/>
        <a:defRPr sz="2701" kern="1200">
          <a:solidFill>
            <a:schemeClr val="tx1"/>
          </a:solidFill>
          <a:latin typeface="+mn-lt"/>
          <a:ea typeface="+mn-ea"/>
          <a:cs typeface="+mn-cs"/>
        </a:defRPr>
      </a:lvl7pPr>
      <a:lvl8pPr marL="4572571" indent="-304838" algn="l" defTabSz="609676" rtl="0" eaLnBrk="1" latinLnBrk="0" hangingPunct="1">
        <a:spcBef>
          <a:spcPct val="20000"/>
        </a:spcBef>
        <a:buFont typeface="Arial"/>
        <a:buChar char="•"/>
        <a:defRPr sz="2701" kern="1200">
          <a:solidFill>
            <a:schemeClr val="tx1"/>
          </a:solidFill>
          <a:latin typeface="+mn-lt"/>
          <a:ea typeface="+mn-ea"/>
          <a:cs typeface="+mn-cs"/>
        </a:defRPr>
      </a:lvl8pPr>
      <a:lvl9pPr marL="5182247" indent="-304838" algn="l" defTabSz="609676" rtl="0" eaLnBrk="1" latinLnBrk="0" hangingPunct="1">
        <a:spcBef>
          <a:spcPct val="20000"/>
        </a:spcBef>
        <a:buFont typeface="Arial"/>
        <a:buChar char="•"/>
        <a:defRPr sz="2701" kern="1200">
          <a:solidFill>
            <a:schemeClr val="tx1"/>
          </a:solidFill>
          <a:latin typeface="+mn-lt"/>
          <a:ea typeface="+mn-ea"/>
          <a:cs typeface="+mn-cs"/>
        </a:defRPr>
      </a:lvl9pPr>
    </p:bodyStyle>
    <p:otherStyle>
      <a:defPPr>
        <a:defRPr lang="en-US"/>
      </a:defPPr>
      <a:lvl1pPr marL="0" algn="l" defTabSz="609676" rtl="0" eaLnBrk="1" latinLnBrk="0" hangingPunct="1">
        <a:defRPr sz="2401" kern="1200">
          <a:solidFill>
            <a:schemeClr val="tx1"/>
          </a:solidFill>
          <a:latin typeface="+mn-lt"/>
          <a:ea typeface="+mn-ea"/>
          <a:cs typeface="+mn-cs"/>
        </a:defRPr>
      </a:lvl1pPr>
      <a:lvl2pPr marL="609676" algn="l" defTabSz="609676" rtl="0" eaLnBrk="1" latinLnBrk="0" hangingPunct="1">
        <a:defRPr sz="2401" kern="1200">
          <a:solidFill>
            <a:schemeClr val="tx1"/>
          </a:solidFill>
          <a:latin typeface="+mn-lt"/>
          <a:ea typeface="+mn-ea"/>
          <a:cs typeface="+mn-cs"/>
        </a:defRPr>
      </a:lvl2pPr>
      <a:lvl3pPr marL="1219353" algn="l" defTabSz="609676" rtl="0" eaLnBrk="1" latinLnBrk="0" hangingPunct="1">
        <a:defRPr sz="2401" kern="1200">
          <a:solidFill>
            <a:schemeClr val="tx1"/>
          </a:solidFill>
          <a:latin typeface="+mn-lt"/>
          <a:ea typeface="+mn-ea"/>
          <a:cs typeface="+mn-cs"/>
        </a:defRPr>
      </a:lvl3pPr>
      <a:lvl4pPr marL="1829029" algn="l" defTabSz="609676" rtl="0" eaLnBrk="1" latinLnBrk="0" hangingPunct="1">
        <a:defRPr sz="2401" kern="1200">
          <a:solidFill>
            <a:schemeClr val="tx1"/>
          </a:solidFill>
          <a:latin typeface="+mn-lt"/>
          <a:ea typeface="+mn-ea"/>
          <a:cs typeface="+mn-cs"/>
        </a:defRPr>
      </a:lvl4pPr>
      <a:lvl5pPr marL="2438704" algn="l" defTabSz="609676" rtl="0" eaLnBrk="1" latinLnBrk="0" hangingPunct="1">
        <a:defRPr sz="2401" kern="1200">
          <a:solidFill>
            <a:schemeClr val="tx1"/>
          </a:solidFill>
          <a:latin typeface="+mn-lt"/>
          <a:ea typeface="+mn-ea"/>
          <a:cs typeface="+mn-cs"/>
        </a:defRPr>
      </a:lvl5pPr>
      <a:lvl6pPr marL="3048381" algn="l" defTabSz="609676" rtl="0" eaLnBrk="1" latinLnBrk="0" hangingPunct="1">
        <a:defRPr sz="2401" kern="1200">
          <a:solidFill>
            <a:schemeClr val="tx1"/>
          </a:solidFill>
          <a:latin typeface="+mn-lt"/>
          <a:ea typeface="+mn-ea"/>
          <a:cs typeface="+mn-cs"/>
        </a:defRPr>
      </a:lvl6pPr>
      <a:lvl7pPr marL="3658057" algn="l" defTabSz="609676" rtl="0" eaLnBrk="1" latinLnBrk="0" hangingPunct="1">
        <a:defRPr sz="2401" kern="1200">
          <a:solidFill>
            <a:schemeClr val="tx1"/>
          </a:solidFill>
          <a:latin typeface="+mn-lt"/>
          <a:ea typeface="+mn-ea"/>
          <a:cs typeface="+mn-cs"/>
        </a:defRPr>
      </a:lvl7pPr>
      <a:lvl8pPr marL="4267733" algn="l" defTabSz="609676" rtl="0" eaLnBrk="1" latinLnBrk="0" hangingPunct="1">
        <a:defRPr sz="2401" kern="1200">
          <a:solidFill>
            <a:schemeClr val="tx1"/>
          </a:solidFill>
          <a:latin typeface="+mn-lt"/>
          <a:ea typeface="+mn-ea"/>
          <a:cs typeface="+mn-cs"/>
        </a:defRPr>
      </a:lvl8pPr>
      <a:lvl9pPr marL="4877410" algn="l" defTabSz="609676" rtl="0" eaLnBrk="1" latinLnBrk="0" hangingPunct="1">
        <a:defRPr sz="24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41.gif"/><Relationship Id="rId4" Type="http://schemas.openxmlformats.org/officeDocument/2006/relationships/image" Target="../media/image42.png"/><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jpeg"/><Relationship Id="rId5" Type="http://schemas.openxmlformats.org/officeDocument/2006/relationships/chart" Target="../charts/chart1.xml"/><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tiff"/><Relationship Id="rId1" Type="http://schemas.openxmlformats.org/officeDocument/2006/relationships/slideLayout" Target="../slideLayouts/slideLayout3.xml"/><Relationship Id="rId2" Type="http://schemas.openxmlformats.org/officeDocument/2006/relationships/image" Target="../media/image4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2.png"/><Relationship Id="rId3" Type="http://schemas.openxmlformats.org/officeDocument/2006/relationships/image" Target="../media/image5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4.png"/><Relationship Id="rId3" Type="http://schemas.openxmlformats.org/officeDocument/2006/relationships/image" Target="../media/image55.gif"/></Relationships>
</file>

<file path=ppt/slides/_rels/slide17.xml.rels><?xml version="1.0" encoding="UTF-8" standalone="yes"?>
<Relationships xmlns="http://schemas.openxmlformats.org/package/2006/relationships"><Relationship Id="rId3" Type="http://schemas.openxmlformats.org/officeDocument/2006/relationships/image" Target="file://localhost/Users/adarmeno/Desktop/fires-2016/hq/presentation/rgb.india.2016-11-06.png" TargetMode="External"/><Relationship Id="rId4" Type="http://schemas.openxmlformats.org/officeDocument/2006/relationships/image" Target="../media/image57.png"/><Relationship Id="rId5" Type="http://schemas.openxmlformats.org/officeDocument/2006/relationships/image" Target="file://localhost/Users/adarmeno/Desktop/fires-2016/hq/figures/india/map-aqi.india.20161106_0730z.png" TargetMode="External"/><Relationship Id="rId6" Type="http://schemas.openxmlformats.org/officeDocument/2006/relationships/image" Target="../media/image58.png"/><Relationship Id="rId7" Type="http://schemas.openxmlformats.org/officeDocument/2006/relationships/image" Target="file://localhost/Users/adarmeno/Desktop/fires-2016/hq/figures/india/ts-aqi.india-new_delhi.png" TargetMode="External"/><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tiff"/><Relationship Id="rId6" Type="http://schemas.openxmlformats.org/officeDocument/2006/relationships/image" Target="../media/image8.png"/><Relationship Id="rId1" Type="http://schemas.openxmlformats.org/officeDocument/2006/relationships/slideLayout" Target="../slideLayouts/slideLayout18.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19.png"/><Relationship Id="rId6" Type="http://schemas.openxmlformats.org/officeDocument/2006/relationships/image" Target="../media/image16.png"/><Relationship Id="rId7" Type="http://schemas.openxmlformats.org/officeDocument/2006/relationships/image" Target="../media/image25.png"/><Relationship Id="rId8" Type="http://schemas.openxmlformats.org/officeDocument/2006/relationships/image" Target="../media/image26.png"/><Relationship Id="rId9" Type="http://schemas.openxmlformats.org/officeDocument/2006/relationships/image" Target="../media/image27.png"/><Relationship Id="rId10" Type="http://schemas.openxmlformats.org/officeDocument/2006/relationships/image" Target="../media/image28.png"/><Relationship Id="rId11"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35.png"/><Relationship Id="rId9" Type="http://schemas.openxmlformats.org/officeDocument/2006/relationships/image" Target="../media/image36.png"/><Relationship Id="rId10"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0" Type="http://schemas.openxmlformats.org/officeDocument/2006/relationships/diagramQuickStyle" Target="../diagrams/quickStyle4.xml"/><Relationship Id="rId21" Type="http://schemas.openxmlformats.org/officeDocument/2006/relationships/diagramColors" Target="../diagrams/colors4.xml"/><Relationship Id="rId22" Type="http://schemas.microsoft.com/office/2007/relationships/diagramDrawing" Target="../diagrams/drawing4.xml"/><Relationship Id="rId23" Type="http://schemas.openxmlformats.org/officeDocument/2006/relationships/diagramData" Target="../diagrams/data5.xml"/><Relationship Id="rId24" Type="http://schemas.openxmlformats.org/officeDocument/2006/relationships/diagramLayout" Target="../diagrams/layout5.xml"/><Relationship Id="rId25" Type="http://schemas.openxmlformats.org/officeDocument/2006/relationships/diagramQuickStyle" Target="../diagrams/quickStyle5.xml"/><Relationship Id="rId26" Type="http://schemas.openxmlformats.org/officeDocument/2006/relationships/diagramColors" Target="../diagrams/colors5.xml"/><Relationship Id="rId27" Type="http://schemas.microsoft.com/office/2007/relationships/diagramDrawing" Target="../diagrams/drawing5.xml"/><Relationship Id="rId28" Type="http://schemas.openxmlformats.org/officeDocument/2006/relationships/diagramData" Target="../diagrams/data6.xml"/><Relationship Id="rId29" Type="http://schemas.openxmlformats.org/officeDocument/2006/relationships/diagramLayout" Target="../diagrams/layout6.xml"/><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30" Type="http://schemas.openxmlformats.org/officeDocument/2006/relationships/diagramQuickStyle" Target="../diagrams/quickStyle6.xml"/><Relationship Id="rId31" Type="http://schemas.openxmlformats.org/officeDocument/2006/relationships/diagramColors" Target="../diagrams/colors6.xml"/><Relationship Id="rId32" Type="http://schemas.microsoft.com/office/2007/relationships/diagramDrawing" Target="../diagrams/drawing6.xml"/><Relationship Id="rId9" Type="http://schemas.openxmlformats.org/officeDocument/2006/relationships/diagramLayout" Target="../diagrams/layout2.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diagramData" Target="../diagrams/data2.xml"/><Relationship Id="rId33" Type="http://schemas.openxmlformats.org/officeDocument/2006/relationships/diagramData" Target="../diagrams/data7.xml"/><Relationship Id="rId34" Type="http://schemas.openxmlformats.org/officeDocument/2006/relationships/diagramLayout" Target="../diagrams/layout7.xml"/><Relationship Id="rId35" Type="http://schemas.openxmlformats.org/officeDocument/2006/relationships/diagramQuickStyle" Target="../diagrams/quickStyle7.xml"/><Relationship Id="rId36" Type="http://schemas.openxmlformats.org/officeDocument/2006/relationships/diagramColors" Target="../diagrams/colors7.xml"/><Relationship Id="rId10" Type="http://schemas.openxmlformats.org/officeDocument/2006/relationships/diagramQuickStyle" Target="../diagrams/quickStyle2.xml"/><Relationship Id="rId11" Type="http://schemas.openxmlformats.org/officeDocument/2006/relationships/diagramColors" Target="../diagrams/colors2.xml"/><Relationship Id="rId12" Type="http://schemas.microsoft.com/office/2007/relationships/diagramDrawing" Target="../diagrams/drawing2.xml"/><Relationship Id="rId13" Type="http://schemas.openxmlformats.org/officeDocument/2006/relationships/diagramData" Target="../diagrams/data3.xml"/><Relationship Id="rId14" Type="http://schemas.openxmlformats.org/officeDocument/2006/relationships/diagramLayout" Target="../diagrams/layout3.xml"/><Relationship Id="rId15" Type="http://schemas.openxmlformats.org/officeDocument/2006/relationships/diagramQuickStyle" Target="../diagrams/quickStyle3.xml"/><Relationship Id="rId16" Type="http://schemas.openxmlformats.org/officeDocument/2006/relationships/diagramColors" Target="../diagrams/colors3.xml"/><Relationship Id="rId17" Type="http://schemas.microsoft.com/office/2007/relationships/diagramDrawing" Target="../diagrams/drawing3.xml"/><Relationship Id="rId18" Type="http://schemas.openxmlformats.org/officeDocument/2006/relationships/diagramData" Target="../diagrams/data4.xml"/><Relationship Id="rId19" Type="http://schemas.openxmlformats.org/officeDocument/2006/relationships/diagramLayout" Target="../diagrams/layout4.xml"/><Relationship Id="rId37" Type="http://schemas.microsoft.com/office/2007/relationships/diagramDrawing" Target="../diagrams/drawing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F24035FA-0E06-EB4E-923F-4CF66E2A9F0D}"/>
              </a:ext>
            </a:extLst>
          </p:cNvPr>
          <p:cNvSpPr>
            <a:spLocks noGrp="1"/>
          </p:cNvSpPr>
          <p:nvPr>
            <p:ph type="body" sz="quarter" idx="10"/>
          </p:nvPr>
        </p:nvSpPr>
        <p:spPr>
          <a:xfrm>
            <a:off x="6600258" y="2725615"/>
            <a:ext cx="5524334" cy="3006969"/>
          </a:xfrm>
        </p:spPr>
        <p:txBody>
          <a:bodyPr/>
          <a:lstStyle/>
          <a:p>
            <a:pPr algn="ctr">
              <a:spcBef>
                <a:spcPts val="200"/>
              </a:spcBef>
            </a:pPr>
            <a:endParaRPr lang="en-US" b="1" u="sng" dirty="0"/>
          </a:p>
          <a:p>
            <a:pPr algn="ctr">
              <a:spcBef>
                <a:spcPts val="200"/>
              </a:spcBef>
            </a:pPr>
            <a:r>
              <a:rPr lang="en-US" b="1" u="sng" dirty="0"/>
              <a:t>Pawan Gupta </a:t>
            </a:r>
            <a:r>
              <a:rPr lang="en-US" dirty="0"/>
              <a:t>(STI/USRA at MSFC), </a:t>
            </a:r>
          </a:p>
          <a:p>
            <a:pPr algn="ctr">
              <a:spcBef>
                <a:spcPts val="200"/>
              </a:spcBef>
            </a:pPr>
            <a:r>
              <a:rPr lang="en-US" dirty="0"/>
              <a:t>Robert Levy (GSFC), </a:t>
            </a:r>
          </a:p>
          <a:p>
            <a:pPr algn="ctr">
              <a:spcBef>
                <a:spcPts val="200"/>
              </a:spcBef>
            </a:pPr>
            <a:r>
              <a:rPr lang="en-US" dirty="0"/>
              <a:t>Anton </a:t>
            </a:r>
            <a:r>
              <a:rPr lang="en-US" dirty="0" err="1"/>
              <a:t>Darmenov</a:t>
            </a:r>
            <a:r>
              <a:rPr lang="en-US" dirty="0"/>
              <a:t> (GSFC), </a:t>
            </a:r>
          </a:p>
          <a:p>
            <a:pPr algn="ctr">
              <a:spcBef>
                <a:spcPts val="200"/>
              </a:spcBef>
            </a:pPr>
            <a:r>
              <a:rPr lang="en-US" dirty="0" err="1"/>
              <a:t>Falguni</a:t>
            </a:r>
            <a:r>
              <a:rPr lang="en-US" dirty="0"/>
              <a:t> </a:t>
            </a:r>
            <a:r>
              <a:rPr lang="en-US" dirty="0" err="1"/>
              <a:t>Patadia</a:t>
            </a:r>
            <a:r>
              <a:rPr lang="en-US" dirty="0"/>
              <a:t> (GESTAR/USRA/GSFC), </a:t>
            </a:r>
          </a:p>
          <a:p>
            <a:pPr algn="ctr">
              <a:spcBef>
                <a:spcPts val="200"/>
              </a:spcBef>
            </a:pPr>
            <a:r>
              <a:rPr lang="en-US" dirty="0"/>
              <a:t>Lorraine Remer (UMBC/GSFC), and </a:t>
            </a:r>
          </a:p>
          <a:p>
            <a:pPr algn="ctr">
              <a:spcBef>
                <a:spcPts val="200"/>
              </a:spcBef>
            </a:pPr>
            <a:r>
              <a:rPr lang="en-US" dirty="0"/>
              <a:t>Krishna P. </a:t>
            </a:r>
            <a:r>
              <a:rPr lang="en-US" dirty="0" err="1"/>
              <a:t>Vadrevu</a:t>
            </a:r>
            <a:r>
              <a:rPr lang="en-US" dirty="0"/>
              <a:t> (SERVIR/MSFC)</a:t>
            </a:r>
          </a:p>
          <a:p>
            <a:pPr algn="ctr"/>
            <a:endParaRPr lang="en-US" b="1" dirty="0"/>
          </a:p>
          <a:p>
            <a:pPr algn="ctr"/>
            <a:r>
              <a:rPr lang="en-US" b="1" dirty="0"/>
              <a:t>Collaborator:</a:t>
            </a:r>
            <a:r>
              <a:rPr lang="en-US" dirty="0"/>
              <a:t> </a:t>
            </a:r>
            <a:r>
              <a:rPr lang="en-US" dirty="0" err="1"/>
              <a:t>Mukesh</a:t>
            </a:r>
            <a:r>
              <a:rPr lang="en-US" dirty="0"/>
              <a:t> Sharma (Indian Institute of Technology, Kanpur, India), Yogesh Kant (Indian Institute of Remote Sensing, Dehradun, India)</a:t>
            </a:r>
          </a:p>
          <a:p>
            <a:pPr algn="ctr"/>
            <a:endParaRPr lang="en-US" dirty="0"/>
          </a:p>
        </p:txBody>
      </p:sp>
      <p:sp>
        <p:nvSpPr>
          <p:cNvPr id="6" name="Text Placeholder 5">
            <a:extLst>
              <a:ext uri="{FF2B5EF4-FFF2-40B4-BE49-F238E27FC236}">
                <a16:creationId xmlns:a16="http://schemas.microsoft.com/office/drawing/2014/main" xmlns="" id="{7419B44F-B421-E94E-95BE-B8152D7EF141}"/>
              </a:ext>
            </a:extLst>
          </p:cNvPr>
          <p:cNvSpPr>
            <a:spLocks noGrp="1"/>
          </p:cNvSpPr>
          <p:nvPr>
            <p:ph type="body" sz="quarter" idx="11"/>
          </p:nvPr>
        </p:nvSpPr>
        <p:spPr>
          <a:xfrm>
            <a:off x="6453554" y="6221570"/>
            <a:ext cx="5671038" cy="439738"/>
          </a:xfrm>
        </p:spPr>
        <p:txBody>
          <a:bodyPr/>
          <a:lstStyle/>
          <a:p>
            <a:pPr algn="ctr"/>
            <a:r>
              <a:rPr lang="en-US" sz="1200" b="1" dirty="0"/>
              <a:t>MODIS/VIIRS Science Team Meeting, Oct 15-19, 2018, Silver Spring, MD</a:t>
            </a:r>
          </a:p>
        </p:txBody>
      </p:sp>
      <p:sp>
        <p:nvSpPr>
          <p:cNvPr id="4" name="Title 3">
            <a:extLst>
              <a:ext uri="{FF2B5EF4-FFF2-40B4-BE49-F238E27FC236}">
                <a16:creationId xmlns:a16="http://schemas.microsoft.com/office/drawing/2014/main" xmlns="" id="{1ABCD7AC-3DC9-2049-9A6B-1AAA1ED6F3E6}"/>
              </a:ext>
            </a:extLst>
          </p:cNvPr>
          <p:cNvSpPr>
            <a:spLocks noGrp="1"/>
          </p:cNvSpPr>
          <p:nvPr>
            <p:ph type="ctrTitle"/>
          </p:nvPr>
        </p:nvSpPr>
        <p:spPr>
          <a:xfrm>
            <a:off x="6600258" y="1292560"/>
            <a:ext cx="5426834" cy="1055218"/>
          </a:xfrm>
        </p:spPr>
        <p:txBody>
          <a:bodyPr>
            <a:normAutofit fontScale="90000"/>
          </a:bodyPr>
          <a:lstStyle/>
          <a:p>
            <a:pPr algn="ctr"/>
            <a:r>
              <a:rPr lang="en-US" dirty="0"/>
              <a:t>Biomass Burning and Aerosol Characteristics in India</a:t>
            </a:r>
          </a:p>
        </p:txBody>
      </p:sp>
    </p:spTree>
    <p:extLst>
      <p:ext uri="{BB962C8B-B14F-4D97-AF65-F5344CB8AC3E}">
        <p14:creationId xmlns:p14="http://schemas.microsoft.com/office/powerpoint/2010/main" val="25991281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57A1B2-DB57-3146-A7F8-CEE9E57BF4C5}"/>
              </a:ext>
            </a:extLst>
          </p:cNvPr>
          <p:cNvSpPr>
            <a:spLocks noGrp="1"/>
          </p:cNvSpPr>
          <p:nvPr>
            <p:ph type="title"/>
          </p:nvPr>
        </p:nvSpPr>
        <p:spPr/>
        <p:txBody>
          <a:bodyPr/>
          <a:lstStyle/>
          <a:p>
            <a:r>
              <a:rPr lang="en-US" dirty="0"/>
              <a:t>Aerosol Data &amp; Validation - India</a:t>
            </a:r>
          </a:p>
        </p:txBody>
      </p:sp>
      <p:pic>
        <p:nvPicPr>
          <p:cNvPr id="20" name="Content Placeholder 19" descr="India_terra_aqua_aero_2d_2003_2012.png">
            <a:extLst>
              <a:ext uri="{FF2B5EF4-FFF2-40B4-BE49-F238E27FC236}">
                <a16:creationId xmlns:a16="http://schemas.microsoft.com/office/drawing/2014/main" xmlns="" id="{8922481A-1964-AF43-B355-396AD00A827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49377" r="7234"/>
          <a:stretch/>
        </p:blipFill>
        <p:spPr>
          <a:xfrm>
            <a:off x="215055" y="1955549"/>
            <a:ext cx="3773093" cy="3491093"/>
          </a:xfrm>
          <a:prstGeom prst="rect">
            <a:avLst/>
          </a:prstGeom>
          <a:ln>
            <a:solidFill>
              <a:schemeClr val="accent1"/>
            </a:solidFill>
          </a:ln>
        </p:spPr>
      </p:pic>
      <p:pic>
        <p:nvPicPr>
          <p:cNvPr id="21" name="Picture 20" descr="D:\WinD\AOD-PM2.5 NASA ARSET\AOD_PM_PV_2018\AOT_Validation\Plots\MAIAC_2016_V2-Validation.png">
            <a:extLst>
              <a:ext uri="{FF2B5EF4-FFF2-40B4-BE49-F238E27FC236}">
                <a16:creationId xmlns:a16="http://schemas.microsoft.com/office/drawing/2014/main" xmlns="" id="{E48806C5-1FB1-034A-8EA5-A63BE1D094D5}"/>
              </a:ext>
            </a:extLst>
          </p:cNvPr>
          <p:cNvPicPr/>
          <p:nvPr/>
        </p:nvPicPr>
        <p:blipFill rotWithShape="1">
          <a:blip r:embed="rId4" cstate="print">
            <a:extLst>
              <a:ext uri="{28A0092B-C50C-407E-A947-70E740481C1C}">
                <a14:useLocalDpi xmlns:a14="http://schemas.microsoft.com/office/drawing/2010/main" val="0"/>
              </a:ext>
            </a:extLst>
          </a:blip>
          <a:srcRect l="3099" t="6388" r="13809" b="1671"/>
          <a:stretch/>
        </p:blipFill>
        <p:spPr bwMode="auto">
          <a:xfrm>
            <a:off x="4091234" y="1955549"/>
            <a:ext cx="3840479" cy="3491094"/>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22" name="Content Placeholder 21" descr="D:\WinD\AOD-PM2.5 NASA ARSET\AOD_PM_PV_2018\AOT_Validation\Plots\Collocated_VIIRS_2016_V4.png">
            <a:extLst>
              <a:ext uri="{FF2B5EF4-FFF2-40B4-BE49-F238E27FC236}">
                <a16:creationId xmlns:a16="http://schemas.microsoft.com/office/drawing/2014/main" xmlns="" id="{5CE4C313-0CCC-AE42-AF93-B53BD2AB8000}"/>
              </a:ext>
            </a:extLst>
          </p:cNvPr>
          <p:cNvPicPr>
            <a:picLocks noGrp="1"/>
          </p:cNvPicPr>
          <p:nvPr>
            <p:ph idx="12"/>
          </p:nvPr>
        </p:nvPicPr>
        <p:blipFill rotWithShape="1">
          <a:blip r:embed="rId5" cstate="print">
            <a:extLst>
              <a:ext uri="{28A0092B-C50C-407E-A947-70E740481C1C}">
                <a14:useLocalDpi xmlns:a14="http://schemas.microsoft.com/office/drawing/2010/main" val="0"/>
              </a:ext>
            </a:extLst>
          </a:blip>
          <a:srcRect l="3095" t="6667" r="13095" b="1805"/>
          <a:stretch/>
        </p:blipFill>
        <p:spPr bwMode="auto">
          <a:xfrm>
            <a:off x="8031204" y="1955549"/>
            <a:ext cx="3892344" cy="3491094"/>
          </a:xfrm>
          <a:prstGeom prst="rect">
            <a:avLst/>
          </a:prstGeom>
          <a:noFill/>
          <a:ln>
            <a:solidFill>
              <a:schemeClr val="tx1"/>
            </a:solidFill>
          </a:ln>
          <a:extLst>
            <a:ext uri="{53640926-AAD7-44D8-BBD7-CCE9431645EC}">
              <a14:shadowObscured xmlns:a14="http://schemas.microsoft.com/office/drawing/2010/main"/>
            </a:ext>
          </a:extLst>
        </p:spPr>
      </p:pic>
      <p:sp>
        <p:nvSpPr>
          <p:cNvPr id="23" name="TextBox 22">
            <a:extLst>
              <a:ext uri="{FF2B5EF4-FFF2-40B4-BE49-F238E27FC236}">
                <a16:creationId xmlns:a16="http://schemas.microsoft.com/office/drawing/2014/main" xmlns="" id="{53C4F792-EA3D-394A-A657-DA7E00244EFD}"/>
              </a:ext>
            </a:extLst>
          </p:cNvPr>
          <p:cNvSpPr txBox="1"/>
          <p:nvPr/>
        </p:nvSpPr>
        <p:spPr>
          <a:xfrm>
            <a:off x="5936973" y="4691270"/>
            <a:ext cx="1470992" cy="338554"/>
          </a:xfrm>
          <a:prstGeom prst="rect">
            <a:avLst/>
          </a:prstGeom>
          <a:noFill/>
        </p:spPr>
        <p:txBody>
          <a:bodyPr wrap="square" rtlCol="0">
            <a:spAutoFit/>
          </a:bodyPr>
          <a:lstStyle/>
          <a:p>
            <a:r>
              <a:rPr lang="en-US" sz="1600" b="1" dirty="0" err="1"/>
              <a:t>Sathe</a:t>
            </a:r>
            <a:r>
              <a:rPr lang="en-US" sz="1600" b="1" dirty="0"/>
              <a:t> et al., </a:t>
            </a:r>
          </a:p>
        </p:txBody>
      </p:sp>
      <p:sp>
        <p:nvSpPr>
          <p:cNvPr id="24" name="TextBox 23">
            <a:extLst>
              <a:ext uri="{FF2B5EF4-FFF2-40B4-BE49-F238E27FC236}">
                <a16:creationId xmlns:a16="http://schemas.microsoft.com/office/drawing/2014/main" xmlns="" id="{35756A91-3E5D-E645-9082-F9CBE572AB38}"/>
              </a:ext>
            </a:extLst>
          </p:cNvPr>
          <p:cNvSpPr txBox="1"/>
          <p:nvPr/>
        </p:nvSpPr>
        <p:spPr>
          <a:xfrm>
            <a:off x="9892747" y="4691270"/>
            <a:ext cx="1470992" cy="338554"/>
          </a:xfrm>
          <a:prstGeom prst="rect">
            <a:avLst/>
          </a:prstGeom>
          <a:noFill/>
        </p:spPr>
        <p:txBody>
          <a:bodyPr wrap="square" rtlCol="0">
            <a:spAutoFit/>
          </a:bodyPr>
          <a:lstStyle/>
          <a:p>
            <a:r>
              <a:rPr lang="en-US" sz="1600" b="1" dirty="0" err="1"/>
              <a:t>Sathe</a:t>
            </a:r>
            <a:r>
              <a:rPr lang="en-US" sz="1600" b="1" dirty="0"/>
              <a:t> et al., </a:t>
            </a:r>
          </a:p>
        </p:txBody>
      </p:sp>
      <p:sp>
        <p:nvSpPr>
          <p:cNvPr id="25" name="TextBox 24">
            <a:extLst>
              <a:ext uri="{FF2B5EF4-FFF2-40B4-BE49-F238E27FC236}">
                <a16:creationId xmlns:a16="http://schemas.microsoft.com/office/drawing/2014/main" xmlns="" id="{CC318CE2-F050-B74A-9017-2BE8E8275C8E}"/>
              </a:ext>
            </a:extLst>
          </p:cNvPr>
          <p:cNvSpPr txBox="1"/>
          <p:nvPr/>
        </p:nvSpPr>
        <p:spPr>
          <a:xfrm>
            <a:off x="2312503" y="4234071"/>
            <a:ext cx="1470992" cy="338554"/>
          </a:xfrm>
          <a:prstGeom prst="rect">
            <a:avLst/>
          </a:prstGeom>
          <a:noFill/>
        </p:spPr>
        <p:txBody>
          <a:bodyPr wrap="square" rtlCol="0">
            <a:spAutoFit/>
          </a:bodyPr>
          <a:lstStyle/>
          <a:p>
            <a:r>
              <a:rPr lang="en-US" sz="1600" b="1" dirty="0"/>
              <a:t>Gupta et al., </a:t>
            </a:r>
          </a:p>
        </p:txBody>
      </p:sp>
      <p:sp>
        <p:nvSpPr>
          <p:cNvPr id="27" name="Text Placeholder 26">
            <a:extLst>
              <a:ext uri="{FF2B5EF4-FFF2-40B4-BE49-F238E27FC236}">
                <a16:creationId xmlns:a16="http://schemas.microsoft.com/office/drawing/2014/main" xmlns="" id="{F3C4F040-9B81-114D-AB91-C2E575AA481B}"/>
              </a:ext>
            </a:extLst>
          </p:cNvPr>
          <p:cNvSpPr>
            <a:spLocks noGrp="1"/>
          </p:cNvSpPr>
          <p:nvPr>
            <p:ph type="body" sz="quarter" idx="10"/>
          </p:nvPr>
        </p:nvSpPr>
        <p:spPr>
          <a:xfrm>
            <a:off x="137811" y="5878490"/>
            <a:ext cx="11706225" cy="741730"/>
          </a:xfrm>
        </p:spPr>
        <p:txBody>
          <a:bodyPr/>
          <a:lstStyle/>
          <a:p>
            <a:pPr algn="ctr"/>
            <a:r>
              <a:rPr lang="en-US" sz="2000" dirty="0"/>
              <a:t>We plan to validate MODIS  (DT, DB, MAIAC) and VIIRS (750 m) AODs before using for AQ &amp;Radiative forcing </a:t>
            </a:r>
          </a:p>
        </p:txBody>
      </p:sp>
    </p:spTree>
    <p:extLst>
      <p:ext uri="{BB962C8B-B14F-4D97-AF65-F5344CB8AC3E}">
        <p14:creationId xmlns:p14="http://schemas.microsoft.com/office/powerpoint/2010/main" val="30720020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xmlns="" id="{C65DBDC3-92D5-AC44-AEA9-8BAB0569E62E}"/>
              </a:ext>
            </a:extLst>
          </p:cNvPr>
          <p:cNvSpPr>
            <a:spLocks noGrp="1"/>
          </p:cNvSpPr>
          <p:nvPr>
            <p:ph type="title"/>
          </p:nvPr>
        </p:nvSpPr>
        <p:spPr/>
        <p:txBody>
          <a:bodyPr/>
          <a:lstStyle/>
          <a:p>
            <a:r>
              <a:rPr lang="en-US" dirty="0"/>
              <a:t>High Resolution Gridded Product</a:t>
            </a:r>
          </a:p>
        </p:txBody>
      </p:sp>
      <p:pic>
        <p:nvPicPr>
          <p:cNvPr id="14" name="Content Placeholder 13">
            <a:extLst>
              <a:ext uri="{FF2B5EF4-FFF2-40B4-BE49-F238E27FC236}">
                <a16:creationId xmlns:a16="http://schemas.microsoft.com/office/drawing/2014/main" xmlns="" id="{D2681428-8107-2B4A-8BC9-2E8BCF1DF76D}"/>
              </a:ext>
            </a:extLst>
          </p:cNvPr>
          <p:cNvPicPr>
            <a:picLocks noGrp="1" noChangeAspect="1"/>
          </p:cNvPicPr>
          <p:nvPr>
            <p:ph idx="1"/>
          </p:nvPr>
        </p:nvPicPr>
        <p:blipFill>
          <a:blip r:embed="rId3"/>
          <a:stretch>
            <a:fillRect/>
          </a:stretch>
        </p:blipFill>
        <p:spPr>
          <a:xfrm>
            <a:off x="242888" y="1580444"/>
            <a:ext cx="5807075" cy="3883378"/>
          </a:xfrm>
          <a:ln>
            <a:solidFill>
              <a:srgbClr val="000000"/>
            </a:solidFill>
            <a:prstDash val="dash"/>
          </a:ln>
        </p:spPr>
      </p:pic>
      <p:pic>
        <p:nvPicPr>
          <p:cNvPr id="41" name="Content Placeholder 40">
            <a:extLst>
              <a:ext uri="{FF2B5EF4-FFF2-40B4-BE49-F238E27FC236}">
                <a16:creationId xmlns:a16="http://schemas.microsoft.com/office/drawing/2014/main" xmlns="" id="{793DA8EE-0D73-1D4A-9F78-628C61F33D01}"/>
              </a:ext>
            </a:extLst>
          </p:cNvPr>
          <p:cNvPicPr>
            <a:picLocks noGrp="1" noChangeAspect="1"/>
          </p:cNvPicPr>
          <p:nvPr>
            <p:ph idx="12"/>
          </p:nvPr>
        </p:nvPicPr>
        <p:blipFill rotWithShape="1">
          <a:blip r:embed="rId4"/>
          <a:srcRect t="1239" r="2038" b="2484"/>
          <a:stretch/>
        </p:blipFill>
        <p:spPr>
          <a:xfrm>
            <a:off x="6142039" y="1580444"/>
            <a:ext cx="5688718" cy="3883378"/>
          </a:xfrm>
          <a:ln>
            <a:solidFill>
              <a:srgbClr val="000000"/>
            </a:solidFill>
            <a:prstDash val="dash"/>
          </a:ln>
        </p:spPr>
      </p:pic>
      <p:sp>
        <p:nvSpPr>
          <p:cNvPr id="3" name="TextBox 2">
            <a:extLst>
              <a:ext uri="{FF2B5EF4-FFF2-40B4-BE49-F238E27FC236}">
                <a16:creationId xmlns:a16="http://schemas.microsoft.com/office/drawing/2014/main" xmlns="" id="{6238FA96-E1FC-A745-9D9B-B643C5E96D4D}"/>
              </a:ext>
            </a:extLst>
          </p:cNvPr>
          <p:cNvSpPr txBox="1"/>
          <p:nvPr/>
        </p:nvSpPr>
        <p:spPr>
          <a:xfrm>
            <a:off x="242315" y="5666704"/>
            <a:ext cx="11588442" cy="461665"/>
          </a:xfrm>
          <a:prstGeom prst="rect">
            <a:avLst/>
          </a:prstGeom>
          <a:noFill/>
        </p:spPr>
        <p:txBody>
          <a:bodyPr wrap="square" rtlCol="0">
            <a:spAutoFit/>
          </a:bodyPr>
          <a:lstStyle/>
          <a:p>
            <a:r>
              <a:rPr lang="en-US" dirty="0"/>
              <a:t>Visualization tool for this data is under development</a:t>
            </a:r>
          </a:p>
        </p:txBody>
      </p:sp>
    </p:spTree>
    <p:extLst>
      <p:ext uri="{BB962C8B-B14F-4D97-AF65-F5344CB8AC3E}">
        <p14:creationId xmlns:p14="http://schemas.microsoft.com/office/powerpoint/2010/main" val="35415088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TharDesert_seas_lineplot_trend.png"/>
          <p:cNvPicPr>
            <a:picLocks noChangeAspect="1"/>
          </p:cNvPicPr>
          <p:nvPr/>
        </p:nvPicPr>
        <p:blipFill rotWithShape="1">
          <a:blip r:embed="rId3">
            <a:extLst>
              <a:ext uri="{28A0092B-C50C-407E-A947-70E740481C1C}">
                <a14:useLocalDpi xmlns:a14="http://schemas.microsoft.com/office/drawing/2010/main" val="0"/>
              </a:ext>
            </a:extLst>
          </a:blip>
          <a:srcRect l="3524" r="3429"/>
          <a:stretch/>
        </p:blipFill>
        <p:spPr>
          <a:xfrm>
            <a:off x="6095999" y="4347127"/>
            <a:ext cx="3935095" cy="2213229"/>
          </a:xfrm>
          <a:prstGeom prst="rect">
            <a:avLst/>
          </a:prstGeom>
        </p:spPr>
      </p:pic>
      <p:pic>
        <p:nvPicPr>
          <p:cNvPr id="9" name="Picture 8" descr="IGP_seas_lineplot_trend.png"/>
          <p:cNvPicPr>
            <a:picLocks noChangeAspect="1"/>
          </p:cNvPicPr>
          <p:nvPr/>
        </p:nvPicPr>
        <p:blipFill rotWithShape="1">
          <a:blip r:embed="rId4">
            <a:extLst>
              <a:ext uri="{28A0092B-C50C-407E-A947-70E740481C1C}">
                <a14:useLocalDpi xmlns:a14="http://schemas.microsoft.com/office/drawing/2010/main" val="0"/>
              </a:ext>
            </a:extLst>
          </a:blip>
          <a:srcRect l="3429" r="4158"/>
          <a:stretch/>
        </p:blipFill>
        <p:spPr>
          <a:xfrm>
            <a:off x="6120446" y="1354452"/>
            <a:ext cx="3886200" cy="2200749"/>
          </a:xfrm>
          <a:prstGeom prst="rect">
            <a:avLst/>
          </a:prstGeom>
        </p:spPr>
      </p:pic>
      <p:sp>
        <p:nvSpPr>
          <p:cNvPr id="2" name="TextBox 1"/>
          <p:cNvSpPr txBox="1"/>
          <p:nvPr/>
        </p:nvSpPr>
        <p:spPr>
          <a:xfrm>
            <a:off x="10119945" y="1868031"/>
            <a:ext cx="1943099" cy="4093428"/>
          </a:xfrm>
          <a:prstGeom prst="rect">
            <a:avLst/>
          </a:prstGeom>
          <a:noFill/>
        </p:spPr>
        <p:txBody>
          <a:bodyPr wrap="square" rtlCol="0">
            <a:spAutoFit/>
          </a:bodyPr>
          <a:lstStyle/>
          <a:p>
            <a:r>
              <a:rPr lang="en-US" sz="2000" b="1" dirty="0"/>
              <a:t>IGP is highly influenced by mineral dust during </a:t>
            </a:r>
            <a:r>
              <a:rPr lang="en-US" sz="2000" b="1" dirty="0" err="1"/>
              <a:t>premonsoon</a:t>
            </a:r>
            <a:r>
              <a:rPr lang="en-US" sz="2000" b="1" dirty="0"/>
              <a:t> and sea salt during monsoon, while during </a:t>
            </a:r>
            <a:r>
              <a:rPr lang="en-US" sz="2000" b="1" dirty="0" err="1"/>
              <a:t>postmonsoon</a:t>
            </a:r>
            <a:r>
              <a:rPr lang="en-US" sz="2000" b="1" dirty="0"/>
              <a:t> fine mode aerosols dominate</a:t>
            </a:r>
          </a:p>
        </p:txBody>
      </p:sp>
      <p:pic>
        <p:nvPicPr>
          <p:cNvPr id="3" name="Picture 2" descr="MYD_seas_taus_2p_box1.png"/>
          <p:cNvPicPr>
            <a:picLocks noChangeAspect="1"/>
          </p:cNvPicPr>
          <p:nvPr/>
        </p:nvPicPr>
        <p:blipFill rotWithShape="1">
          <a:blip r:embed="rId5">
            <a:extLst>
              <a:ext uri="{28A0092B-C50C-407E-A947-70E740481C1C}">
                <a14:useLocalDpi xmlns:a14="http://schemas.microsoft.com/office/drawing/2010/main" val="0"/>
              </a:ext>
            </a:extLst>
          </a:blip>
          <a:srcRect l="42" t="13033" r="33820" b="49999"/>
          <a:stretch/>
        </p:blipFill>
        <p:spPr>
          <a:xfrm>
            <a:off x="668216" y="1379566"/>
            <a:ext cx="5067904" cy="2535180"/>
          </a:xfrm>
          <a:prstGeom prst="rect">
            <a:avLst/>
          </a:prstGeom>
        </p:spPr>
      </p:pic>
      <p:sp>
        <p:nvSpPr>
          <p:cNvPr id="5" name="TextBox 4"/>
          <p:cNvSpPr txBox="1"/>
          <p:nvPr/>
        </p:nvSpPr>
        <p:spPr>
          <a:xfrm>
            <a:off x="311266" y="1101299"/>
            <a:ext cx="2000826" cy="461665"/>
          </a:xfrm>
          <a:prstGeom prst="rect">
            <a:avLst/>
          </a:prstGeom>
          <a:noFill/>
        </p:spPr>
        <p:txBody>
          <a:bodyPr wrap="square" rtlCol="0">
            <a:spAutoFit/>
          </a:bodyPr>
          <a:lstStyle/>
          <a:p>
            <a:pPr algn="r"/>
            <a:r>
              <a:rPr lang="en-US" b="1" dirty="0"/>
              <a:t>2003-2007</a:t>
            </a:r>
          </a:p>
        </p:txBody>
      </p:sp>
      <p:sp>
        <p:nvSpPr>
          <p:cNvPr id="7" name="TextBox 6"/>
          <p:cNvSpPr txBox="1"/>
          <p:nvPr/>
        </p:nvSpPr>
        <p:spPr>
          <a:xfrm>
            <a:off x="3130798" y="1079659"/>
            <a:ext cx="1745564" cy="461665"/>
          </a:xfrm>
          <a:prstGeom prst="rect">
            <a:avLst/>
          </a:prstGeom>
          <a:noFill/>
        </p:spPr>
        <p:txBody>
          <a:bodyPr wrap="square" rtlCol="0">
            <a:spAutoFit/>
          </a:bodyPr>
          <a:lstStyle/>
          <a:p>
            <a:pPr algn="r"/>
            <a:r>
              <a:rPr lang="en-US" b="1" dirty="0"/>
              <a:t>2008-2014</a:t>
            </a:r>
          </a:p>
        </p:txBody>
      </p:sp>
      <p:sp>
        <p:nvSpPr>
          <p:cNvPr id="6" name="TextBox 5"/>
          <p:cNvSpPr txBox="1"/>
          <p:nvPr/>
        </p:nvSpPr>
        <p:spPr>
          <a:xfrm>
            <a:off x="6605954" y="3499247"/>
            <a:ext cx="2538046" cy="830997"/>
          </a:xfrm>
          <a:prstGeom prst="rect">
            <a:avLst/>
          </a:prstGeom>
          <a:noFill/>
          <a:ln>
            <a:solidFill>
              <a:schemeClr val="accent1"/>
            </a:solidFill>
          </a:ln>
        </p:spPr>
        <p:txBody>
          <a:bodyPr wrap="square" rtlCol="0">
            <a:spAutoFit/>
          </a:bodyPr>
          <a:lstStyle/>
          <a:p>
            <a:pPr algn="ctr"/>
            <a:r>
              <a:rPr lang="en-US" b="1" dirty="0" err="1">
                <a:solidFill>
                  <a:srgbClr val="FF0000"/>
                </a:solidFill>
              </a:rPr>
              <a:t>Premonsoon</a:t>
            </a:r>
            <a:endParaRPr lang="en-US" b="1" dirty="0">
              <a:solidFill>
                <a:srgbClr val="FF0000"/>
              </a:solidFill>
            </a:endParaRPr>
          </a:p>
          <a:p>
            <a:pPr algn="ctr"/>
            <a:r>
              <a:rPr lang="en-US" b="1" dirty="0" err="1">
                <a:solidFill>
                  <a:srgbClr val="0000FF"/>
                </a:solidFill>
              </a:rPr>
              <a:t>Postmonsoon</a:t>
            </a:r>
            <a:endParaRPr lang="en-US" b="1" dirty="0">
              <a:solidFill>
                <a:srgbClr val="0000FF"/>
              </a:solidFill>
            </a:endParaRPr>
          </a:p>
        </p:txBody>
      </p:sp>
      <p:pic>
        <p:nvPicPr>
          <p:cNvPr id="10" name="Picture 9" descr="MYD_seas_taus_2p_box2.png"/>
          <p:cNvPicPr>
            <a:picLocks noChangeAspect="1"/>
          </p:cNvPicPr>
          <p:nvPr/>
        </p:nvPicPr>
        <p:blipFill rotWithShape="1">
          <a:blip r:embed="rId6">
            <a:extLst>
              <a:ext uri="{28A0092B-C50C-407E-A947-70E740481C1C}">
                <a14:useLocalDpi xmlns:a14="http://schemas.microsoft.com/office/drawing/2010/main" val="0"/>
              </a:ext>
            </a:extLst>
          </a:blip>
          <a:srcRect t="54091" r="33186" b="6812"/>
          <a:stretch/>
        </p:blipFill>
        <p:spPr>
          <a:xfrm>
            <a:off x="742032" y="3914746"/>
            <a:ext cx="5119673" cy="2681264"/>
          </a:xfrm>
          <a:prstGeom prst="rect">
            <a:avLst/>
          </a:prstGeom>
        </p:spPr>
      </p:pic>
      <p:sp>
        <p:nvSpPr>
          <p:cNvPr id="12" name="TextBox 11"/>
          <p:cNvSpPr txBox="1"/>
          <p:nvPr/>
        </p:nvSpPr>
        <p:spPr>
          <a:xfrm>
            <a:off x="742032" y="2912946"/>
            <a:ext cx="5062602" cy="461665"/>
          </a:xfrm>
          <a:prstGeom prst="rect">
            <a:avLst/>
          </a:prstGeom>
          <a:noFill/>
        </p:spPr>
        <p:txBody>
          <a:bodyPr wrap="square" rtlCol="0">
            <a:spAutoFit/>
          </a:bodyPr>
          <a:lstStyle/>
          <a:p>
            <a:pPr algn="ctr"/>
            <a:r>
              <a:rPr lang="en-US" b="1" dirty="0"/>
              <a:t>Aerosol Optical Depth at 550 nm</a:t>
            </a:r>
          </a:p>
        </p:txBody>
      </p:sp>
      <p:sp>
        <p:nvSpPr>
          <p:cNvPr id="13" name="Rectangle 12"/>
          <p:cNvSpPr/>
          <p:nvPr/>
        </p:nvSpPr>
        <p:spPr>
          <a:xfrm>
            <a:off x="703379" y="6257456"/>
            <a:ext cx="1420582" cy="338554"/>
          </a:xfrm>
          <a:prstGeom prst="rect">
            <a:avLst/>
          </a:prstGeom>
        </p:spPr>
        <p:txBody>
          <a:bodyPr wrap="none">
            <a:spAutoFit/>
          </a:bodyPr>
          <a:lstStyle/>
          <a:p>
            <a:pPr algn="r"/>
            <a:r>
              <a:rPr lang="en-US" sz="1600" b="1" dirty="0" err="1"/>
              <a:t>Premonsoon</a:t>
            </a:r>
            <a:endParaRPr lang="en-US" sz="1600" b="1" dirty="0"/>
          </a:p>
        </p:txBody>
      </p:sp>
      <p:sp>
        <p:nvSpPr>
          <p:cNvPr id="14" name="Rectangle 13"/>
          <p:cNvSpPr/>
          <p:nvPr/>
        </p:nvSpPr>
        <p:spPr>
          <a:xfrm>
            <a:off x="660900" y="2551032"/>
            <a:ext cx="1505540" cy="338554"/>
          </a:xfrm>
          <a:prstGeom prst="rect">
            <a:avLst/>
          </a:prstGeom>
        </p:spPr>
        <p:txBody>
          <a:bodyPr wrap="none">
            <a:spAutoFit/>
          </a:bodyPr>
          <a:lstStyle/>
          <a:p>
            <a:pPr algn="r"/>
            <a:r>
              <a:rPr lang="en-US" sz="1600" b="1" dirty="0" err="1"/>
              <a:t>Postmonsoon</a:t>
            </a:r>
            <a:endParaRPr lang="en-US" sz="1600" b="1" dirty="0"/>
          </a:p>
        </p:txBody>
      </p:sp>
      <p:sp>
        <p:nvSpPr>
          <p:cNvPr id="8" name="Title 7">
            <a:extLst>
              <a:ext uri="{FF2B5EF4-FFF2-40B4-BE49-F238E27FC236}">
                <a16:creationId xmlns:a16="http://schemas.microsoft.com/office/drawing/2014/main" xmlns="" id="{DB21A828-205A-F24A-8A3D-61AD58B31F48}"/>
              </a:ext>
            </a:extLst>
          </p:cNvPr>
          <p:cNvSpPr>
            <a:spLocks noGrp="1"/>
          </p:cNvSpPr>
          <p:nvPr>
            <p:ph type="title"/>
          </p:nvPr>
        </p:nvSpPr>
        <p:spPr/>
        <p:txBody>
          <a:bodyPr/>
          <a:lstStyle/>
          <a:p>
            <a:r>
              <a:rPr lang="en-US" dirty="0"/>
              <a:t>Regional Contrast in Aerosol Trends</a:t>
            </a:r>
          </a:p>
        </p:txBody>
      </p:sp>
    </p:spTree>
    <p:extLst>
      <p:ext uri="{BB962C8B-B14F-4D97-AF65-F5344CB8AC3E}">
        <p14:creationId xmlns:p14="http://schemas.microsoft.com/office/powerpoint/2010/main" val="35553721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C2ACEFDF-EDD0-5C44-803C-E52A41E881C8}"/>
              </a:ext>
            </a:extLst>
          </p:cNvPr>
          <p:cNvSpPr>
            <a:spLocks noGrp="1"/>
          </p:cNvSpPr>
          <p:nvPr>
            <p:ph type="title"/>
          </p:nvPr>
        </p:nvSpPr>
        <p:spPr>
          <a:xfrm>
            <a:off x="242315" y="252425"/>
            <a:ext cx="11707369" cy="576299"/>
          </a:xfrm>
        </p:spPr>
        <p:txBody>
          <a:bodyPr/>
          <a:lstStyle/>
          <a:p>
            <a:r>
              <a:rPr lang="en-US" dirty="0"/>
              <a:t>Seasonal Pattern of Fires</a:t>
            </a:r>
          </a:p>
        </p:txBody>
      </p:sp>
      <p:sp>
        <p:nvSpPr>
          <p:cNvPr id="8" name="Content Placeholder 7">
            <a:extLst>
              <a:ext uri="{FF2B5EF4-FFF2-40B4-BE49-F238E27FC236}">
                <a16:creationId xmlns:a16="http://schemas.microsoft.com/office/drawing/2014/main" xmlns="" id="{D111DDF0-482D-D043-833F-FF69AC7545EA}"/>
              </a:ext>
            </a:extLst>
          </p:cNvPr>
          <p:cNvSpPr>
            <a:spLocks noGrp="1"/>
          </p:cNvSpPr>
          <p:nvPr>
            <p:ph idx="1"/>
          </p:nvPr>
        </p:nvSpPr>
        <p:spPr>
          <a:xfrm>
            <a:off x="333780" y="1160710"/>
            <a:ext cx="5807952" cy="4833690"/>
          </a:xfrm>
        </p:spPr>
        <p:txBody>
          <a:bodyPr/>
          <a:lstStyle/>
          <a:p>
            <a:pPr marL="146322" indent="0">
              <a:buNone/>
            </a:pPr>
            <a:r>
              <a:rPr lang="en-US" dirty="0"/>
              <a:t> </a:t>
            </a:r>
          </a:p>
        </p:txBody>
      </p:sp>
      <p:pic>
        <p:nvPicPr>
          <p:cNvPr id="2050" name="Picture 2" descr="page9image1771584">
            <a:extLst>
              <a:ext uri="{FF2B5EF4-FFF2-40B4-BE49-F238E27FC236}">
                <a16:creationId xmlns:a16="http://schemas.microsoft.com/office/drawing/2014/main" xmlns="" id="{F8866355-3606-E34C-94D9-563891B476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315" y="924013"/>
            <a:ext cx="5439395" cy="2587833"/>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8">
            <a:extLst>
              <a:ext uri="{FF2B5EF4-FFF2-40B4-BE49-F238E27FC236}">
                <a16:creationId xmlns:a16="http://schemas.microsoft.com/office/drawing/2014/main" xmlns="" id="{513DB2F2-F54B-5D40-9E14-8BB6840FC32C}"/>
              </a:ext>
            </a:extLst>
          </p:cNvPr>
          <p:cNvGrpSpPr/>
          <p:nvPr/>
        </p:nvGrpSpPr>
        <p:grpSpPr>
          <a:xfrm>
            <a:off x="3660531" y="3075259"/>
            <a:ext cx="8915400" cy="3505200"/>
            <a:chOff x="76200" y="1295400"/>
            <a:chExt cx="8915400" cy="3505200"/>
          </a:xfrm>
        </p:grpSpPr>
        <p:pic>
          <p:nvPicPr>
            <p:cNvPr id="14" name="Picture 13" descr="Rice_Wheat_3_Page_1.jpg">
              <a:extLst>
                <a:ext uri="{FF2B5EF4-FFF2-40B4-BE49-F238E27FC236}">
                  <a16:creationId xmlns:a16="http://schemas.microsoft.com/office/drawing/2014/main" xmlns="" id="{2D516AD2-6091-FD44-A939-D22B4BD34C86}"/>
                </a:ext>
              </a:extLst>
            </p:cNvPr>
            <p:cNvPicPr>
              <a:picLocks noChangeAspect="1"/>
            </p:cNvPicPr>
            <p:nvPr/>
          </p:nvPicPr>
          <p:blipFill>
            <a:blip r:embed="rId4" cstate="print"/>
            <a:srcRect l="9453" t="6194" r="7974" b="64444"/>
            <a:stretch>
              <a:fillRect/>
            </a:stretch>
          </p:blipFill>
          <p:spPr>
            <a:xfrm>
              <a:off x="914400" y="1295400"/>
              <a:ext cx="7617178" cy="3505200"/>
            </a:xfrm>
            <a:prstGeom prst="rect">
              <a:avLst/>
            </a:prstGeom>
          </p:spPr>
        </p:pic>
        <p:graphicFrame>
          <p:nvGraphicFramePr>
            <p:cNvPr id="15" name="Chart 14">
              <a:extLst>
                <a:ext uri="{FF2B5EF4-FFF2-40B4-BE49-F238E27FC236}">
                  <a16:creationId xmlns:a16="http://schemas.microsoft.com/office/drawing/2014/main" xmlns="" id="{C6DA23EA-259D-8E45-A803-C7503ACE3E86}"/>
                </a:ext>
              </a:extLst>
            </p:cNvPr>
            <p:cNvGraphicFramePr/>
            <p:nvPr/>
          </p:nvGraphicFramePr>
          <p:xfrm>
            <a:off x="76200" y="2590800"/>
            <a:ext cx="8915400" cy="2209800"/>
          </p:xfrm>
          <a:graphic>
            <a:graphicData uri="http://schemas.openxmlformats.org/drawingml/2006/chart">
              <c:chart xmlns:c="http://schemas.openxmlformats.org/drawingml/2006/chart" xmlns:r="http://schemas.openxmlformats.org/officeDocument/2006/relationships" r:id="rId5"/>
            </a:graphicData>
          </a:graphic>
        </p:graphicFrame>
        <p:sp>
          <p:nvSpPr>
            <p:cNvPr id="16" name="TextBox 15">
              <a:extLst>
                <a:ext uri="{FF2B5EF4-FFF2-40B4-BE49-F238E27FC236}">
                  <a16:creationId xmlns:a16="http://schemas.microsoft.com/office/drawing/2014/main" xmlns="" id="{6481CFF5-2CD1-F94F-B971-5B27B7121A9C}"/>
                </a:ext>
              </a:extLst>
            </p:cNvPr>
            <p:cNvSpPr txBox="1"/>
            <p:nvPr/>
          </p:nvSpPr>
          <p:spPr>
            <a:xfrm>
              <a:off x="3276600" y="4067330"/>
              <a:ext cx="1447800" cy="523220"/>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p:spPr>
          <p:txBody>
            <a:bodyPr wrap="square" rtlCol="0">
              <a:spAutoFit/>
            </a:bodyPr>
            <a:lstStyle/>
            <a:p>
              <a:pPr algn="ctr"/>
              <a:r>
                <a:rPr lang="en-US" sz="1400" b="1" dirty="0"/>
                <a:t>Residue burning</a:t>
              </a:r>
            </a:p>
          </p:txBody>
        </p:sp>
        <p:sp>
          <p:nvSpPr>
            <p:cNvPr id="17" name="TextBox 16">
              <a:extLst>
                <a:ext uri="{FF2B5EF4-FFF2-40B4-BE49-F238E27FC236}">
                  <a16:creationId xmlns:a16="http://schemas.microsoft.com/office/drawing/2014/main" xmlns="" id="{E4ECC353-44FB-0C40-86BC-CA0F83B17B37}"/>
                </a:ext>
              </a:extLst>
            </p:cNvPr>
            <p:cNvSpPr txBox="1"/>
            <p:nvPr/>
          </p:nvSpPr>
          <p:spPr>
            <a:xfrm>
              <a:off x="6858000" y="4076075"/>
              <a:ext cx="1447800" cy="523220"/>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p:spPr>
          <p:txBody>
            <a:bodyPr wrap="square" rtlCol="0">
              <a:spAutoFit/>
            </a:bodyPr>
            <a:lstStyle/>
            <a:p>
              <a:pPr algn="ctr"/>
              <a:r>
                <a:rPr lang="en-US" sz="1400" b="1" dirty="0"/>
                <a:t>Residue burning</a:t>
              </a:r>
            </a:p>
          </p:txBody>
        </p:sp>
      </p:grpSp>
      <p:sp>
        <p:nvSpPr>
          <p:cNvPr id="18" name="Rectangle 17">
            <a:extLst>
              <a:ext uri="{FF2B5EF4-FFF2-40B4-BE49-F238E27FC236}">
                <a16:creationId xmlns:a16="http://schemas.microsoft.com/office/drawing/2014/main" xmlns="" id="{B36E2F88-F98D-394A-A2B8-90E16ECE2C65}"/>
              </a:ext>
            </a:extLst>
          </p:cNvPr>
          <p:cNvSpPr/>
          <p:nvPr/>
        </p:nvSpPr>
        <p:spPr>
          <a:xfrm>
            <a:off x="123314" y="4523750"/>
            <a:ext cx="3537217" cy="1323439"/>
          </a:xfrm>
          <a:prstGeom prst="rect">
            <a:avLst/>
          </a:prstGeom>
        </p:spPr>
        <p:txBody>
          <a:bodyPr wrap="square">
            <a:spAutoFit/>
          </a:bodyPr>
          <a:lstStyle/>
          <a:p>
            <a:pPr algn="ctr" eaLnBrk="0" hangingPunct="0">
              <a:defRPr/>
            </a:pPr>
            <a:r>
              <a:rPr lang="en-US" sz="2000" i="1" kern="0" dirty="0">
                <a:latin typeface="+mj-lt"/>
              </a:rPr>
              <a:t>Agricultural fires show bimodal trend corresponding to Rice-Wheat residue burning</a:t>
            </a:r>
          </a:p>
        </p:txBody>
      </p:sp>
      <p:sp>
        <p:nvSpPr>
          <p:cNvPr id="11" name="Rectangle 10">
            <a:extLst>
              <a:ext uri="{FF2B5EF4-FFF2-40B4-BE49-F238E27FC236}">
                <a16:creationId xmlns:a16="http://schemas.microsoft.com/office/drawing/2014/main" xmlns="" id="{E5214F15-8B12-3645-83F8-6E1BF5218225}"/>
              </a:ext>
            </a:extLst>
          </p:cNvPr>
          <p:cNvSpPr/>
          <p:nvPr/>
        </p:nvSpPr>
        <p:spPr>
          <a:xfrm>
            <a:off x="6090136" y="627185"/>
            <a:ext cx="5759323" cy="2246769"/>
          </a:xfrm>
          <a:prstGeom prst="rect">
            <a:avLst/>
          </a:prstGeom>
        </p:spPr>
        <p:txBody>
          <a:bodyPr wrap="square">
            <a:spAutoFit/>
          </a:bodyPr>
          <a:lstStyle/>
          <a:p>
            <a:pPr algn="ctr"/>
            <a:r>
              <a:rPr lang="en-US" sz="2000" dirty="0">
                <a:solidFill>
                  <a:srgbClr val="3F3F3F"/>
                </a:solidFill>
                <a:latin typeface="TimesNewRomanPSMT" panose="02020603050405020304" pitchFamily="18" charset="0"/>
              </a:rPr>
              <a:t>VIIRS fires detected on March 28, 2016 (left) and Nov. 2, 2016 (right). In March we see much burning in central and southern India (agricultural and open fires) and some fires in the IGP and Nepal (forest fires). On Nov 2nd, 2016 the fires have migrated to Northern India, and Pakistan (Image Generated using Worldview). </a:t>
            </a:r>
            <a:endParaRPr lang="en-US" sz="2000" dirty="0"/>
          </a:p>
        </p:txBody>
      </p:sp>
      <p:sp>
        <p:nvSpPr>
          <p:cNvPr id="12" name="Left Arrow 11">
            <a:extLst>
              <a:ext uri="{FF2B5EF4-FFF2-40B4-BE49-F238E27FC236}">
                <a16:creationId xmlns:a16="http://schemas.microsoft.com/office/drawing/2014/main" xmlns="" id="{07066432-814C-AD47-B4E3-C4BD8DFCFA91}"/>
              </a:ext>
            </a:extLst>
          </p:cNvPr>
          <p:cNvSpPr/>
          <p:nvPr/>
        </p:nvSpPr>
        <p:spPr>
          <a:xfrm>
            <a:off x="5802923" y="2048608"/>
            <a:ext cx="430823" cy="263769"/>
          </a:xfrm>
          <a:prstGeom prst="leftArrow">
            <a:avLst/>
          </a:prstGeom>
          <a:solidFill>
            <a:schemeClr val="bg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Left Arrow 20">
            <a:extLst>
              <a:ext uri="{FF2B5EF4-FFF2-40B4-BE49-F238E27FC236}">
                <a16:creationId xmlns:a16="http://schemas.microsoft.com/office/drawing/2014/main" xmlns="" id="{B2969C01-9616-0143-970E-08F6F2B9F5DC}"/>
              </a:ext>
            </a:extLst>
          </p:cNvPr>
          <p:cNvSpPr/>
          <p:nvPr/>
        </p:nvSpPr>
        <p:spPr>
          <a:xfrm rot="10800000">
            <a:off x="3351531" y="5062329"/>
            <a:ext cx="430823" cy="263769"/>
          </a:xfrm>
          <a:prstGeom prst="leftArrow">
            <a:avLst/>
          </a:prstGeom>
          <a:solidFill>
            <a:schemeClr val="bg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xmlns="" id="{7127E285-BF17-C840-9E72-FA716DA34EC5}"/>
              </a:ext>
            </a:extLst>
          </p:cNvPr>
          <p:cNvSpPr/>
          <p:nvPr/>
        </p:nvSpPr>
        <p:spPr>
          <a:xfrm>
            <a:off x="8434393" y="6504765"/>
            <a:ext cx="2731838" cy="276999"/>
          </a:xfrm>
          <a:prstGeom prst="rect">
            <a:avLst/>
          </a:prstGeom>
        </p:spPr>
        <p:txBody>
          <a:bodyPr wrap="none">
            <a:spAutoFit/>
          </a:bodyPr>
          <a:lstStyle/>
          <a:p>
            <a:r>
              <a:rPr lang="en-US" sz="1200" i="1" dirty="0"/>
              <a:t>Vadrevu et al., 2011. Env. Pollution</a:t>
            </a:r>
          </a:p>
        </p:txBody>
      </p:sp>
    </p:spTree>
    <p:extLst>
      <p:ext uri="{BB962C8B-B14F-4D97-AF65-F5344CB8AC3E}">
        <p14:creationId xmlns:p14="http://schemas.microsoft.com/office/powerpoint/2010/main" val="9150935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t="7382"/>
          <a:stretch/>
        </p:blipFill>
        <p:spPr>
          <a:xfrm>
            <a:off x="5807814" y="215130"/>
            <a:ext cx="5012585" cy="6653674"/>
          </a:xfrm>
          <a:prstGeom prst="rect">
            <a:avLst/>
          </a:prstGeom>
        </p:spPr>
      </p:pic>
      <p:pic>
        <p:nvPicPr>
          <p:cNvPr id="12" name="Picture 11"/>
          <p:cNvPicPr>
            <a:picLocks noChangeAspect="1"/>
          </p:cNvPicPr>
          <p:nvPr/>
        </p:nvPicPr>
        <p:blipFill rotWithShape="1">
          <a:blip r:embed="rId3">
            <a:extLst>
              <a:ext uri="{BEBA8EAE-BF5A-486C-A8C5-ECC9F3942E4B}">
                <a14:imgProps xmlns:a14="http://schemas.microsoft.com/office/drawing/2010/main">
                  <a14:imgLayer>
                    <a14:imgEffect>
                      <a14:sharpenSoften amount="50000"/>
                    </a14:imgEffect>
                  </a14:imgLayer>
                </a14:imgProps>
              </a:ext>
              <a:ext uri="{28A0092B-C50C-407E-A947-70E740481C1C}">
                <a14:useLocalDpi xmlns:a14="http://schemas.microsoft.com/office/drawing/2010/main" val="0"/>
              </a:ext>
            </a:extLst>
          </a:blip>
          <a:srcRect l="16536" r="19659"/>
          <a:stretch/>
        </p:blipFill>
        <p:spPr>
          <a:xfrm>
            <a:off x="1148684" y="1656930"/>
            <a:ext cx="3704493" cy="3576520"/>
          </a:xfrm>
          <a:prstGeom prst="rect">
            <a:avLst/>
          </a:prstGeom>
        </p:spPr>
      </p:pic>
      <p:sp>
        <p:nvSpPr>
          <p:cNvPr id="2" name="Title 1">
            <a:extLst>
              <a:ext uri="{FF2B5EF4-FFF2-40B4-BE49-F238E27FC236}">
                <a16:creationId xmlns:a16="http://schemas.microsoft.com/office/drawing/2014/main" xmlns="" id="{B4847D4E-748D-7244-BB89-44B3880EC2E7}"/>
              </a:ext>
            </a:extLst>
          </p:cNvPr>
          <p:cNvSpPr>
            <a:spLocks noGrp="1"/>
          </p:cNvSpPr>
          <p:nvPr>
            <p:ph type="title"/>
          </p:nvPr>
        </p:nvSpPr>
        <p:spPr/>
        <p:txBody>
          <a:bodyPr/>
          <a:lstStyle/>
          <a:p>
            <a:r>
              <a:rPr lang="en-US" sz="2800" dirty="0"/>
              <a:t>Vegetation Fires in South Asia </a:t>
            </a:r>
          </a:p>
        </p:txBody>
      </p:sp>
      <p:sp>
        <p:nvSpPr>
          <p:cNvPr id="8" name="TextBox 7"/>
          <p:cNvSpPr txBox="1"/>
          <p:nvPr/>
        </p:nvSpPr>
        <p:spPr>
          <a:xfrm>
            <a:off x="602642" y="5233450"/>
            <a:ext cx="5117934" cy="1200329"/>
          </a:xfrm>
          <a:prstGeom prst="rect">
            <a:avLst/>
          </a:prstGeom>
          <a:noFill/>
        </p:spPr>
        <p:txBody>
          <a:bodyPr wrap="square" rtlCol="0">
            <a:spAutoFit/>
          </a:bodyPr>
          <a:lstStyle/>
          <a:p>
            <a:pPr algn="ctr"/>
            <a:r>
              <a:rPr lang="en-US" dirty="0"/>
              <a:t>India accounts for 81% of the total vegetation fires in South Asia. </a:t>
            </a:r>
          </a:p>
        </p:txBody>
      </p:sp>
      <p:pic>
        <p:nvPicPr>
          <p:cNvPr id="7" name="Picture 6">
            <a:extLst>
              <a:ext uri="{FF2B5EF4-FFF2-40B4-BE49-F238E27FC236}">
                <a16:creationId xmlns:a16="http://schemas.microsoft.com/office/drawing/2014/main" xmlns="" id="{266D3386-DA56-2C4A-AB9A-EC55290C68F0}"/>
              </a:ext>
            </a:extLst>
          </p:cNvPr>
          <p:cNvPicPr>
            <a:picLocks noChangeAspect="1"/>
          </p:cNvPicPr>
          <p:nvPr/>
        </p:nvPicPr>
        <p:blipFill rotWithShape="1">
          <a:blip r:embed="rId4"/>
          <a:srcRect l="2693" t="3778" r="43500" b="13556"/>
          <a:stretch/>
        </p:blipFill>
        <p:spPr>
          <a:xfrm>
            <a:off x="194047" y="3783462"/>
            <a:ext cx="1299473" cy="1259608"/>
          </a:xfrm>
          <a:prstGeom prst="rect">
            <a:avLst/>
          </a:prstGeom>
        </p:spPr>
      </p:pic>
      <p:sp>
        <p:nvSpPr>
          <p:cNvPr id="10" name="TextBox 9"/>
          <p:cNvSpPr txBox="1"/>
          <p:nvPr/>
        </p:nvSpPr>
        <p:spPr>
          <a:xfrm>
            <a:off x="10418676" y="1919986"/>
            <a:ext cx="1678355" cy="4247317"/>
          </a:xfrm>
          <a:prstGeom prst="rect">
            <a:avLst/>
          </a:prstGeom>
          <a:noFill/>
        </p:spPr>
        <p:txBody>
          <a:bodyPr wrap="square" rtlCol="0">
            <a:spAutoFit/>
          </a:bodyPr>
          <a:lstStyle/>
          <a:p>
            <a:r>
              <a:rPr lang="en-US" sz="1800" b="1" dirty="0"/>
              <a:t>Trends in vegetation fires over different South Asian countries suggests a decreasing trend </a:t>
            </a:r>
          </a:p>
          <a:p>
            <a:endParaRPr lang="en-US" sz="1800" b="1" dirty="0"/>
          </a:p>
          <a:p>
            <a:endParaRPr lang="en-US" sz="1800" b="1" dirty="0"/>
          </a:p>
          <a:p>
            <a:endParaRPr lang="en-US" sz="1800" b="1" dirty="0"/>
          </a:p>
          <a:p>
            <a:r>
              <a:rPr lang="en-US" sz="1800" b="1" dirty="0"/>
              <a:t>(</a:t>
            </a:r>
            <a:r>
              <a:rPr lang="en-US" sz="1800" b="1" dirty="0" err="1"/>
              <a:t>Vadrevu</a:t>
            </a:r>
            <a:r>
              <a:rPr lang="en-US" sz="1800" b="1" dirty="0"/>
              <a:t> et al., 2018 ERL, submitted). </a:t>
            </a:r>
          </a:p>
        </p:txBody>
      </p:sp>
      <p:sp>
        <p:nvSpPr>
          <p:cNvPr id="9" name="TextBox 8">
            <a:extLst>
              <a:ext uri="{FF2B5EF4-FFF2-40B4-BE49-F238E27FC236}">
                <a16:creationId xmlns:a16="http://schemas.microsoft.com/office/drawing/2014/main" xmlns="" id="{41727E90-E77A-9848-BE4B-AA33E1A1500B}"/>
              </a:ext>
            </a:extLst>
          </p:cNvPr>
          <p:cNvSpPr txBox="1"/>
          <p:nvPr/>
        </p:nvSpPr>
        <p:spPr>
          <a:xfrm>
            <a:off x="6339840" y="30480"/>
            <a:ext cx="4251960" cy="338554"/>
          </a:xfrm>
          <a:prstGeom prst="rect">
            <a:avLst/>
          </a:prstGeom>
          <a:noFill/>
        </p:spPr>
        <p:txBody>
          <a:bodyPr wrap="square" rtlCol="0">
            <a:spAutoFit/>
          </a:bodyPr>
          <a:lstStyle/>
          <a:p>
            <a:r>
              <a:rPr lang="en-US" sz="1600" b="1" dirty="0"/>
              <a:t>2003           2007            2011          2015</a:t>
            </a:r>
          </a:p>
        </p:txBody>
      </p:sp>
    </p:spTree>
    <p:extLst>
      <p:ext uri="{BB962C8B-B14F-4D97-AF65-F5344CB8AC3E}">
        <p14:creationId xmlns:p14="http://schemas.microsoft.com/office/powerpoint/2010/main" val="15949022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0B6694-9133-B448-B5AA-181D79270F25}"/>
              </a:ext>
            </a:extLst>
          </p:cNvPr>
          <p:cNvSpPr>
            <a:spLocks noGrp="1"/>
          </p:cNvSpPr>
          <p:nvPr>
            <p:ph type="title"/>
          </p:nvPr>
        </p:nvSpPr>
        <p:spPr/>
        <p:txBody>
          <a:bodyPr/>
          <a:lstStyle/>
          <a:p>
            <a:r>
              <a:rPr lang="en-US" dirty="0"/>
              <a:t>Surface vs Column</a:t>
            </a:r>
          </a:p>
        </p:txBody>
      </p:sp>
      <p:pic>
        <p:nvPicPr>
          <p:cNvPr id="7" name="Content Placeholder 6">
            <a:extLst>
              <a:ext uri="{FF2B5EF4-FFF2-40B4-BE49-F238E27FC236}">
                <a16:creationId xmlns:a16="http://schemas.microsoft.com/office/drawing/2014/main" xmlns="" id="{24365B94-8C60-6444-9215-BC3DD6C2F95E}"/>
              </a:ext>
            </a:extLst>
          </p:cNvPr>
          <p:cNvPicPr>
            <a:picLocks noGrp="1" noChangeAspect="1"/>
          </p:cNvPicPr>
          <p:nvPr>
            <p:ph idx="1"/>
          </p:nvPr>
        </p:nvPicPr>
        <p:blipFill>
          <a:blip r:embed="rId2"/>
          <a:stretch>
            <a:fillRect/>
          </a:stretch>
        </p:blipFill>
        <p:spPr>
          <a:xfrm>
            <a:off x="729456" y="1130300"/>
            <a:ext cx="4833938" cy="4833938"/>
          </a:xfrm>
        </p:spPr>
      </p:pic>
      <p:sp>
        <p:nvSpPr>
          <p:cNvPr id="5" name="Text Placeholder 4">
            <a:extLst>
              <a:ext uri="{FF2B5EF4-FFF2-40B4-BE49-F238E27FC236}">
                <a16:creationId xmlns:a16="http://schemas.microsoft.com/office/drawing/2014/main" xmlns="" id="{0F6CFB0A-C789-5646-9FBA-FC2A066D3F5F}"/>
              </a:ext>
            </a:extLst>
          </p:cNvPr>
          <p:cNvSpPr>
            <a:spLocks noGrp="1"/>
          </p:cNvSpPr>
          <p:nvPr>
            <p:ph type="body" sz="quarter" idx="10"/>
          </p:nvPr>
        </p:nvSpPr>
        <p:spPr/>
        <p:txBody>
          <a:bodyPr/>
          <a:lstStyle/>
          <a:p>
            <a:endParaRPr lang="en-US"/>
          </a:p>
        </p:txBody>
      </p:sp>
      <p:pic>
        <p:nvPicPr>
          <p:cNvPr id="13" name="Content Placeholder 12">
            <a:extLst>
              <a:ext uri="{FF2B5EF4-FFF2-40B4-BE49-F238E27FC236}">
                <a16:creationId xmlns:a16="http://schemas.microsoft.com/office/drawing/2014/main" xmlns="" id="{64EA2D8A-4A8B-2346-AAC0-7D8652BB3BC7}"/>
              </a:ext>
            </a:extLst>
          </p:cNvPr>
          <p:cNvPicPr>
            <a:picLocks noGrp="1" noChangeAspect="1"/>
          </p:cNvPicPr>
          <p:nvPr>
            <p:ph idx="12"/>
          </p:nvPr>
        </p:nvPicPr>
        <p:blipFill>
          <a:blip r:embed="rId3"/>
          <a:stretch>
            <a:fillRect/>
          </a:stretch>
        </p:blipFill>
        <p:spPr>
          <a:xfrm>
            <a:off x="5843717" y="1644029"/>
            <a:ext cx="6226780" cy="4320209"/>
          </a:xfrm>
        </p:spPr>
      </p:pic>
      <p:sp>
        <p:nvSpPr>
          <p:cNvPr id="14" name="TextBox 13">
            <a:extLst>
              <a:ext uri="{FF2B5EF4-FFF2-40B4-BE49-F238E27FC236}">
                <a16:creationId xmlns:a16="http://schemas.microsoft.com/office/drawing/2014/main" xmlns="" id="{DF3203BF-0179-8A4E-9204-40C42E155D96}"/>
              </a:ext>
            </a:extLst>
          </p:cNvPr>
          <p:cNvSpPr txBox="1"/>
          <p:nvPr/>
        </p:nvSpPr>
        <p:spPr>
          <a:xfrm>
            <a:off x="5843717" y="276993"/>
            <a:ext cx="6104823" cy="1200329"/>
          </a:xfrm>
          <a:prstGeom prst="rect">
            <a:avLst/>
          </a:prstGeom>
          <a:noFill/>
        </p:spPr>
        <p:txBody>
          <a:bodyPr wrap="square" rtlCol="0">
            <a:spAutoFit/>
          </a:bodyPr>
          <a:lstStyle/>
          <a:p>
            <a:pPr algn="ctr"/>
            <a:r>
              <a:rPr lang="en-US" b="1" dirty="0"/>
              <a:t>Leveraging NASA Citizen Science Project – Deploying Low-Cost AQ sensors in India</a:t>
            </a:r>
          </a:p>
        </p:txBody>
      </p:sp>
    </p:spTree>
    <p:extLst>
      <p:ext uri="{BB962C8B-B14F-4D97-AF65-F5344CB8AC3E}">
        <p14:creationId xmlns:p14="http://schemas.microsoft.com/office/powerpoint/2010/main" val="8388172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36E803-9C45-2F47-AA41-68A4F6CAA380}"/>
              </a:ext>
            </a:extLst>
          </p:cNvPr>
          <p:cNvSpPr>
            <a:spLocks noGrp="1"/>
          </p:cNvSpPr>
          <p:nvPr>
            <p:ph type="title"/>
          </p:nvPr>
        </p:nvSpPr>
        <p:spPr/>
        <p:txBody>
          <a:bodyPr/>
          <a:lstStyle/>
          <a:p>
            <a:r>
              <a:rPr lang="en-US" dirty="0"/>
              <a:t>Impact of Biomass Burning on Air Quality</a:t>
            </a:r>
          </a:p>
        </p:txBody>
      </p:sp>
      <p:pic>
        <p:nvPicPr>
          <p:cNvPr id="7" name="Content Placeholder 6">
            <a:extLst>
              <a:ext uri="{FF2B5EF4-FFF2-40B4-BE49-F238E27FC236}">
                <a16:creationId xmlns:a16="http://schemas.microsoft.com/office/drawing/2014/main" xmlns="" id="{30DAD016-CF84-BB46-B824-9C2F6B866D9B}"/>
              </a:ext>
            </a:extLst>
          </p:cNvPr>
          <p:cNvPicPr>
            <a:picLocks noGrp="1" noChangeAspect="1"/>
          </p:cNvPicPr>
          <p:nvPr>
            <p:ph idx="1"/>
          </p:nvPr>
        </p:nvPicPr>
        <p:blipFill>
          <a:blip r:embed="rId2"/>
          <a:stretch>
            <a:fillRect/>
          </a:stretch>
        </p:blipFill>
        <p:spPr>
          <a:xfrm>
            <a:off x="6241199" y="2329926"/>
            <a:ext cx="5807075" cy="3442158"/>
          </a:xfrm>
          <a:ln>
            <a:solidFill>
              <a:schemeClr val="tx1"/>
            </a:solidFill>
          </a:ln>
        </p:spPr>
      </p:pic>
      <p:pic>
        <p:nvPicPr>
          <p:cNvPr id="11" name="Picture 10" descr="Webp.net-gifmaker (8).gif">
            <a:extLst>
              <a:ext uri="{FF2B5EF4-FFF2-40B4-BE49-F238E27FC236}">
                <a16:creationId xmlns:a16="http://schemas.microsoft.com/office/drawing/2014/main" xmlns="" id="{2BB675A5-69B9-B949-9EC1-96BA701386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024" y="2303421"/>
            <a:ext cx="5923722" cy="3454666"/>
          </a:xfrm>
          <a:prstGeom prst="rect">
            <a:avLst/>
          </a:prstGeom>
          <a:ln>
            <a:solidFill>
              <a:schemeClr val="tx1"/>
            </a:solidFill>
          </a:ln>
        </p:spPr>
      </p:pic>
      <p:sp>
        <p:nvSpPr>
          <p:cNvPr id="12" name="TextBox 11">
            <a:extLst>
              <a:ext uri="{FF2B5EF4-FFF2-40B4-BE49-F238E27FC236}">
                <a16:creationId xmlns:a16="http://schemas.microsoft.com/office/drawing/2014/main" xmlns="" id="{7A67B5EB-D532-284D-B96C-7ECBF4DC6597}"/>
              </a:ext>
            </a:extLst>
          </p:cNvPr>
          <p:cNvSpPr txBox="1"/>
          <p:nvPr/>
        </p:nvSpPr>
        <p:spPr>
          <a:xfrm>
            <a:off x="407305" y="3259300"/>
            <a:ext cx="2675541" cy="400110"/>
          </a:xfrm>
          <a:prstGeom prst="rect">
            <a:avLst/>
          </a:prstGeom>
          <a:noFill/>
        </p:spPr>
        <p:txBody>
          <a:bodyPr wrap="square" rtlCol="0">
            <a:spAutoFit/>
          </a:bodyPr>
          <a:lstStyle/>
          <a:p>
            <a:pPr algn="ctr"/>
            <a:r>
              <a:rPr lang="en-US" sz="2000" b="1" dirty="0"/>
              <a:t>Satellite</a:t>
            </a:r>
          </a:p>
        </p:txBody>
      </p:sp>
      <p:sp>
        <p:nvSpPr>
          <p:cNvPr id="13" name="TextBox 12">
            <a:extLst>
              <a:ext uri="{FF2B5EF4-FFF2-40B4-BE49-F238E27FC236}">
                <a16:creationId xmlns:a16="http://schemas.microsoft.com/office/drawing/2014/main" xmlns="" id="{CCD2D99E-03E5-E84E-B469-F80D4FA9ACCB}"/>
              </a:ext>
            </a:extLst>
          </p:cNvPr>
          <p:cNvSpPr txBox="1"/>
          <p:nvPr/>
        </p:nvSpPr>
        <p:spPr>
          <a:xfrm>
            <a:off x="3241299" y="3259300"/>
            <a:ext cx="2675541" cy="400110"/>
          </a:xfrm>
          <a:prstGeom prst="rect">
            <a:avLst/>
          </a:prstGeom>
          <a:noFill/>
        </p:spPr>
        <p:txBody>
          <a:bodyPr wrap="square" rtlCol="0">
            <a:spAutoFit/>
          </a:bodyPr>
          <a:lstStyle/>
          <a:p>
            <a:pPr algn="ctr"/>
            <a:r>
              <a:rPr lang="en-US" sz="2000" b="1" dirty="0"/>
              <a:t>Surface</a:t>
            </a:r>
          </a:p>
        </p:txBody>
      </p:sp>
      <p:sp>
        <p:nvSpPr>
          <p:cNvPr id="14" name="TextBox 13">
            <a:extLst>
              <a:ext uri="{FF2B5EF4-FFF2-40B4-BE49-F238E27FC236}">
                <a16:creationId xmlns:a16="http://schemas.microsoft.com/office/drawing/2014/main" xmlns="" id="{2F558436-63DC-3B46-9481-EA69C559BCA1}"/>
              </a:ext>
            </a:extLst>
          </p:cNvPr>
          <p:cNvSpPr txBox="1"/>
          <p:nvPr/>
        </p:nvSpPr>
        <p:spPr>
          <a:xfrm>
            <a:off x="159024" y="1421091"/>
            <a:ext cx="6082746" cy="646331"/>
          </a:xfrm>
          <a:prstGeom prst="rect">
            <a:avLst/>
          </a:prstGeom>
          <a:noFill/>
        </p:spPr>
        <p:txBody>
          <a:bodyPr wrap="square" rtlCol="0">
            <a:spAutoFit/>
          </a:bodyPr>
          <a:lstStyle/>
          <a:p>
            <a:pPr algn="ctr"/>
            <a:r>
              <a:rPr lang="en-US" sz="1800" b="1" dirty="0"/>
              <a:t>Satellite and Surface Measurements Respond to Change in Air Quality During Fires in CA </a:t>
            </a:r>
          </a:p>
        </p:txBody>
      </p:sp>
      <p:sp>
        <p:nvSpPr>
          <p:cNvPr id="15" name="TextBox 14">
            <a:extLst>
              <a:ext uri="{FF2B5EF4-FFF2-40B4-BE49-F238E27FC236}">
                <a16:creationId xmlns:a16="http://schemas.microsoft.com/office/drawing/2014/main" xmlns="" id="{F9389B3E-27CE-6C48-A7BF-A0882B247A6B}"/>
              </a:ext>
            </a:extLst>
          </p:cNvPr>
          <p:cNvSpPr txBox="1"/>
          <p:nvPr/>
        </p:nvSpPr>
        <p:spPr>
          <a:xfrm>
            <a:off x="6075864" y="1539090"/>
            <a:ext cx="6082746" cy="369332"/>
          </a:xfrm>
          <a:prstGeom prst="rect">
            <a:avLst/>
          </a:prstGeom>
          <a:noFill/>
        </p:spPr>
        <p:txBody>
          <a:bodyPr wrap="square" rtlCol="0">
            <a:spAutoFit/>
          </a:bodyPr>
          <a:lstStyle/>
          <a:p>
            <a:pPr algn="ctr"/>
            <a:r>
              <a:rPr lang="en-US" sz="1800" b="1" dirty="0"/>
              <a:t>VIIRS Fire Counts &amp; PM2.5 – Delhi, India</a:t>
            </a:r>
          </a:p>
        </p:txBody>
      </p:sp>
      <p:sp>
        <p:nvSpPr>
          <p:cNvPr id="3" name="TextBox 2">
            <a:extLst>
              <a:ext uri="{FF2B5EF4-FFF2-40B4-BE49-F238E27FC236}">
                <a16:creationId xmlns:a16="http://schemas.microsoft.com/office/drawing/2014/main" xmlns="" id="{8779DCC9-6F22-654D-B63B-9E47EE053B02}"/>
              </a:ext>
            </a:extLst>
          </p:cNvPr>
          <p:cNvSpPr txBox="1"/>
          <p:nvPr/>
        </p:nvSpPr>
        <p:spPr>
          <a:xfrm>
            <a:off x="4480561" y="5772084"/>
            <a:ext cx="1595304" cy="276999"/>
          </a:xfrm>
          <a:prstGeom prst="rect">
            <a:avLst/>
          </a:prstGeom>
          <a:noFill/>
        </p:spPr>
        <p:txBody>
          <a:bodyPr wrap="square" rtlCol="0">
            <a:spAutoFit/>
          </a:bodyPr>
          <a:lstStyle/>
          <a:p>
            <a:r>
              <a:rPr lang="en-US" sz="1200" i="1" dirty="0"/>
              <a:t>Gupta et al., 2018</a:t>
            </a:r>
          </a:p>
        </p:txBody>
      </p:sp>
    </p:spTree>
    <p:extLst>
      <p:ext uri="{BB962C8B-B14F-4D97-AF65-F5344CB8AC3E}">
        <p14:creationId xmlns:p14="http://schemas.microsoft.com/office/powerpoint/2010/main" val="19762726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56C34731-0054-154D-8A56-856F063331AC}"/>
              </a:ext>
            </a:extLst>
          </p:cNvPr>
          <p:cNvSpPr>
            <a:spLocks noGrp="1"/>
          </p:cNvSpPr>
          <p:nvPr>
            <p:ph type="title"/>
          </p:nvPr>
        </p:nvSpPr>
        <p:spPr/>
        <p:txBody>
          <a:bodyPr/>
          <a:lstStyle/>
          <a:p>
            <a:r>
              <a:rPr lang="en-US" dirty="0"/>
              <a:t>Model Simulation - </a:t>
            </a:r>
            <a:r>
              <a:rPr lang="en-US" sz="2800" dirty="0"/>
              <a:t>November 06, 2016</a:t>
            </a:r>
            <a:endParaRPr lang="en-US" dirty="0"/>
          </a:p>
        </p:txBody>
      </p:sp>
      <p:pic>
        <p:nvPicPr>
          <p:cNvPr id="18" name="rgb.india.2016-10-15.png">
            <a:extLst>
              <a:ext uri="{FF2B5EF4-FFF2-40B4-BE49-F238E27FC236}">
                <a16:creationId xmlns:a16="http://schemas.microsoft.com/office/drawing/2014/main" xmlns="" id="{37C9B2E4-3C1A-F140-80C2-E5D0CA96E720}"/>
              </a:ext>
            </a:extLst>
          </p:cNvPr>
          <p:cNvPicPr>
            <a:picLocks noChangeAspect="1"/>
          </p:cNvPicPr>
          <p:nvPr/>
        </p:nvPicPr>
        <p:blipFill>
          <a:blip r:embed="rId2" r:link="rId3">
            <a:extLst>
              <a:ext uri="{28A0092B-C50C-407E-A947-70E740481C1C}">
                <a14:useLocalDpi xmlns:a14="http://schemas.microsoft.com/office/drawing/2010/main" val="0"/>
              </a:ext>
            </a:extLst>
          </a:blip>
          <a:stretch>
            <a:fillRect/>
          </a:stretch>
        </p:blipFill>
        <p:spPr>
          <a:xfrm>
            <a:off x="5272482" y="1297425"/>
            <a:ext cx="2837364" cy="2846635"/>
          </a:xfrm>
          <a:prstGeom prst="rect">
            <a:avLst/>
          </a:prstGeom>
          <a:ln>
            <a:noFill/>
          </a:ln>
        </p:spPr>
      </p:pic>
      <p:sp>
        <p:nvSpPr>
          <p:cNvPr id="21" name="Content Placeholder 2">
            <a:extLst>
              <a:ext uri="{FF2B5EF4-FFF2-40B4-BE49-F238E27FC236}">
                <a16:creationId xmlns:a16="http://schemas.microsoft.com/office/drawing/2014/main" xmlns="" id="{FA892A8D-E23C-9247-B089-264EA8B5EF93}"/>
              </a:ext>
            </a:extLst>
          </p:cNvPr>
          <p:cNvSpPr>
            <a:spLocks noGrp="1"/>
          </p:cNvSpPr>
          <p:nvPr>
            <p:ph idx="1"/>
          </p:nvPr>
        </p:nvSpPr>
        <p:spPr>
          <a:xfrm>
            <a:off x="582649" y="4786286"/>
            <a:ext cx="4509653" cy="1895072"/>
          </a:xfrm>
        </p:spPr>
        <p:txBody>
          <a:bodyPr>
            <a:noAutofit/>
          </a:bodyPr>
          <a:lstStyle/>
          <a:p>
            <a:pPr>
              <a:lnSpc>
                <a:spcPct val="120000"/>
              </a:lnSpc>
            </a:pPr>
            <a:r>
              <a:rPr lang="en-US" sz="1400" b="1" dirty="0"/>
              <a:t>GEOS experiments  </a:t>
            </a:r>
          </a:p>
          <a:p>
            <a:pPr lvl="1">
              <a:lnSpc>
                <a:spcPct val="120000"/>
              </a:lnSpc>
            </a:pPr>
            <a:r>
              <a:rPr lang="en-US" sz="1400" b="1" dirty="0"/>
              <a:t>Experiment 1: Full set of emissions</a:t>
            </a:r>
          </a:p>
          <a:p>
            <a:pPr lvl="1">
              <a:lnSpc>
                <a:spcPct val="120000"/>
              </a:lnSpc>
            </a:pPr>
            <a:r>
              <a:rPr lang="en-US" sz="1400" b="1" dirty="0"/>
              <a:t>Experiment 2: No biomass burning emissions</a:t>
            </a:r>
          </a:p>
        </p:txBody>
      </p:sp>
      <p:pic>
        <p:nvPicPr>
          <p:cNvPr id="22" name="map-aod.asia-south.20161106_0800z.png">
            <a:extLst>
              <a:ext uri="{FF2B5EF4-FFF2-40B4-BE49-F238E27FC236}">
                <a16:creationId xmlns:a16="http://schemas.microsoft.com/office/drawing/2014/main" xmlns="" id="{CFEACC8C-18E4-3F4E-B5D2-6DFC928E8A91}"/>
              </a:ext>
            </a:extLst>
          </p:cNvPr>
          <p:cNvPicPr>
            <a:picLocks noChangeAspect="1"/>
          </p:cNvPicPr>
          <p:nvPr/>
        </p:nvPicPr>
        <p:blipFill>
          <a:blip r:embed="rId4" r:link="rId5">
            <a:extLst>
              <a:ext uri="{28A0092B-C50C-407E-A947-70E740481C1C}">
                <a14:useLocalDpi xmlns:a14="http://schemas.microsoft.com/office/drawing/2010/main" val="0"/>
              </a:ext>
            </a:extLst>
          </a:blip>
          <a:stretch>
            <a:fillRect/>
          </a:stretch>
        </p:blipFill>
        <p:spPr>
          <a:xfrm>
            <a:off x="8557076" y="1236905"/>
            <a:ext cx="2716640" cy="2967673"/>
          </a:xfrm>
          <a:prstGeom prst="rect">
            <a:avLst/>
          </a:prstGeom>
        </p:spPr>
      </p:pic>
      <p:pic>
        <p:nvPicPr>
          <p:cNvPr id="23" name="ts-aqi.india-new_delhi.png" descr="/Users/adarmeno/Desktop/fires-2016/hq/figures/india/ts-aqi.india-new_delhi.png">
            <a:extLst>
              <a:ext uri="{FF2B5EF4-FFF2-40B4-BE49-F238E27FC236}">
                <a16:creationId xmlns:a16="http://schemas.microsoft.com/office/drawing/2014/main" xmlns="" id="{0EDB6BBA-FB2F-3441-95ED-4221B2954633}"/>
              </a:ext>
            </a:extLst>
          </p:cNvPr>
          <p:cNvPicPr>
            <a:picLocks noChangeAspect="1"/>
          </p:cNvPicPr>
          <p:nvPr/>
        </p:nvPicPr>
        <p:blipFill>
          <a:blip r:embed="rId6" r:link="rId7">
            <a:extLst>
              <a:ext uri="{28A0092B-C50C-407E-A947-70E740481C1C}">
                <a14:useLocalDpi xmlns:a14="http://schemas.microsoft.com/office/drawing/2010/main" val="0"/>
              </a:ext>
            </a:extLst>
          </a:blip>
          <a:stretch>
            <a:fillRect/>
          </a:stretch>
        </p:blipFill>
        <p:spPr>
          <a:xfrm>
            <a:off x="134822" y="1238517"/>
            <a:ext cx="4777301" cy="3464571"/>
          </a:xfrm>
          <a:prstGeom prst="rect">
            <a:avLst/>
          </a:prstGeom>
        </p:spPr>
      </p:pic>
      <p:sp>
        <p:nvSpPr>
          <p:cNvPr id="24" name="TextBox 23">
            <a:extLst>
              <a:ext uri="{FF2B5EF4-FFF2-40B4-BE49-F238E27FC236}">
                <a16:creationId xmlns:a16="http://schemas.microsoft.com/office/drawing/2014/main" xmlns="" id="{FE70B4D0-128C-6345-B61B-BB138BE9DF40}"/>
              </a:ext>
            </a:extLst>
          </p:cNvPr>
          <p:cNvSpPr txBox="1"/>
          <p:nvPr/>
        </p:nvSpPr>
        <p:spPr>
          <a:xfrm>
            <a:off x="947776" y="3929191"/>
            <a:ext cx="2687681" cy="215444"/>
          </a:xfrm>
          <a:prstGeom prst="rect">
            <a:avLst/>
          </a:prstGeom>
          <a:noFill/>
        </p:spPr>
        <p:txBody>
          <a:bodyPr wrap="square" rtlCol="0">
            <a:spAutoFit/>
          </a:bodyPr>
          <a:lstStyle/>
          <a:p>
            <a:r>
              <a:rPr lang="en-US" sz="800" dirty="0">
                <a:latin typeface="Helvetica Neue Light"/>
                <a:cs typeface="Helvetica Neue Light"/>
              </a:rPr>
              <a:t>Good</a:t>
            </a:r>
          </a:p>
        </p:txBody>
      </p:sp>
      <p:sp>
        <p:nvSpPr>
          <p:cNvPr id="25" name="TextBox 24">
            <a:extLst>
              <a:ext uri="{FF2B5EF4-FFF2-40B4-BE49-F238E27FC236}">
                <a16:creationId xmlns:a16="http://schemas.microsoft.com/office/drawing/2014/main" xmlns="" id="{6D5F4FB8-D434-7E45-8B17-0E8FBC75654D}"/>
              </a:ext>
            </a:extLst>
          </p:cNvPr>
          <p:cNvSpPr txBox="1"/>
          <p:nvPr/>
        </p:nvSpPr>
        <p:spPr>
          <a:xfrm>
            <a:off x="947776" y="3656155"/>
            <a:ext cx="2687681" cy="215444"/>
          </a:xfrm>
          <a:prstGeom prst="rect">
            <a:avLst/>
          </a:prstGeom>
          <a:noFill/>
        </p:spPr>
        <p:txBody>
          <a:bodyPr wrap="square" rtlCol="0">
            <a:spAutoFit/>
          </a:bodyPr>
          <a:lstStyle/>
          <a:p>
            <a:r>
              <a:rPr lang="en-US" sz="800" dirty="0">
                <a:latin typeface="Helvetica Neue Light"/>
                <a:cs typeface="Helvetica Neue Light"/>
              </a:rPr>
              <a:t>Moderate</a:t>
            </a:r>
          </a:p>
        </p:txBody>
      </p:sp>
      <p:sp>
        <p:nvSpPr>
          <p:cNvPr id="26" name="TextBox 25">
            <a:extLst>
              <a:ext uri="{FF2B5EF4-FFF2-40B4-BE49-F238E27FC236}">
                <a16:creationId xmlns:a16="http://schemas.microsoft.com/office/drawing/2014/main" xmlns="" id="{0ECE748F-D89C-494A-BD3C-211D16EF15C9}"/>
              </a:ext>
            </a:extLst>
          </p:cNvPr>
          <p:cNvSpPr txBox="1"/>
          <p:nvPr/>
        </p:nvSpPr>
        <p:spPr>
          <a:xfrm>
            <a:off x="947776" y="3379778"/>
            <a:ext cx="2687681" cy="215444"/>
          </a:xfrm>
          <a:prstGeom prst="rect">
            <a:avLst/>
          </a:prstGeom>
          <a:noFill/>
        </p:spPr>
        <p:txBody>
          <a:bodyPr wrap="square" rtlCol="0">
            <a:spAutoFit/>
          </a:bodyPr>
          <a:lstStyle/>
          <a:p>
            <a:r>
              <a:rPr lang="en-US" sz="800" dirty="0">
                <a:latin typeface="Helvetica Neue Light"/>
                <a:cs typeface="Helvetica Neue Light"/>
              </a:rPr>
              <a:t>Unhealthy for sensitive groups</a:t>
            </a:r>
          </a:p>
        </p:txBody>
      </p:sp>
      <p:sp>
        <p:nvSpPr>
          <p:cNvPr id="27" name="TextBox 26">
            <a:extLst>
              <a:ext uri="{FF2B5EF4-FFF2-40B4-BE49-F238E27FC236}">
                <a16:creationId xmlns:a16="http://schemas.microsoft.com/office/drawing/2014/main" xmlns="" id="{FAE39288-F1CD-0D41-95C4-4007704D7438}"/>
              </a:ext>
            </a:extLst>
          </p:cNvPr>
          <p:cNvSpPr txBox="1"/>
          <p:nvPr/>
        </p:nvSpPr>
        <p:spPr>
          <a:xfrm>
            <a:off x="947776" y="3073322"/>
            <a:ext cx="2687681" cy="215444"/>
          </a:xfrm>
          <a:prstGeom prst="rect">
            <a:avLst/>
          </a:prstGeom>
          <a:noFill/>
        </p:spPr>
        <p:txBody>
          <a:bodyPr wrap="square" rtlCol="0">
            <a:spAutoFit/>
          </a:bodyPr>
          <a:lstStyle/>
          <a:p>
            <a:r>
              <a:rPr lang="en-US" sz="800" dirty="0">
                <a:latin typeface="Helvetica Neue Light"/>
                <a:cs typeface="Helvetica Neue Light"/>
              </a:rPr>
              <a:t>Unhealthy</a:t>
            </a:r>
          </a:p>
        </p:txBody>
      </p:sp>
      <p:sp>
        <p:nvSpPr>
          <p:cNvPr id="28" name="TextBox 27">
            <a:extLst>
              <a:ext uri="{FF2B5EF4-FFF2-40B4-BE49-F238E27FC236}">
                <a16:creationId xmlns:a16="http://schemas.microsoft.com/office/drawing/2014/main" xmlns="" id="{D3A53F0B-DDB9-B34B-8752-2B97BA3B1EF7}"/>
              </a:ext>
            </a:extLst>
          </p:cNvPr>
          <p:cNvSpPr txBox="1"/>
          <p:nvPr/>
        </p:nvSpPr>
        <p:spPr>
          <a:xfrm>
            <a:off x="947776" y="2706119"/>
            <a:ext cx="2687681" cy="215444"/>
          </a:xfrm>
          <a:prstGeom prst="rect">
            <a:avLst/>
          </a:prstGeom>
          <a:noFill/>
        </p:spPr>
        <p:txBody>
          <a:bodyPr wrap="square" rtlCol="0">
            <a:spAutoFit/>
          </a:bodyPr>
          <a:lstStyle/>
          <a:p>
            <a:r>
              <a:rPr lang="en-US" sz="800" dirty="0">
                <a:latin typeface="Helvetica Neue Light"/>
                <a:cs typeface="Helvetica Neue Light"/>
              </a:rPr>
              <a:t>Very unhealthy</a:t>
            </a:r>
          </a:p>
        </p:txBody>
      </p:sp>
      <p:sp>
        <p:nvSpPr>
          <p:cNvPr id="29" name="TextBox 28">
            <a:extLst>
              <a:ext uri="{FF2B5EF4-FFF2-40B4-BE49-F238E27FC236}">
                <a16:creationId xmlns:a16="http://schemas.microsoft.com/office/drawing/2014/main" xmlns="" id="{C8C0EEDF-5D67-E541-A6D4-93C27198584C}"/>
              </a:ext>
            </a:extLst>
          </p:cNvPr>
          <p:cNvSpPr txBox="1"/>
          <p:nvPr/>
        </p:nvSpPr>
        <p:spPr>
          <a:xfrm>
            <a:off x="947776" y="1916269"/>
            <a:ext cx="2687681" cy="215444"/>
          </a:xfrm>
          <a:prstGeom prst="rect">
            <a:avLst/>
          </a:prstGeom>
          <a:noFill/>
        </p:spPr>
        <p:txBody>
          <a:bodyPr wrap="square" rtlCol="0">
            <a:spAutoFit/>
          </a:bodyPr>
          <a:lstStyle/>
          <a:p>
            <a:r>
              <a:rPr lang="en-US" sz="800" dirty="0">
                <a:latin typeface="Helvetica Neue Light"/>
                <a:cs typeface="Helvetica Neue Light"/>
              </a:rPr>
              <a:t>Hazardous</a:t>
            </a:r>
          </a:p>
        </p:txBody>
      </p:sp>
      <p:sp>
        <p:nvSpPr>
          <p:cNvPr id="30" name="TextBox 29">
            <a:extLst>
              <a:ext uri="{FF2B5EF4-FFF2-40B4-BE49-F238E27FC236}">
                <a16:creationId xmlns:a16="http://schemas.microsoft.com/office/drawing/2014/main" xmlns="" id="{6FA30A16-A864-3D46-96EF-B0CAD55D7BA1}"/>
              </a:ext>
            </a:extLst>
          </p:cNvPr>
          <p:cNvSpPr txBox="1"/>
          <p:nvPr/>
        </p:nvSpPr>
        <p:spPr>
          <a:xfrm>
            <a:off x="1504218" y="3828061"/>
            <a:ext cx="891543" cy="215444"/>
          </a:xfrm>
          <a:prstGeom prst="rect">
            <a:avLst/>
          </a:prstGeom>
          <a:noFill/>
        </p:spPr>
        <p:txBody>
          <a:bodyPr wrap="square" rtlCol="0">
            <a:spAutoFit/>
          </a:bodyPr>
          <a:lstStyle/>
          <a:p>
            <a:r>
              <a:rPr lang="en-US" sz="800" dirty="0">
                <a:latin typeface="Helvetica Neue Light"/>
                <a:cs typeface="Helvetica Neue Light"/>
              </a:rPr>
              <a:t>Agricultural fires</a:t>
            </a:r>
          </a:p>
        </p:txBody>
      </p:sp>
      <p:cxnSp>
        <p:nvCxnSpPr>
          <p:cNvPr id="31" name="Straight Arrow Connector 30">
            <a:extLst>
              <a:ext uri="{FF2B5EF4-FFF2-40B4-BE49-F238E27FC236}">
                <a16:creationId xmlns:a16="http://schemas.microsoft.com/office/drawing/2014/main" xmlns="" id="{50FBA5E3-39A8-DD46-8474-3AA4E973477C}"/>
              </a:ext>
            </a:extLst>
          </p:cNvPr>
          <p:cNvCxnSpPr/>
          <p:nvPr/>
        </p:nvCxnSpPr>
        <p:spPr>
          <a:xfrm>
            <a:off x="1581944" y="4036913"/>
            <a:ext cx="2898648" cy="65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2" name="Rectangle 31">
            <a:extLst>
              <a:ext uri="{FF2B5EF4-FFF2-40B4-BE49-F238E27FC236}">
                <a16:creationId xmlns:a16="http://schemas.microsoft.com/office/drawing/2014/main" xmlns="" id="{B1702833-A118-5A41-AB32-02B9C2025DCB}"/>
              </a:ext>
            </a:extLst>
          </p:cNvPr>
          <p:cNvSpPr/>
          <p:nvPr/>
        </p:nvSpPr>
        <p:spPr>
          <a:xfrm>
            <a:off x="4939419" y="4380396"/>
            <a:ext cx="7037561" cy="2286780"/>
          </a:xfrm>
          <a:prstGeom prst="rect">
            <a:avLst/>
          </a:prstGeom>
        </p:spPr>
        <p:txBody>
          <a:bodyPr wrap="square">
            <a:spAutoFit/>
          </a:bodyPr>
          <a:lstStyle/>
          <a:p>
            <a:pPr>
              <a:lnSpc>
                <a:spcPct val="120000"/>
              </a:lnSpc>
            </a:pPr>
            <a:r>
              <a:rPr lang="en-US" sz="2000" b="1" dirty="0">
                <a:latin typeface="Helvetica Light"/>
                <a:cs typeface="Helvetica Light"/>
              </a:rPr>
              <a:t>Goals</a:t>
            </a:r>
            <a:r>
              <a:rPr lang="en-US" sz="2000" dirty="0">
                <a:solidFill>
                  <a:srgbClr val="B30000"/>
                </a:solidFill>
                <a:latin typeface="Helvetica Light"/>
                <a:cs typeface="Helvetica Light"/>
              </a:rPr>
              <a:t>: </a:t>
            </a:r>
          </a:p>
          <a:p>
            <a:pPr marL="342900" indent="-342900">
              <a:lnSpc>
                <a:spcPct val="120000"/>
              </a:lnSpc>
              <a:buFont typeface="Arial" panose="020B0604020202020204" pitchFamily="34" charset="0"/>
              <a:buChar char="•"/>
            </a:pPr>
            <a:r>
              <a:rPr lang="en-US" sz="2000" dirty="0">
                <a:solidFill>
                  <a:srgbClr val="B30000"/>
                </a:solidFill>
                <a:latin typeface="Helvetica Light"/>
                <a:cs typeface="Helvetica Light"/>
              </a:rPr>
              <a:t>Estimate contributions due to fires, dust and other sources</a:t>
            </a:r>
          </a:p>
          <a:p>
            <a:pPr marL="342900" indent="-342900">
              <a:lnSpc>
                <a:spcPct val="120000"/>
              </a:lnSpc>
              <a:buFont typeface="Arial" panose="020B0604020202020204" pitchFamily="34" charset="0"/>
              <a:buChar char="•"/>
            </a:pPr>
            <a:r>
              <a:rPr lang="en-US" sz="2000" dirty="0">
                <a:solidFill>
                  <a:srgbClr val="B30000"/>
                </a:solidFill>
                <a:latin typeface="Helvetica Light"/>
                <a:cs typeface="Helvetica Light"/>
              </a:rPr>
              <a:t>Identify biases in the forward model</a:t>
            </a:r>
          </a:p>
          <a:p>
            <a:pPr marL="342900" indent="-342900">
              <a:lnSpc>
                <a:spcPct val="120000"/>
              </a:lnSpc>
              <a:buFont typeface="Arial" panose="020B0604020202020204" pitchFamily="34" charset="0"/>
              <a:buChar char="•"/>
            </a:pPr>
            <a:r>
              <a:rPr lang="en-US" sz="2000" dirty="0">
                <a:solidFill>
                  <a:srgbClr val="B30000"/>
                </a:solidFill>
                <a:latin typeface="Helvetica Light"/>
                <a:cs typeface="Helvetica Light"/>
              </a:rPr>
              <a:t>Correct the biases in PM2.5 and find the contribution of the fires to the AQIs</a:t>
            </a:r>
            <a:endParaRPr lang="en-US" sz="2000" dirty="0">
              <a:latin typeface="Helvetica Light"/>
              <a:cs typeface="Helvetica Light"/>
            </a:endParaRPr>
          </a:p>
        </p:txBody>
      </p:sp>
      <p:sp>
        <p:nvSpPr>
          <p:cNvPr id="33" name="TextBox 32">
            <a:extLst>
              <a:ext uri="{FF2B5EF4-FFF2-40B4-BE49-F238E27FC236}">
                <a16:creationId xmlns:a16="http://schemas.microsoft.com/office/drawing/2014/main" xmlns="" id="{16C32323-2404-2545-A556-2023A6CA681A}"/>
              </a:ext>
            </a:extLst>
          </p:cNvPr>
          <p:cNvSpPr txBox="1"/>
          <p:nvPr/>
        </p:nvSpPr>
        <p:spPr>
          <a:xfrm>
            <a:off x="8565741" y="505868"/>
            <a:ext cx="2687681" cy="738664"/>
          </a:xfrm>
          <a:prstGeom prst="rect">
            <a:avLst/>
          </a:prstGeom>
          <a:noFill/>
        </p:spPr>
        <p:txBody>
          <a:bodyPr wrap="square" rtlCol="0">
            <a:spAutoFit/>
          </a:bodyPr>
          <a:lstStyle/>
          <a:p>
            <a:pPr algn="ctr"/>
            <a:r>
              <a:rPr lang="en-US" sz="1400" b="1" dirty="0"/>
              <a:t>GEOS/FP combined (PM, SO2 and CO) air quality index (AQI)</a:t>
            </a:r>
          </a:p>
        </p:txBody>
      </p:sp>
      <p:sp>
        <p:nvSpPr>
          <p:cNvPr id="34" name="Rectangle 33">
            <a:extLst>
              <a:ext uri="{FF2B5EF4-FFF2-40B4-BE49-F238E27FC236}">
                <a16:creationId xmlns:a16="http://schemas.microsoft.com/office/drawing/2014/main" xmlns="" id="{4195E77B-8450-734E-8BAE-298138B18094}"/>
              </a:ext>
            </a:extLst>
          </p:cNvPr>
          <p:cNvSpPr/>
          <p:nvPr/>
        </p:nvSpPr>
        <p:spPr>
          <a:xfrm>
            <a:off x="10135808" y="1236905"/>
            <a:ext cx="1117614" cy="461665"/>
          </a:xfrm>
          <a:prstGeom prst="rect">
            <a:avLst/>
          </a:prstGeom>
        </p:spPr>
        <p:txBody>
          <a:bodyPr wrap="none">
            <a:spAutoFit/>
          </a:bodyPr>
          <a:lstStyle/>
          <a:p>
            <a:r>
              <a:rPr lang="en-US" b="1" dirty="0"/>
              <a:t>07:30Z</a:t>
            </a:r>
            <a:endParaRPr lang="en-US" dirty="0"/>
          </a:p>
        </p:txBody>
      </p:sp>
      <p:sp>
        <p:nvSpPr>
          <p:cNvPr id="35" name="Rectangle 34">
            <a:extLst>
              <a:ext uri="{FF2B5EF4-FFF2-40B4-BE49-F238E27FC236}">
                <a16:creationId xmlns:a16="http://schemas.microsoft.com/office/drawing/2014/main" xmlns="" id="{92F59946-AD1C-E045-919C-822540F1BE1C}"/>
              </a:ext>
            </a:extLst>
          </p:cNvPr>
          <p:cNvSpPr/>
          <p:nvPr/>
        </p:nvSpPr>
        <p:spPr>
          <a:xfrm>
            <a:off x="9368099" y="4204578"/>
            <a:ext cx="1890261" cy="276999"/>
          </a:xfrm>
          <a:prstGeom prst="rect">
            <a:avLst/>
          </a:prstGeom>
        </p:spPr>
        <p:txBody>
          <a:bodyPr wrap="none">
            <a:spAutoFit/>
          </a:bodyPr>
          <a:lstStyle/>
          <a:p>
            <a:r>
              <a:rPr lang="en-US" sz="1200" dirty="0"/>
              <a:t>From; </a:t>
            </a:r>
            <a:r>
              <a:rPr lang="en-US" sz="1200" dirty="0" err="1"/>
              <a:t>Darmenov</a:t>
            </a:r>
            <a:r>
              <a:rPr lang="en-US" sz="1200" dirty="0"/>
              <a:t> et al.,</a:t>
            </a:r>
          </a:p>
        </p:txBody>
      </p:sp>
    </p:spTree>
    <p:extLst>
      <p:ext uri="{BB962C8B-B14F-4D97-AF65-F5344CB8AC3E}">
        <p14:creationId xmlns:p14="http://schemas.microsoft.com/office/powerpoint/2010/main" val="8286439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962D52-0AF7-DF4E-BF9A-BCC8BEA418F7}"/>
              </a:ext>
            </a:extLst>
          </p:cNvPr>
          <p:cNvSpPr>
            <a:spLocks noGrp="1"/>
          </p:cNvSpPr>
          <p:nvPr>
            <p:ph type="title"/>
          </p:nvPr>
        </p:nvSpPr>
        <p:spPr/>
        <p:txBody>
          <a:bodyPr/>
          <a:lstStyle/>
          <a:p>
            <a:r>
              <a:rPr lang="en-US" dirty="0"/>
              <a:t>Challenges &amp; Approaches	</a:t>
            </a:r>
          </a:p>
        </p:txBody>
      </p:sp>
      <p:sp>
        <p:nvSpPr>
          <p:cNvPr id="3" name="Content Placeholder 2">
            <a:extLst>
              <a:ext uri="{FF2B5EF4-FFF2-40B4-BE49-F238E27FC236}">
                <a16:creationId xmlns:a16="http://schemas.microsoft.com/office/drawing/2014/main" xmlns="" id="{CFEF53BF-360A-DE4F-A148-DDF00BCCE7A6}"/>
              </a:ext>
            </a:extLst>
          </p:cNvPr>
          <p:cNvSpPr>
            <a:spLocks noGrp="1"/>
          </p:cNvSpPr>
          <p:nvPr>
            <p:ph idx="1"/>
          </p:nvPr>
        </p:nvSpPr>
        <p:spPr/>
        <p:txBody>
          <a:bodyPr>
            <a:normAutofit fontScale="92500"/>
          </a:bodyPr>
          <a:lstStyle/>
          <a:p>
            <a:r>
              <a:rPr lang="en-US" dirty="0"/>
              <a:t>Various visual satellite images and correlation analysis suggests the impact of fires on aerosol loading, there is little direct proof.</a:t>
            </a:r>
          </a:p>
          <a:p>
            <a:r>
              <a:rPr lang="en-US" dirty="0"/>
              <a:t>during the post monsoon season, aerosols originate not only from crop burning, but also from domestic heating (due to cold temperature) and industrial &amp; vehicular pollution. </a:t>
            </a:r>
          </a:p>
          <a:p>
            <a:r>
              <a:rPr lang="en-US" dirty="0"/>
              <a:t>during the spring/summer fire season, dust is added to the mix, which create another layer of complexity and requires a different approach. </a:t>
            </a:r>
          </a:p>
          <a:p>
            <a:endParaRPr lang="en-US" dirty="0"/>
          </a:p>
          <a:p>
            <a:pPr lvl="1"/>
            <a:r>
              <a:rPr lang="en-US" dirty="0"/>
              <a:t>Long-term background aerosol climatology. This background should include all “normal” particle producing activity, with fires adding an “abnormal” positive perturbation to these values. </a:t>
            </a:r>
          </a:p>
          <a:p>
            <a:pPr lvl="1"/>
            <a:r>
              <a:rPr lang="en-US" dirty="0"/>
              <a:t>Explore multiple spectral/spatial tests to identify and retrieve smoke aerosol optical depth </a:t>
            </a:r>
          </a:p>
          <a:p>
            <a:pPr lvl="1"/>
            <a:r>
              <a:rPr lang="en-US" dirty="0"/>
              <a:t>CALIPSO climatology of aerosol typing will also be explored </a:t>
            </a:r>
          </a:p>
          <a:p>
            <a:pPr lvl="1"/>
            <a:r>
              <a:rPr lang="en-US" dirty="0"/>
              <a:t>Model simulations with improved emission data sets</a:t>
            </a:r>
          </a:p>
        </p:txBody>
      </p:sp>
      <p:sp>
        <p:nvSpPr>
          <p:cNvPr id="4" name="Text Placeholder 3">
            <a:extLst>
              <a:ext uri="{FF2B5EF4-FFF2-40B4-BE49-F238E27FC236}">
                <a16:creationId xmlns:a16="http://schemas.microsoft.com/office/drawing/2014/main" xmlns="" id="{B62D651E-A0D9-CB47-A8B9-370D04FDBA2F}"/>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7614557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486A7DB9-ADE8-804B-9A22-0E3D5D1AEC72}"/>
              </a:ext>
            </a:extLst>
          </p:cNvPr>
          <p:cNvSpPr>
            <a:spLocks noGrp="1"/>
          </p:cNvSpPr>
          <p:nvPr>
            <p:ph type="title"/>
          </p:nvPr>
        </p:nvSpPr>
        <p:spPr/>
        <p:txBody>
          <a:bodyPr/>
          <a:lstStyle/>
          <a:p>
            <a:r>
              <a:rPr lang="en-US" dirty="0"/>
              <a:t>Summary </a:t>
            </a:r>
          </a:p>
        </p:txBody>
      </p:sp>
      <p:sp>
        <p:nvSpPr>
          <p:cNvPr id="8" name="Content Placeholder 7">
            <a:extLst>
              <a:ext uri="{FF2B5EF4-FFF2-40B4-BE49-F238E27FC236}">
                <a16:creationId xmlns:a16="http://schemas.microsoft.com/office/drawing/2014/main" xmlns="" id="{DA7B10FA-2A10-4F45-B254-A33B07029325}"/>
              </a:ext>
            </a:extLst>
          </p:cNvPr>
          <p:cNvSpPr>
            <a:spLocks noGrp="1"/>
          </p:cNvSpPr>
          <p:nvPr>
            <p:ph idx="1"/>
          </p:nvPr>
        </p:nvSpPr>
        <p:spPr>
          <a:xfrm>
            <a:off x="242315" y="1130284"/>
            <a:ext cx="11707369" cy="5453396"/>
          </a:xfrm>
        </p:spPr>
        <p:txBody>
          <a:bodyPr>
            <a:normAutofit/>
          </a:bodyPr>
          <a:lstStyle/>
          <a:p>
            <a:r>
              <a:rPr lang="en-US" sz="2400" dirty="0"/>
              <a:t>The ISC is suffering from overwhelming burdens of particulate air pollution and creating significant radiative perturbations to the regional and perhaps global energy balance.  </a:t>
            </a:r>
          </a:p>
          <a:p>
            <a:r>
              <a:rPr lang="en-US" sz="2400" dirty="0"/>
              <a:t>How much of this burden is due to smoke from fires?  </a:t>
            </a:r>
          </a:p>
          <a:p>
            <a:r>
              <a:rPr lang="en-US" sz="2400" dirty="0"/>
              <a:t>How has the contribution from biomass burning changed over the years?</a:t>
            </a:r>
          </a:p>
          <a:p>
            <a:r>
              <a:rPr lang="en-US" sz="2400" dirty="0"/>
              <a:t>How can we inform policy decisions that will begin to mitigate this burden and perturbation? </a:t>
            </a:r>
          </a:p>
          <a:p>
            <a:endParaRPr lang="en-US" sz="2400" dirty="0"/>
          </a:p>
          <a:p>
            <a:pPr marL="146322" indent="0">
              <a:buNone/>
            </a:pPr>
            <a:r>
              <a:rPr lang="en-US" sz="2400" dirty="0">
                <a:solidFill>
                  <a:schemeClr val="accent2">
                    <a:lumMod val="50000"/>
                  </a:schemeClr>
                </a:solidFill>
              </a:rPr>
              <a:t>- With nearly two decades of satellite aerosol and fire detection products, advanced global modeling system, combined with a network of ground measurements in the region, we aim to begin to answer some of these questions. </a:t>
            </a:r>
          </a:p>
        </p:txBody>
      </p:sp>
    </p:spTree>
    <p:extLst>
      <p:ext uri="{BB962C8B-B14F-4D97-AF65-F5344CB8AC3E}">
        <p14:creationId xmlns:p14="http://schemas.microsoft.com/office/powerpoint/2010/main" val="28418063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CE5716B-7EBC-F346-B3E0-F15975B7517A}"/>
              </a:ext>
            </a:extLst>
          </p:cNvPr>
          <p:cNvPicPr>
            <a:picLocks noChangeAspect="1"/>
          </p:cNvPicPr>
          <p:nvPr/>
        </p:nvPicPr>
        <p:blipFill>
          <a:blip r:embed="rId3"/>
          <a:stretch>
            <a:fillRect/>
          </a:stretch>
        </p:blipFill>
        <p:spPr>
          <a:xfrm>
            <a:off x="6830963" y="274642"/>
            <a:ext cx="5361037" cy="3448104"/>
          </a:xfrm>
          <a:prstGeom prst="rect">
            <a:avLst/>
          </a:prstGeom>
        </p:spPr>
      </p:pic>
      <p:sp>
        <p:nvSpPr>
          <p:cNvPr id="5" name="Title 4">
            <a:extLst>
              <a:ext uri="{FF2B5EF4-FFF2-40B4-BE49-F238E27FC236}">
                <a16:creationId xmlns:a16="http://schemas.microsoft.com/office/drawing/2014/main" xmlns="" id="{7BC7BB29-4126-E94A-A444-8C860BFEDFC9}"/>
              </a:ext>
            </a:extLst>
          </p:cNvPr>
          <p:cNvSpPr>
            <a:spLocks noGrp="1"/>
          </p:cNvSpPr>
          <p:nvPr>
            <p:ph type="title"/>
          </p:nvPr>
        </p:nvSpPr>
        <p:spPr/>
        <p:txBody>
          <a:bodyPr/>
          <a:lstStyle/>
          <a:p>
            <a:r>
              <a:rPr lang="en-US" b="1" dirty="0"/>
              <a:t>Introduction</a:t>
            </a:r>
          </a:p>
        </p:txBody>
      </p:sp>
      <p:pic>
        <p:nvPicPr>
          <p:cNvPr id="6" name="Picture 5" descr="Screen Shot 2018-03-15 at 10.39.12 AM.png">
            <a:extLst>
              <a:ext uri="{FF2B5EF4-FFF2-40B4-BE49-F238E27FC236}">
                <a16:creationId xmlns:a16="http://schemas.microsoft.com/office/drawing/2014/main" xmlns="" id="{2DC69261-BDA4-A744-A99E-6B013F7F3C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315" y="1034905"/>
            <a:ext cx="6200441" cy="2909298"/>
          </a:xfrm>
          <a:prstGeom prst="rect">
            <a:avLst/>
          </a:prstGeom>
        </p:spPr>
      </p:pic>
      <p:pic>
        <p:nvPicPr>
          <p:cNvPr id="2" name="Picture 1">
            <a:extLst>
              <a:ext uri="{FF2B5EF4-FFF2-40B4-BE49-F238E27FC236}">
                <a16:creationId xmlns:a16="http://schemas.microsoft.com/office/drawing/2014/main" xmlns="" id="{C342DD75-5674-C547-9EC7-6560C437072B}"/>
              </a:ext>
            </a:extLst>
          </p:cNvPr>
          <p:cNvPicPr>
            <a:picLocks noChangeAspect="1"/>
          </p:cNvPicPr>
          <p:nvPr/>
        </p:nvPicPr>
        <p:blipFill>
          <a:blip r:embed="rId5"/>
          <a:stretch>
            <a:fillRect/>
          </a:stretch>
        </p:blipFill>
        <p:spPr>
          <a:xfrm>
            <a:off x="242314" y="4128167"/>
            <a:ext cx="6163707" cy="2490997"/>
          </a:xfrm>
          <a:prstGeom prst="rect">
            <a:avLst/>
          </a:prstGeom>
        </p:spPr>
      </p:pic>
      <p:sp>
        <p:nvSpPr>
          <p:cNvPr id="7" name="Rectangle 6">
            <a:extLst>
              <a:ext uri="{FF2B5EF4-FFF2-40B4-BE49-F238E27FC236}">
                <a16:creationId xmlns:a16="http://schemas.microsoft.com/office/drawing/2014/main" xmlns="" id="{C93BB940-5BCC-0B4D-BC1B-E765098B18A1}"/>
              </a:ext>
            </a:extLst>
          </p:cNvPr>
          <p:cNvSpPr/>
          <p:nvPr/>
        </p:nvSpPr>
        <p:spPr>
          <a:xfrm>
            <a:off x="6947994" y="3944203"/>
            <a:ext cx="5001690" cy="400110"/>
          </a:xfrm>
          <a:prstGeom prst="rect">
            <a:avLst/>
          </a:prstGeom>
        </p:spPr>
        <p:txBody>
          <a:bodyPr wrap="none">
            <a:spAutoFit/>
          </a:bodyPr>
          <a:lstStyle/>
          <a:p>
            <a:r>
              <a:rPr lang="en-US" sz="2000" b="1" dirty="0"/>
              <a:t>Can be seen from a million miles away</a:t>
            </a:r>
            <a:endParaRPr lang="en-US" sz="2000" dirty="0"/>
          </a:p>
        </p:txBody>
      </p:sp>
      <p:pic>
        <p:nvPicPr>
          <p:cNvPr id="9" name="Picture 8">
            <a:extLst>
              <a:ext uri="{FF2B5EF4-FFF2-40B4-BE49-F238E27FC236}">
                <a16:creationId xmlns:a16="http://schemas.microsoft.com/office/drawing/2014/main" xmlns="" id="{63D6255D-FDDD-F84E-94F8-D77037BEF08B}"/>
              </a:ext>
            </a:extLst>
          </p:cNvPr>
          <p:cNvPicPr>
            <a:picLocks noChangeAspect="1"/>
          </p:cNvPicPr>
          <p:nvPr/>
        </p:nvPicPr>
        <p:blipFill>
          <a:blip r:embed="rId6"/>
          <a:stretch>
            <a:fillRect/>
          </a:stretch>
        </p:blipFill>
        <p:spPr>
          <a:xfrm>
            <a:off x="6800214" y="4345776"/>
            <a:ext cx="2552265" cy="2459972"/>
          </a:xfrm>
          <a:prstGeom prst="rect">
            <a:avLst/>
          </a:prstGeom>
        </p:spPr>
      </p:pic>
      <p:pic>
        <p:nvPicPr>
          <p:cNvPr id="11" name="Picture 10">
            <a:extLst>
              <a:ext uri="{FF2B5EF4-FFF2-40B4-BE49-F238E27FC236}">
                <a16:creationId xmlns:a16="http://schemas.microsoft.com/office/drawing/2014/main" xmlns="" id="{3B282475-0519-1942-A84D-642C7018E752}"/>
              </a:ext>
            </a:extLst>
          </p:cNvPr>
          <p:cNvPicPr>
            <a:picLocks noChangeAspect="1"/>
          </p:cNvPicPr>
          <p:nvPr/>
        </p:nvPicPr>
        <p:blipFill rotWithShape="1">
          <a:blip r:embed="rId6"/>
          <a:srcRect l="26442" t="9002" r="39369" b="55263"/>
          <a:stretch/>
        </p:blipFill>
        <p:spPr>
          <a:xfrm>
            <a:off x="9621981" y="4345776"/>
            <a:ext cx="2403764" cy="2459972"/>
          </a:xfrm>
          <a:prstGeom prst="rect">
            <a:avLst/>
          </a:prstGeom>
        </p:spPr>
      </p:pic>
      <p:sp>
        <p:nvSpPr>
          <p:cNvPr id="12" name="TextBox 11">
            <a:extLst>
              <a:ext uri="{FF2B5EF4-FFF2-40B4-BE49-F238E27FC236}">
                <a16:creationId xmlns:a16="http://schemas.microsoft.com/office/drawing/2014/main" xmlns="" id="{B29A9B2E-B9F6-5F49-9A8B-099C72DBDB7B}"/>
              </a:ext>
            </a:extLst>
          </p:cNvPr>
          <p:cNvSpPr txBox="1"/>
          <p:nvPr/>
        </p:nvSpPr>
        <p:spPr>
          <a:xfrm>
            <a:off x="3541541" y="4167195"/>
            <a:ext cx="2623730" cy="400110"/>
          </a:xfrm>
          <a:prstGeom prst="rect">
            <a:avLst/>
          </a:prstGeom>
          <a:noFill/>
        </p:spPr>
        <p:txBody>
          <a:bodyPr wrap="square" rtlCol="0">
            <a:spAutoFit/>
          </a:bodyPr>
          <a:lstStyle/>
          <a:p>
            <a:pPr algn="r"/>
            <a:r>
              <a:rPr lang="en-US" sz="2000" b="1" dirty="0"/>
              <a:t>Surface</a:t>
            </a:r>
          </a:p>
        </p:txBody>
      </p:sp>
      <p:sp>
        <p:nvSpPr>
          <p:cNvPr id="3" name="TextBox 2">
            <a:extLst>
              <a:ext uri="{FF2B5EF4-FFF2-40B4-BE49-F238E27FC236}">
                <a16:creationId xmlns:a16="http://schemas.microsoft.com/office/drawing/2014/main" xmlns="" id="{DFAB28B9-9FD5-CB45-B8B3-2AB21F97D472}"/>
              </a:ext>
            </a:extLst>
          </p:cNvPr>
          <p:cNvSpPr txBox="1"/>
          <p:nvPr/>
        </p:nvSpPr>
        <p:spPr>
          <a:xfrm>
            <a:off x="4868216" y="3647196"/>
            <a:ext cx="1580392" cy="276999"/>
          </a:xfrm>
          <a:prstGeom prst="rect">
            <a:avLst/>
          </a:prstGeom>
          <a:noFill/>
        </p:spPr>
        <p:txBody>
          <a:bodyPr wrap="square" rtlCol="0">
            <a:spAutoFit/>
          </a:bodyPr>
          <a:lstStyle/>
          <a:p>
            <a:pPr algn="r"/>
            <a:r>
              <a:rPr lang="en-US" sz="1200" b="1" dirty="0">
                <a:solidFill>
                  <a:schemeClr val="bg1"/>
                </a:solidFill>
              </a:rPr>
              <a:t>WHO Report</a:t>
            </a:r>
          </a:p>
        </p:txBody>
      </p:sp>
    </p:spTree>
    <p:extLst>
      <p:ext uri="{BB962C8B-B14F-4D97-AF65-F5344CB8AC3E}">
        <p14:creationId xmlns:p14="http://schemas.microsoft.com/office/powerpoint/2010/main" val="979943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0C40FBDA-6241-B74B-8F3E-43CD5CF7BEE5}"/>
              </a:ext>
            </a:extLst>
          </p:cNvPr>
          <p:cNvGrpSpPr/>
          <p:nvPr/>
        </p:nvGrpSpPr>
        <p:grpSpPr>
          <a:xfrm rot="20809237">
            <a:off x="707398" y="1364128"/>
            <a:ext cx="4316017" cy="2845226"/>
            <a:chOff x="1910489" y="1097135"/>
            <a:chExt cx="9144000" cy="6089323"/>
          </a:xfrm>
        </p:grpSpPr>
        <p:pic>
          <p:nvPicPr>
            <p:cNvPr id="5" name="Picture 4">
              <a:extLst>
                <a:ext uri="{FF2B5EF4-FFF2-40B4-BE49-F238E27FC236}">
                  <a16:creationId xmlns:a16="http://schemas.microsoft.com/office/drawing/2014/main" xmlns="" id="{F9E79C9B-A0B0-2A49-A9AE-C045A4527EC2}"/>
                </a:ext>
              </a:extLst>
            </p:cNvPr>
            <p:cNvPicPr>
              <a:picLocks noChangeAspect="1"/>
            </p:cNvPicPr>
            <p:nvPr/>
          </p:nvPicPr>
          <p:blipFill>
            <a:blip r:embed="rId3"/>
            <a:stretch>
              <a:fillRect/>
            </a:stretch>
          </p:blipFill>
          <p:spPr>
            <a:xfrm>
              <a:off x="1910489" y="1097135"/>
              <a:ext cx="9144000" cy="6089323"/>
            </a:xfrm>
            <a:prstGeom prst="rect">
              <a:avLst/>
            </a:prstGeom>
          </p:spPr>
        </p:pic>
        <p:sp>
          <p:nvSpPr>
            <p:cNvPr id="6" name="TextBox 5">
              <a:extLst>
                <a:ext uri="{FF2B5EF4-FFF2-40B4-BE49-F238E27FC236}">
                  <a16:creationId xmlns:a16="http://schemas.microsoft.com/office/drawing/2014/main" xmlns="" id="{B8C79567-15EB-0141-97C1-5AAED73168DD}"/>
                </a:ext>
              </a:extLst>
            </p:cNvPr>
            <p:cNvSpPr txBox="1"/>
            <p:nvPr/>
          </p:nvSpPr>
          <p:spPr>
            <a:xfrm rot="19802148">
              <a:off x="5854805" y="1808126"/>
              <a:ext cx="3156284" cy="3359370"/>
            </a:xfrm>
            <a:prstGeom prst="rect">
              <a:avLst/>
            </a:prstGeom>
            <a:noFill/>
          </p:spPr>
          <p:txBody>
            <a:bodyPr wrap="square" rtlCol="0">
              <a:spAutoFit/>
            </a:bodyPr>
            <a:lstStyle/>
            <a:p>
              <a:r>
                <a:rPr lang="en-US" sz="4800" b="1" dirty="0">
                  <a:solidFill>
                    <a:srgbClr val="FF0000"/>
                  </a:solidFill>
                </a:rPr>
                <a:t>1982</a:t>
              </a:r>
            </a:p>
          </p:txBody>
        </p:sp>
      </p:grpSp>
      <p:grpSp>
        <p:nvGrpSpPr>
          <p:cNvPr id="11" name="Group 10">
            <a:extLst>
              <a:ext uri="{FF2B5EF4-FFF2-40B4-BE49-F238E27FC236}">
                <a16:creationId xmlns:a16="http://schemas.microsoft.com/office/drawing/2014/main" xmlns="" id="{04B98E0B-1873-4E4D-AF92-8A7C8B2C15F7}"/>
              </a:ext>
            </a:extLst>
          </p:cNvPr>
          <p:cNvGrpSpPr/>
          <p:nvPr/>
        </p:nvGrpSpPr>
        <p:grpSpPr>
          <a:xfrm>
            <a:off x="1135725" y="1921004"/>
            <a:ext cx="5108307" cy="3821929"/>
            <a:chOff x="4261450" y="2449902"/>
            <a:chExt cx="4573468" cy="3907766"/>
          </a:xfrm>
        </p:grpSpPr>
        <p:pic>
          <p:nvPicPr>
            <p:cNvPr id="9" name="Picture 8">
              <a:extLst>
                <a:ext uri="{FF2B5EF4-FFF2-40B4-BE49-F238E27FC236}">
                  <a16:creationId xmlns:a16="http://schemas.microsoft.com/office/drawing/2014/main" xmlns="" id="{07FD311A-C2DE-4349-AE61-1B3D3637F45F}"/>
                </a:ext>
              </a:extLst>
            </p:cNvPr>
            <p:cNvPicPr>
              <a:picLocks noChangeAspect="1"/>
            </p:cNvPicPr>
            <p:nvPr/>
          </p:nvPicPr>
          <p:blipFill>
            <a:blip r:embed="rId4"/>
            <a:stretch>
              <a:fillRect/>
            </a:stretch>
          </p:blipFill>
          <p:spPr>
            <a:xfrm>
              <a:off x="4261450" y="2449902"/>
              <a:ext cx="4573468" cy="3907766"/>
            </a:xfrm>
            <a:prstGeom prst="rect">
              <a:avLst/>
            </a:prstGeom>
          </p:spPr>
        </p:pic>
        <p:sp>
          <p:nvSpPr>
            <p:cNvPr id="10" name="TextBox 9">
              <a:extLst>
                <a:ext uri="{FF2B5EF4-FFF2-40B4-BE49-F238E27FC236}">
                  <a16:creationId xmlns:a16="http://schemas.microsoft.com/office/drawing/2014/main" xmlns="" id="{63E93A61-1C88-6C4A-B952-6AD397C41221}"/>
                </a:ext>
              </a:extLst>
            </p:cNvPr>
            <p:cNvSpPr txBox="1"/>
            <p:nvPr/>
          </p:nvSpPr>
          <p:spPr>
            <a:xfrm rot="2178394">
              <a:off x="6299367" y="3228679"/>
              <a:ext cx="1532206" cy="849660"/>
            </a:xfrm>
            <a:prstGeom prst="rect">
              <a:avLst/>
            </a:prstGeom>
            <a:noFill/>
          </p:spPr>
          <p:txBody>
            <a:bodyPr wrap="square" rtlCol="0">
              <a:spAutoFit/>
            </a:bodyPr>
            <a:lstStyle/>
            <a:p>
              <a:r>
                <a:rPr lang="en-US" sz="4800" b="1" dirty="0">
                  <a:solidFill>
                    <a:srgbClr val="FF0000"/>
                  </a:solidFill>
                </a:rPr>
                <a:t>1991</a:t>
              </a:r>
            </a:p>
          </p:txBody>
        </p:sp>
      </p:grpSp>
      <p:grpSp>
        <p:nvGrpSpPr>
          <p:cNvPr id="14" name="Group 13">
            <a:extLst>
              <a:ext uri="{FF2B5EF4-FFF2-40B4-BE49-F238E27FC236}">
                <a16:creationId xmlns:a16="http://schemas.microsoft.com/office/drawing/2014/main" xmlns="" id="{A7258BE1-27F6-E749-908A-A254F2B7652A}"/>
              </a:ext>
            </a:extLst>
          </p:cNvPr>
          <p:cNvGrpSpPr/>
          <p:nvPr/>
        </p:nvGrpSpPr>
        <p:grpSpPr>
          <a:xfrm rot="1373631">
            <a:off x="2281441" y="1865526"/>
            <a:ext cx="3958124" cy="2649474"/>
            <a:chOff x="4328867" y="2744891"/>
            <a:chExt cx="5363070" cy="3580353"/>
          </a:xfrm>
        </p:grpSpPr>
        <p:pic>
          <p:nvPicPr>
            <p:cNvPr id="12" name="Picture 11">
              <a:extLst>
                <a:ext uri="{FF2B5EF4-FFF2-40B4-BE49-F238E27FC236}">
                  <a16:creationId xmlns:a16="http://schemas.microsoft.com/office/drawing/2014/main" xmlns="" id="{9ACA8012-E806-D349-93AF-DA0981C37112}"/>
                </a:ext>
              </a:extLst>
            </p:cNvPr>
            <p:cNvPicPr>
              <a:picLocks noChangeAspect="1"/>
            </p:cNvPicPr>
            <p:nvPr/>
          </p:nvPicPr>
          <p:blipFill>
            <a:blip r:embed="rId5"/>
            <a:stretch>
              <a:fillRect/>
            </a:stretch>
          </p:blipFill>
          <p:spPr>
            <a:xfrm>
              <a:off x="4328867" y="2744891"/>
              <a:ext cx="5363070" cy="3580353"/>
            </a:xfrm>
            <a:prstGeom prst="rect">
              <a:avLst/>
            </a:prstGeom>
          </p:spPr>
        </p:pic>
        <p:sp>
          <p:nvSpPr>
            <p:cNvPr id="23" name="TextBox 22">
              <a:extLst>
                <a:ext uri="{FF2B5EF4-FFF2-40B4-BE49-F238E27FC236}">
                  <a16:creationId xmlns:a16="http://schemas.microsoft.com/office/drawing/2014/main" xmlns="" id="{5314177C-1B15-7542-A69E-B252C55ACD9B}"/>
                </a:ext>
              </a:extLst>
            </p:cNvPr>
            <p:cNvSpPr txBox="1"/>
            <p:nvPr/>
          </p:nvSpPr>
          <p:spPr>
            <a:xfrm rot="1300814">
              <a:off x="5629500" y="3650391"/>
              <a:ext cx="2003415" cy="2121152"/>
            </a:xfrm>
            <a:prstGeom prst="rect">
              <a:avLst/>
            </a:prstGeom>
            <a:noFill/>
          </p:spPr>
          <p:txBody>
            <a:bodyPr wrap="square" rtlCol="0">
              <a:spAutoFit/>
            </a:bodyPr>
            <a:lstStyle/>
            <a:p>
              <a:r>
                <a:rPr lang="en-US" sz="4800" b="1" dirty="0">
                  <a:solidFill>
                    <a:srgbClr val="FF0000"/>
                  </a:solidFill>
                </a:rPr>
                <a:t>2004</a:t>
              </a:r>
            </a:p>
          </p:txBody>
        </p:sp>
      </p:grpSp>
      <p:sp>
        <p:nvSpPr>
          <p:cNvPr id="25" name="TextBox 24">
            <a:extLst>
              <a:ext uri="{FF2B5EF4-FFF2-40B4-BE49-F238E27FC236}">
                <a16:creationId xmlns:a16="http://schemas.microsoft.com/office/drawing/2014/main" xmlns="" id="{6E4628E1-6E0F-184C-8A91-944058293B7D}"/>
              </a:ext>
            </a:extLst>
          </p:cNvPr>
          <p:cNvSpPr txBox="1"/>
          <p:nvPr/>
        </p:nvSpPr>
        <p:spPr>
          <a:xfrm>
            <a:off x="8141241" y="1127119"/>
            <a:ext cx="2203108" cy="830997"/>
          </a:xfrm>
          <a:prstGeom prst="rect">
            <a:avLst/>
          </a:prstGeom>
          <a:solidFill>
            <a:schemeClr val="bg1">
              <a:lumMod val="50000"/>
            </a:schemeClr>
          </a:solidFill>
        </p:spPr>
        <p:txBody>
          <a:bodyPr wrap="square" rtlCol="0">
            <a:spAutoFit/>
          </a:bodyPr>
          <a:lstStyle/>
          <a:p>
            <a:r>
              <a:rPr lang="en-US" b="1" dirty="0">
                <a:solidFill>
                  <a:schemeClr val="bg1"/>
                </a:solidFill>
              </a:rPr>
              <a:t>Aerosol Properties</a:t>
            </a:r>
          </a:p>
        </p:txBody>
      </p:sp>
      <p:grpSp>
        <p:nvGrpSpPr>
          <p:cNvPr id="32" name="Group 31">
            <a:extLst>
              <a:ext uri="{FF2B5EF4-FFF2-40B4-BE49-F238E27FC236}">
                <a16:creationId xmlns:a16="http://schemas.microsoft.com/office/drawing/2014/main" xmlns="" id="{CD54080A-A9B8-864D-A5F8-81363E67AAEB}"/>
              </a:ext>
            </a:extLst>
          </p:cNvPr>
          <p:cNvGrpSpPr/>
          <p:nvPr/>
        </p:nvGrpSpPr>
        <p:grpSpPr>
          <a:xfrm>
            <a:off x="502091" y="2472457"/>
            <a:ext cx="5401395" cy="3636274"/>
            <a:chOff x="-473261" y="2621282"/>
            <a:chExt cx="5401395" cy="3636274"/>
          </a:xfrm>
        </p:grpSpPr>
        <p:pic>
          <p:nvPicPr>
            <p:cNvPr id="16" name="Picture 15">
              <a:extLst>
                <a:ext uri="{FF2B5EF4-FFF2-40B4-BE49-F238E27FC236}">
                  <a16:creationId xmlns:a16="http://schemas.microsoft.com/office/drawing/2014/main" xmlns="" id="{E0591156-2588-0246-B07E-8838B377BFFD}"/>
                </a:ext>
              </a:extLst>
            </p:cNvPr>
            <p:cNvPicPr>
              <a:picLocks noChangeAspect="1"/>
            </p:cNvPicPr>
            <p:nvPr/>
          </p:nvPicPr>
          <p:blipFill>
            <a:blip r:embed="rId6"/>
            <a:stretch>
              <a:fillRect/>
            </a:stretch>
          </p:blipFill>
          <p:spPr>
            <a:xfrm rot="20797016">
              <a:off x="-473261" y="2621282"/>
              <a:ext cx="5401395" cy="3636274"/>
            </a:xfrm>
            <a:prstGeom prst="rect">
              <a:avLst/>
            </a:prstGeom>
          </p:spPr>
        </p:pic>
        <p:sp>
          <p:nvSpPr>
            <p:cNvPr id="31" name="TextBox 30">
              <a:extLst>
                <a:ext uri="{FF2B5EF4-FFF2-40B4-BE49-F238E27FC236}">
                  <a16:creationId xmlns:a16="http://schemas.microsoft.com/office/drawing/2014/main" xmlns="" id="{8719946B-0DAA-D543-93A2-2D56CEFFECE4}"/>
                </a:ext>
              </a:extLst>
            </p:cNvPr>
            <p:cNvSpPr txBox="1"/>
            <p:nvPr/>
          </p:nvSpPr>
          <p:spPr>
            <a:xfrm rot="20199989">
              <a:off x="2842101" y="4167046"/>
              <a:ext cx="1711388" cy="830997"/>
            </a:xfrm>
            <a:prstGeom prst="rect">
              <a:avLst/>
            </a:prstGeom>
            <a:noFill/>
          </p:spPr>
          <p:txBody>
            <a:bodyPr wrap="square" rtlCol="0">
              <a:spAutoFit/>
            </a:bodyPr>
            <a:lstStyle/>
            <a:p>
              <a:r>
                <a:rPr lang="en-US" sz="4800" b="1" dirty="0">
                  <a:solidFill>
                    <a:srgbClr val="FF0000"/>
                  </a:solidFill>
                </a:rPr>
                <a:t>2010</a:t>
              </a:r>
            </a:p>
          </p:txBody>
        </p:sp>
      </p:grpSp>
      <p:grpSp>
        <p:nvGrpSpPr>
          <p:cNvPr id="24" name="Group 23">
            <a:extLst>
              <a:ext uri="{FF2B5EF4-FFF2-40B4-BE49-F238E27FC236}">
                <a16:creationId xmlns:a16="http://schemas.microsoft.com/office/drawing/2014/main" xmlns="" id="{EE2B29CA-EEA6-724C-91AB-4EC0854F2AD6}"/>
              </a:ext>
            </a:extLst>
          </p:cNvPr>
          <p:cNvGrpSpPr/>
          <p:nvPr/>
        </p:nvGrpSpPr>
        <p:grpSpPr>
          <a:xfrm>
            <a:off x="2741633" y="2897251"/>
            <a:ext cx="4212453" cy="3016632"/>
            <a:chOff x="213526" y="4359941"/>
            <a:chExt cx="4588556" cy="3240222"/>
          </a:xfrm>
        </p:grpSpPr>
        <p:pic>
          <p:nvPicPr>
            <p:cNvPr id="4" name="Picture 3">
              <a:extLst>
                <a:ext uri="{FF2B5EF4-FFF2-40B4-BE49-F238E27FC236}">
                  <a16:creationId xmlns:a16="http://schemas.microsoft.com/office/drawing/2014/main" xmlns="" id="{9F0B94C0-E78C-F04F-B874-5D7C4D6A2E5A}"/>
                </a:ext>
              </a:extLst>
            </p:cNvPr>
            <p:cNvPicPr>
              <a:picLocks noChangeAspect="1"/>
            </p:cNvPicPr>
            <p:nvPr/>
          </p:nvPicPr>
          <p:blipFill>
            <a:blip r:embed="rId7"/>
            <a:stretch>
              <a:fillRect/>
            </a:stretch>
          </p:blipFill>
          <p:spPr>
            <a:xfrm>
              <a:off x="213526" y="4359941"/>
              <a:ext cx="4588556" cy="3240222"/>
            </a:xfrm>
            <a:prstGeom prst="rect">
              <a:avLst/>
            </a:prstGeom>
          </p:spPr>
        </p:pic>
        <p:sp>
          <p:nvSpPr>
            <p:cNvPr id="18" name="TextBox 17">
              <a:extLst>
                <a:ext uri="{FF2B5EF4-FFF2-40B4-BE49-F238E27FC236}">
                  <a16:creationId xmlns:a16="http://schemas.microsoft.com/office/drawing/2014/main" xmlns="" id="{BBF99432-160A-3046-9F12-C9D922308E51}"/>
                </a:ext>
              </a:extLst>
            </p:cNvPr>
            <p:cNvSpPr txBox="1"/>
            <p:nvPr/>
          </p:nvSpPr>
          <p:spPr>
            <a:xfrm rot="19011385">
              <a:off x="2087691" y="4940839"/>
              <a:ext cx="1648712" cy="1686002"/>
            </a:xfrm>
            <a:prstGeom prst="rect">
              <a:avLst/>
            </a:prstGeom>
            <a:noFill/>
          </p:spPr>
          <p:txBody>
            <a:bodyPr wrap="square" rtlCol="0">
              <a:spAutoFit/>
            </a:bodyPr>
            <a:lstStyle/>
            <a:p>
              <a:r>
                <a:rPr lang="en-US" sz="4800" b="1" dirty="0">
                  <a:solidFill>
                    <a:srgbClr val="FF0000"/>
                  </a:solidFill>
                </a:rPr>
                <a:t>2011</a:t>
              </a:r>
            </a:p>
          </p:txBody>
        </p:sp>
      </p:grpSp>
      <p:sp>
        <p:nvSpPr>
          <p:cNvPr id="8" name="TextBox 7">
            <a:extLst>
              <a:ext uri="{FF2B5EF4-FFF2-40B4-BE49-F238E27FC236}">
                <a16:creationId xmlns:a16="http://schemas.microsoft.com/office/drawing/2014/main" xmlns="" id="{21DDA116-2842-FA44-9B5C-866FA4AF7FCF}"/>
              </a:ext>
            </a:extLst>
          </p:cNvPr>
          <p:cNvSpPr txBox="1"/>
          <p:nvPr/>
        </p:nvSpPr>
        <p:spPr>
          <a:xfrm>
            <a:off x="7627716" y="2386930"/>
            <a:ext cx="4213185" cy="1631216"/>
          </a:xfrm>
          <a:prstGeom prst="rect">
            <a:avLst/>
          </a:prstGeom>
          <a:noFill/>
        </p:spPr>
        <p:txBody>
          <a:bodyPr wrap="square" rtlCol="0">
            <a:spAutoFit/>
          </a:bodyPr>
          <a:lstStyle/>
          <a:p>
            <a:pPr marL="342900" indent="-342900">
              <a:buFont typeface="Arial" panose="020B0604020202020204" pitchFamily="34" charset="0"/>
              <a:buChar char="•"/>
            </a:pPr>
            <a:r>
              <a:rPr lang="en-US" sz="2000" dirty="0" err="1"/>
              <a:t>Photometery</a:t>
            </a:r>
            <a:r>
              <a:rPr lang="en-US" sz="2000" dirty="0"/>
              <a:t> aboard rocket </a:t>
            </a:r>
          </a:p>
          <a:p>
            <a:pPr marL="342900" indent="-342900">
              <a:buFont typeface="Arial" panose="020B0604020202020204" pitchFamily="34" charset="0"/>
              <a:buChar char="•"/>
            </a:pPr>
            <a:r>
              <a:rPr lang="en-US" sz="2000" dirty="0"/>
              <a:t>INDOEX field campaign</a:t>
            </a:r>
          </a:p>
          <a:p>
            <a:pPr marL="342900" indent="-342900">
              <a:buFont typeface="Arial" panose="020B0604020202020204" pitchFamily="34" charset="0"/>
              <a:buChar char="•"/>
            </a:pPr>
            <a:r>
              <a:rPr lang="en-US" sz="2000" dirty="0"/>
              <a:t>Regional field campaign </a:t>
            </a:r>
          </a:p>
          <a:p>
            <a:pPr marL="342900" indent="-342900">
              <a:buFont typeface="Arial" panose="020B0604020202020204" pitchFamily="34" charset="0"/>
              <a:buChar char="•"/>
            </a:pPr>
            <a:r>
              <a:rPr lang="en-US" sz="2000" dirty="0"/>
              <a:t>Decadal change in aerosols from satellite </a:t>
            </a:r>
          </a:p>
        </p:txBody>
      </p:sp>
      <p:sp>
        <p:nvSpPr>
          <p:cNvPr id="19" name="Title 18">
            <a:extLst>
              <a:ext uri="{FF2B5EF4-FFF2-40B4-BE49-F238E27FC236}">
                <a16:creationId xmlns:a16="http://schemas.microsoft.com/office/drawing/2014/main" xmlns="" id="{5E5542E1-305B-A145-9AF9-1CAAEC267A9A}"/>
              </a:ext>
            </a:extLst>
          </p:cNvPr>
          <p:cNvSpPr>
            <a:spLocks noGrp="1"/>
          </p:cNvSpPr>
          <p:nvPr>
            <p:ph type="title"/>
          </p:nvPr>
        </p:nvSpPr>
        <p:spPr/>
        <p:txBody>
          <a:bodyPr/>
          <a:lstStyle/>
          <a:p>
            <a:r>
              <a:rPr lang="en-US" sz="2800" dirty="0"/>
              <a:t>Four plus decades of research over India</a:t>
            </a:r>
            <a:endParaRPr lang="en-US" dirty="0"/>
          </a:p>
        </p:txBody>
      </p:sp>
      <p:sp>
        <p:nvSpPr>
          <p:cNvPr id="22" name="Text Placeholder 21">
            <a:extLst>
              <a:ext uri="{FF2B5EF4-FFF2-40B4-BE49-F238E27FC236}">
                <a16:creationId xmlns:a16="http://schemas.microsoft.com/office/drawing/2014/main" xmlns="" id="{53255F11-E3B7-B04D-B176-113DA830C6B3}"/>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79540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1000"/>
                                  </p:stCondLst>
                                  <p:childTnLst>
                                    <p:set>
                                      <p:cBhvr>
                                        <p:cTn id="9" dur="1" fill="hold">
                                          <p:stCondLst>
                                            <p:cond delay="0"/>
                                          </p:stCondLst>
                                        </p:cTn>
                                        <p:tgtEl>
                                          <p:spTgt spid="11"/>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1000"/>
                                  </p:stCondLst>
                                  <p:childTnLst>
                                    <p:set>
                                      <p:cBhvr>
                                        <p:cTn id="12" dur="1" fill="hold">
                                          <p:stCondLst>
                                            <p:cond delay="0"/>
                                          </p:stCondLst>
                                        </p:cTn>
                                        <p:tgtEl>
                                          <p:spTgt spid="14"/>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nodeType="afterEffect">
                                  <p:stCondLst>
                                    <p:cond delay="1000"/>
                                  </p:stCondLst>
                                  <p:childTnLst>
                                    <p:set>
                                      <p:cBhvr>
                                        <p:cTn id="15" dur="1" fill="hold">
                                          <p:stCondLst>
                                            <p:cond delay="0"/>
                                          </p:stCondLst>
                                        </p:cTn>
                                        <p:tgtEl>
                                          <p:spTgt spid="32"/>
                                        </p:tgtEl>
                                        <p:attrNameLst>
                                          <p:attrName>style.visibility</p:attrName>
                                        </p:attrNameLst>
                                      </p:cBhvr>
                                      <p:to>
                                        <p:strVal val="visible"/>
                                      </p:to>
                                    </p:set>
                                  </p:childTnLst>
                                </p:cTn>
                              </p:par>
                            </p:childTnLst>
                          </p:cTn>
                        </p:par>
                        <p:par>
                          <p:cTn id="16" fill="hold">
                            <p:stCondLst>
                              <p:cond delay="4000"/>
                            </p:stCondLst>
                            <p:childTnLst>
                              <p:par>
                                <p:cTn id="17" presetID="1" presetClass="entr" presetSubtype="0" fill="hold" nodeType="afterEffect">
                                  <p:stCondLst>
                                    <p:cond delay="100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xmlns="" id="{6E4628E1-6E0F-184C-8A91-944058293B7D}"/>
              </a:ext>
            </a:extLst>
          </p:cNvPr>
          <p:cNvSpPr txBox="1"/>
          <p:nvPr/>
        </p:nvSpPr>
        <p:spPr>
          <a:xfrm>
            <a:off x="8141241" y="1127119"/>
            <a:ext cx="2203108" cy="830997"/>
          </a:xfrm>
          <a:prstGeom prst="rect">
            <a:avLst/>
          </a:prstGeom>
          <a:solidFill>
            <a:schemeClr val="bg1">
              <a:lumMod val="50000"/>
            </a:schemeClr>
          </a:solidFill>
        </p:spPr>
        <p:txBody>
          <a:bodyPr wrap="square" rtlCol="0">
            <a:spAutoFit/>
          </a:bodyPr>
          <a:lstStyle/>
          <a:p>
            <a:r>
              <a:rPr lang="en-US" b="1" dirty="0">
                <a:solidFill>
                  <a:schemeClr val="bg1"/>
                </a:solidFill>
              </a:rPr>
              <a:t>Aerosol Properties</a:t>
            </a:r>
          </a:p>
        </p:txBody>
      </p:sp>
      <p:sp>
        <p:nvSpPr>
          <p:cNvPr id="28" name="TextBox 27">
            <a:extLst>
              <a:ext uri="{FF2B5EF4-FFF2-40B4-BE49-F238E27FC236}">
                <a16:creationId xmlns:a16="http://schemas.microsoft.com/office/drawing/2014/main" xmlns="" id="{A5698CE0-67D7-AE41-A07C-DF2299D0F89E}"/>
              </a:ext>
            </a:extLst>
          </p:cNvPr>
          <p:cNvSpPr txBox="1"/>
          <p:nvPr/>
        </p:nvSpPr>
        <p:spPr>
          <a:xfrm>
            <a:off x="8142703" y="1873826"/>
            <a:ext cx="2203108" cy="830997"/>
          </a:xfrm>
          <a:prstGeom prst="rect">
            <a:avLst/>
          </a:prstGeom>
          <a:solidFill>
            <a:schemeClr val="bg1">
              <a:lumMod val="50000"/>
            </a:schemeClr>
          </a:solidFill>
        </p:spPr>
        <p:txBody>
          <a:bodyPr wrap="square" rtlCol="0">
            <a:spAutoFit/>
          </a:bodyPr>
          <a:lstStyle/>
          <a:p>
            <a:r>
              <a:rPr lang="en-US" b="1" dirty="0">
                <a:solidFill>
                  <a:schemeClr val="bg1"/>
                </a:solidFill>
              </a:rPr>
              <a:t>Aerosol Sources</a:t>
            </a:r>
          </a:p>
        </p:txBody>
      </p:sp>
      <p:grpSp>
        <p:nvGrpSpPr>
          <p:cNvPr id="22" name="Group 21">
            <a:extLst>
              <a:ext uri="{FF2B5EF4-FFF2-40B4-BE49-F238E27FC236}">
                <a16:creationId xmlns:a16="http://schemas.microsoft.com/office/drawing/2014/main" xmlns="" id="{A041DBCF-6049-6840-8631-E84A7475D555}"/>
              </a:ext>
            </a:extLst>
          </p:cNvPr>
          <p:cNvGrpSpPr/>
          <p:nvPr/>
        </p:nvGrpSpPr>
        <p:grpSpPr>
          <a:xfrm>
            <a:off x="1059522" y="1217134"/>
            <a:ext cx="3357955" cy="3231715"/>
            <a:chOff x="1213857" y="1217133"/>
            <a:chExt cx="3357955" cy="3231715"/>
          </a:xfrm>
        </p:grpSpPr>
        <p:pic>
          <p:nvPicPr>
            <p:cNvPr id="8" name="Picture 7">
              <a:extLst>
                <a:ext uri="{FF2B5EF4-FFF2-40B4-BE49-F238E27FC236}">
                  <a16:creationId xmlns:a16="http://schemas.microsoft.com/office/drawing/2014/main" xmlns="" id="{1E7931A7-C0D3-9F44-9241-C2CD34DBF429}"/>
                </a:ext>
              </a:extLst>
            </p:cNvPr>
            <p:cNvPicPr>
              <a:picLocks noChangeAspect="1"/>
            </p:cNvPicPr>
            <p:nvPr/>
          </p:nvPicPr>
          <p:blipFill>
            <a:blip r:embed="rId3"/>
            <a:stretch>
              <a:fillRect/>
            </a:stretch>
          </p:blipFill>
          <p:spPr>
            <a:xfrm rot="20839871">
              <a:off x="1213857" y="1217133"/>
              <a:ext cx="3357955" cy="3231715"/>
            </a:xfrm>
            <a:prstGeom prst="rect">
              <a:avLst/>
            </a:prstGeom>
          </p:spPr>
        </p:pic>
        <p:sp>
          <p:nvSpPr>
            <p:cNvPr id="33" name="TextBox 32">
              <a:extLst>
                <a:ext uri="{FF2B5EF4-FFF2-40B4-BE49-F238E27FC236}">
                  <a16:creationId xmlns:a16="http://schemas.microsoft.com/office/drawing/2014/main" xmlns="" id="{914C48CF-7C31-3849-AEA1-71AA8853EA73}"/>
                </a:ext>
              </a:extLst>
            </p:cNvPr>
            <p:cNvSpPr txBox="1"/>
            <p:nvPr/>
          </p:nvSpPr>
          <p:spPr>
            <a:xfrm rot="19011385">
              <a:off x="2200930" y="1571351"/>
              <a:ext cx="1513575" cy="1569660"/>
            </a:xfrm>
            <a:prstGeom prst="rect">
              <a:avLst/>
            </a:prstGeom>
            <a:noFill/>
          </p:spPr>
          <p:txBody>
            <a:bodyPr wrap="square" rtlCol="0">
              <a:spAutoFit/>
            </a:bodyPr>
            <a:lstStyle/>
            <a:p>
              <a:r>
                <a:rPr lang="en-US" sz="4800" b="1" dirty="0">
                  <a:solidFill>
                    <a:srgbClr val="FF0000"/>
                  </a:solidFill>
                </a:rPr>
                <a:t>1967</a:t>
              </a:r>
            </a:p>
          </p:txBody>
        </p:sp>
      </p:grpSp>
      <p:grpSp>
        <p:nvGrpSpPr>
          <p:cNvPr id="37" name="Group 36">
            <a:extLst>
              <a:ext uri="{FF2B5EF4-FFF2-40B4-BE49-F238E27FC236}">
                <a16:creationId xmlns:a16="http://schemas.microsoft.com/office/drawing/2014/main" xmlns="" id="{A8310744-2283-744F-B7D7-10E051A73C98}"/>
              </a:ext>
            </a:extLst>
          </p:cNvPr>
          <p:cNvGrpSpPr/>
          <p:nvPr/>
        </p:nvGrpSpPr>
        <p:grpSpPr>
          <a:xfrm>
            <a:off x="611368" y="2950097"/>
            <a:ext cx="3650256" cy="3108642"/>
            <a:chOff x="765704" y="2950097"/>
            <a:chExt cx="3650256" cy="3108642"/>
          </a:xfrm>
        </p:grpSpPr>
        <p:pic>
          <p:nvPicPr>
            <p:cNvPr id="35" name="Picture 34">
              <a:extLst>
                <a:ext uri="{FF2B5EF4-FFF2-40B4-BE49-F238E27FC236}">
                  <a16:creationId xmlns:a16="http://schemas.microsoft.com/office/drawing/2014/main" xmlns="" id="{46AB27BF-94EB-6D47-AD03-D6E002966D84}"/>
                </a:ext>
              </a:extLst>
            </p:cNvPr>
            <p:cNvPicPr>
              <a:picLocks noChangeAspect="1"/>
            </p:cNvPicPr>
            <p:nvPr/>
          </p:nvPicPr>
          <p:blipFill>
            <a:blip r:embed="rId4"/>
            <a:stretch>
              <a:fillRect/>
            </a:stretch>
          </p:blipFill>
          <p:spPr>
            <a:xfrm>
              <a:off x="765704" y="2950097"/>
              <a:ext cx="3650256" cy="3108642"/>
            </a:xfrm>
            <a:prstGeom prst="rect">
              <a:avLst/>
            </a:prstGeom>
          </p:spPr>
        </p:pic>
        <p:sp>
          <p:nvSpPr>
            <p:cNvPr id="36" name="TextBox 35">
              <a:extLst>
                <a:ext uri="{FF2B5EF4-FFF2-40B4-BE49-F238E27FC236}">
                  <a16:creationId xmlns:a16="http://schemas.microsoft.com/office/drawing/2014/main" xmlns="" id="{92D1F981-DBDE-4A40-8EEE-C8920818E6FE}"/>
                </a:ext>
              </a:extLst>
            </p:cNvPr>
            <p:cNvSpPr txBox="1"/>
            <p:nvPr/>
          </p:nvSpPr>
          <p:spPr>
            <a:xfrm rot="19011385">
              <a:off x="2136046" y="3633201"/>
              <a:ext cx="1513575" cy="1569660"/>
            </a:xfrm>
            <a:prstGeom prst="rect">
              <a:avLst/>
            </a:prstGeom>
            <a:noFill/>
          </p:spPr>
          <p:txBody>
            <a:bodyPr wrap="square" rtlCol="0">
              <a:spAutoFit/>
            </a:bodyPr>
            <a:lstStyle/>
            <a:p>
              <a:r>
                <a:rPr lang="en-US" sz="4800" b="1" dirty="0">
                  <a:solidFill>
                    <a:srgbClr val="FF0000"/>
                  </a:solidFill>
                </a:rPr>
                <a:t>1998</a:t>
              </a:r>
            </a:p>
          </p:txBody>
        </p:sp>
      </p:grpSp>
      <p:grpSp>
        <p:nvGrpSpPr>
          <p:cNvPr id="41" name="Group 40">
            <a:extLst>
              <a:ext uri="{FF2B5EF4-FFF2-40B4-BE49-F238E27FC236}">
                <a16:creationId xmlns:a16="http://schemas.microsoft.com/office/drawing/2014/main" xmlns="" id="{99FAFAD5-E90B-AE4B-8363-489E9B4345B1}"/>
              </a:ext>
            </a:extLst>
          </p:cNvPr>
          <p:cNvGrpSpPr/>
          <p:nvPr/>
        </p:nvGrpSpPr>
        <p:grpSpPr>
          <a:xfrm rot="1048147">
            <a:off x="1497609" y="2188654"/>
            <a:ext cx="4797441" cy="3577284"/>
            <a:chOff x="2628308" y="4309068"/>
            <a:chExt cx="7899400" cy="6731000"/>
          </a:xfrm>
        </p:grpSpPr>
        <p:pic>
          <p:nvPicPr>
            <p:cNvPr id="39" name="Picture 38">
              <a:extLst>
                <a:ext uri="{FF2B5EF4-FFF2-40B4-BE49-F238E27FC236}">
                  <a16:creationId xmlns:a16="http://schemas.microsoft.com/office/drawing/2014/main" xmlns="" id="{E81FEC5C-C585-3642-A4C2-7476A554AAE8}"/>
                </a:ext>
              </a:extLst>
            </p:cNvPr>
            <p:cNvPicPr>
              <a:picLocks noChangeAspect="1"/>
            </p:cNvPicPr>
            <p:nvPr/>
          </p:nvPicPr>
          <p:blipFill>
            <a:blip r:embed="rId5"/>
            <a:stretch>
              <a:fillRect/>
            </a:stretch>
          </p:blipFill>
          <p:spPr>
            <a:xfrm>
              <a:off x="2628308" y="4309068"/>
              <a:ext cx="7899400" cy="6731000"/>
            </a:xfrm>
            <a:prstGeom prst="rect">
              <a:avLst/>
            </a:prstGeom>
          </p:spPr>
        </p:pic>
        <p:sp>
          <p:nvSpPr>
            <p:cNvPr id="40" name="TextBox 39">
              <a:extLst>
                <a:ext uri="{FF2B5EF4-FFF2-40B4-BE49-F238E27FC236}">
                  <a16:creationId xmlns:a16="http://schemas.microsoft.com/office/drawing/2014/main" xmlns="" id="{60A4B2DA-6487-1E43-A5D9-8667FAA737CE}"/>
                </a:ext>
              </a:extLst>
            </p:cNvPr>
            <p:cNvSpPr txBox="1"/>
            <p:nvPr/>
          </p:nvSpPr>
          <p:spPr>
            <a:xfrm rot="1897209">
              <a:off x="7360770" y="6181622"/>
              <a:ext cx="3045890" cy="1563600"/>
            </a:xfrm>
            <a:prstGeom prst="rect">
              <a:avLst/>
            </a:prstGeom>
            <a:noFill/>
          </p:spPr>
          <p:txBody>
            <a:bodyPr wrap="square" rtlCol="0">
              <a:spAutoFit/>
            </a:bodyPr>
            <a:lstStyle/>
            <a:p>
              <a:r>
                <a:rPr lang="en-US" sz="4800" b="1" dirty="0">
                  <a:solidFill>
                    <a:srgbClr val="FF0000"/>
                  </a:solidFill>
                </a:rPr>
                <a:t>2004</a:t>
              </a:r>
            </a:p>
          </p:txBody>
        </p:sp>
      </p:grpSp>
      <p:pic>
        <p:nvPicPr>
          <p:cNvPr id="52" name="Picture 51">
            <a:extLst>
              <a:ext uri="{FF2B5EF4-FFF2-40B4-BE49-F238E27FC236}">
                <a16:creationId xmlns:a16="http://schemas.microsoft.com/office/drawing/2014/main" xmlns="" id="{EA071BC5-4DE7-1543-BD50-4EE882E95C6B}"/>
              </a:ext>
            </a:extLst>
          </p:cNvPr>
          <p:cNvPicPr>
            <a:picLocks noChangeAspect="1"/>
          </p:cNvPicPr>
          <p:nvPr/>
        </p:nvPicPr>
        <p:blipFill>
          <a:blip r:embed="rId6"/>
          <a:stretch>
            <a:fillRect/>
          </a:stretch>
        </p:blipFill>
        <p:spPr>
          <a:xfrm>
            <a:off x="2957875" y="2430457"/>
            <a:ext cx="4538508" cy="3726835"/>
          </a:xfrm>
          <a:prstGeom prst="rect">
            <a:avLst/>
          </a:prstGeom>
        </p:spPr>
      </p:pic>
      <p:grpSp>
        <p:nvGrpSpPr>
          <p:cNvPr id="45" name="Group 44">
            <a:extLst>
              <a:ext uri="{FF2B5EF4-FFF2-40B4-BE49-F238E27FC236}">
                <a16:creationId xmlns:a16="http://schemas.microsoft.com/office/drawing/2014/main" xmlns="" id="{21F88706-C288-204D-BC28-E882DD2DE106}"/>
              </a:ext>
            </a:extLst>
          </p:cNvPr>
          <p:cNvGrpSpPr/>
          <p:nvPr/>
        </p:nvGrpSpPr>
        <p:grpSpPr>
          <a:xfrm>
            <a:off x="1640395" y="3105731"/>
            <a:ext cx="3868835" cy="3505200"/>
            <a:chOff x="2138137" y="3116894"/>
            <a:chExt cx="3868835" cy="3505200"/>
          </a:xfrm>
        </p:grpSpPr>
        <p:pic>
          <p:nvPicPr>
            <p:cNvPr id="43" name="Picture 42">
              <a:extLst>
                <a:ext uri="{FF2B5EF4-FFF2-40B4-BE49-F238E27FC236}">
                  <a16:creationId xmlns:a16="http://schemas.microsoft.com/office/drawing/2014/main" xmlns="" id="{41FA9960-C9E8-2445-BDD9-CA8A5BDC79AC}"/>
                </a:ext>
              </a:extLst>
            </p:cNvPr>
            <p:cNvPicPr>
              <a:picLocks noChangeAspect="1"/>
            </p:cNvPicPr>
            <p:nvPr/>
          </p:nvPicPr>
          <p:blipFill>
            <a:blip r:embed="rId7"/>
            <a:stretch>
              <a:fillRect/>
            </a:stretch>
          </p:blipFill>
          <p:spPr>
            <a:xfrm>
              <a:off x="2138137" y="3116894"/>
              <a:ext cx="3868835" cy="3505200"/>
            </a:xfrm>
            <a:prstGeom prst="rect">
              <a:avLst/>
            </a:prstGeom>
          </p:spPr>
        </p:pic>
        <p:sp>
          <p:nvSpPr>
            <p:cNvPr id="44" name="TextBox 43">
              <a:extLst>
                <a:ext uri="{FF2B5EF4-FFF2-40B4-BE49-F238E27FC236}">
                  <a16:creationId xmlns:a16="http://schemas.microsoft.com/office/drawing/2014/main" xmlns="" id="{FB7270A4-1B05-5049-A2B5-ED031708FE67}"/>
                </a:ext>
              </a:extLst>
            </p:cNvPr>
            <p:cNvSpPr txBox="1"/>
            <p:nvPr/>
          </p:nvSpPr>
          <p:spPr>
            <a:xfrm rot="19011385">
              <a:off x="4107222" y="3438065"/>
              <a:ext cx="1513575" cy="1569660"/>
            </a:xfrm>
            <a:prstGeom prst="rect">
              <a:avLst/>
            </a:prstGeom>
            <a:noFill/>
          </p:spPr>
          <p:txBody>
            <a:bodyPr wrap="square" rtlCol="0">
              <a:spAutoFit/>
            </a:bodyPr>
            <a:lstStyle/>
            <a:p>
              <a:r>
                <a:rPr lang="en-US" sz="4800" b="1" dirty="0">
                  <a:solidFill>
                    <a:srgbClr val="FF0000"/>
                  </a:solidFill>
                </a:rPr>
                <a:t>2003</a:t>
              </a:r>
            </a:p>
          </p:txBody>
        </p:sp>
      </p:grpSp>
      <p:grpSp>
        <p:nvGrpSpPr>
          <p:cNvPr id="49" name="Group 48">
            <a:extLst>
              <a:ext uri="{FF2B5EF4-FFF2-40B4-BE49-F238E27FC236}">
                <a16:creationId xmlns:a16="http://schemas.microsoft.com/office/drawing/2014/main" xmlns="" id="{4223DBA3-721F-774B-9FD5-5FAA7EB7DAE1}"/>
              </a:ext>
            </a:extLst>
          </p:cNvPr>
          <p:cNvGrpSpPr/>
          <p:nvPr/>
        </p:nvGrpSpPr>
        <p:grpSpPr>
          <a:xfrm>
            <a:off x="631240" y="1869664"/>
            <a:ext cx="5267593" cy="3626641"/>
            <a:chOff x="785575" y="1869663"/>
            <a:chExt cx="5267593" cy="3626641"/>
          </a:xfrm>
        </p:grpSpPr>
        <p:pic>
          <p:nvPicPr>
            <p:cNvPr id="47" name="Picture 46">
              <a:extLst>
                <a:ext uri="{FF2B5EF4-FFF2-40B4-BE49-F238E27FC236}">
                  <a16:creationId xmlns:a16="http://schemas.microsoft.com/office/drawing/2014/main" xmlns="" id="{DD2C07AE-422A-F14B-81C2-DD79C2DB0659}"/>
                </a:ext>
              </a:extLst>
            </p:cNvPr>
            <p:cNvPicPr>
              <a:picLocks noChangeAspect="1"/>
            </p:cNvPicPr>
            <p:nvPr/>
          </p:nvPicPr>
          <p:blipFill>
            <a:blip r:embed="rId8"/>
            <a:stretch>
              <a:fillRect/>
            </a:stretch>
          </p:blipFill>
          <p:spPr>
            <a:xfrm rot="577375">
              <a:off x="785575" y="1869663"/>
              <a:ext cx="5267593" cy="3626641"/>
            </a:xfrm>
            <a:prstGeom prst="rect">
              <a:avLst/>
            </a:prstGeom>
          </p:spPr>
        </p:pic>
        <p:sp>
          <p:nvSpPr>
            <p:cNvPr id="48" name="TextBox 47">
              <a:extLst>
                <a:ext uri="{FF2B5EF4-FFF2-40B4-BE49-F238E27FC236}">
                  <a16:creationId xmlns:a16="http://schemas.microsoft.com/office/drawing/2014/main" xmlns="" id="{EE70A6CB-2B0D-4D44-855B-4243B41E9CB3}"/>
                </a:ext>
              </a:extLst>
            </p:cNvPr>
            <p:cNvSpPr txBox="1"/>
            <p:nvPr/>
          </p:nvSpPr>
          <p:spPr>
            <a:xfrm rot="19011385">
              <a:off x="2461912" y="3529323"/>
              <a:ext cx="1513575" cy="1569660"/>
            </a:xfrm>
            <a:prstGeom prst="rect">
              <a:avLst/>
            </a:prstGeom>
            <a:noFill/>
          </p:spPr>
          <p:txBody>
            <a:bodyPr wrap="square" rtlCol="0">
              <a:spAutoFit/>
            </a:bodyPr>
            <a:lstStyle/>
            <a:p>
              <a:r>
                <a:rPr lang="en-US" sz="4800" b="1" dirty="0">
                  <a:solidFill>
                    <a:srgbClr val="FF0000"/>
                  </a:solidFill>
                </a:rPr>
                <a:t>2018</a:t>
              </a:r>
            </a:p>
          </p:txBody>
        </p:sp>
      </p:grpSp>
      <p:sp>
        <p:nvSpPr>
          <p:cNvPr id="2" name="Rectangle 1">
            <a:extLst>
              <a:ext uri="{FF2B5EF4-FFF2-40B4-BE49-F238E27FC236}">
                <a16:creationId xmlns:a16="http://schemas.microsoft.com/office/drawing/2014/main" xmlns="" id="{09124AAF-34F3-3542-BEF0-3DF38F7EEDAF}"/>
              </a:ext>
            </a:extLst>
          </p:cNvPr>
          <p:cNvSpPr/>
          <p:nvPr/>
        </p:nvSpPr>
        <p:spPr>
          <a:xfrm>
            <a:off x="8038834" y="3105731"/>
            <a:ext cx="3210921" cy="3170099"/>
          </a:xfrm>
          <a:prstGeom prst="rect">
            <a:avLst/>
          </a:prstGeom>
        </p:spPr>
        <p:txBody>
          <a:bodyPr wrap="square">
            <a:spAutoFit/>
          </a:bodyPr>
          <a:lstStyle/>
          <a:p>
            <a:r>
              <a:rPr lang="en-US" sz="2000" dirty="0"/>
              <a:t>Several studies have been published that identify dust , biomass burning , biofuels, vehicular and industrial pollution as dominant sources of aerosols in the region but their relative contribution remain unknown</a:t>
            </a:r>
          </a:p>
        </p:txBody>
      </p:sp>
      <p:sp>
        <p:nvSpPr>
          <p:cNvPr id="3" name="Title 2">
            <a:extLst>
              <a:ext uri="{FF2B5EF4-FFF2-40B4-BE49-F238E27FC236}">
                <a16:creationId xmlns:a16="http://schemas.microsoft.com/office/drawing/2014/main" xmlns="" id="{B0DB02E1-1D65-CB44-B9BF-3DC572CFB49B}"/>
              </a:ext>
            </a:extLst>
          </p:cNvPr>
          <p:cNvSpPr>
            <a:spLocks noGrp="1"/>
          </p:cNvSpPr>
          <p:nvPr>
            <p:ph type="title"/>
          </p:nvPr>
        </p:nvSpPr>
        <p:spPr/>
        <p:txBody>
          <a:bodyPr/>
          <a:lstStyle/>
          <a:p>
            <a:r>
              <a:rPr lang="en-US" sz="2800" dirty="0"/>
              <a:t>Four plus decades of research over India</a:t>
            </a:r>
            <a:endParaRPr lang="en-US" dirty="0"/>
          </a:p>
        </p:txBody>
      </p:sp>
    </p:spTree>
    <p:extLst>
      <p:ext uri="{BB962C8B-B14F-4D97-AF65-F5344CB8AC3E}">
        <p14:creationId xmlns:p14="http://schemas.microsoft.com/office/powerpoint/2010/main" val="1731840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28"/>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1000"/>
                                  </p:stCondLst>
                                  <p:childTnLst>
                                    <p:set>
                                      <p:cBhvr>
                                        <p:cTn id="9" dur="1" fill="hold">
                                          <p:stCondLst>
                                            <p:cond delay="0"/>
                                          </p:stCondLst>
                                        </p:cTn>
                                        <p:tgtEl>
                                          <p:spTgt spid="22"/>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1000"/>
                                  </p:stCondLst>
                                  <p:childTnLst>
                                    <p:set>
                                      <p:cBhvr>
                                        <p:cTn id="12" dur="1" fill="hold">
                                          <p:stCondLst>
                                            <p:cond delay="0"/>
                                          </p:stCondLst>
                                        </p:cTn>
                                        <p:tgtEl>
                                          <p:spTgt spid="37"/>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nodeType="afterEffect">
                                  <p:stCondLst>
                                    <p:cond delay="1000"/>
                                  </p:stCondLst>
                                  <p:childTnLst>
                                    <p:set>
                                      <p:cBhvr>
                                        <p:cTn id="15" dur="1" fill="hold">
                                          <p:stCondLst>
                                            <p:cond delay="0"/>
                                          </p:stCondLst>
                                        </p:cTn>
                                        <p:tgtEl>
                                          <p:spTgt spid="41"/>
                                        </p:tgtEl>
                                        <p:attrNameLst>
                                          <p:attrName>style.visibility</p:attrName>
                                        </p:attrNameLst>
                                      </p:cBhvr>
                                      <p:to>
                                        <p:strVal val="visible"/>
                                      </p:to>
                                    </p:set>
                                  </p:childTnLst>
                                </p:cTn>
                              </p:par>
                            </p:childTnLst>
                          </p:cTn>
                        </p:par>
                        <p:par>
                          <p:cTn id="16" fill="hold">
                            <p:stCondLst>
                              <p:cond delay="4000"/>
                            </p:stCondLst>
                            <p:childTnLst>
                              <p:par>
                                <p:cTn id="17" presetID="1" presetClass="entr" presetSubtype="0" fill="hold" nodeType="afterEffect">
                                  <p:stCondLst>
                                    <p:cond delay="1000"/>
                                  </p:stCondLst>
                                  <p:childTnLst>
                                    <p:set>
                                      <p:cBhvr>
                                        <p:cTn id="18" dur="1" fill="hold">
                                          <p:stCondLst>
                                            <p:cond delay="0"/>
                                          </p:stCondLst>
                                        </p:cTn>
                                        <p:tgtEl>
                                          <p:spTgt spid="52"/>
                                        </p:tgtEl>
                                        <p:attrNameLst>
                                          <p:attrName>style.visibility</p:attrName>
                                        </p:attrNameLst>
                                      </p:cBhvr>
                                      <p:to>
                                        <p:strVal val="visible"/>
                                      </p:to>
                                    </p:set>
                                  </p:childTnLst>
                                </p:cTn>
                              </p:par>
                            </p:childTnLst>
                          </p:cTn>
                        </p:par>
                        <p:par>
                          <p:cTn id="19" fill="hold">
                            <p:stCondLst>
                              <p:cond delay="5000"/>
                            </p:stCondLst>
                            <p:childTnLst>
                              <p:par>
                                <p:cTn id="20" presetID="1" presetClass="entr" presetSubtype="0" fill="hold" nodeType="afterEffect">
                                  <p:stCondLst>
                                    <p:cond delay="1000"/>
                                  </p:stCondLst>
                                  <p:childTnLst>
                                    <p:set>
                                      <p:cBhvr>
                                        <p:cTn id="21" dur="1" fill="hold">
                                          <p:stCondLst>
                                            <p:cond delay="0"/>
                                          </p:stCondLst>
                                        </p:cTn>
                                        <p:tgtEl>
                                          <p:spTgt spid="45"/>
                                        </p:tgtEl>
                                        <p:attrNameLst>
                                          <p:attrName>style.visibility</p:attrName>
                                        </p:attrNameLst>
                                      </p:cBhvr>
                                      <p:to>
                                        <p:strVal val="visible"/>
                                      </p:to>
                                    </p:set>
                                  </p:childTnLst>
                                </p:cTn>
                              </p:par>
                            </p:childTnLst>
                          </p:cTn>
                        </p:par>
                        <p:par>
                          <p:cTn id="22" fill="hold">
                            <p:stCondLst>
                              <p:cond delay="6000"/>
                            </p:stCondLst>
                            <p:childTnLst>
                              <p:par>
                                <p:cTn id="23" presetID="1" presetClass="entr" presetSubtype="0" fill="hold" nodeType="afterEffect">
                                  <p:stCondLst>
                                    <p:cond delay="1000"/>
                                  </p:stCondLst>
                                  <p:childTnLst>
                                    <p:set>
                                      <p:cBhvr>
                                        <p:cTn id="24"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xmlns="" id="{6E4628E1-6E0F-184C-8A91-944058293B7D}"/>
              </a:ext>
            </a:extLst>
          </p:cNvPr>
          <p:cNvSpPr txBox="1"/>
          <p:nvPr/>
        </p:nvSpPr>
        <p:spPr>
          <a:xfrm>
            <a:off x="8141241" y="1127119"/>
            <a:ext cx="2203108" cy="830997"/>
          </a:xfrm>
          <a:prstGeom prst="rect">
            <a:avLst/>
          </a:prstGeom>
          <a:solidFill>
            <a:schemeClr val="bg1">
              <a:lumMod val="50000"/>
            </a:schemeClr>
          </a:solidFill>
        </p:spPr>
        <p:txBody>
          <a:bodyPr wrap="square" rtlCol="0">
            <a:spAutoFit/>
          </a:bodyPr>
          <a:lstStyle/>
          <a:p>
            <a:r>
              <a:rPr lang="en-US" b="1" dirty="0">
                <a:solidFill>
                  <a:schemeClr val="bg1"/>
                </a:solidFill>
              </a:rPr>
              <a:t>Aerosol Properties</a:t>
            </a:r>
          </a:p>
        </p:txBody>
      </p:sp>
      <p:sp>
        <p:nvSpPr>
          <p:cNvPr id="26" name="TextBox 25">
            <a:extLst>
              <a:ext uri="{FF2B5EF4-FFF2-40B4-BE49-F238E27FC236}">
                <a16:creationId xmlns:a16="http://schemas.microsoft.com/office/drawing/2014/main" xmlns="" id="{95791D37-371C-6241-8906-75698D56D92E}"/>
              </a:ext>
            </a:extLst>
          </p:cNvPr>
          <p:cNvSpPr txBox="1"/>
          <p:nvPr/>
        </p:nvSpPr>
        <p:spPr>
          <a:xfrm>
            <a:off x="8138549" y="2703299"/>
            <a:ext cx="2203108" cy="830997"/>
          </a:xfrm>
          <a:prstGeom prst="rect">
            <a:avLst/>
          </a:prstGeom>
          <a:solidFill>
            <a:schemeClr val="bg1">
              <a:lumMod val="50000"/>
            </a:schemeClr>
          </a:solidFill>
        </p:spPr>
        <p:txBody>
          <a:bodyPr wrap="square" rtlCol="0">
            <a:spAutoFit/>
          </a:bodyPr>
          <a:lstStyle/>
          <a:p>
            <a:r>
              <a:rPr lang="en-US" b="1" dirty="0">
                <a:solidFill>
                  <a:schemeClr val="bg1"/>
                </a:solidFill>
              </a:rPr>
              <a:t>Vertical Distribution</a:t>
            </a:r>
          </a:p>
        </p:txBody>
      </p:sp>
      <p:sp>
        <p:nvSpPr>
          <p:cNvPr id="28" name="TextBox 27">
            <a:extLst>
              <a:ext uri="{FF2B5EF4-FFF2-40B4-BE49-F238E27FC236}">
                <a16:creationId xmlns:a16="http://schemas.microsoft.com/office/drawing/2014/main" xmlns="" id="{A5698CE0-67D7-AE41-A07C-DF2299D0F89E}"/>
              </a:ext>
            </a:extLst>
          </p:cNvPr>
          <p:cNvSpPr txBox="1"/>
          <p:nvPr/>
        </p:nvSpPr>
        <p:spPr>
          <a:xfrm>
            <a:off x="8142703" y="1873826"/>
            <a:ext cx="2203108" cy="830997"/>
          </a:xfrm>
          <a:prstGeom prst="rect">
            <a:avLst/>
          </a:prstGeom>
          <a:solidFill>
            <a:schemeClr val="bg1">
              <a:lumMod val="50000"/>
            </a:schemeClr>
          </a:solidFill>
        </p:spPr>
        <p:txBody>
          <a:bodyPr wrap="square" rtlCol="0">
            <a:spAutoFit/>
          </a:bodyPr>
          <a:lstStyle/>
          <a:p>
            <a:r>
              <a:rPr lang="en-US" b="1" dirty="0">
                <a:solidFill>
                  <a:schemeClr val="bg1"/>
                </a:solidFill>
              </a:rPr>
              <a:t>Aerosol Sources</a:t>
            </a:r>
          </a:p>
        </p:txBody>
      </p:sp>
      <p:grpSp>
        <p:nvGrpSpPr>
          <p:cNvPr id="5" name="Group 4">
            <a:extLst>
              <a:ext uri="{FF2B5EF4-FFF2-40B4-BE49-F238E27FC236}">
                <a16:creationId xmlns:a16="http://schemas.microsoft.com/office/drawing/2014/main" xmlns="" id="{C018F6E9-3B52-F644-B4F5-7E6E7DC24691}"/>
              </a:ext>
            </a:extLst>
          </p:cNvPr>
          <p:cNvGrpSpPr/>
          <p:nvPr/>
        </p:nvGrpSpPr>
        <p:grpSpPr>
          <a:xfrm>
            <a:off x="532252" y="1214840"/>
            <a:ext cx="3602995" cy="3264302"/>
            <a:chOff x="698153" y="1214840"/>
            <a:chExt cx="3602995" cy="3264302"/>
          </a:xfrm>
        </p:grpSpPr>
        <p:pic>
          <p:nvPicPr>
            <p:cNvPr id="4" name="Picture 3">
              <a:extLst>
                <a:ext uri="{FF2B5EF4-FFF2-40B4-BE49-F238E27FC236}">
                  <a16:creationId xmlns:a16="http://schemas.microsoft.com/office/drawing/2014/main" xmlns="" id="{FD2FDF65-8DA6-BC45-BF29-933A764F8727}"/>
                </a:ext>
              </a:extLst>
            </p:cNvPr>
            <p:cNvPicPr>
              <a:picLocks noChangeAspect="1"/>
            </p:cNvPicPr>
            <p:nvPr/>
          </p:nvPicPr>
          <p:blipFill>
            <a:blip r:embed="rId3"/>
            <a:stretch>
              <a:fillRect/>
            </a:stretch>
          </p:blipFill>
          <p:spPr>
            <a:xfrm>
              <a:off x="698153" y="1214840"/>
              <a:ext cx="3602995" cy="3264302"/>
            </a:xfrm>
            <a:prstGeom prst="rect">
              <a:avLst/>
            </a:prstGeom>
          </p:spPr>
        </p:pic>
        <p:sp>
          <p:nvSpPr>
            <p:cNvPr id="23" name="TextBox 22">
              <a:extLst>
                <a:ext uri="{FF2B5EF4-FFF2-40B4-BE49-F238E27FC236}">
                  <a16:creationId xmlns:a16="http://schemas.microsoft.com/office/drawing/2014/main" xmlns="" id="{D6E2EF80-3EAE-CF45-9F82-D1AEA4B2701C}"/>
                </a:ext>
              </a:extLst>
            </p:cNvPr>
            <p:cNvSpPr txBox="1"/>
            <p:nvPr/>
          </p:nvSpPr>
          <p:spPr>
            <a:xfrm rot="19011385">
              <a:off x="1742862" y="2361983"/>
              <a:ext cx="1513575" cy="1569660"/>
            </a:xfrm>
            <a:prstGeom prst="rect">
              <a:avLst/>
            </a:prstGeom>
            <a:noFill/>
          </p:spPr>
          <p:txBody>
            <a:bodyPr wrap="square" rtlCol="0">
              <a:spAutoFit/>
            </a:bodyPr>
            <a:lstStyle/>
            <a:p>
              <a:r>
                <a:rPr lang="en-US" sz="4800" b="1" dirty="0">
                  <a:solidFill>
                    <a:srgbClr val="FF0000"/>
                  </a:solidFill>
                </a:rPr>
                <a:t>1991</a:t>
              </a:r>
            </a:p>
          </p:txBody>
        </p:sp>
      </p:grpSp>
      <p:grpSp>
        <p:nvGrpSpPr>
          <p:cNvPr id="8" name="Group 7">
            <a:extLst>
              <a:ext uri="{FF2B5EF4-FFF2-40B4-BE49-F238E27FC236}">
                <a16:creationId xmlns:a16="http://schemas.microsoft.com/office/drawing/2014/main" xmlns="" id="{44E442FC-03CC-C54E-A12C-3189D4584BEB}"/>
              </a:ext>
            </a:extLst>
          </p:cNvPr>
          <p:cNvGrpSpPr/>
          <p:nvPr/>
        </p:nvGrpSpPr>
        <p:grpSpPr>
          <a:xfrm>
            <a:off x="1109791" y="1683723"/>
            <a:ext cx="4899196" cy="3324002"/>
            <a:chOff x="1275693" y="1683723"/>
            <a:chExt cx="4899196" cy="3324002"/>
          </a:xfrm>
        </p:grpSpPr>
        <p:pic>
          <p:nvPicPr>
            <p:cNvPr id="7" name="Picture 6">
              <a:extLst>
                <a:ext uri="{FF2B5EF4-FFF2-40B4-BE49-F238E27FC236}">
                  <a16:creationId xmlns:a16="http://schemas.microsoft.com/office/drawing/2014/main" xmlns="" id="{EDDA9490-BCFA-934E-A856-FBCC3824A805}"/>
                </a:ext>
              </a:extLst>
            </p:cNvPr>
            <p:cNvPicPr>
              <a:picLocks noChangeAspect="1"/>
            </p:cNvPicPr>
            <p:nvPr/>
          </p:nvPicPr>
          <p:blipFill>
            <a:blip r:embed="rId4"/>
            <a:stretch>
              <a:fillRect/>
            </a:stretch>
          </p:blipFill>
          <p:spPr>
            <a:xfrm rot="774704">
              <a:off x="1275693" y="1683723"/>
              <a:ext cx="4899196" cy="3184477"/>
            </a:xfrm>
            <a:prstGeom prst="rect">
              <a:avLst/>
            </a:prstGeom>
          </p:spPr>
        </p:pic>
        <p:sp>
          <p:nvSpPr>
            <p:cNvPr id="24" name="TextBox 23">
              <a:extLst>
                <a:ext uri="{FF2B5EF4-FFF2-40B4-BE49-F238E27FC236}">
                  <a16:creationId xmlns:a16="http://schemas.microsoft.com/office/drawing/2014/main" xmlns="" id="{8DB72F95-8F6D-ED47-9EB4-5D98B11CB646}"/>
                </a:ext>
              </a:extLst>
            </p:cNvPr>
            <p:cNvSpPr txBox="1"/>
            <p:nvPr/>
          </p:nvSpPr>
          <p:spPr>
            <a:xfrm rot="19011385">
              <a:off x="4107222" y="3438065"/>
              <a:ext cx="1513575" cy="1569660"/>
            </a:xfrm>
            <a:prstGeom prst="rect">
              <a:avLst/>
            </a:prstGeom>
            <a:noFill/>
          </p:spPr>
          <p:txBody>
            <a:bodyPr wrap="square" rtlCol="0">
              <a:spAutoFit/>
            </a:bodyPr>
            <a:lstStyle/>
            <a:p>
              <a:r>
                <a:rPr lang="en-US" sz="4800" b="1" dirty="0">
                  <a:solidFill>
                    <a:srgbClr val="FF0000"/>
                  </a:solidFill>
                </a:rPr>
                <a:t>2008</a:t>
              </a:r>
            </a:p>
          </p:txBody>
        </p:sp>
      </p:grpSp>
      <p:grpSp>
        <p:nvGrpSpPr>
          <p:cNvPr id="11" name="Group 10">
            <a:extLst>
              <a:ext uri="{FF2B5EF4-FFF2-40B4-BE49-F238E27FC236}">
                <a16:creationId xmlns:a16="http://schemas.microsoft.com/office/drawing/2014/main" xmlns="" id="{55215DF9-E3C5-644E-B584-95BFAA5EDA73}"/>
              </a:ext>
            </a:extLst>
          </p:cNvPr>
          <p:cNvGrpSpPr/>
          <p:nvPr/>
        </p:nvGrpSpPr>
        <p:grpSpPr>
          <a:xfrm>
            <a:off x="468523" y="2140102"/>
            <a:ext cx="4567499" cy="2796170"/>
            <a:chOff x="634424" y="2140102"/>
            <a:chExt cx="4567499" cy="2796170"/>
          </a:xfrm>
        </p:grpSpPr>
        <p:pic>
          <p:nvPicPr>
            <p:cNvPr id="10" name="Picture 9">
              <a:extLst>
                <a:ext uri="{FF2B5EF4-FFF2-40B4-BE49-F238E27FC236}">
                  <a16:creationId xmlns:a16="http://schemas.microsoft.com/office/drawing/2014/main" xmlns="" id="{6C45CF8C-6D21-C54B-B328-2A76FAF7A608}"/>
                </a:ext>
              </a:extLst>
            </p:cNvPr>
            <p:cNvPicPr>
              <a:picLocks noChangeAspect="1"/>
            </p:cNvPicPr>
            <p:nvPr/>
          </p:nvPicPr>
          <p:blipFill>
            <a:blip r:embed="rId5"/>
            <a:stretch>
              <a:fillRect/>
            </a:stretch>
          </p:blipFill>
          <p:spPr>
            <a:xfrm rot="21046969">
              <a:off x="634424" y="2140102"/>
              <a:ext cx="4567499" cy="2796170"/>
            </a:xfrm>
            <a:prstGeom prst="rect">
              <a:avLst/>
            </a:prstGeom>
          </p:spPr>
        </p:pic>
        <p:sp>
          <p:nvSpPr>
            <p:cNvPr id="31" name="TextBox 30">
              <a:extLst>
                <a:ext uri="{FF2B5EF4-FFF2-40B4-BE49-F238E27FC236}">
                  <a16:creationId xmlns:a16="http://schemas.microsoft.com/office/drawing/2014/main" xmlns="" id="{B6318207-FA8E-464C-A4C4-86EECF305569}"/>
                </a:ext>
              </a:extLst>
            </p:cNvPr>
            <p:cNvSpPr txBox="1"/>
            <p:nvPr/>
          </p:nvSpPr>
          <p:spPr>
            <a:xfrm rot="19011385">
              <a:off x="3158149" y="2361983"/>
              <a:ext cx="1513575" cy="1569660"/>
            </a:xfrm>
            <a:prstGeom prst="rect">
              <a:avLst/>
            </a:prstGeom>
            <a:noFill/>
          </p:spPr>
          <p:txBody>
            <a:bodyPr wrap="square" rtlCol="0">
              <a:spAutoFit/>
            </a:bodyPr>
            <a:lstStyle/>
            <a:p>
              <a:r>
                <a:rPr lang="en-US" sz="4800" b="1" dirty="0">
                  <a:solidFill>
                    <a:srgbClr val="FF0000"/>
                  </a:solidFill>
                </a:rPr>
                <a:t>2015</a:t>
              </a:r>
            </a:p>
          </p:txBody>
        </p:sp>
      </p:grpSp>
      <p:grpSp>
        <p:nvGrpSpPr>
          <p:cNvPr id="33" name="Group 32">
            <a:extLst>
              <a:ext uri="{FF2B5EF4-FFF2-40B4-BE49-F238E27FC236}">
                <a16:creationId xmlns:a16="http://schemas.microsoft.com/office/drawing/2014/main" xmlns="" id="{46CC8C6B-BA55-D04D-8C8F-A2EB2431C318}"/>
              </a:ext>
            </a:extLst>
          </p:cNvPr>
          <p:cNvGrpSpPr/>
          <p:nvPr/>
        </p:nvGrpSpPr>
        <p:grpSpPr>
          <a:xfrm>
            <a:off x="1263467" y="2646381"/>
            <a:ext cx="4586033" cy="2728922"/>
            <a:chOff x="1429368" y="2646381"/>
            <a:chExt cx="4586033" cy="2728922"/>
          </a:xfrm>
        </p:grpSpPr>
        <p:pic>
          <p:nvPicPr>
            <p:cNvPr id="14" name="Picture 13">
              <a:extLst>
                <a:ext uri="{FF2B5EF4-FFF2-40B4-BE49-F238E27FC236}">
                  <a16:creationId xmlns:a16="http://schemas.microsoft.com/office/drawing/2014/main" xmlns="" id="{D8569B7E-022A-B246-9C88-83A6A2A8CF86}"/>
                </a:ext>
              </a:extLst>
            </p:cNvPr>
            <p:cNvPicPr>
              <a:picLocks noChangeAspect="1"/>
            </p:cNvPicPr>
            <p:nvPr/>
          </p:nvPicPr>
          <p:blipFill>
            <a:blip r:embed="rId6"/>
            <a:stretch>
              <a:fillRect/>
            </a:stretch>
          </p:blipFill>
          <p:spPr>
            <a:xfrm>
              <a:off x="1429368" y="2646381"/>
              <a:ext cx="4586033" cy="2728922"/>
            </a:xfrm>
            <a:prstGeom prst="rect">
              <a:avLst/>
            </a:prstGeom>
          </p:spPr>
        </p:pic>
        <p:sp>
          <p:nvSpPr>
            <p:cNvPr id="32" name="TextBox 31">
              <a:extLst>
                <a:ext uri="{FF2B5EF4-FFF2-40B4-BE49-F238E27FC236}">
                  <a16:creationId xmlns:a16="http://schemas.microsoft.com/office/drawing/2014/main" xmlns="" id="{901B9E4B-5B66-2244-BF53-922A0501E047}"/>
                </a:ext>
              </a:extLst>
            </p:cNvPr>
            <p:cNvSpPr txBox="1"/>
            <p:nvPr/>
          </p:nvSpPr>
          <p:spPr>
            <a:xfrm rot="19011385">
              <a:off x="4107222" y="3438065"/>
              <a:ext cx="1513575" cy="1569660"/>
            </a:xfrm>
            <a:prstGeom prst="rect">
              <a:avLst/>
            </a:prstGeom>
            <a:noFill/>
          </p:spPr>
          <p:txBody>
            <a:bodyPr wrap="square" rtlCol="0">
              <a:spAutoFit/>
            </a:bodyPr>
            <a:lstStyle/>
            <a:p>
              <a:r>
                <a:rPr lang="en-US" sz="4800" b="1" dirty="0">
                  <a:solidFill>
                    <a:srgbClr val="FF0000"/>
                  </a:solidFill>
                </a:rPr>
                <a:t>2015</a:t>
              </a:r>
            </a:p>
          </p:txBody>
        </p:sp>
      </p:grpSp>
      <p:sp>
        <p:nvSpPr>
          <p:cNvPr id="2" name="Title 1">
            <a:extLst>
              <a:ext uri="{FF2B5EF4-FFF2-40B4-BE49-F238E27FC236}">
                <a16:creationId xmlns:a16="http://schemas.microsoft.com/office/drawing/2014/main" xmlns="" id="{D678B3FD-DD56-C042-A5AB-E31D2FCBA01B}"/>
              </a:ext>
            </a:extLst>
          </p:cNvPr>
          <p:cNvSpPr>
            <a:spLocks noGrp="1"/>
          </p:cNvSpPr>
          <p:nvPr>
            <p:ph type="title"/>
          </p:nvPr>
        </p:nvSpPr>
        <p:spPr/>
        <p:txBody>
          <a:bodyPr/>
          <a:lstStyle/>
          <a:p>
            <a:r>
              <a:rPr lang="en-US" sz="2800" dirty="0"/>
              <a:t>Four plus decades of research over India</a:t>
            </a:r>
            <a:endParaRPr lang="en-US" dirty="0"/>
          </a:p>
        </p:txBody>
      </p:sp>
      <p:sp>
        <p:nvSpPr>
          <p:cNvPr id="6" name="Text Placeholder 5">
            <a:extLst>
              <a:ext uri="{FF2B5EF4-FFF2-40B4-BE49-F238E27FC236}">
                <a16:creationId xmlns:a16="http://schemas.microsoft.com/office/drawing/2014/main" xmlns="" id="{B433EFCB-C6DC-574D-96C6-A326E0EBAC0B}"/>
              </a:ext>
            </a:extLst>
          </p:cNvPr>
          <p:cNvSpPr>
            <a:spLocks noGrp="1"/>
          </p:cNvSpPr>
          <p:nvPr>
            <p:ph type="body" sz="quarter" idx="10"/>
          </p:nvPr>
        </p:nvSpPr>
        <p:spPr/>
        <p:txBody>
          <a:bodyPr/>
          <a:lstStyle/>
          <a:p>
            <a:endParaRPr lang="en-US"/>
          </a:p>
        </p:txBody>
      </p:sp>
      <p:sp>
        <p:nvSpPr>
          <p:cNvPr id="9" name="Rectangle 8">
            <a:extLst>
              <a:ext uri="{FF2B5EF4-FFF2-40B4-BE49-F238E27FC236}">
                <a16:creationId xmlns:a16="http://schemas.microsoft.com/office/drawing/2014/main" xmlns="" id="{705D50AA-86BE-C84A-9E09-151878DF8207}"/>
              </a:ext>
            </a:extLst>
          </p:cNvPr>
          <p:cNvSpPr/>
          <p:nvPr/>
        </p:nvSpPr>
        <p:spPr>
          <a:xfrm>
            <a:off x="8099359" y="3851809"/>
            <a:ext cx="3394301" cy="2246769"/>
          </a:xfrm>
          <a:prstGeom prst="rect">
            <a:avLst/>
          </a:prstGeom>
        </p:spPr>
        <p:txBody>
          <a:bodyPr wrap="square">
            <a:spAutoFit/>
          </a:bodyPr>
          <a:lstStyle/>
          <a:p>
            <a:r>
              <a:rPr lang="en-US" sz="2000" dirty="0"/>
              <a:t>Over the year aircrafts have been used to measure vertical profiles of aerosols and its properties along with  CALIPSO over last decade</a:t>
            </a:r>
          </a:p>
        </p:txBody>
      </p:sp>
    </p:spTree>
    <p:extLst>
      <p:ext uri="{BB962C8B-B14F-4D97-AF65-F5344CB8AC3E}">
        <p14:creationId xmlns:p14="http://schemas.microsoft.com/office/powerpoint/2010/main" val="2968522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26"/>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100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100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nodeType="afterEffect">
                                  <p:stCondLst>
                                    <p:cond delay="1000"/>
                                  </p:stCondLst>
                                  <p:childTnLst>
                                    <p:set>
                                      <p:cBhvr>
                                        <p:cTn id="15" dur="1" fill="hold">
                                          <p:stCondLst>
                                            <p:cond delay="0"/>
                                          </p:stCondLst>
                                        </p:cTn>
                                        <p:tgtEl>
                                          <p:spTgt spid="11"/>
                                        </p:tgtEl>
                                        <p:attrNameLst>
                                          <p:attrName>style.visibility</p:attrName>
                                        </p:attrNameLst>
                                      </p:cBhvr>
                                      <p:to>
                                        <p:strVal val="visible"/>
                                      </p:to>
                                    </p:set>
                                  </p:childTnLst>
                                </p:cTn>
                              </p:par>
                            </p:childTnLst>
                          </p:cTn>
                        </p:par>
                        <p:par>
                          <p:cTn id="16" fill="hold">
                            <p:stCondLst>
                              <p:cond delay="4000"/>
                            </p:stCondLst>
                            <p:childTnLst>
                              <p:par>
                                <p:cTn id="17" presetID="1" presetClass="entr" presetSubtype="0" fill="hold" nodeType="afterEffect">
                                  <p:stCondLst>
                                    <p:cond delay="100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0BD55BD9-539A-2F4B-84E6-17EE8855A63A}"/>
              </a:ext>
            </a:extLst>
          </p:cNvPr>
          <p:cNvGrpSpPr/>
          <p:nvPr/>
        </p:nvGrpSpPr>
        <p:grpSpPr>
          <a:xfrm>
            <a:off x="-8828668" y="260028"/>
            <a:ext cx="6157588" cy="4191963"/>
            <a:chOff x="179213" y="1877983"/>
            <a:chExt cx="6157588" cy="4191963"/>
          </a:xfrm>
        </p:grpSpPr>
        <p:pic>
          <p:nvPicPr>
            <p:cNvPr id="13" name="Picture 12">
              <a:extLst>
                <a:ext uri="{FF2B5EF4-FFF2-40B4-BE49-F238E27FC236}">
                  <a16:creationId xmlns:a16="http://schemas.microsoft.com/office/drawing/2014/main" xmlns="" id="{D7532747-271C-C945-8FE6-F1D9438D23CC}"/>
                </a:ext>
              </a:extLst>
            </p:cNvPr>
            <p:cNvPicPr>
              <a:picLocks noChangeAspect="1"/>
            </p:cNvPicPr>
            <p:nvPr/>
          </p:nvPicPr>
          <p:blipFill>
            <a:blip r:embed="rId3"/>
            <a:stretch>
              <a:fillRect/>
            </a:stretch>
          </p:blipFill>
          <p:spPr>
            <a:xfrm>
              <a:off x="179213" y="1877983"/>
              <a:ext cx="5997490" cy="4191963"/>
            </a:xfrm>
            <a:prstGeom prst="rect">
              <a:avLst/>
            </a:prstGeom>
          </p:spPr>
        </p:pic>
        <p:sp>
          <p:nvSpPr>
            <p:cNvPr id="15" name="TextBox 14">
              <a:extLst>
                <a:ext uri="{FF2B5EF4-FFF2-40B4-BE49-F238E27FC236}">
                  <a16:creationId xmlns:a16="http://schemas.microsoft.com/office/drawing/2014/main" xmlns="" id="{509C556F-D672-8C4A-8F46-D758AE9BD3C7}"/>
                </a:ext>
              </a:extLst>
            </p:cNvPr>
            <p:cNvSpPr txBox="1"/>
            <p:nvPr/>
          </p:nvSpPr>
          <p:spPr>
            <a:xfrm rot="20199989">
              <a:off x="4625413" y="2558113"/>
              <a:ext cx="1711388" cy="830997"/>
            </a:xfrm>
            <a:prstGeom prst="rect">
              <a:avLst/>
            </a:prstGeom>
            <a:noFill/>
          </p:spPr>
          <p:txBody>
            <a:bodyPr wrap="square" rtlCol="0">
              <a:spAutoFit/>
            </a:bodyPr>
            <a:lstStyle/>
            <a:p>
              <a:r>
                <a:rPr lang="en-US" sz="4800" b="1" dirty="0">
                  <a:solidFill>
                    <a:srgbClr val="FF0000"/>
                  </a:solidFill>
                </a:rPr>
                <a:t>1998</a:t>
              </a:r>
            </a:p>
          </p:txBody>
        </p:sp>
      </p:grpSp>
      <p:grpSp>
        <p:nvGrpSpPr>
          <p:cNvPr id="20" name="Group 19">
            <a:extLst>
              <a:ext uri="{FF2B5EF4-FFF2-40B4-BE49-F238E27FC236}">
                <a16:creationId xmlns:a16="http://schemas.microsoft.com/office/drawing/2014/main" xmlns="" id="{CDCE5ABB-571D-D248-B555-3D3A4A4CC33E}"/>
              </a:ext>
            </a:extLst>
          </p:cNvPr>
          <p:cNvGrpSpPr/>
          <p:nvPr/>
        </p:nvGrpSpPr>
        <p:grpSpPr>
          <a:xfrm>
            <a:off x="-7928761" y="4735947"/>
            <a:ext cx="5076263" cy="3936101"/>
            <a:chOff x="2942974" y="524134"/>
            <a:chExt cx="5076263" cy="3936101"/>
          </a:xfrm>
        </p:grpSpPr>
        <p:pic>
          <p:nvPicPr>
            <p:cNvPr id="17" name="Picture 16">
              <a:extLst>
                <a:ext uri="{FF2B5EF4-FFF2-40B4-BE49-F238E27FC236}">
                  <a16:creationId xmlns:a16="http://schemas.microsoft.com/office/drawing/2014/main" xmlns="" id="{F8E1B4D4-208B-1042-B4E7-BB5336128544}"/>
                </a:ext>
              </a:extLst>
            </p:cNvPr>
            <p:cNvPicPr>
              <a:picLocks noChangeAspect="1"/>
            </p:cNvPicPr>
            <p:nvPr/>
          </p:nvPicPr>
          <p:blipFill>
            <a:blip r:embed="rId4"/>
            <a:stretch>
              <a:fillRect/>
            </a:stretch>
          </p:blipFill>
          <p:spPr>
            <a:xfrm rot="20909349">
              <a:off x="2942974" y="524134"/>
              <a:ext cx="5076263" cy="3936101"/>
            </a:xfrm>
            <a:prstGeom prst="rect">
              <a:avLst/>
            </a:prstGeom>
          </p:spPr>
        </p:pic>
        <p:sp>
          <p:nvSpPr>
            <p:cNvPr id="19" name="TextBox 18">
              <a:extLst>
                <a:ext uri="{FF2B5EF4-FFF2-40B4-BE49-F238E27FC236}">
                  <a16:creationId xmlns:a16="http://schemas.microsoft.com/office/drawing/2014/main" xmlns="" id="{04DB4B61-3933-894C-934A-B6E1CF1F1401}"/>
                </a:ext>
              </a:extLst>
            </p:cNvPr>
            <p:cNvSpPr txBox="1"/>
            <p:nvPr/>
          </p:nvSpPr>
          <p:spPr>
            <a:xfrm rot="20199989">
              <a:off x="5917078" y="1117228"/>
              <a:ext cx="1711388" cy="830997"/>
            </a:xfrm>
            <a:prstGeom prst="rect">
              <a:avLst/>
            </a:prstGeom>
            <a:noFill/>
          </p:spPr>
          <p:txBody>
            <a:bodyPr wrap="square" rtlCol="0">
              <a:spAutoFit/>
            </a:bodyPr>
            <a:lstStyle/>
            <a:p>
              <a:r>
                <a:rPr lang="en-US" sz="4800" b="1" dirty="0">
                  <a:solidFill>
                    <a:srgbClr val="FF0000"/>
                  </a:solidFill>
                </a:rPr>
                <a:t>2012</a:t>
              </a:r>
            </a:p>
          </p:txBody>
        </p:sp>
      </p:grpSp>
      <p:sp>
        <p:nvSpPr>
          <p:cNvPr id="25" name="TextBox 24">
            <a:extLst>
              <a:ext uri="{FF2B5EF4-FFF2-40B4-BE49-F238E27FC236}">
                <a16:creationId xmlns:a16="http://schemas.microsoft.com/office/drawing/2014/main" xmlns="" id="{6E4628E1-6E0F-184C-8A91-944058293B7D}"/>
              </a:ext>
            </a:extLst>
          </p:cNvPr>
          <p:cNvSpPr txBox="1"/>
          <p:nvPr/>
        </p:nvSpPr>
        <p:spPr>
          <a:xfrm>
            <a:off x="8141241" y="1127119"/>
            <a:ext cx="2203108" cy="830997"/>
          </a:xfrm>
          <a:prstGeom prst="rect">
            <a:avLst/>
          </a:prstGeom>
          <a:solidFill>
            <a:schemeClr val="bg1">
              <a:lumMod val="50000"/>
            </a:schemeClr>
          </a:solidFill>
        </p:spPr>
        <p:txBody>
          <a:bodyPr wrap="square" rtlCol="0">
            <a:spAutoFit/>
          </a:bodyPr>
          <a:lstStyle/>
          <a:p>
            <a:r>
              <a:rPr lang="en-US" b="1" dirty="0">
                <a:solidFill>
                  <a:schemeClr val="bg1"/>
                </a:solidFill>
              </a:rPr>
              <a:t>Aerosol Properties</a:t>
            </a:r>
          </a:p>
        </p:txBody>
      </p:sp>
      <p:sp>
        <p:nvSpPr>
          <p:cNvPr id="26" name="TextBox 25">
            <a:extLst>
              <a:ext uri="{FF2B5EF4-FFF2-40B4-BE49-F238E27FC236}">
                <a16:creationId xmlns:a16="http://schemas.microsoft.com/office/drawing/2014/main" xmlns="" id="{95791D37-371C-6241-8906-75698D56D92E}"/>
              </a:ext>
            </a:extLst>
          </p:cNvPr>
          <p:cNvSpPr txBox="1"/>
          <p:nvPr/>
        </p:nvSpPr>
        <p:spPr>
          <a:xfrm>
            <a:off x="8138549" y="2703299"/>
            <a:ext cx="2203108" cy="830997"/>
          </a:xfrm>
          <a:prstGeom prst="rect">
            <a:avLst/>
          </a:prstGeom>
          <a:solidFill>
            <a:schemeClr val="bg1">
              <a:lumMod val="50000"/>
            </a:schemeClr>
          </a:solidFill>
        </p:spPr>
        <p:txBody>
          <a:bodyPr wrap="square" rtlCol="0">
            <a:spAutoFit/>
          </a:bodyPr>
          <a:lstStyle/>
          <a:p>
            <a:r>
              <a:rPr lang="en-US" b="1" dirty="0">
                <a:solidFill>
                  <a:schemeClr val="bg1"/>
                </a:solidFill>
              </a:rPr>
              <a:t>Vertical Distribution</a:t>
            </a:r>
          </a:p>
        </p:txBody>
      </p:sp>
      <p:sp>
        <p:nvSpPr>
          <p:cNvPr id="27" name="TextBox 26">
            <a:extLst>
              <a:ext uri="{FF2B5EF4-FFF2-40B4-BE49-F238E27FC236}">
                <a16:creationId xmlns:a16="http://schemas.microsoft.com/office/drawing/2014/main" xmlns="" id="{6E845E56-0390-BD40-AC24-864DF7CBD0A5}"/>
              </a:ext>
            </a:extLst>
          </p:cNvPr>
          <p:cNvSpPr txBox="1"/>
          <p:nvPr/>
        </p:nvSpPr>
        <p:spPr>
          <a:xfrm>
            <a:off x="8143255" y="3515806"/>
            <a:ext cx="2203108" cy="461665"/>
          </a:xfrm>
          <a:prstGeom prst="rect">
            <a:avLst/>
          </a:prstGeom>
          <a:solidFill>
            <a:schemeClr val="bg1">
              <a:lumMod val="50000"/>
            </a:schemeClr>
          </a:solidFill>
        </p:spPr>
        <p:txBody>
          <a:bodyPr wrap="square" rtlCol="0">
            <a:spAutoFit/>
          </a:bodyPr>
          <a:lstStyle/>
          <a:p>
            <a:r>
              <a:rPr lang="en-US" b="1" dirty="0">
                <a:solidFill>
                  <a:schemeClr val="bg1"/>
                </a:solidFill>
              </a:rPr>
              <a:t>Transport</a:t>
            </a:r>
          </a:p>
        </p:txBody>
      </p:sp>
      <p:sp>
        <p:nvSpPr>
          <p:cNvPr id="28" name="TextBox 27">
            <a:extLst>
              <a:ext uri="{FF2B5EF4-FFF2-40B4-BE49-F238E27FC236}">
                <a16:creationId xmlns:a16="http://schemas.microsoft.com/office/drawing/2014/main" xmlns="" id="{A5698CE0-67D7-AE41-A07C-DF2299D0F89E}"/>
              </a:ext>
            </a:extLst>
          </p:cNvPr>
          <p:cNvSpPr txBox="1"/>
          <p:nvPr/>
        </p:nvSpPr>
        <p:spPr>
          <a:xfrm>
            <a:off x="8142703" y="1873826"/>
            <a:ext cx="2203108" cy="830997"/>
          </a:xfrm>
          <a:prstGeom prst="rect">
            <a:avLst/>
          </a:prstGeom>
          <a:solidFill>
            <a:schemeClr val="bg1">
              <a:lumMod val="50000"/>
            </a:schemeClr>
          </a:solidFill>
        </p:spPr>
        <p:txBody>
          <a:bodyPr wrap="square" rtlCol="0">
            <a:spAutoFit/>
          </a:bodyPr>
          <a:lstStyle/>
          <a:p>
            <a:r>
              <a:rPr lang="en-US" b="1" dirty="0">
                <a:solidFill>
                  <a:schemeClr val="bg1"/>
                </a:solidFill>
              </a:rPr>
              <a:t>Aerosol Sources</a:t>
            </a:r>
          </a:p>
        </p:txBody>
      </p:sp>
      <p:pic>
        <p:nvPicPr>
          <p:cNvPr id="4" name="Picture 3">
            <a:extLst>
              <a:ext uri="{FF2B5EF4-FFF2-40B4-BE49-F238E27FC236}">
                <a16:creationId xmlns:a16="http://schemas.microsoft.com/office/drawing/2014/main" xmlns="" id="{9AC9012F-E9EC-AE42-9065-752884B4BB05}"/>
              </a:ext>
            </a:extLst>
          </p:cNvPr>
          <p:cNvPicPr>
            <a:picLocks noChangeAspect="1"/>
          </p:cNvPicPr>
          <p:nvPr/>
        </p:nvPicPr>
        <p:blipFill>
          <a:blip r:embed="rId5"/>
          <a:stretch>
            <a:fillRect/>
          </a:stretch>
        </p:blipFill>
        <p:spPr>
          <a:xfrm rot="21024896">
            <a:off x="452525" y="1396214"/>
            <a:ext cx="3984420" cy="2743200"/>
          </a:xfrm>
          <a:prstGeom prst="rect">
            <a:avLst/>
          </a:prstGeom>
        </p:spPr>
      </p:pic>
      <p:pic>
        <p:nvPicPr>
          <p:cNvPr id="6" name="Picture 5">
            <a:extLst>
              <a:ext uri="{FF2B5EF4-FFF2-40B4-BE49-F238E27FC236}">
                <a16:creationId xmlns:a16="http://schemas.microsoft.com/office/drawing/2014/main" xmlns="" id="{FD7BA51C-A6F1-1B4C-9C02-605E89839CD2}"/>
              </a:ext>
            </a:extLst>
          </p:cNvPr>
          <p:cNvPicPr>
            <a:picLocks noChangeAspect="1"/>
          </p:cNvPicPr>
          <p:nvPr/>
        </p:nvPicPr>
        <p:blipFill>
          <a:blip r:embed="rId6"/>
          <a:stretch>
            <a:fillRect/>
          </a:stretch>
        </p:blipFill>
        <p:spPr>
          <a:xfrm>
            <a:off x="2913059" y="1475828"/>
            <a:ext cx="3219378" cy="2743200"/>
          </a:xfrm>
          <a:prstGeom prst="rect">
            <a:avLst/>
          </a:prstGeom>
        </p:spPr>
      </p:pic>
      <p:pic>
        <p:nvPicPr>
          <p:cNvPr id="8" name="Picture 7">
            <a:extLst>
              <a:ext uri="{FF2B5EF4-FFF2-40B4-BE49-F238E27FC236}">
                <a16:creationId xmlns:a16="http://schemas.microsoft.com/office/drawing/2014/main" xmlns="" id="{CCE4573D-AB13-704A-8F63-42C1BC32A573}"/>
              </a:ext>
            </a:extLst>
          </p:cNvPr>
          <p:cNvPicPr>
            <a:picLocks noChangeAspect="1"/>
          </p:cNvPicPr>
          <p:nvPr/>
        </p:nvPicPr>
        <p:blipFill>
          <a:blip r:embed="rId4"/>
          <a:stretch>
            <a:fillRect/>
          </a:stretch>
        </p:blipFill>
        <p:spPr>
          <a:xfrm rot="1025710">
            <a:off x="1099705" y="2681965"/>
            <a:ext cx="3537817" cy="2743200"/>
          </a:xfrm>
          <a:prstGeom prst="rect">
            <a:avLst/>
          </a:prstGeom>
        </p:spPr>
      </p:pic>
      <p:pic>
        <p:nvPicPr>
          <p:cNvPr id="10" name="Picture 9">
            <a:extLst>
              <a:ext uri="{FF2B5EF4-FFF2-40B4-BE49-F238E27FC236}">
                <a16:creationId xmlns:a16="http://schemas.microsoft.com/office/drawing/2014/main" xmlns="" id="{C7B78615-3E75-0144-88B8-925A83C4E5FE}"/>
              </a:ext>
            </a:extLst>
          </p:cNvPr>
          <p:cNvPicPr>
            <a:picLocks noChangeAspect="1"/>
          </p:cNvPicPr>
          <p:nvPr/>
        </p:nvPicPr>
        <p:blipFill>
          <a:blip r:embed="rId7"/>
          <a:stretch>
            <a:fillRect/>
          </a:stretch>
        </p:blipFill>
        <p:spPr>
          <a:xfrm rot="20695962">
            <a:off x="1678128" y="3151299"/>
            <a:ext cx="4132246" cy="2675884"/>
          </a:xfrm>
          <a:prstGeom prst="rect">
            <a:avLst/>
          </a:prstGeom>
        </p:spPr>
      </p:pic>
      <p:pic>
        <p:nvPicPr>
          <p:cNvPr id="12" name="Picture 11">
            <a:extLst>
              <a:ext uri="{FF2B5EF4-FFF2-40B4-BE49-F238E27FC236}">
                <a16:creationId xmlns:a16="http://schemas.microsoft.com/office/drawing/2014/main" xmlns="" id="{667C383D-49A7-4A40-8AEF-67C88BEA62CD}"/>
              </a:ext>
            </a:extLst>
          </p:cNvPr>
          <p:cNvPicPr>
            <a:picLocks noChangeAspect="1"/>
          </p:cNvPicPr>
          <p:nvPr/>
        </p:nvPicPr>
        <p:blipFill>
          <a:blip r:embed="rId8"/>
          <a:stretch>
            <a:fillRect/>
          </a:stretch>
        </p:blipFill>
        <p:spPr>
          <a:xfrm>
            <a:off x="662769" y="2246397"/>
            <a:ext cx="3241391" cy="2422461"/>
          </a:xfrm>
          <a:prstGeom prst="rect">
            <a:avLst/>
          </a:prstGeom>
        </p:spPr>
      </p:pic>
      <p:pic>
        <p:nvPicPr>
          <p:cNvPr id="16" name="Picture 15">
            <a:extLst>
              <a:ext uri="{FF2B5EF4-FFF2-40B4-BE49-F238E27FC236}">
                <a16:creationId xmlns:a16="http://schemas.microsoft.com/office/drawing/2014/main" xmlns="" id="{8DD09F78-430A-8C4C-993E-60454A058A68}"/>
              </a:ext>
            </a:extLst>
          </p:cNvPr>
          <p:cNvPicPr>
            <a:picLocks noChangeAspect="1"/>
          </p:cNvPicPr>
          <p:nvPr/>
        </p:nvPicPr>
        <p:blipFill>
          <a:blip r:embed="rId9"/>
          <a:stretch>
            <a:fillRect/>
          </a:stretch>
        </p:blipFill>
        <p:spPr>
          <a:xfrm rot="865833">
            <a:off x="1905438" y="2173498"/>
            <a:ext cx="3918026" cy="3366095"/>
          </a:xfrm>
          <a:prstGeom prst="rect">
            <a:avLst/>
          </a:prstGeom>
        </p:spPr>
      </p:pic>
      <p:pic>
        <p:nvPicPr>
          <p:cNvPr id="22" name="Picture 21">
            <a:extLst>
              <a:ext uri="{FF2B5EF4-FFF2-40B4-BE49-F238E27FC236}">
                <a16:creationId xmlns:a16="http://schemas.microsoft.com/office/drawing/2014/main" xmlns="" id="{0519C07F-F214-0440-8EDD-6C2A27AC19E7}"/>
              </a:ext>
            </a:extLst>
          </p:cNvPr>
          <p:cNvPicPr>
            <a:picLocks noChangeAspect="1"/>
          </p:cNvPicPr>
          <p:nvPr/>
        </p:nvPicPr>
        <p:blipFill>
          <a:blip r:embed="rId10"/>
          <a:stretch>
            <a:fillRect/>
          </a:stretch>
        </p:blipFill>
        <p:spPr>
          <a:xfrm rot="20573699">
            <a:off x="822337" y="2574199"/>
            <a:ext cx="3799553" cy="2743200"/>
          </a:xfrm>
          <a:prstGeom prst="rect">
            <a:avLst/>
          </a:prstGeom>
        </p:spPr>
      </p:pic>
      <p:pic>
        <p:nvPicPr>
          <p:cNvPr id="31" name="Picture 30">
            <a:extLst>
              <a:ext uri="{FF2B5EF4-FFF2-40B4-BE49-F238E27FC236}">
                <a16:creationId xmlns:a16="http://schemas.microsoft.com/office/drawing/2014/main" xmlns="" id="{159610EC-6BE7-A540-B227-D0CBA9C90D38}"/>
              </a:ext>
            </a:extLst>
          </p:cNvPr>
          <p:cNvPicPr>
            <a:picLocks noChangeAspect="1"/>
          </p:cNvPicPr>
          <p:nvPr/>
        </p:nvPicPr>
        <p:blipFill>
          <a:blip r:embed="rId11"/>
          <a:stretch>
            <a:fillRect/>
          </a:stretch>
        </p:blipFill>
        <p:spPr>
          <a:xfrm>
            <a:off x="1011569" y="2076098"/>
            <a:ext cx="4448269" cy="3203782"/>
          </a:xfrm>
          <a:prstGeom prst="rect">
            <a:avLst/>
          </a:prstGeom>
        </p:spPr>
      </p:pic>
      <p:sp>
        <p:nvSpPr>
          <p:cNvPr id="3" name="Title 2">
            <a:extLst>
              <a:ext uri="{FF2B5EF4-FFF2-40B4-BE49-F238E27FC236}">
                <a16:creationId xmlns:a16="http://schemas.microsoft.com/office/drawing/2014/main" xmlns="" id="{FCE18380-9657-C642-9D40-F2C949BCB35C}"/>
              </a:ext>
            </a:extLst>
          </p:cNvPr>
          <p:cNvSpPr>
            <a:spLocks noGrp="1"/>
          </p:cNvSpPr>
          <p:nvPr>
            <p:ph type="title"/>
          </p:nvPr>
        </p:nvSpPr>
        <p:spPr/>
        <p:txBody>
          <a:bodyPr/>
          <a:lstStyle/>
          <a:p>
            <a:r>
              <a:rPr lang="en-US" sz="2800" dirty="0"/>
              <a:t>Four plus decades of research over India</a:t>
            </a:r>
            <a:endParaRPr lang="en-US" dirty="0"/>
          </a:p>
        </p:txBody>
      </p:sp>
      <p:sp>
        <p:nvSpPr>
          <p:cNvPr id="7" name="Text Placeholder 6">
            <a:extLst>
              <a:ext uri="{FF2B5EF4-FFF2-40B4-BE49-F238E27FC236}">
                <a16:creationId xmlns:a16="http://schemas.microsoft.com/office/drawing/2014/main" xmlns="" id="{D30F2203-D006-0142-AA6D-4F7ABF6FE61B}"/>
              </a:ext>
            </a:extLst>
          </p:cNvPr>
          <p:cNvSpPr>
            <a:spLocks noGrp="1"/>
          </p:cNvSpPr>
          <p:nvPr>
            <p:ph type="body" sz="quarter" idx="10"/>
          </p:nvPr>
        </p:nvSpPr>
        <p:spPr/>
        <p:txBody>
          <a:bodyPr/>
          <a:lstStyle/>
          <a:p>
            <a:endParaRPr lang="en-US"/>
          </a:p>
        </p:txBody>
      </p:sp>
      <p:sp>
        <p:nvSpPr>
          <p:cNvPr id="9" name="TextBox 8">
            <a:extLst>
              <a:ext uri="{FF2B5EF4-FFF2-40B4-BE49-F238E27FC236}">
                <a16:creationId xmlns:a16="http://schemas.microsoft.com/office/drawing/2014/main" xmlns="" id="{8AFC3444-3C54-BC46-BD06-8E223EED6E0D}"/>
              </a:ext>
            </a:extLst>
          </p:cNvPr>
          <p:cNvSpPr txBox="1"/>
          <p:nvPr/>
        </p:nvSpPr>
        <p:spPr>
          <a:xfrm>
            <a:off x="7894749" y="4451991"/>
            <a:ext cx="3657600" cy="1015663"/>
          </a:xfrm>
          <a:prstGeom prst="rect">
            <a:avLst/>
          </a:prstGeom>
          <a:noFill/>
        </p:spPr>
        <p:txBody>
          <a:bodyPr wrap="square" rtlCol="0">
            <a:spAutoFit/>
          </a:bodyPr>
          <a:lstStyle/>
          <a:p>
            <a:r>
              <a:rPr lang="en-US" sz="2000" dirty="0"/>
              <a:t>Focused on spring-summer time dust and </a:t>
            </a:r>
            <a:r>
              <a:rPr lang="en-US" sz="2000" dirty="0" err="1"/>
              <a:t>postmonsoon</a:t>
            </a:r>
            <a:r>
              <a:rPr lang="en-US" sz="2000" dirty="0"/>
              <a:t> smoke transport</a:t>
            </a:r>
          </a:p>
        </p:txBody>
      </p:sp>
    </p:spTree>
    <p:extLst>
      <p:ext uri="{BB962C8B-B14F-4D97-AF65-F5344CB8AC3E}">
        <p14:creationId xmlns:p14="http://schemas.microsoft.com/office/powerpoint/2010/main" val="3268271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27"/>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100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100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nodeType="afterEffect">
                                  <p:stCondLst>
                                    <p:cond delay="1000"/>
                                  </p:stCondLst>
                                  <p:childTnLst>
                                    <p:set>
                                      <p:cBhvr>
                                        <p:cTn id="15" dur="1" fill="hold">
                                          <p:stCondLst>
                                            <p:cond delay="0"/>
                                          </p:stCondLst>
                                        </p:cTn>
                                        <p:tgtEl>
                                          <p:spTgt spid="10"/>
                                        </p:tgtEl>
                                        <p:attrNameLst>
                                          <p:attrName>style.visibility</p:attrName>
                                        </p:attrNameLst>
                                      </p:cBhvr>
                                      <p:to>
                                        <p:strVal val="visible"/>
                                      </p:to>
                                    </p:set>
                                  </p:childTnLst>
                                </p:cTn>
                              </p:par>
                            </p:childTnLst>
                          </p:cTn>
                        </p:par>
                        <p:par>
                          <p:cTn id="16" fill="hold">
                            <p:stCondLst>
                              <p:cond delay="4000"/>
                            </p:stCondLst>
                            <p:childTnLst>
                              <p:par>
                                <p:cTn id="17" presetID="1" presetClass="entr" presetSubtype="0" fill="hold" nodeType="afterEffect">
                                  <p:stCondLst>
                                    <p:cond delay="1000"/>
                                  </p:stCondLst>
                                  <p:childTnLst>
                                    <p:set>
                                      <p:cBhvr>
                                        <p:cTn id="18" dur="1" fill="hold">
                                          <p:stCondLst>
                                            <p:cond delay="0"/>
                                          </p:stCondLst>
                                        </p:cTn>
                                        <p:tgtEl>
                                          <p:spTgt spid="12"/>
                                        </p:tgtEl>
                                        <p:attrNameLst>
                                          <p:attrName>style.visibility</p:attrName>
                                        </p:attrNameLst>
                                      </p:cBhvr>
                                      <p:to>
                                        <p:strVal val="visible"/>
                                      </p:to>
                                    </p:set>
                                  </p:childTnLst>
                                </p:cTn>
                              </p:par>
                            </p:childTnLst>
                          </p:cTn>
                        </p:par>
                        <p:par>
                          <p:cTn id="19" fill="hold">
                            <p:stCondLst>
                              <p:cond delay="5000"/>
                            </p:stCondLst>
                            <p:childTnLst>
                              <p:par>
                                <p:cTn id="20" presetID="1" presetClass="entr" presetSubtype="0" fill="hold" nodeType="afterEffect">
                                  <p:stCondLst>
                                    <p:cond delay="1000"/>
                                  </p:stCondLst>
                                  <p:childTnLst>
                                    <p:set>
                                      <p:cBhvr>
                                        <p:cTn id="21" dur="1" fill="hold">
                                          <p:stCondLst>
                                            <p:cond delay="0"/>
                                          </p:stCondLst>
                                        </p:cTn>
                                        <p:tgtEl>
                                          <p:spTgt spid="16"/>
                                        </p:tgtEl>
                                        <p:attrNameLst>
                                          <p:attrName>style.visibility</p:attrName>
                                        </p:attrNameLst>
                                      </p:cBhvr>
                                      <p:to>
                                        <p:strVal val="visible"/>
                                      </p:to>
                                    </p:set>
                                  </p:childTnLst>
                                </p:cTn>
                              </p:par>
                            </p:childTnLst>
                          </p:cTn>
                        </p:par>
                        <p:par>
                          <p:cTn id="22" fill="hold">
                            <p:stCondLst>
                              <p:cond delay="6000"/>
                            </p:stCondLst>
                            <p:childTnLst>
                              <p:par>
                                <p:cTn id="23" presetID="1" presetClass="entr" presetSubtype="0" fill="hold" nodeType="afterEffect">
                                  <p:stCondLst>
                                    <p:cond delay="1000"/>
                                  </p:stCondLst>
                                  <p:childTnLst>
                                    <p:set>
                                      <p:cBhvr>
                                        <p:cTn id="24" dur="1" fill="hold">
                                          <p:stCondLst>
                                            <p:cond delay="0"/>
                                          </p:stCondLst>
                                        </p:cTn>
                                        <p:tgtEl>
                                          <p:spTgt spid="22"/>
                                        </p:tgtEl>
                                        <p:attrNameLst>
                                          <p:attrName>style.visibility</p:attrName>
                                        </p:attrNameLst>
                                      </p:cBhvr>
                                      <p:to>
                                        <p:strVal val="visible"/>
                                      </p:to>
                                    </p:set>
                                  </p:childTnLst>
                                </p:cTn>
                              </p:par>
                            </p:childTnLst>
                          </p:cTn>
                        </p:par>
                        <p:par>
                          <p:cTn id="25" fill="hold">
                            <p:stCondLst>
                              <p:cond delay="7000"/>
                            </p:stCondLst>
                            <p:childTnLst>
                              <p:par>
                                <p:cTn id="26" presetID="1" presetClass="entr" presetSubtype="0" fill="hold" nodeType="afterEffect">
                                  <p:stCondLst>
                                    <p:cond delay="1000"/>
                                  </p:stCondLst>
                                  <p:childTnLst>
                                    <p:set>
                                      <p:cBhvr>
                                        <p:cTn id="27"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8-05-31 at 8.10.00 PM.png"/>
          <p:cNvPicPr>
            <a:picLocks/>
          </p:cNvPicPr>
          <p:nvPr/>
        </p:nvPicPr>
        <p:blipFill>
          <a:blip r:embed="rId3">
            <a:extLst>
              <a:ext uri="{28A0092B-C50C-407E-A947-70E740481C1C}">
                <a14:useLocalDpi xmlns:a14="http://schemas.microsoft.com/office/drawing/2010/main" val="0"/>
              </a:ext>
            </a:extLst>
          </a:blip>
          <a:stretch>
            <a:fillRect/>
          </a:stretch>
        </p:blipFill>
        <p:spPr>
          <a:xfrm rot="20940382">
            <a:off x="788675" y="1229856"/>
            <a:ext cx="4029238" cy="2656382"/>
          </a:xfrm>
          <a:prstGeom prst="rect">
            <a:avLst/>
          </a:prstGeom>
        </p:spPr>
      </p:pic>
      <p:pic>
        <p:nvPicPr>
          <p:cNvPr id="6" name="Picture 5">
            <a:extLst>
              <a:ext uri="{FF2B5EF4-FFF2-40B4-BE49-F238E27FC236}">
                <a16:creationId xmlns:a16="http://schemas.microsoft.com/office/drawing/2014/main" xmlns="" id="{59BD4F01-AE1D-3E40-A8BE-F8766B291C21}"/>
              </a:ext>
            </a:extLst>
          </p:cNvPr>
          <p:cNvPicPr>
            <a:picLocks noChangeAspect="1"/>
          </p:cNvPicPr>
          <p:nvPr/>
        </p:nvPicPr>
        <p:blipFill>
          <a:blip r:embed="rId4"/>
          <a:stretch>
            <a:fillRect/>
          </a:stretch>
        </p:blipFill>
        <p:spPr>
          <a:xfrm rot="623364">
            <a:off x="2864556" y="1254644"/>
            <a:ext cx="3531429" cy="2895600"/>
          </a:xfrm>
          <a:prstGeom prst="rect">
            <a:avLst/>
          </a:prstGeom>
        </p:spPr>
      </p:pic>
      <p:pic>
        <p:nvPicPr>
          <p:cNvPr id="8" name="Picture 7">
            <a:extLst>
              <a:ext uri="{FF2B5EF4-FFF2-40B4-BE49-F238E27FC236}">
                <a16:creationId xmlns:a16="http://schemas.microsoft.com/office/drawing/2014/main" xmlns="" id="{5A104FF4-20A1-3B49-BA31-8ED51F014500}"/>
              </a:ext>
            </a:extLst>
          </p:cNvPr>
          <p:cNvPicPr>
            <a:picLocks noChangeAspect="1"/>
          </p:cNvPicPr>
          <p:nvPr/>
        </p:nvPicPr>
        <p:blipFill>
          <a:blip r:embed="rId5"/>
          <a:stretch>
            <a:fillRect/>
          </a:stretch>
        </p:blipFill>
        <p:spPr>
          <a:xfrm>
            <a:off x="1887441" y="2149967"/>
            <a:ext cx="4206296" cy="2948041"/>
          </a:xfrm>
          <a:prstGeom prst="rect">
            <a:avLst/>
          </a:prstGeom>
        </p:spPr>
      </p:pic>
      <p:pic>
        <p:nvPicPr>
          <p:cNvPr id="10" name="Picture 9">
            <a:extLst>
              <a:ext uri="{FF2B5EF4-FFF2-40B4-BE49-F238E27FC236}">
                <a16:creationId xmlns:a16="http://schemas.microsoft.com/office/drawing/2014/main" xmlns="" id="{27632439-382B-7640-A311-C78E08148289}"/>
              </a:ext>
            </a:extLst>
          </p:cNvPr>
          <p:cNvPicPr>
            <a:picLocks noChangeAspect="1"/>
          </p:cNvPicPr>
          <p:nvPr/>
        </p:nvPicPr>
        <p:blipFill rotWithShape="1">
          <a:blip r:embed="rId6"/>
          <a:srcRect r="15714"/>
          <a:stretch/>
        </p:blipFill>
        <p:spPr>
          <a:xfrm rot="237711">
            <a:off x="823690" y="1639036"/>
            <a:ext cx="4260764" cy="2956283"/>
          </a:xfrm>
          <a:prstGeom prst="rect">
            <a:avLst/>
          </a:prstGeom>
        </p:spPr>
      </p:pic>
      <p:pic>
        <p:nvPicPr>
          <p:cNvPr id="12" name="Picture 11">
            <a:extLst>
              <a:ext uri="{FF2B5EF4-FFF2-40B4-BE49-F238E27FC236}">
                <a16:creationId xmlns:a16="http://schemas.microsoft.com/office/drawing/2014/main" xmlns="" id="{9890B8A5-0360-5F44-9602-B1918B1F967C}"/>
              </a:ext>
            </a:extLst>
          </p:cNvPr>
          <p:cNvPicPr>
            <a:picLocks noChangeAspect="1"/>
          </p:cNvPicPr>
          <p:nvPr/>
        </p:nvPicPr>
        <p:blipFill>
          <a:blip r:embed="rId7"/>
          <a:stretch>
            <a:fillRect/>
          </a:stretch>
        </p:blipFill>
        <p:spPr>
          <a:xfrm>
            <a:off x="2151405" y="3558818"/>
            <a:ext cx="4130532" cy="3090718"/>
          </a:xfrm>
          <a:prstGeom prst="rect">
            <a:avLst/>
          </a:prstGeom>
        </p:spPr>
      </p:pic>
      <p:pic>
        <p:nvPicPr>
          <p:cNvPr id="14" name="Picture 13">
            <a:extLst>
              <a:ext uri="{FF2B5EF4-FFF2-40B4-BE49-F238E27FC236}">
                <a16:creationId xmlns:a16="http://schemas.microsoft.com/office/drawing/2014/main" xmlns="" id="{48532B06-57F5-FA44-8877-2DF195459564}"/>
              </a:ext>
            </a:extLst>
          </p:cNvPr>
          <p:cNvPicPr>
            <a:picLocks noChangeAspect="1"/>
          </p:cNvPicPr>
          <p:nvPr/>
        </p:nvPicPr>
        <p:blipFill>
          <a:blip r:embed="rId8"/>
          <a:stretch>
            <a:fillRect/>
          </a:stretch>
        </p:blipFill>
        <p:spPr>
          <a:xfrm rot="1411415">
            <a:off x="671992" y="2707746"/>
            <a:ext cx="3602182" cy="2701637"/>
          </a:xfrm>
          <a:prstGeom prst="rect">
            <a:avLst/>
          </a:prstGeom>
        </p:spPr>
      </p:pic>
      <p:pic>
        <p:nvPicPr>
          <p:cNvPr id="16" name="Picture 15">
            <a:extLst>
              <a:ext uri="{FF2B5EF4-FFF2-40B4-BE49-F238E27FC236}">
                <a16:creationId xmlns:a16="http://schemas.microsoft.com/office/drawing/2014/main" xmlns="" id="{8F9B91A5-6BED-5C42-A39F-8C99DBE0A806}"/>
              </a:ext>
            </a:extLst>
          </p:cNvPr>
          <p:cNvPicPr>
            <a:picLocks noChangeAspect="1"/>
          </p:cNvPicPr>
          <p:nvPr/>
        </p:nvPicPr>
        <p:blipFill>
          <a:blip r:embed="rId9"/>
          <a:stretch>
            <a:fillRect/>
          </a:stretch>
        </p:blipFill>
        <p:spPr>
          <a:xfrm rot="20881941">
            <a:off x="2912307" y="1958452"/>
            <a:ext cx="3470439" cy="3063380"/>
          </a:xfrm>
          <a:prstGeom prst="rect">
            <a:avLst/>
          </a:prstGeom>
        </p:spPr>
      </p:pic>
      <p:pic>
        <p:nvPicPr>
          <p:cNvPr id="24" name="Picture 23">
            <a:extLst>
              <a:ext uri="{FF2B5EF4-FFF2-40B4-BE49-F238E27FC236}">
                <a16:creationId xmlns:a16="http://schemas.microsoft.com/office/drawing/2014/main" xmlns="" id="{EF5AB224-B4F8-F843-8C3F-6193DC1CA64A}"/>
              </a:ext>
            </a:extLst>
          </p:cNvPr>
          <p:cNvPicPr>
            <a:picLocks noChangeAspect="1"/>
          </p:cNvPicPr>
          <p:nvPr/>
        </p:nvPicPr>
        <p:blipFill>
          <a:blip r:embed="rId10"/>
          <a:stretch>
            <a:fillRect/>
          </a:stretch>
        </p:blipFill>
        <p:spPr>
          <a:xfrm>
            <a:off x="1328236" y="1483330"/>
            <a:ext cx="4529842" cy="4058739"/>
          </a:xfrm>
          <a:prstGeom prst="rect">
            <a:avLst/>
          </a:prstGeom>
        </p:spPr>
      </p:pic>
      <p:sp>
        <p:nvSpPr>
          <p:cNvPr id="25" name="TextBox 24">
            <a:extLst>
              <a:ext uri="{FF2B5EF4-FFF2-40B4-BE49-F238E27FC236}">
                <a16:creationId xmlns:a16="http://schemas.microsoft.com/office/drawing/2014/main" xmlns="" id="{A49CC67F-68BF-B940-A599-9A2C521B30C3}"/>
              </a:ext>
            </a:extLst>
          </p:cNvPr>
          <p:cNvSpPr txBox="1"/>
          <p:nvPr/>
        </p:nvSpPr>
        <p:spPr>
          <a:xfrm>
            <a:off x="8141241" y="1127119"/>
            <a:ext cx="2909936" cy="461665"/>
          </a:xfrm>
          <a:prstGeom prst="rect">
            <a:avLst/>
          </a:prstGeom>
          <a:solidFill>
            <a:schemeClr val="bg1">
              <a:lumMod val="50000"/>
            </a:schemeClr>
          </a:solidFill>
        </p:spPr>
        <p:txBody>
          <a:bodyPr wrap="square" rtlCol="0">
            <a:spAutoFit/>
          </a:bodyPr>
          <a:lstStyle/>
          <a:p>
            <a:r>
              <a:rPr lang="en-US" b="1" dirty="0">
                <a:solidFill>
                  <a:schemeClr val="bg1"/>
                </a:solidFill>
              </a:rPr>
              <a:t>Aerosol Properties</a:t>
            </a:r>
          </a:p>
        </p:txBody>
      </p:sp>
      <p:sp>
        <p:nvSpPr>
          <p:cNvPr id="27" name="TextBox 26">
            <a:extLst>
              <a:ext uri="{FF2B5EF4-FFF2-40B4-BE49-F238E27FC236}">
                <a16:creationId xmlns:a16="http://schemas.microsoft.com/office/drawing/2014/main" xmlns="" id="{3610A25E-B7A5-9845-A379-1ADB593F86A7}"/>
              </a:ext>
            </a:extLst>
          </p:cNvPr>
          <p:cNvSpPr txBox="1"/>
          <p:nvPr/>
        </p:nvSpPr>
        <p:spPr>
          <a:xfrm>
            <a:off x="8138548" y="2703299"/>
            <a:ext cx="3043257" cy="461665"/>
          </a:xfrm>
          <a:prstGeom prst="rect">
            <a:avLst/>
          </a:prstGeom>
          <a:solidFill>
            <a:schemeClr val="bg1">
              <a:lumMod val="50000"/>
            </a:schemeClr>
          </a:solidFill>
        </p:spPr>
        <p:txBody>
          <a:bodyPr wrap="square" rtlCol="0">
            <a:spAutoFit/>
          </a:bodyPr>
          <a:lstStyle/>
          <a:p>
            <a:r>
              <a:rPr lang="en-US" b="1" dirty="0">
                <a:solidFill>
                  <a:schemeClr val="bg1"/>
                </a:solidFill>
              </a:rPr>
              <a:t>Vertical Distribution</a:t>
            </a:r>
          </a:p>
        </p:txBody>
      </p:sp>
      <p:sp>
        <p:nvSpPr>
          <p:cNvPr id="29" name="TextBox 28">
            <a:extLst>
              <a:ext uri="{FF2B5EF4-FFF2-40B4-BE49-F238E27FC236}">
                <a16:creationId xmlns:a16="http://schemas.microsoft.com/office/drawing/2014/main" xmlns="" id="{E8EF0E26-94D9-A346-B47A-4C0BCC932AAA}"/>
              </a:ext>
            </a:extLst>
          </p:cNvPr>
          <p:cNvSpPr txBox="1"/>
          <p:nvPr/>
        </p:nvSpPr>
        <p:spPr>
          <a:xfrm>
            <a:off x="8143255" y="3489864"/>
            <a:ext cx="2203108" cy="461665"/>
          </a:xfrm>
          <a:prstGeom prst="rect">
            <a:avLst/>
          </a:prstGeom>
          <a:solidFill>
            <a:schemeClr val="bg1">
              <a:lumMod val="50000"/>
            </a:schemeClr>
          </a:solidFill>
        </p:spPr>
        <p:txBody>
          <a:bodyPr wrap="square" rtlCol="0">
            <a:spAutoFit/>
          </a:bodyPr>
          <a:lstStyle/>
          <a:p>
            <a:r>
              <a:rPr lang="en-US" b="1" dirty="0">
                <a:solidFill>
                  <a:schemeClr val="bg1"/>
                </a:solidFill>
              </a:rPr>
              <a:t>Transport</a:t>
            </a:r>
          </a:p>
        </p:txBody>
      </p:sp>
      <p:sp>
        <p:nvSpPr>
          <p:cNvPr id="30" name="TextBox 29">
            <a:extLst>
              <a:ext uri="{FF2B5EF4-FFF2-40B4-BE49-F238E27FC236}">
                <a16:creationId xmlns:a16="http://schemas.microsoft.com/office/drawing/2014/main" xmlns="" id="{858CA4E7-F308-3041-A22D-8D9D55F218FA}"/>
              </a:ext>
            </a:extLst>
          </p:cNvPr>
          <p:cNvSpPr txBox="1"/>
          <p:nvPr/>
        </p:nvSpPr>
        <p:spPr>
          <a:xfrm>
            <a:off x="8142703" y="1873826"/>
            <a:ext cx="2908474" cy="461665"/>
          </a:xfrm>
          <a:prstGeom prst="rect">
            <a:avLst/>
          </a:prstGeom>
          <a:solidFill>
            <a:schemeClr val="bg1">
              <a:lumMod val="50000"/>
            </a:schemeClr>
          </a:solidFill>
        </p:spPr>
        <p:txBody>
          <a:bodyPr wrap="square" rtlCol="0">
            <a:spAutoFit/>
          </a:bodyPr>
          <a:lstStyle/>
          <a:p>
            <a:r>
              <a:rPr lang="en-US" b="1" dirty="0">
                <a:solidFill>
                  <a:schemeClr val="bg1"/>
                </a:solidFill>
              </a:rPr>
              <a:t>Aerosol Sources</a:t>
            </a:r>
          </a:p>
        </p:txBody>
      </p:sp>
      <p:sp>
        <p:nvSpPr>
          <p:cNvPr id="31" name="TextBox 30">
            <a:extLst>
              <a:ext uri="{FF2B5EF4-FFF2-40B4-BE49-F238E27FC236}">
                <a16:creationId xmlns:a16="http://schemas.microsoft.com/office/drawing/2014/main" xmlns="" id="{1E0B3AE9-4CC1-8F44-8ABA-F799104A251F}"/>
              </a:ext>
            </a:extLst>
          </p:cNvPr>
          <p:cNvSpPr txBox="1"/>
          <p:nvPr/>
        </p:nvSpPr>
        <p:spPr>
          <a:xfrm>
            <a:off x="8138549" y="4220961"/>
            <a:ext cx="2203108" cy="461665"/>
          </a:xfrm>
          <a:prstGeom prst="rect">
            <a:avLst/>
          </a:prstGeom>
          <a:solidFill>
            <a:schemeClr val="bg1">
              <a:lumMod val="50000"/>
            </a:schemeClr>
          </a:solidFill>
        </p:spPr>
        <p:txBody>
          <a:bodyPr wrap="square" rtlCol="0">
            <a:spAutoFit/>
          </a:bodyPr>
          <a:lstStyle/>
          <a:p>
            <a:r>
              <a:rPr lang="en-US" b="1" dirty="0">
                <a:solidFill>
                  <a:schemeClr val="bg1"/>
                </a:solidFill>
              </a:rPr>
              <a:t>Impacts</a:t>
            </a:r>
          </a:p>
        </p:txBody>
      </p:sp>
      <p:sp>
        <p:nvSpPr>
          <p:cNvPr id="20" name="Title 2">
            <a:extLst>
              <a:ext uri="{FF2B5EF4-FFF2-40B4-BE49-F238E27FC236}">
                <a16:creationId xmlns:a16="http://schemas.microsoft.com/office/drawing/2014/main" xmlns="" id="{B90AB4B1-1E91-5740-8349-8F09EC999DF2}"/>
              </a:ext>
            </a:extLst>
          </p:cNvPr>
          <p:cNvSpPr>
            <a:spLocks noGrp="1"/>
          </p:cNvSpPr>
          <p:nvPr>
            <p:ph type="title"/>
          </p:nvPr>
        </p:nvSpPr>
        <p:spPr/>
        <p:txBody>
          <a:bodyPr/>
          <a:lstStyle/>
          <a:p>
            <a:r>
              <a:rPr lang="en-US" sz="2800" dirty="0"/>
              <a:t>Four plus decades of research over India</a:t>
            </a:r>
            <a:endParaRPr lang="en-US" dirty="0"/>
          </a:p>
        </p:txBody>
      </p:sp>
      <p:sp>
        <p:nvSpPr>
          <p:cNvPr id="9" name="Rectangle 8">
            <a:extLst>
              <a:ext uri="{FF2B5EF4-FFF2-40B4-BE49-F238E27FC236}">
                <a16:creationId xmlns:a16="http://schemas.microsoft.com/office/drawing/2014/main" xmlns="" id="{36F8047A-1FFC-C146-AEA5-0795D4ADE626}"/>
              </a:ext>
            </a:extLst>
          </p:cNvPr>
          <p:cNvSpPr/>
          <p:nvPr/>
        </p:nvSpPr>
        <p:spPr>
          <a:xfrm>
            <a:off x="6903792" y="5086752"/>
            <a:ext cx="5217844" cy="1631216"/>
          </a:xfrm>
          <a:prstGeom prst="rect">
            <a:avLst/>
          </a:prstGeom>
        </p:spPr>
        <p:txBody>
          <a:bodyPr wrap="square">
            <a:spAutoFit/>
          </a:bodyPr>
          <a:lstStyle/>
          <a:p>
            <a:r>
              <a:rPr lang="en-US" sz="2000" dirty="0"/>
              <a:t>In order to understand the changing nature of aerosols and its implications for AQ and regional radiation budget, continuous monitoring of aerosols is required</a:t>
            </a:r>
          </a:p>
        </p:txBody>
      </p:sp>
    </p:spTree>
    <p:extLst>
      <p:ext uri="{BB962C8B-B14F-4D97-AF65-F5344CB8AC3E}">
        <p14:creationId xmlns:p14="http://schemas.microsoft.com/office/powerpoint/2010/main" val="1250215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31"/>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100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100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nodeType="afterEffect">
                                  <p:stCondLst>
                                    <p:cond delay="1000"/>
                                  </p:stCondLst>
                                  <p:childTnLst>
                                    <p:set>
                                      <p:cBhvr>
                                        <p:cTn id="15" dur="1" fill="hold">
                                          <p:stCondLst>
                                            <p:cond delay="0"/>
                                          </p:stCondLst>
                                        </p:cTn>
                                        <p:tgtEl>
                                          <p:spTgt spid="12"/>
                                        </p:tgtEl>
                                        <p:attrNameLst>
                                          <p:attrName>style.visibility</p:attrName>
                                        </p:attrNameLst>
                                      </p:cBhvr>
                                      <p:to>
                                        <p:strVal val="visible"/>
                                      </p:to>
                                    </p:set>
                                  </p:childTnLst>
                                </p:cTn>
                              </p:par>
                            </p:childTnLst>
                          </p:cTn>
                        </p:par>
                        <p:par>
                          <p:cTn id="16" fill="hold">
                            <p:stCondLst>
                              <p:cond delay="4000"/>
                            </p:stCondLst>
                            <p:childTnLst>
                              <p:par>
                                <p:cTn id="17" presetID="1" presetClass="entr" presetSubtype="0" fill="hold" nodeType="afterEffect">
                                  <p:stCondLst>
                                    <p:cond delay="1000"/>
                                  </p:stCondLst>
                                  <p:childTnLst>
                                    <p:set>
                                      <p:cBhvr>
                                        <p:cTn id="18" dur="1" fill="hold">
                                          <p:stCondLst>
                                            <p:cond delay="0"/>
                                          </p:stCondLst>
                                        </p:cTn>
                                        <p:tgtEl>
                                          <p:spTgt spid="14"/>
                                        </p:tgtEl>
                                        <p:attrNameLst>
                                          <p:attrName>style.visibility</p:attrName>
                                        </p:attrNameLst>
                                      </p:cBhvr>
                                      <p:to>
                                        <p:strVal val="visible"/>
                                      </p:to>
                                    </p:set>
                                  </p:childTnLst>
                                </p:cTn>
                              </p:par>
                            </p:childTnLst>
                          </p:cTn>
                        </p:par>
                        <p:par>
                          <p:cTn id="19" fill="hold">
                            <p:stCondLst>
                              <p:cond delay="5000"/>
                            </p:stCondLst>
                            <p:childTnLst>
                              <p:par>
                                <p:cTn id="20" presetID="1" presetClass="entr" presetSubtype="0" fill="hold" nodeType="afterEffect">
                                  <p:stCondLst>
                                    <p:cond delay="1000"/>
                                  </p:stCondLst>
                                  <p:childTnLst>
                                    <p:set>
                                      <p:cBhvr>
                                        <p:cTn id="21" dur="1" fill="hold">
                                          <p:stCondLst>
                                            <p:cond delay="0"/>
                                          </p:stCondLst>
                                        </p:cTn>
                                        <p:tgtEl>
                                          <p:spTgt spid="16"/>
                                        </p:tgtEl>
                                        <p:attrNameLst>
                                          <p:attrName>style.visibility</p:attrName>
                                        </p:attrNameLst>
                                      </p:cBhvr>
                                      <p:to>
                                        <p:strVal val="visible"/>
                                      </p:to>
                                    </p:set>
                                  </p:childTnLst>
                                </p:cTn>
                              </p:par>
                            </p:childTnLst>
                          </p:cTn>
                        </p:par>
                        <p:par>
                          <p:cTn id="22" fill="hold">
                            <p:stCondLst>
                              <p:cond delay="6000"/>
                            </p:stCondLst>
                            <p:childTnLst>
                              <p:par>
                                <p:cTn id="23" presetID="1" presetClass="entr" presetSubtype="0" fill="hold" nodeType="afterEffect">
                                  <p:stCondLst>
                                    <p:cond delay="100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4F47B827-C2D5-644D-99FB-D56328195C20}"/>
              </a:ext>
            </a:extLst>
          </p:cNvPr>
          <p:cNvSpPr>
            <a:spLocks noGrp="1"/>
          </p:cNvSpPr>
          <p:nvPr>
            <p:ph type="title"/>
          </p:nvPr>
        </p:nvSpPr>
        <p:spPr/>
        <p:txBody>
          <a:bodyPr/>
          <a:lstStyle/>
          <a:p>
            <a:r>
              <a:rPr lang="en-US" dirty="0"/>
              <a:t>Moving Forward </a:t>
            </a:r>
          </a:p>
        </p:txBody>
      </p:sp>
    </p:spTree>
    <p:extLst>
      <p:ext uri="{BB962C8B-B14F-4D97-AF65-F5344CB8AC3E}">
        <p14:creationId xmlns:p14="http://schemas.microsoft.com/office/powerpoint/2010/main" val="38215421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xmlns="" id="{C96CA386-13AF-7544-A115-D8D6E3303FE1}"/>
              </a:ext>
            </a:extLst>
          </p:cNvPr>
          <p:cNvSpPr/>
          <p:nvPr/>
        </p:nvSpPr>
        <p:spPr>
          <a:xfrm>
            <a:off x="35168" y="762962"/>
            <a:ext cx="12115798" cy="6059870"/>
          </a:xfrm>
          <a:prstGeom prst="rect">
            <a:avLst/>
          </a:prstGeom>
          <a:solidFill>
            <a:schemeClr val="accent2">
              <a:lumMod val="20000"/>
              <a:lumOff val="80000"/>
              <a:alpha val="1000"/>
            </a:schemeClr>
          </a:solidFill>
          <a:ln>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2" name="Diagram 21">
            <a:extLst>
              <a:ext uri="{FF2B5EF4-FFF2-40B4-BE49-F238E27FC236}">
                <a16:creationId xmlns:a16="http://schemas.microsoft.com/office/drawing/2014/main" xmlns="" id="{7F1204B3-442E-D749-98EC-CA28F617F83B}"/>
              </a:ext>
            </a:extLst>
          </p:cNvPr>
          <p:cNvGraphicFramePr/>
          <p:nvPr>
            <p:extLst>
              <p:ext uri="{D42A27DB-BD31-4B8C-83A1-F6EECF244321}">
                <p14:modId xmlns:p14="http://schemas.microsoft.com/office/powerpoint/2010/main" val="3041634314"/>
              </p:ext>
            </p:extLst>
          </p:nvPr>
        </p:nvGraphicFramePr>
        <p:xfrm>
          <a:off x="7051431" y="4396142"/>
          <a:ext cx="4572000" cy="2285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 7">
            <a:extLst>
              <a:ext uri="{FF2B5EF4-FFF2-40B4-BE49-F238E27FC236}">
                <a16:creationId xmlns:a16="http://schemas.microsoft.com/office/drawing/2014/main" xmlns="" id="{C6FDC1C3-2BAB-344E-B852-9262466B0EEA}"/>
              </a:ext>
            </a:extLst>
          </p:cNvPr>
          <p:cNvGraphicFramePr/>
          <p:nvPr>
            <p:extLst>
              <p:ext uri="{D42A27DB-BD31-4B8C-83A1-F6EECF244321}">
                <p14:modId xmlns:p14="http://schemas.microsoft.com/office/powerpoint/2010/main" val="3212878800"/>
              </p:ext>
            </p:extLst>
          </p:nvPr>
        </p:nvGraphicFramePr>
        <p:xfrm>
          <a:off x="6689920" y="1396042"/>
          <a:ext cx="5160646" cy="299322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0" name="Diagram 9">
            <a:extLst>
              <a:ext uri="{FF2B5EF4-FFF2-40B4-BE49-F238E27FC236}">
                <a16:creationId xmlns:a16="http://schemas.microsoft.com/office/drawing/2014/main" xmlns="" id="{BB7CA97B-ED9A-A44D-A49C-C6BB1A7CBD57}"/>
              </a:ext>
            </a:extLst>
          </p:cNvPr>
          <p:cNvGraphicFramePr/>
          <p:nvPr>
            <p:extLst>
              <p:ext uri="{D42A27DB-BD31-4B8C-83A1-F6EECF244321}">
                <p14:modId xmlns:p14="http://schemas.microsoft.com/office/powerpoint/2010/main" val="1073191200"/>
              </p:ext>
            </p:extLst>
          </p:nvPr>
        </p:nvGraphicFramePr>
        <p:xfrm>
          <a:off x="-104533" y="1616468"/>
          <a:ext cx="6646009" cy="4080935"/>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1" name="Oval 10">
            <a:extLst>
              <a:ext uri="{FF2B5EF4-FFF2-40B4-BE49-F238E27FC236}">
                <a16:creationId xmlns:a16="http://schemas.microsoft.com/office/drawing/2014/main" xmlns="" id="{6F605B9C-2B40-DF46-A623-ED27AB9BC8AE}"/>
              </a:ext>
            </a:extLst>
          </p:cNvPr>
          <p:cNvSpPr/>
          <p:nvPr/>
        </p:nvSpPr>
        <p:spPr>
          <a:xfrm>
            <a:off x="2172186" y="2998164"/>
            <a:ext cx="2092569" cy="2039816"/>
          </a:xfrm>
          <a:prstGeom prst="ellipse">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1400" b="1" dirty="0">
                <a:solidFill>
                  <a:schemeClr val="tx1"/>
                </a:solidFill>
              </a:rPr>
              <a:t>Biomass Burning and Aerosol Characteristics over Indian Sub-Continent</a:t>
            </a:r>
          </a:p>
        </p:txBody>
      </p:sp>
      <p:graphicFrame>
        <p:nvGraphicFramePr>
          <p:cNvPr id="16" name="Diagram 15">
            <a:extLst>
              <a:ext uri="{FF2B5EF4-FFF2-40B4-BE49-F238E27FC236}">
                <a16:creationId xmlns:a16="http://schemas.microsoft.com/office/drawing/2014/main" xmlns="" id="{B9E1D539-485F-0B45-826F-9A4D7A6B3B04}"/>
              </a:ext>
            </a:extLst>
          </p:cNvPr>
          <p:cNvGraphicFramePr/>
          <p:nvPr>
            <p:extLst>
              <p:ext uri="{D42A27DB-BD31-4B8C-83A1-F6EECF244321}">
                <p14:modId xmlns:p14="http://schemas.microsoft.com/office/powerpoint/2010/main" val="4225628486"/>
              </p:ext>
            </p:extLst>
          </p:nvPr>
        </p:nvGraphicFramePr>
        <p:xfrm>
          <a:off x="1601174" y="925620"/>
          <a:ext cx="3234592" cy="862948"/>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17" name="Diagram 16">
            <a:extLst>
              <a:ext uri="{FF2B5EF4-FFF2-40B4-BE49-F238E27FC236}">
                <a16:creationId xmlns:a16="http://schemas.microsoft.com/office/drawing/2014/main" xmlns="" id="{DC127944-7B27-854D-99B4-2E2B905B3B98}"/>
              </a:ext>
            </a:extLst>
          </p:cNvPr>
          <p:cNvGraphicFramePr/>
          <p:nvPr>
            <p:extLst>
              <p:ext uri="{D42A27DB-BD31-4B8C-83A1-F6EECF244321}">
                <p14:modId xmlns:p14="http://schemas.microsoft.com/office/powerpoint/2010/main" val="409403067"/>
              </p:ext>
            </p:extLst>
          </p:nvPr>
        </p:nvGraphicFramePr>
        <p:xfrm>
          <a:off x="3922431" y="5956777"/>
          <a:ext cx="2056913" cy="862948"/>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graphicFrame>
        <p:nvGraphicFramePr>
          <p:cNvPr id="18" name="Diagram 17">
            <a:extLst>
              <a:ext uri="{FF2B5EF4-FFF2-40B4-BE49-F238E27FC236}">
                <a16:creationId xmlns:a16="http://schemas.microsoft.com/office/drawing/2014/main" xmlns="" id="{2C63DE71-764A-2F4F-8D12-87BEDB3FC1D0}"/>
              </a:ext>
            </a:extLst>
          </p:cNvPr>
          <p:cNvGraphicFramePr/>
          <p:nvPr>
            <p:extLst>
              <p:ext uri="{D42A27DB-BD31-4B8C-83A1-F6EECF244321}">
                <p14:modId xmlns:p14="http://schemas.microsoft.com/office/powerpoint/2010/main" val="2570212735"/>
              </p:ext>
            </p:extLst>
          </p:nvPr>
        </p:nvGraphicFramePr>
        <p:xfrm>
          <a:off x="461193" y="5956777"/>
          <a:ext cx="2056913" cy="862948"/>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sp>
        <p:nvSpPr>
          <p:cNvPr id="19" name="Right Brace 18">
            <a:extLst>
              <a:ext uri="{FF2B5EF4-FFF2-40B4-BE49-F238E27FC236}">
                <a16:creationId xmlns:a16="http://schemas.microsoft.com/office/drawing/2014/main" xmlns="" id="{F50E74A5-A152-7541-A4AA-CB8BB5C79D8D}"/>
              </a:ext>
            </a:extLst>
          </p:cNvPr>
          <p:cNvSpPr/>
          <p:nvPr/>
        </p:nvSpPr>
        <p:spPr>
          <a:xfrm>
            <a:off x="5301759" y="1357094"/>
            <a:ext cx="1239715" cy="3032172"/>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7" name="Rectangle 26">
            <a:extLst>
              <a:ext uri="{FF2B5EF4-FFF2-40B4-BE49-F238E27FC236}">
                <a16:creationId xmlns:a16="http://schemas.microsoft.com/office/drawing/2014/main" xmlns="" id="{75B02E62-B22D-B444-94BA-6E33AE73FC6D}"/>
              </a:ext>
            </a:extLst>
          </p:cNvPr>
          <p:cNvSpPr/>
          <p:nvPr/>
        </p:nvSpPr>
        <p:spPr>
          <a:xfrm>
            <a:off x="35168" y="19440"/>
            <a:ext cx="12115798" cy="771814"/>
          </a:xfrm>
          <a:prstGeom prst="rect">
            <a:avLst/>
          </a:prstGeom>
          <a:solidFill>
            <a:schemeClr val="bg1">
              <a:lumMod val="85000"/>
              <a:alpha val="69000"/>
            </a:schemeClr>
          </a:solidFill>
          <a:ln>
            <a:solidFill>
              <a:schemeClr val="accent1">
                <a:shade val="95000"/>
                <a:satMod val="105000"/>
              </a:schemeClr>
            </a:solidFill>
            <a:prstDash val="dash"/>
          </a:ln>
        </p:spPr>
        <p:txBody>
          <a:bodyPr wrap="square">
            <a:spAutoFit/>
          </a:bodyPr>
          <a:lstStyle/>
          <a:p>
            <a:pPr algn="ctr">
              <a:lnSpc>
                <a:spcPct val="115000"/>
              </a:lnSpc>
            </a:pP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Characterizing Nearly Two Decades of Biomass Burning Over The Indian </a:t>
            </a:r>
            <a:r>
              <a:rPr lang="en-US" sz="2000" b="1" dirty="0">
                <a:latin typeface="Times New Roman" panose="02020603050405020304" pitchFamily="18" charset="0"/>
                <a:ea typeface="Calibri" panose="020F0502020204030204" pitchFamily="34" charset="0"/>
                <a:cs typeface="Times New Roman" panose="02020603050405020304" pitchFamily="18" charset="0"/>
              </a:rPr>
              <a:t>Sub-Continent Using Satellite, Surface and Model Simulations</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9" name="Curved Right Arrow 28">
            <a:extLst>
              <a:ext uri="{FF2B5EF4-FFF2-40B4-BE49-F238E27FC236}">
                <a16:creationId xmlns:a16="http://schemas.microsoft.com/office/drawing/2014/main" xmlns="" id="{299D21F0-54D8-9640-AEF9-AACDC30FED86}"/>
              </a:ext>
            </a:extLst>
          </p:cNvPr>
          <p:cNvSpPr/>
          <p:nvPr/>
        </p:nvSpPr>
        <p:spPr>
          <a:xfrm>
            <a:off x="8343899" y="4396141"/>
            <a:ext cx="454181" cy="773735"/>
          </a:xfrm>
          <a:prstGeom prst="curvedRightArrow">
            <a:avLst/>
          </a:prstGeom>
          <a:gradFill>
            <a:gsLst>
              <a:gs pos="0">
                <a:srgbClr val="2D8652"/>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aphicFrame>
        <p:nvGraphicFramePr>
          <p:cNvPr id="65" name="Diagram 64">
            <a:extLst>
              <a:ext uri="{FF2B5EF4-FFF2-40B4-BE49-F238E27FC236}">
                <a16:creationId xmlns:a16="http://schemas.microsoft.com/office/drawing/2014/main" xmlns="" id="{5C6C75EB-1A71-F547-BB5C-7A33B0331509}"/>
              </a:ext>
            </a:extLst>
          </p:cNvPr>
          <p:cNvGraphicFramePr/>
          <p:nvPr>
            <p:extLst>
              <p:ext uri="{D42A27DB-BD31-4B8C-83A1-F6EECF244321}">
                <p14:modId xmlns:p14="http://schemas.microsoft.com/office/powerpoint/2010/main" val="1086037251"/>
              </p:ext>
            </p:extLst>
          </p:nvPr>
        </p:nvGraphicFramePr>
        <p:xfrm>
          <a:off x="-121380" y="2023434"/>
          <a:ext cx="2145120" cy="1738439"/>
        </p:xfrm>
        <a:graphic>
          <a:graphicData uri="http://schemas.openxmlformats.org/drawingml/2006/diagram">
            <dgm:relIds xmlns:dgm="http://schemas.openxmlformats.org/drawingml/2006/diagram" xmlns:r="http://schemas.openxmlformats.org/officeDocument/2006/relationships" r:dm="rId33" r:lo="rId34" r:qs="rId35" r:cs="rId36"/>
          </a:graphicData>
        </a:graphic>
      </p:graphicFrame>
    </p:spTree>
    <p:extLst>
      <p:ext uri="{BB962C8B-B14F-4D97-AF65-F5344CB8AC3E}">
        <p14:creationId xmlns:p14="http://schemas.microsoft.com/office/powerpoint/2010/main" val="2302917909"/>
      </p:ext>
    </p:extLst>
  </p:cSld>
  <p:clrMapOvr>
    <a:masterClrMapping/>
  </p:clrMapOvr>
</p:sld>
</file>

<file path=ppt/theme/theme1.xml><?xml version="1.0" encoding="utf-8"?>
<a:theme xmlns:a="http://schemas.openxmlformats.org/drawingml/2006/main" name="logo-v2">
  <a:themeElements>
    <a:clrScheme name="ARSET4">
      <a:dk1>
        <a:srgbClr val="000000"/>
      </a:dk1>
      <a:lt1>
        <a:srgbClr val="FFFFFF"/>
      </a:lt1>
      <a:dk2>
        <a:srgbClr val="89A028"/>
      </a:dk2>
      <a:lt2>
        <a:srgbClr val="EAE2C4"/>
      </a:lt2>
      <a:accent1>
        <a:srgbClr val="20584F"/>
      </a:accent1>
      <a:accent2>
        <a:srgbClr val="136C9A"/>
      </a:accent2>
      <a:accent3>
        <a:srgbClr val="5E3A60"/>
      </a:accent3>
      <a:accent4>
        <a:srgbClr val="D5462F"/>
      </a:accent4>
      <a:accent5>
        <a:srgbClr val="D89B21"/>
      </a:accent5>
      <a:accent6>
        <a:srgbClr val="BDAB8B"/>
      </a:accent6>
      <a:hlink>
        <a:srgbClr val="136C9A"/>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upta_MODIS_VIIRS_Oct2018_v2" id="{FDEAFE10-357D-8246-84A3-1E0CCF89C6CF}" vid="{B56EE76A-CFA2-D84D-84AE-3C6F8ABBAF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logo-v2</Template>
  <TotalTime>2941</TotalTime>
  <Words>1434</Words>
  <Application>Microsoft Macintosh PowerPoint</Application>
  <PresentationFormat>Widescreen</PresentationFormat>
  <Paragraphs>221</Paragraphs>
  <Slides>19</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Calibri</vt:lpstr>
      <vt:lpstr>Century Gothic</vt:lpstr>
      <vt:lpstr>Helvetica Light</vt:lpstr>
      <vt:lpstr>Helvetica Neue Light</vt:lpstr>
      <vt:lpstr>ＭＳ Ｐゴシック</vt:lpstr>
      <vt:lpstr>Times New Roman</vt:lpstr>
      <vt:lpstr>TimesNewRomanPSMT</vt:lpstr>
      <vt:lpstr>Arial</vt:lpstr>
      <vt:lpstr>logo-v2</vt:lpstr>
      <vt:lpstr>Biomass Burning and Aerosol Characteristics in India</vt:lpstr>
      <vt:lpstr>Introduction</vt:lpstr>
      <vt:lpstr>Four plus decades of research over India</vt:lpstr>
      <vt:lpstr>Four plus decades of research over India</vt:lpstr>
      <vt:lpstr>Four plus decades of research over India</vt:lpstr>
      <vt:lpstr>Four plus decades of research over India</vt:lpstr>
      <vt:lpstr>Four plus decades of research over India</vt:lpstr>
      <vt:lpstr>Moving Forward </vt:lpstr>
      <vt:lpstr>PowerPoint Presentation</vt:lpstr>
      <vt:lpstr>Aerosol Data &amp; Validation - India</vt:lpstr>
      <vt:lpstr>High Resolution Gridded Product</vt:lpstr>
      <vt:lpstr>Regional Contrast in Aerosol Trends</vt:lpstr>
      <vt:lpstr>Seasonal Pattern of Fires</vt:lpstr>
      <vt:lpstr>Vegetation Fires in South Asia </vt:lpstr>
      <vt:lpstr>Surface vs Column</vt:lpstr>
      <vt:lpstr>Impact of Biomass Burning on Air Quality</vt:lpstr>
      <vt:lpstr>Model Simulation - November 06, 2016</vt:lpstr>
      <vt:lpstr>Challenges &amp; Approaches </vt:lpstr>
      <vt:lpstr>Summary </vt:lpstr>
    </vt:vector>
  </TitlesOfParts>
  <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Biomass Burning and Aerosol Characteristics in India</dc:title>
  <dc:creator>Microsoft Office User</dc:creator>
  <cp:lastModifiedBy>Microsoft Office User</cp:lastModifiedBy>
  <cp:revision>71</cp:revision>
  <dcterms:created xsi:type="dcterms:W3CDTF">2018-10-11T16:54:28Z</dcterms:created>
  <dcterms:modified xsi:type="dcterms:W3CDTF">2018-10-23T14:56:41Z</dcterms:modified>
</cp:coreProperties>
</file>