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90" r:id="rId1"/>
  </p:sldMasterIdLst>
  <p:notesMasterIdLst>
    <p:notesMasterId r:id="rId23"/>
  </p:notesMasterIdLst>
  <p:handoutMasterIdLst>
    <p:handoutMasterId r:id="rId24"/>
  </p:handoutMasterIdLst>
  <p:sldIdLst>
    <p:sldId id="277" r:id="rId2"/>
    <p:sldId id="489" r:id="rId3"/>
    <p:sldId id="493" r:id="rId4"/>
    <p:sldId id="278" r:id="rId5"/>
    <p:sldId id="473" r:id="rId6"/>
    <p:sldId id="456" r:id="rId7"/>
    <p:sldId id="496" r:id="rId8"/>
    <p:sldId id="607" r:id="rId9"/>
    <p:sldId id="600" r:id="rId10"/>
    <p:sldId id="273" r:id="rId11"/>
    <p:sldId id="279" r:id="rId12"/>
    <p:sldId id="601" r:id="rId13"/>
    <p:sldId id="604" r:id="rId14"/>
    <p:sldId id="608" r:id="rId15"/>
    <p:sldId id="598" r:id="rId16"/>
    <p:sldId id="495" r:id="rId17"/>
    <p:sldId id="599" r:id="rId18"/>
    <p:sldId id="605" r:id="rId19"/>
    <p:sldId id="474" r:id="rId20"/>
    <p:sldId id="271" r:id="rId21"/>
    <p:sldId id="606" r:id="rId22"/>
  </p:sldIdLst>
  <p:sldSz cx="12192000" cy="6858000"/>
  <p:notesSz cx="6858000" cy="9144000"/>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6" userDrawn="1">
          <p15:clr>
            <a:srgbClr val="A4A3A4"/>
          </p15:clr>
        </p15:guide>
        <p15:guide id="3" pos="143" userDrawn="1">
          <p15:clr>
            <a:srgbClr val="A4A3A4"/>
          </p15:clr>
        </p15:guide>
        <p15:guide id="4" pos="7537" userDrawn="1">
          <p15:clr>
            <a:srgbClr val="A4A3A4"/>
          </p15:clr>
        </p15:guide>
        <p15:guide id="5" orient="horz" pos="39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2D8652"/>
    <a:srgbClr val="7800B3"/>
    <a:srgbClr val="FDFDF3"/>
    <a:srgbClr val="DDB445"/>
    <a:srgbClr val="E96647"/>
    <a:srgbClr val="964035"/>
    <a:srgbClr val="31566D"/>
    <a:srgbClr val="5B643E"/>
    <a:srgbClr val="BF53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55" autoAdjust="0"/>
    <p:restoredTop sz="79601" autoAdjust="0"/>
  </p:normalViewPr>
  <p:slideViewPr>
    <p:cSldViewPr snapToGrid="0" snapToObjects="1">
      <p:cViewPr varScale="1">
        <p:scale>
          <a:sx n="82" d="100"/>
          <a:sy n="82" d="100"/>
        </p:scale>
        <p:origin x="200" y="464"/>
      </p:cViewPr>
      <p:guideLst>
        <p:guide orient="horz" pos="696"/>
        <p:guide pos="143"/>
        <p:guide pos="7537"/>
        <p:guide orient="horz" pos="3984"/>
      </p:guideLst>
    </p:cSldViewPr>
  </p:slideViewPr>
  <p:notesTextViewPr>
    <p:cViewPr>
      <p:scale>
        <a:sx n="100" d="100"/>
        <a:sy n="100" d="100"/>
      </p:scale>
      <p:origin x="0" y="0"/>
    </p:cViewPr>
  </p:notesTextViewPr>
  <p:sorterViewPr>
    <p:cViewPr>
      <p:scale>
        <a:sx n="58" d="100"/>
        <a:sy n="58" d="100"/>
      </p:scale>
      <p:origin x="0" y="9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gis\data\Indoganges\2008_terra_fire_stat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9450693663293302E-2"/>
          <c:y val="6.3807584396777986E-2"/>
          <c:w val="0.88418025871765316"/>
          <c:h val="0.74952077111050774"/>
        </c:manualLayout>
      </c:layout>
      <c:lineChart>
        <c:grouping val="standard"/>
        <c:varyColors val="0"/>
        <c:ser>
          <c:idx val="0"/>
          <c:order val="0"/>
          <c:spPr>
            <a:ln w="76200">
              <a:solidFill>
                <a:srgbClr val="C00000"/>
              </a:solidFill>
            </a:ln>
          </c:spPr>
          <c:marker>
            <c:symbol val="none"/>
          </c:marker>
          <c:cat>
            <c:strRef>
              <c:f>Sheet2!$Q$1:$Q$12</c:f>
              <c:strCache>
                <c:ptCount val="12"/>
                <c:pt idx="0">
                  <c:v>Jun</c:v>
                </c:pt>
                <c:pt idx="1">
                  <c:v>Jul</c:v>
                </c:pt>
                <c:pt idx="2">
                  <c:v>Aug</c:v>
                </c:pt>
                <c:pt idx="3">
                  <c:v>Sep</c:v>
                </c:pt>
                <c:pt idx="4">
                  <c:v>Oct</c:v>
                </c:pt>
                <c:pt idx="5">
                  <c:v>Nov</c:v>
                </c:pt>
                <c:pt idx="6">
                  <c:v>Dec</c:v>
                </c:pt>
                <c:pt idx="7">
                  <c:v>Jan</c:v>
                </c:pt>
                <c:pt idx="8">
                  <c:v>Feb</c:v>
                </c:pt>
                <c:pt idx="9">
                  <c:v>Mar</c:v>
                </c:pt>
                <c:pt idx="10">
                  <c:v>Apr</c:v>
                </c:pt>
                <c:pt idx="11">
                  <c:v>May</c:v>
                </c:pt>
              </c:strCache>
            </c:strRef>
          </c:cat>
          <c:val>
            <c:numRef>
              <c:f>Sheet2!$R$1:$R$13</c:f>
              <c:numCache>
                <c:formatCode>General</c:formatCode>
                <c:ptCount val="13"/>
                <c:pt idx="0">
                  <c:v>80</c:v>
                </c:pt>
                <c:pt idx="1">
                  <c:v>87</c:v>
                </c:pt>
                <c:pt idx="2">
                  <c:v>59</c:v>
                </c:pt>
                <c:pt idx="3">
                  <c:v>95</c:v>
                </c:pt>
                <c:pt idx="4">
                  <c:v>9136</c:v>
                </c:pt>
                <c:pt idx="5">
                  <c:v>7647</c:v>
                </c:pt>
                <c:pt idx="6">
                  <c:v>432</c:v>
                </c:pt>
                <c:pt idx="7">
                  <c:v>428</c:v>
                </c:pt>
                <c:pt idx="8">
                  <c:v>1494</c:v>
                </c:pt>
                <c:pt idx="9">
                  <c:v>3363</c:v>
                </c:pt>
                <c:pt idx="10">
                  <c:v>4713</c:v>
                </c:pt>
                <c:pt idx="11">
                  <c:v>7660</c:v>
                </c:pt>
                <c:pt idx="12">
                  <c:v>80</c:v>
                </c:pt>
              </c:numCache>
            </c:numRef>
          </c:val>
          <c:smooth val="0"/>
          <c:extLst>
            <c:ext xmlns:c16="http://schemas.microsoft.com/office/drawing/2014/chart" uri="{C3380CC4-5D6E-409C-BE32-E72D297353CC}">
              <c16:uniqueId val="{00000000-08D7-8948-8172-D480CA806DFB}"/>
            </c:ext>
          </c:extLst>
        </c:ser>
        <c:dLbls>
          <c:showLegendKey val="0"/>
          <c:showVal val="0"/>
          <c:showCatName val="0"/>
          <c:showSerName val="0"/>
          <c:showPercent val="0"/>
          <c:showBubbleSize val="0"/>
        </c:dLbls>
        <c:smooth val="0"/>
        <c:axId val="521026944"/>
        <c:axId val="194144928"/>
      </c:lineChart>
      <c:catAx>
        <c:axId val="521026944"/>
        <c:scaling>
          <c:orientation val="minMax"/>
        </c:scaling>
        <c:delete val="0"/>
        <c:axPos val="b"/>
        <c:numFmt formatCode="General" sourceLinked="0"/>
        <c:majorTickMark val="out"/>
        <c:minorTickMark val="none"/>
        <c:tickLblPos val="nextTo"/>
        <c:crossAx val="194144928"/>
        <c:crosses val="autoZero"/>
        <c:auto val="1"/>
        <c:lblAlgn val="ctr"/>
        <c:lblOffset val="100"/>
        <c:noMultiLvlLbl val="0"/>
      </c:catAx>
      <c:valAx>
        <c:axId val="194144928"/>
        <c:scaling>
          <c:orientation val="minMax"/>
        </c:scaling>
        <c:delete val="0"/>
        <c:axPos val="l"/>
        <c:title>
          <c:tx>
            <c:rich>
              <a:bodyPr rot="-5400000" vert="horz"/>
              <a:lstStyle/>
              <a:p>
                <a:pPr>
                  <a:defRPr/>
                </a:pPr>
                <a:r>
                  <a:rPr lang="en-US" dirty="0"/>
                  <a:t>MODIS Fire counts</a:t>
                </a:r>
              </a:p>
            </c:rich>
          </c:tx>
          <c:overlay val="0"/>
        </c:title>
        <c:numFmt formatCode="General" sourceLinked="1"/>
        <c:majorTickMark val="out"/>
        <c:minorTickMark val="none"/>
        <c:tickLblPos val="nextTo"/>
        <c:crossAx val="521026944"/>
        <c:crosses val="autoZero"/>
        <c:crossBetween val="between"/>
      </c:valAx>
      <c:spPr>
        <a:noFill/>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CA9A46-3FEE-4742-A510-4C74972C6091}" type="doc">
      <dgm:prSet loTypeId="urn:microsoft.com/office/officeart/2008/layout/HalfCircleOrganizationChart" loCatId="" qsTypeId="urn:microsoft.com/office/officeart/2005/8/quickstyle/simple1" qsCatId="simple" csTypeId="urn:microsoft.com/office/officeart/2005/8/colors/colorful3" csCatId="colorful" phldr="1"/>
      <dgm:spPr/>
      <dgm:t>
        <a:bodyPr/>
        <a:lstStyle/>
        <a:p>
          <a:endParaRPr lang="en-US"/>
        </a:p>
      </dgm:t>
    </dgm:pt>
    <dgm:pt modelId="{7AF93A1E-B45D-B941-B350-9747A1F898AF}">
      <dgm:prSet phldrT="[Text]" custT="1"/>
      <dgm:spPr/>
      <dgm:t>
        <a:bodyPr/>
        <a:lstStyle/>
        <a:p>
          <a:r>
            <a:rPr lang="en-US" sz="1400" b="1" dirty="0"/>
            <a:t>Outcome</a:t>
          </a:r>
        </a:p>
      </dgm:t>
    </dgm:pt>
    <dgm:pt modelId="{C194328C-7E62-304B-AFAC-1C3F252198F3}" type="parTrans" cxnId="{F519A5EF-B9B9-6845-9215-BCAF924E1423}">
      <dgm:prSet/>
      <dgm:spPr/>
      <dgm:t>
        <a:bodyPr/>
        <a:lstStyle/>
        <a:p>
          <a:endParaRPr lang="en-US" b="1"/>
        </a:p>
      </dgm:t>
    </dgm:pt>
    <dgm:pt modelId="{8BC6F809-8335-5346-A2F8-51D5E367F0CF}" type="sibTrans" cxnId="{F519A5EF-B9B9-6845-9215-BCAF924E1423}">
      <dgm:prSet/>
      <dgm:spPr/>
      <dgm:t>
        <a:bodyPr/>
        <a:lstStyle/>
        <a:p>
          <a:endParaRPr lang="en-US" b="1"/>
        </a:p>
      </dgm:t>
    </dgm:pt>
    <dgm:pt modelId="{C00FFE80-D6ED-3A47-A6BC-DB3B65A25DD2}">
      <dgm:prSet phldrT="[Text]" custT="1"/>
      <dgm:spPr/>
      <dgm:t>
        <a:bodyPr/>
        <a:lstStyle/>
        <a:p>
          <a:r>
            <a:rPr lang="en-US" sz="1200" b="1" dirty="0"/>
            <a:t>Online Visualization and Analysis Tool</a:t>
          </a:r>
        </a:p>
      </dgm:t>
    </dgm:pt>
    <dgm:pt modelId="{C5763FF1-21D1-C347-BA99-8E2875F0C92C}" type="parTrans" cxnId="{D1467E9E-2068-1347-8C4C-C20D761B28F5}">
      <dgm:prSet/>
      <dgm:spPr/>
      <dgm:t>
        <a:bodyPr/>
        <a:lstStyle/>
        <a:p>
          <a:endParaRPr lang="en-US" b="1"/>
        </a:p>
      </dgm:t>
    </dgm:pt>
    <dgm:pt modelId="{B4ECD931-B240-D946-A23C-142954AC9820}" type="sibTrans" cxnId="{D1467E9E-2068-1347-8C4C-C20D761B28F5}">
      <dgm:prSet/>
      <dgm:spPr/>
      <dgm:t>
        <a:bodyPr/>
        <a:lstStyle/>
        <a:p>
          <a:endParaRPr lang="en-US" b="1"/>
        </a:p>
      </dgm:t>
    </dgm:pt>
    <dgm:pt modelId="{E9746202-9AB4-9942-BCB3-59838C5EBD76}">
      <dgm:prSet phldrT="[Text]" custT="1"/>
      <dgm:spPr/>
      <dgm:t>
        <a:bodyPr/>
        <a:lstStyle/>
        <a:p>
          <a:r>
            <a:rPr lang="en-US" sz="1200" b="1" dirty="0"/>
            <a:t>Capacity Building</a:t>
          </a:r>
        </a:p>
      </dgm:t>
    </dgm:pt>
    <dgm:pt modelId="{B032D424-CFB8-8449-B7DF-273BA15F05C5}" type="parTrans" cxnId="{996C871B-B762-5F41-A67E-08590C8E4D23}">
      <dgm:prSet/>
      <dgm:spPr/>
      <dgm:t>
        <a:bodyPr/>
        <a:lstStyle/>
        <a:p>
          <a:endParaRPr lang="en-US" b="1"/>
        </a:p>
      </dgm:t>
    </dgm:pt>
    <dgm:pt modelId="{5E987523-677B-BC45-A4C3-68478C1D5294}" type="sibTrans" cxnId="{996C871B-B762-5F41-A67E-08590C8E4D23}">
      <dgm:prSet/>
      <dgm:spPr/>
      <dgm:t>
        <a:bodyPr/>
        <a:lstStyle/>
        <a:p>
          <a:endParaRPr lang="en-US" b="1"/>
        </a:p>
      </dgm:t>
    </dgm:pt>
    <dgm:pt modelId="{333A7C1A-D702-E74D-B520-547B166B6666}">
      <dgm:prSet phldrT="[Text]" custT="1"/>
      <dgm:spPr/>
      <dgm:t>
        <a:bodyPr/>
        <a:lstStyle/>
        <a:p>
          <a:r>
            <a:rPr lang="en-US" sz="1200" b="1" dirty="0"/>
            <a:t>Scientific Publications</a:t>
          </a:r>
        </a:p>
      </dgm:t>
    </dgm:pt>
    <dgm:pt modelId="{9351014C-E4BC-644B-AE81-12707350BDAE}" type="parTrans" cxnId="{E76848D2-1EB4-544C-A225-25440DA8F3DD}">
      <dgm:prSet/>
      <dgm:spPr/>
      <dgm:t>
        <a:bodyPr/>
        <a:lstStyle/>
        <a:p>
          <a:endParaRPr lang="en-US" b="1"/>
        </a:p>
      </dgm:t>
    </dgm:pt>
    <dgm:pt modelId="{C6220611-6504-0F49-B322-2D660FB32F35}" type="sibTrans" cxnId="{E76848D2-1EB4-544C-A225-25440DA8F3DD}">
      <dgm:prSet/>
      <dgm:spPr/>
      <dgm:t>
        <a:bodyPr/>
        <a:lstStyle/>
        <a:p>
          <a:endParaRPr lang="en-US" b="1"/>
        </a:p>
      </dgm:t>
    </dgm:pt>
    <dgm:pt modelId="{BA4A47F7-A1B1-1C49-83C8-DEFFBDE978EC}" type="pres">
      <dgm:prSet presAssocID="{7CCA9A46-3FEE-4742-A510-4C74972C6091}" presName="Name0" presStyleCnt="0">
        <dgm:presLayoutVars>
          <dgm:orgChart val="1"/>
          <dgm:chPref val="1"/>
          <dgm:dir/>
          <dgm:animOne val="branch"/>
          <dgm:animLvl val="lvl"/>
          <dgm:resizeHandles/>
        </dgm:presLayoutVars>
      </dgm:prSet>
      <dgm:spPr/>
    </dgm:pt>
    <dgm:pt modelId="{627558E4-04D9-9040-B144-A36AD7B420D6}" type="pres">
      <dgm:prSet presAssocID="{7AF93A1E-B45D-B941-B350-9747A1F898AF}" presName="hierRoot1" presStyleCnt="0">
        <dgm:presLayoutVars>
          <dgm:hierBranch val="init"/>
        </dgm:presLayoutVars>
      </dgm:prSet>
      <dgm:spPr/>
    </dgm:pt>
    <dgm:pt modelId="{8C825FA0-8A4C-B641-8846-3AF201BEF5BE}" type="pres">
      <dgm:prSet presAssocID="{7AF93A1E-B45D-B941-B350-9747A1F898AF}" presName="rootComposite1" presStyleCnt="0"/>
      <dgm:spPr/>
    </dgm:pt>
    <dgm:pt modelId="{ACC36BDF-8848-CA4D-BD82-89C93751D346}" type="pres">
      <dgm:prSet presAssocID="{7AF93A1E-B45D-B941-B350-9747A1F898AF}" presName="rootText1" presStyleLbl="alignAcc1" presStyleIdx="0" presStyleCnt="0">
        <dgm:presLayoutVars>
          <dgm:chPref val="3"/>
        </dgm:presLayoutVars>
      </dgm:prSet>
      <dgm:spPr/>
    </dgm:pt>
    <dgm:pt modelId="{B8103920-0B07-904E-AEE6-5CCF63FE3B12}" type="pres">
      <dgm:prSet presAssocID="{7AF93A1E-B45D-B941-B350-9747A1F898AF}" presName="topArc1" presStyleLbl="parChTrans1D1" presStyleIdx="0" presStyleCnt="8"/>
      <dgm:spPr/>
    </dgm:pt>
    <dgm:pt modelId="{964F9E28-F012-194E-9193-93B327C9DA48}" type="pres">
      <dgm:prSet presAssocID="{7AF93A1E-B45D-B941-B350-9747A1F898AF}" presName="bottomArc1" presStyleLbl="parChTrans1D1" presStyleIdx="1" presStyleCnt="8"/>
      <dgm:spPr/>
    </dgm:pt>
    <dgm:pt modelId="{9A19D8C4-CF0C-A040-93BC-6B7127A95FEC}" type="pres">
      <dgm:prSet presAssocID="{7AF93A1E-B45D-B941-B350-9747A1F898AF}" presName="topConnNode1" presStyleLbl="node1" presStyleIdx="0" presStyleCnt="0"/>
      <dgm:spPr/>
    </dgm:pt>
    <dgm:pt modelId="{F3E6D55A-B241-7748-807E-8795A91A1E40}" type="pres">
      <dgm:prSet presAssocID="{7AF93A1E-B45D-B941-B350-9747A1F898AF}" presName="hierChild2" presStyleCnt="0"/>
      <dgm:spPr/>
    </dgm:pt>
    <dgm:pt modelId="{DA63EC14-6CA9-5B40-B995-194A002788D3}" type="pres">
      <dgm:prSet presAssocID="{9351014C-E4BC-644B-AE81-12707350BDAE}" presName="Name28" presStyleLbl="parChTrans1D2" presStyleIdx="0" presStyleCnt="3"/>
      <dgm:spPr/>
    </dgm:pt>
    <dgm:pt modelId="{062BE748-2A87-C545-A06C-D74876EDC900}" type="pres">
      <dgm:prSet presAssocID="{333A7C1A-D702-E74D-B520-547B166B6666}" presName="hierRoot2" presStyleCnt="0">
        <dgm:presLayoutVars>
          <dgm:hierBranch val="init"/>
        </dgm:presLayoutVars>
      </dgm:prSet>
      <dgm:spPr/>
    </dgm:pt>
    <dgm:pt modelId="{7602C491-B25F-E04B-A730-F000311213C3}" type="pres">
      <dgm:prSet presAssocID="{333A7C1A-D702-E74D-B520-547B166B6666}" presName="rootComposite2" presStyleCnt="0"/>
      <dgm:spPr/>
    </dgm:pt>
    <dgm:pt modelId="{9DC99AF3-4B53-AE4D-AFB0-D97418EC1A95}" type="pres">
      <dgm:prSet presAssocID="{333A7C1A-D702-E74D-B520-547B166B6666}" presName="rootText2" presStyleLbl="alignAcc1" presStyleIdx="0" presStyleCnt="0">
        <dgm:presLayoutVars>
          <dgm:chPref val="3"/>
        </dgm:presLayoutVars>
      </dgm:prSet>
      <dgm:spPr/>
    </dgm:pt>
    <dgm:pt modelId="{5E6F0BC9-E463-DD45-B0D5-CE34D821EAEB}" type="pres">
      <dgm:prSet presAssocID="{333A7C1A-D702-E74D-B520-547B166B6666}" presName="topArc2" presStyleLbl="parChTrans1D1" presStyleIdx="2" presStyleCnt="8"/>
      <dgm:spPr/>
    </dgm:pt>
    <dgm:pt modelId="{421B9AFE-4852-8E4F-86C3-B6EDDA21899C}" type="pres">
      <dgm:prSet presAssocID="{333A7C1A-D702-E74D-B520-547B166B6666}" presName="bottomArc2" presStyleLbl="parChTrans1D1" presStyleIdx="3" presStyleCnt="8"/>
      <dgm:spPr/>
    </dgm:pt>
    <dgm:pt modelId="{2A092F45-D0C3-5C45-AA0D-72204CF27F98}" type="pres">
      <dgm:prSet presAssocID="{333A7C1A-D702-E74D-B520-547B166B6666}" presName="topConnNode2" presStyleLbl="node2" presStyleIdx="0" presStyleCnt="0"/>
      <dgm:spPr/>
    </dgm:pt>
    <dgm:pt modelId="{B0CB26ED-EA89-BE46-939B-92AD1FC9B6E7}" type="pres">
      <dgm:prSet presAssocID="{333A7C1A-D702-E74D-B520-547B166B6666}" presName="hierChild4" presStyleCnt="0"/>
      <dgm:spPr/>
    </dgm:pt>
    <dgm:pt modelId="{7F805493-33A4-844D-901A-3C531106B63C}" type="pres">
      <dgm:prSet presAssocID="{333A7C1A-D702-E74D-B520-547B166B6666}" presName="hierChild5" presStyleCnt="0"/>
      <dgm:spPr/>
    </dgm:pt>
    <dgm:pt modelId="{A7247A23-3411-9B4C-A883-404E1E439DA3}" type="pres">
      <dgm:prSet presAssocID="{C5763FF1-21D1-C347-BA99-8E2875F0C92C}" presName="Name28" presStyleLbl="parChTrans1D2" presStyleIdx="1" presStyleCnt="3"/>
      <dgm:spPr/>
    </dgm:pt>
    <dgm:pt modelId="{C79E85B4-552B-5841-9EAD-96E337005FCB}" type="pres">
      <dgm:prSet presAssocID="{C00FFE80-D6ED-3A47-A6BC-DB3B65A25DD2}" presName="hierRoot2" presStyleCnt="0">
        <dgm:presLayoutVars>
          <dgm:hierBranch val="init"/>
        </dgm:presLayoutVars>
      </dgm:prSet>
      <dgm:spPr/>
    </dgm:pt>
    <dgm:pt modelId="{8D24D6D3-56B4-8C43-B795-BB59E8D2FFBD}" type="pres">
      <dgm:prSet presAssocID="{C00FFE80-D6ED-3A47-A6BC-DB3B65A25DD2}" presName="rootComposite2" presStyleCnt="0"/>
      <dgm:spPr/>
    </dgm:pt>
    <dgm:pt modelId="{9FF945A2-D1B5-EC41-9063-BE23FE11E06B}" type="pres">
      <dgm:prSet presAssocID="{C00FFE80-D6ED-3A47-A6BC-DB3B65A25DD2}" presName="rootText2" presStyleLbl="alignAcc1" presStyleIdx="0" presStyleCnt="0">
        <dgm:presLayoutVars>
          <dgm:chPref val="3"/>
        </dgm:presLayoutVars>
      </dgm:prSet>
      <dgm:spPr/>
    </dgm:pt>
    <dgm:pt modelId="{EB6DBAA9-CE61-0849-A19C-D86D30576118}" type="pres">
      <dgm:prSet presAssocID="{C00FFE80-D6ED-3A47-A6BC-DB3B65A25DD2}" presName="topArc2" presStyleLbl="parChTrans1D1" presStyleIdx="4" presStyleCnt="8"/>
      <dgm:spPr/>
    </dgm:pt>
    <dgm:pt modelId="{7814F1DA-8588-764B-AAA4-5FD03EDCFBA5}" type="pres">
      <dgm:prSet presAssocID="{C00FFE80-D6ED-3A47-A6BC-DB3B65A25DD2}" presName="bottomArc2" presStyleLbl="parChTrans1D1" presStyleIdx="5" presStyleCnt="8"/>
      <dgm:spPr/>
    </dgm:pt>
    <dgm:pt modelId="{A8850DA6-7459-5C48-978C-C0F471F3F71A}" type="pres">
      <dgm:prSet presAssocID="{C00FFE80-D6ED-3A47-A6BC-DB3B65A25DD2}" presName="topConnNode2" presStyleLbl="node2" presStyleIdx="0" presStyleCnt="0"/>
      <dgm:spPr/>
    </dgm:pt>
    <dgm:pt modelId="{1F8503F3-819B-AF4B-97B8-49668E8BC9C8}" type="pres">
      <dgm:prSet presAssocID="{C00FFE80-D6ED-3A47-A6BC-DB3B65A25DD2}" presName="hierChild4" presStyleCnt="0"/>
      <dgm:spPr/>
    </dgm:pt>
    <dgm:pt modelId="{EA5EBC85-7FC6-2F4A-90BB-0C385553D7BF}" type="pres">
      <dgm:prSet presAssocID="{C00FFE80-D6ED-3A47-A6BC-DB3B65A25DD2}" presName="hierChild5" presStyleCnt="0"/>
      <dgm:spPr/>
    </dgm:pt>
    <dgm:pt modelId="{7D349ADB-10B8-E54D-B1B9-5447A15CD2F8}" type="pres">
      <dgm:prSet presAssocID="{B032D424-CFB8-8449-B7DF-273BA15F05C5}" presName="Name28" presStyleLbl="parChTrans1D2" presStyleIdx="2" presStyleCnt="3"/>
      <dgm:spPr/>
    </dgm:pt>
    <dgm:pt modelId="{B7F3173D-ED2C-C447-8E34-B9D9082F716B}" type="pres">
      <dgm:prSet presAssocID="{E9746202-9AB4-9942-BCB3-59838C5EBD76}" presName="hierRoot2" presStyleCnt="0">
        <dgm:presLayoutVars>
          <dgm:hierBranch val="init"/>
        </dgm:presLayoutVars>
      </dgm:prSet>
      <dgm:spPr/>
    </dgm:pt>
    <dgm:pt modelId="{123B0244-C02E-614C-9792-22B300CB06CE}" type="pres">
      <dgm:prSet presAssocID="{E9746202-9AB4-9942-BCB3-59838C5EBD76}" presName="rootComposite2" presStyleCnt="0"/>
      <dgm:spPr/>
    </dgm:pt>
    <dgm:pt modelId="{D4F33922-0EC9-6B4A-A2D1-B757870D3D78}" type="pres">
      <dgm:prSet presAssocID="{E9746202-9AB4-9942-BCB3-59838C5EBD76}" presName="rootText2" presStyleLbl="alignAcc1" presStyleIdx="0" presStyleCnt="0">
        <dgm:presLayoutVars>
          <dgm:chPref val="3"/>
        </dgm:presLayoutVars>
      </dgm:prSet>
      <dgm:spPr/>
    </dgm:pt>
    <dgm:pt modelId="{63DE125B-AFD4-CC45-B843-D17F00F652DA}" type="pres">
      <dgm:prSet presAssocID="{E9746202-9AB4-9942-BCB3-59838C5EBD76}" presName="topArc2" presStyleLbl="parChTrans1D1" presStyleIdx="6" presStyleCnt="8"/>
      <dgm:spPr/>
    </dgm:pt>
    <dgm:pt modelId="{5FB0FF8B-2A1D-A54A-9087-484743DF68E2}" type="pres">
      <dgm:prSet presAssocID="{E9746202-9AB4-9942-BCB3-59838C5EBD76}" presName="bottomArc2" presStyleLbl="parChTrans1D1" presStyleIdx="7" presStyleCnt="8"/>
      <dgm:spPr/>
    </dgm:pt>
    <dgm:pt modelId="{99A10CE9-77BE-164C-96D0-2940FEC1B8CC}" type="pres">
      <dgm:prSet presAssocID="{E9746202-9AB4-9942-BCB3-59838C5EBD76}" presName="topConnNode2" presStyleLbl="node2" presStyleIdx="0" presStyleCnt="0"/>
      <dgm:spPr/>
    </dgm:pt>
    <dgm:pt modelId="{A79CD2C8-1FDD-874C-88AE-EC1B7CB334CE}" type="pres">
      <dgm:prSet presAssocID="{E9746202-9AB4-9942-BCB3-59838C5EBD76}" presName="hierChild4" presStyleCnt="0"/>
      <dgm:spPr/>
    </dgm:pt>
    <dgm:pt modelId="{E6D903BF-E3D0-5C47-8207-C0FEE3621451}" type="pres">
      <dgm:prSet presAssocID="{E9746202-9AB4-9942-BCB3-59838C5EBD76}" presName="hierChild5" presStyleCnt="0"/>
      <dgm:spPr/>
    </dgm:pt>
    <dgm:pt modelId="{1AD63A74-960D-824E-BEB8-20D08268BC8A}" type="pres">
      <dgm:prSet presAssocID="{7AF93A1E-B45D-B941-B350-9747A1F898AF}" presName="hierChild3" presStyleCnt="0"/>
      <dgm:spPr/>
    </dgm:pt>
  </dgm:ptLst>
  <dgm:cxnLst>
    <dgm:cxn modelId="{F4DC7E16-075F-DF4D-AB44-32D0CCAC1138}" type="presOf" srcId="{E9746202-9AB4-9942-BCB3-59838C5EBD76}" destId="{99A10CE9-77BE-164C-96D0-2940FEC1B8CC}" srcOrd="1" destOrd="0" presId="urn:microsoft.com/office/officeart/2008/layout/HalfCircleOrganizationChart"/>
    <dgm:cxn modelId="{996C871B-B762-5F41-A67E-08590C8E4D23}" srcId="{7AF93A1E-B45D-B941-B350-9747A1F898AF}" destId="{E9746202-9AB4-9942-BCB3-59838C5EBD76}" srcOrd="2" destOrd="0" parTransId="{B032D424-CFB8-8449-B7DF-273BA15F05C5}" sibTransId="{5E987523-677B-BC45-A4C3-68478C1D5294}"/>
    <dgm:cxn modelId="{2C56681C-45B3-3E48-83E2-EA30CC6E6093}" type="presOf" srcId="{C00FFE80-D6ED-3A47-A6BC-DB3B65A25DD2}" destId="{A8850DA6-7459-5C48-978C-C0F471F3F71A}" srcOrd="1" destOrd="0" presId="urn:microsoft.com/office/officeart/2008/layout/HalfCircleOrganizationChart"/>
    <dgm:cxn modelId="{42681A3A-8020-674A-A249-E04E8E738399}" type="presOf" srcId="{7AF93A1E-B45D-B941-B350-9747A1F898AF}" destId="{9A19D8C4-CF0C-A040-93BC-6B7127A95FEC}" srcOrd="1" destOrd="0" presId="urn:microsoft.com/office/officeart/2008/layout/HalfCircleOrganizationChart"/>
    <dgm:cxn modelId="{DC6E2A42-953C-8342-A1A6-02FC182719A3}" type="presOf" srcId="{E9746202-9AB4-9942-BCB3-59838C5EBD76}" destId="{D4F33922-0EC9-6B4A-A2D1-B757870D3D78}" srcOrd="0" destOrd="0" presId="urn:microsoft.com/office/officeart/2008/layout/HalfCircleOrganizationChart"/>
    <dgm:cxn modelId="{05EBB249-C777-704A-BEC5-0B76B625CA36}" type="presOf" srcId="{333A7C1A-D702-E74D-B520-547B166B6666}" destId="{9DC99AF3-4B53-AE4D-AFB0-D97418EC1A95}" srcOrd="0" destOrd="0" presId="urn:microsoft.com/office/officeart/2008/layout/HalfCircleOrganizationChart"/>
    <dgm:cxn modelId="{F6CAE556-CADE-2D43-BCE1-A1FCDCD0056B}" type="presOf" srcId="{7CCA9A46-3FEE-4742-A510-4C74972C6091}" destId="{BA4A47F7-A1B1-1C49-83C8-DEFFBDE978EC}" srcOrd="0" destOrd="0" presId="urn:microsoft.com/office/officeart/2008/layout/HalfCircleOrganizationChart"/>
    <dgm:cxn modelId="{67D9C372-F59C-C343-9CCF-AC7C3D5D95A8}" type="presOf" srcId="{C00FFE80-D6ED-3A47-A6BC-DB3B65A25DD2}" destId="{9FF945A2-D1B5-EC41-9063-BE23FE11E06B}" srcOrd="0" destOrd="0" presId="urn:microsoft.com/office/officeart/2008/layout/HalfCircleOrganizationChart"/>
    <dgm:cxn modelId="{94B9507B-6C5D-2E4B-A1F3-8B6A7037AF59}" type="presOf" srcId="{333A7C1A-D702-E74D-B520-547B166B6666}" destId="{2A092F45-D0C3-5C45-AA0D-72204CF27F98}" srcOrd="1" destOrd="0" presId="urn:microsoft.com/office/officeart/2008/layout/HalfCircleOrganizationChart"/>
    <dgm:cxn modelId="{01471D7E-DC95-B94D-BEA0-79C994DDE0A3}" type="presOf" srcId="{9351014C-E4BC-644B-AE81-12707350BDAE}" destId="{DA63EC14-6CA9-5B40-B995-194A002788D3}" srcOrd="0" destOrd="0" presId="urn:microsoft.com/office/officeart/2008/layout/HalfCircleOrganizationChart"/>
    <dgm:cxn modelId="{54839E9C-E110-4642-A2DC-70270C31ED18}" type="presOf" srcId="{B032D424-CFB8-8449-B7DF-273BA15F05C5}" destId="{7D349ADB-10B8-E54D-B1B9-5447A15CD2F8}" srcOrd="0" destOrd="0" presId="urn:microsoft.com/office/officeart/2008/layout/HalfCircleOrganizationChart"/>
    <dgm:cxn modelId="{D1467E9E-2068-1347-8C4C-C20D761B28F5}" srcId="{7AF93A1E-B45D-B941-B350-9747A1F898AF}" destId="{C00FFE80-D6ED-3A47-A6BC-DB3B65A25DD2}" srcOrd="1" destOrd="0" parTransId="{C5763FF1-21D1-C347-BA99-8E2875F0C92C}" sibTransId="{B4ECD931-B240-D946-A23C-142954AC9820}"/>
    <dgm:cxn modelId="{DAD964B1-463C-D344-B46D-CB2909484141}" type="presOf" srcId="{7AF93A1E-B45D-B941-B350-9747A1F898AF}" destId="{ACC36BDF-8848-CA4D-BD82-89C93751D346}" srcOrd="0" destOrd="0" presId="urn:microsoft.com/office/officeart/2008/layout/HalfCircleOrganizationChart"/>
    <dgm:cxn modelId="{E76848D2-1EB4-544C-A225-25440DA8F3DD}" srcId="{7AF93A1E-B45D-B941-B350-9747A1F898AF}" destId="{333A7C1A-D702-E74D-B520-547B166B6666}" srcOrd="0" destOrd="0" parTransId="{9351014C-E4BC-644B-AE81-12707350BDAE}" sibTransId="{C6220611-6504-0F49-B322-2D660FB32F35}"/>
    <dgm:cxn modelId="{F519A5EF-B9B9-6845-9215-BCAF924E1423}" srcId="{7CCA9A46-3FEE-4742-A510-4C74972C6091}" destId="{7AF93A1E-B45D-B941-B350-9747A1F898AF}" srcOrd="0" destOrd="0" parTransId="{C194328C-7E62-304B-AFAC-1C3F252198F3}" sibTransId="{8BC6F809-8335-5346-A2F8-51D5E367F0CF}"/>
    <dgm:cxn modelId="{0C5D36F2-5ADD-724A-AB47-D8DE561740D0}" type="presOf" srcId="{C5763FF1-21D1-C347-BA99-8E2875F0C92C}" destId="{A7247A23-3411-9B4C-A883-404E1E439DA3}" srcOrd="0" destOrd="0" presId="urn:microsoft.com/office/officeart/2008/layout/HalfCircleOrganizationChart"/>
    <dgm:cxn modelId="{C399BD03-32BC-A240-9E0D-B21539CBF76D}" type="presParOf" srcId="{BA4A47F7-A1B1-1C49-83C8-DEFFBDE978EC}" destId="{627558E4-04D9-9040-B144-A36AD7B420D6}" srcOrd="0" destOrd="0" presId="urn:microsoft.com/office/officeart/2008/layout/HalfCircleOrganizationChart"/>
    <dgm:cxn modelId="{59BA0FE6-5796-FD41-B228-FC81E7BF5108}" type="presParOf" srcId="{627558E4-04D9-9040-B144-A36AD7B420D6}" destId="{8C825FA0-8A4C-B641-8846-3AF201BEF5BE}" srcOrd="0" destOrd="0" presId="urn:microsoft.com/office/officeart/2008/layout/HalfCircleOrganizationChart"/>
    <dgm:cxn modelId="{CAC44820-FC2A-2745-A1F2-04B7F6B6CA45}" type="presParOf" srcId="{8C825FA0-8A4C-B641-8846-3AF201BEF5BE}" destId="{ACC36BDF-8848-CA4D-BD82-89C93751D346}" srcOrd="0" destOrd="0" presId="urn:microsoft.com/office/officeart/2008/layout/HalfCircleOrganizationChart"/>
    <dgm:cxn modelId="{F0E60C75-4276-524A-A321-4137850499CC}" type="presParOf" srcId="{8C825FA0-8A4C-B641-8846-3AF201BEF5BE}" destId="{B8103920-0B07-904E-AEE6-5CCF63FE3B12}" srcOrd="1" destOrd="0" presId="urn:microsoft.com/office/officeart/2008/layout/HalfCircleOrganizationChart"/>
    <dgm:cxn modelId="{FDA976F0-2740-4740-AA1C-AD660D9E1286}" type="presParOf" srcId="{8C825FA0-8A4C-B641-8846-3AF201BEF5BE}" destId="{964F9E28-F012-194E-9193-93B327C9DA48}" srcOrd="2" destOrd="0" presId="urn:microsoft.com/office/officeart/2008/layout/HalfCircleOrganizationChart"/>
    <dgm:cxn modelId="{A3314679-FEEC-834F-890F-191D2AE9926F}" type="presParOf" srcId="{8C825FA0-8A4C-B641-8846-3AF201BEF5BE}" destId="{9A19D8C4-CF0C-A040-93BC-6B7127A95FEC}" srcOrd="3" destOrd="0" presId="urn:microsoft.com/office/officeart/2008/layout/HalfCircleOrganizationChart"/>
    <dgm:cxn modelId="{9D525F02-26EC-A24D-89FB-7951496E6C50}" type="presParOf" srcId="{627558E4-04D9-9040-B144-A36AD7B420D6}" destId="{F3E6D55A-B241-7748-807E-8795A91A1E40}" srcOrd="1" destOrd="0" presId="urn:microsoft.com/office/officeart/2008/layout/HalfCircleOrganizationChart"/>
    <dgm:cxn modelId="{23D011E3-0F07-344B-AA98-BBE3357FF7C4}" type="presParOf" srcId="{F3E6D55A-B241-7748-807E-8795A91A1E40}" destId="{DA63EC14-6CA9-5B40-B995-194A002788D3}" srcOrd="0" destOrd="0" presId="urn:microsoft.com/office/officeart/2008/layout/HalfCircleOrganizationChart"/>
    <dgm:cxn modelId="{13A190FE-A838-D94A-8CE0-D0A4BD320690}" type="presParOf" srcId="{F3E6D55A-B241-7748-807E-8795A91A1E40}" destId="{062BE748-2A87-C545-A06C-D74876EDC900}" srcOrd="1" destOrd="0" presId="urn:microsoft.com/office/officeart/2008/layout/HalfCircleOrganizationChart"/>
    <dgm:cxn modelId="{4B7EF8BA-BF6D-484A-9386-C38380165FDC}" type="presParOf" srcId="{062BE748-2A87-C545-A06C-D74876EDC900}" destId="{7602C491-B25F-E04B-A730-F000311213C3}" srcOrd="0" destOrd="0" presId="urn:microsoft.com/office/officeart/2008/layout/HalfCircleOrganizationChart"/>
    <dgm:cxn modelId="{0AE57782-C380-7D45-A860-1D35D17E22FF}" type="presParOf" srcId="{7602C491-B25F-E04B-A730-F000311213C3}" destId="{9DC99AF3-4B53-AE4D-AFB0-D97418EC1A95}" srcOrd="0" destOrd="0" presId="urn:microsoft.com/office/officeart/2008/layout/HalfCircleOrganizationChart"/>
    <dgm:cxn modelId="{7BDE535F-4D02-E643-88C6-161CDDB5F876}" type="presParOf" srcId="{7602C491-B25F-E04B-A730-F000311213C3}" destId="{5E6F0BC9-E463-DD45-B0D5-CE34D821EAEB}" srcOrd="1" destOrd="0" presId="urn:microsoft.com/office/officeart/2008/layout/HalfCircleOrganizationChart"/>
    <dgm:cxn modelId="{EF130543-4D3D-4243-94C4-674F4B3AD59A}" type="presParOf" srcId="{7602C491-B25F-E04B-A730-F000311213C3}" destId="{421B9AFE-4852-8E4F-86C3-B6EDDA21899C}" srcOrd="2" destOrd="0" presId="urn:microsoft.com/office/officeart/2008/layout/HalfCircleOrganizationChart"/>
    <dgm:cxn modelId="{92688F11-C013-C54C-AAEB-600413E13827}" type="presParOf" srcId="{7602C491-B25F-E04B-A730-F000311213C3}" destId="{2A092F45-D0C3-5C45-AA0D-72204CF27F98}" srcOrd="3" destOrd="0" presId="urn:microsoft.com/office/officeart/2008/layout/HalfCircleOrganizationChart"/>
    <dgm:cxn modelId="{3935D602-158E-CF42-8CA6-7C2258585325}" type="presParOf" srcId="{062BE748-2A87-C545-A06C-D74876EDC900}" destId="{B0CB26ED-EA89-BE46-939B-92AD1FC9B6E7}" srcOrd="1" destOrd="0" presId="urn:microsoft.com/office/officeart/2008/layout/HalfCircleOrganizationChart"/>
    <dgm:cxn modelId="{91706870-B500-B541-B6E8-C65478809B49}" type="presParOf" srcId="{062BE748-2A87-C545-A06C-D74876EDC900}" destId="{7F805493-33A4-844D-901A-3C531106B63C}" srcOrd="2" destOrd="0" presId="urn:microsoft.com/office/officeart/2008/layout/HalfCircleOrganizationChart"/>
    <dgm:cxn modelId="{C98E816E-43DD-C843-A029-C90BA711DB49}" type="presParOf" srcId="{F3E6D55A-B241-7748-807E-8795A91A1E40}" destId="{A7247A23-3411-9B4C-A883-404E1E439DA3}" srcOrd="2" destOrd="0" presId="urn:microsoft.com/office/officeart/2008/layout/HalfCircleOrganizationChart"/>
    <dgm:cxn modelId="{8D212B1A-6B52-DE47-9D9A-2597D1928D31}" type="presParOf" srcId="{F3E6D55A-B241-7748-807E-8795A91A1E40}" destId="{C79E85B4-552B-5841-9EAD-96E337005FCB}" srcOrd="3" destOrd="0" presId="urn:microsoft.com/office/officeart/2008/layout/HalfCircleOrganizationChart"/>
    <dgm:cxn modelId="{3A5D518A-E10C-1845-A2E8-BED7D88AB88D}" type="presParOf" srcId="{C79E85B4-552B-5841-9EAD-96E337005FCB}" destId="{8D24D6D3-56B4-8C43-B795-BB59E8D2FFBD}" srcOrd="0" destOrd="0" presId="urn:microsoft.com/office/officeart/2008/layout/HalfCircleOrganizationChart"/>
    <dgm:cxn modelId="{C87D0576-23F9-014A-9580-48734C619F1D}" type="presParOf" srcId="{8D24D6D3-56B4-8C43-B795-BB59E8D2FFBD}" destId="{9FF945A2-D1B5-EC41-9063-BE23FE11E06B}" srcOrd="0" destOrd="0" presId="urn:microsoft.com/office/officeart/2008/layout/HalfCircleOrganizationChart"/>
    <dgm:cxn modelId="{AE402BEB-B5BE-1B4D-BE70-A21E3F18C2BE}" type="presParOf" srcId="{8D24D6D3-56B4-8C43-B795-BB59E8D2FFBD}" destId="{EB6DBAA9-CE61-0849-A19C-D86D30576118}" srcOrd="1" destOrd="0" presId="urn:microsoft.com/office/officeart/2008/layout/HalfCircleOrganizationChart"/>
    <dgm:cxn modelId="{E86119BE-F3D5-B343-A55B-7CFF4C131E3F}" type="presParOf" srcId="{8D24D6D3-56B4-8C43-B795-BB59E8D2FFBD}" destId="{7814F1DA-8588-764B-AAA4-5FD03EDCFBA5}" srcOrd="2" destOrd="0" presId="urn:microsoft.com/office/officeart/2008/layout/HalfCircleOrganizationChart"/>
    <dgm:cxn modelId="{7601F4FF-1A37-AD44-8EC5-D6538283271F}" type="presParOf" srcId="{8D24D6D3-56B4-8C43-B795-BB59E8D2FFBD}" destId="{A8850DA6-7459-5C48-978C-C0F471F3F71A}" srcOrd="3" destOrd="0" presId="urn:microsoft.com/office/officeart/2008/layout/HalfCircleOrganizationChart"/>
    <dgm:cxn modelId="{D2B7672A-FCCE-D04F-AEC2-19F782BDAD64}" type="presParOf" srcId="{C79E85B4-552B-5841-9EAD-96E337005FCB}" destId="{1F8503F3-819B-AF4B-97B8-49668E8BC9C8}" srcOrd="1" destOrd="0" presId="urn:microsoft.com/office/officeart/2008/layout/HalfCircleOrganizationChart"/>
    <dgm:cxn modelId="{D74848BF-EF1E-2B49-B2E7-D52F2CFFF823}" type="presParOf" srcId="{C79E85B4-552B-5841-9EAD-96E337005FCB}" destId="{EA5EBC85-7FC6-2F4A-90BB-0C385553D7BF}" srcOrd="2" destOrd="0" presId="urn:microsoft.com/office/officeart/2008/layout/HalfCircleOrganizationChart"/>
    <dgm:cxn modelId="{57E931F4-61FD-7B49-B323-AD123C56C234}" type="presParOf" srcId="{F3E6D55A-B241-7748-807E-8795A91A1E40}" destId="{7D349ADB-10B8-E54D-B1B9-5447A15CD2F8}" srcOrd="4" destOrd="0" presId="urn:microsoft.com/office/officeart/2008/layout/HalfCircleOrganizationChart"/>
    <dgm:cxn modelId="{A2353151-8B44-1D4E-8CCD-07C7D5D80109}" type="presParOf" srcId="{F3E6D55A-B241-7748-807E-8795A91A1E40}" destId="{B7F3173D-ED2C-C447-8E34-B9D9082F716B}" srcOrd="5" destOrd="0" presId="urn:microsoft.com/office/officeart/2008/layout/HalfCircleOrganizationChart"/>
    <dgm:cxn modelId="{8673D5B0-83AE-EA48-8C61-B37F4640606F}" type="presParOf" srcId="{B7F3173D-ED2C-C447-8E34-B9D9082F716B}" destId="{123B0244-C02E-614C-9792-22B300CB06CE}" srcOrd="0" destOrd="0" presId="urn:microsoft.com/office/officeart/2008/layout/HalfCircleOrganizationChart"/>
    <dgm:cxn modelId="{CEEFC31A-DDF0-C144-8F27-3F97D3E25ACF}" type="presParOf" srcId="{123B0244-C02E-614C-9792-22B300CB06CE}" destId="{D4F33922-0EC9-6B4A-A2D1-B757870D3D78}" srcOrd="0" destOrd="0" presId="urn:microsoft.com/office/officeart/2008/layout/HalfCircleOrganizationChart"/>
    <dgm:cxn modelId="{1E926DA6-BE8A-2940-A0A2-46DC3806B864}" type="presParOf" srcId="{123B0244-C02E-614C-9792-22B300CB06CE}" destId="{63DE125B-AFD4-CC45-B843-D17F00F652DA}" srcOrd="1" destOrd="0" presId="urn:microsoft.com/office/officeart/2008/layout/HalfCircleOrganizationChart"/>
    <dgm:cxn modelId="{F9A68FAD-DE7B-0947-9EC0-BF064CEEED97}" type="presParOf" srcId="{123B0244-C02E-614C-9792-22B300CB06CE}" destId="{5FB0FF8B-2A1D-A54A-9087-484743DF68E2}" srcOrd="2" destOrd="0" presId="urn:microsoft.com/office/officeart/2008/layout/HalfCircleOrganizationChart"/>
    <dgm:cxn modelId="{C7D326EB-42D3-184C-A981-F3441A70749A}" type="presParOf" srcId="{123B0244-C02E-614C-9792-22B300CB06CE}" destId="{99A10CE9-77BE-164C-96D0-2940FEC1B8CC}" srcOrd="3" destOrd="0" presId="urn:microsoft.com/office/officeart/2008/layout/HalfCircleOrganizationChart"/>
    <dgm:cxn modelId="{0ABF0D8F-8FD8-674B-AA8B-3ABEFEB92C12}" type="presParOf" srcId="{B7F3173D-ED2C-C447-8E34-B9D9082F716B}" destId="{A79CD2C8-1FDD-874C-88AE-EC1B7CB334CE}" srcOrd="1" destOrd="0" presId="urn:microsoft.com/office/officeart/2008/layout/HalfCircleOrganizationChart"/>
    <dgm:cxn modelId="{20C21F38-8753-5344-BC88-99157487F97E}" type="presParOf" srcId="{B7F3173D-ED2C-C447-8E34-B9D9082F716B}" destId="{E6D903BF-E3D0-5C47-8207-C0FEE3621451}" srcOrd="2" destOrd="0" presId="urn:microsoft.com/office/officeart/2008/layout/HalfCircleOrganizationChart"/>
    <dgm:cxn modelId="{C952DD88-8FAA-6E43-9F87-DD9DB224CF99}" type="presParOf" srcId="{627558E4-04D9-9040-B144-A36AD7B420D6}" destId="{1AD63A74-960D-824E-BEB8-20D08268BC8A}"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BB7B0B-84A5-6549-9927-58EE8F6AEDFA}" type="doc">
      <dgm:prSet loTypeId="urn:microsoft.com/office/officeart/2005/8/layout/chevron2" loCatId="" qsTypeId="urn:microsoft.com/office/officeart/2005/8/quickstyle/simple4" qsCatId="simple" csTypeId="urn:microsoft.com/office/officeart/2005/8/colors/colorful1" csCatId="colorful" phldr="1"/>
      <dgm:spPr/>
      <dgm:t>
        <a:bodyPr/>
        <a:lstStyle/>
        <a:p>
          <a:endParaRPr lang="en-US"/>
        </a:p>
      </dgm:t>
    </dgm:pt>
    <dgm:pt modelId="{CD816D40-019A-354D-B2DD-1070116C7132}">
      <dgm:prSet phldrT="[Text]" custT="1"/>
      <dgm:spPr/>
      <dgm:t>
        <a:bodyPr/>
        <a:lstStyle/>
        <a:p>
          <a:r>
            <a:rPr lang="en-US" sz="1500" b="1" dirty="0"/>
            <a:t>Impact of Fires on Atmospheric Aerosols</a:t>
          </a:r>
        </a:p>
      </dgm:t>
    </dgm:pt>
    <dgm:pt modelId="{5D09FD51-548B-B145-BD70-2FCEBA34C40C}">
      <dgm:prSet phldrT="[Text]"/>
      <dgm:spPr/>
      <dgm:t>
        <a:bodyPr/>
        <a:lstStyle/>
        <a:p>
          <a:r>
            <a:rPr lang="en-US" b="1" dirty="0"/>
            <a:t>Task#4</a:t>
          </a:r>
        </a:p>
      </dgm:t>
    </dgm:pt>
    <dgm:pt modelId="{9901110F-3A9F-1240-8D7D-753FC0A48CB1}" type="sibTrans" cxnId="{39B88073-8BF0-DC4A-BFD8-286D758B3FF0}">
      <dgm:prSet/>
      <dgm:spPr/>
      <dgm:t>
        <a:bodyPr/>
        <a:lstStyle/>
        <a:p>
          <a:endParaRPr lang="en-US" b="1"/>
        </a:p>
      </dgm:t>
    </dgm:pt>
    <dgm:pt modelId="{61BB42A5-58D5-BA45-8F2A-9C8201999954}" type="parTrans" cxnId="{39B88073-8BF0-DC4A-BFD8-286D758B3FF0}">
      <dgm:prSet/>
      <dgm:spPr/>
      <dgm:t>
        <a:bodyPr/>
        <a:lstStyle/>
        <a:p>
          <a:endParaRPr lang="en-US" b="1"/>
        </a:p>
      </dgm:t>
    </dgm:pt>
    <dgm:pt modelId="{5A8C005A-3C23-AE45-9EC3-53BD0290CECE}" type="sibTrans" cxnId="{FFE89B38-EB30-834F-93CD-8FBBC4F476EF}">
      <dgm:prSet/>
      <dgm:spPr/>
      <dgm:t>
        <a:bodyPr/>
        <a:lstStyle/>
        <a:p>
          <a:endParaRPr lang="en-US" b="1"/>
        </a:p>
      </dgm:t>
    </dgm:pt>
    <dgm:pt modelId="{DD706B8D-7E78-254E-8B64-7E2B69A3CD93}" type="parTrans" cxnId="{FFE89B38-EB30-834F-93CD-8FBBC4F476EF}">
      <dgm:prSet/>
      <dgm:spPr/>
      <dgm:t>
        <a:bodyPr/>
        <a:lstStyle/>
        <a:p>
          <a:endParaRPr lang="en-US" b="1"/>
        </a:p>
      </dgm:t>
    </dgm:pt>
    <dgm:pt modelId="{69357085-0D37-214F-8C83-7F4CD711AEBB}">
      <dgm:prSet phldrT="[Text]" custT="1"/>
      <dgm:spPr/>
      <dgm:t>
        <a:bodyPr/>
        <a:lstStyle/>
        <a:p>
          <a:r>
            <a:rPr lang="en-US" sz="1500" b="1" dirty="0"/>
            <a:t>Spatial and Temporal Fire Burning Trends</a:t>
          </a:r>
        </a:p>
      </dgm:t>
    </dgm:pt>
    <dgm:pt modelId="{28435639-CAB2-E44C-B6F6-97351898E064}">
      <dgm:prSet phldrT="[Text]"/>
      <dgm:spPr/>
      <dgm:t>
        <a:bodyPr/>
        <a:lstStyle/>
        <a:p>
          <a:r>
            <a:rPr lang="en-US" b="1" dirty="0"/>
            <a:t>Task#3</a:t>
          </a:r>
        </a:p>
      </dgm:t>
    </dgm:pt>
    <dgm:pt modelId="{29D347A7-7A24-9B41-8EB3-AB42CAF18338}" type="sibTrans" cxnId="{5EE5578D-8165-7247-853D-CE913CF47BA1}">
      <dgm:prSet/>
      <dgm:spPr/>
      <dgm:t>
        <a:bodyPr/>
        <a:lstStyle/>
        <a:p>
          <a:endParaRPr lang="en-US" b="1"/>
        </a:p>
      </dgm:t>
    </dgm:pt>
    <dgm:pt modelId="{227EC75C-E2C1-A847-8996-E605020CC62E}" type="parTrans" cxnId="{5EE5578D-8165-7247-853D-CE913CF47BA1}">
      <dgm:prSet/>
      <dgm:spPr/>
      <dgm:t>
        <a:bodyPr/>
        <a:lstStyle/>
        <a:p>
          <a:endParaRPr lang="en-US" b="1"/>
        </a:p>
      </dgm:t>
    </dgm:pt>
    <dgm:pt modelId="{A1206D02-2B94-5E49-8D63-C3BB8E7EC5EC}" type="sibTrans" cxnId="{166FE840-9177-6340-9B72-55331C6FC7D9}">
      <dgm:prSet/>
      <dgm:spPr/>
      <dgm:t>
        <a:bodyPr/>
        <a:lstStyle/>
        <a:p>
          <a:endParaRPr lang="en-US" b="1"/>
        </a:p>
      </dgm:t>
    </dgm:pt>
    <dgm:pt modelId="{73ABED40-B3F6-8E4B-A116-5815BE6C3EFD}" type="parTrans" cxnId="{166FE840-9177-6340-9B72-55331C6FC7D9}">
      <dgm:prSet/>
      <dgm:spPr/>
      <dgm:t>
        <a:bodyPr/>
        <a:lstStyle/>
        <a:p>
          <a:endParaRPr lang="en-US" b="1"/>
        </a:p>
      </dgm:t>
    </dgm:pt>
    <dgm:pt modelId="{2EED977A-67A4-C540-A6EF-468B6A6D0B5A}">
      <dgm:prSet phldrT="[Text]" custT="1"/>
      <dgm:spPr/>
      <dgm:t>
        <a:bodyPr/>
        <a:lstStyle/>
        <a:p>
          <a:r>
            <a:rPr lang="en-US" sz="1500" b="1" dirty="0"/>
            <a:t>Satellite Product Evaluation</a:t>
          </a:r>
        </a:p>
      </dgm:t>
    </dgm:pt>
    <dgm:pt modelId="{782EBC6B-2CED-E24A-8E21-AF3D7080DA72}">
      <dgm:prSet phldrT="[Text]"/>
      <dgm:spPr/>
      <dgm:t>
        <a:bodyPr/>
        <a:lstStyle/>
        <a:p>
          <a:r>
            <a:rPr lang="en-US" b="1"/>
            <a:t>Task#1</a:t>
          </a:r>
          <a:endParaRPr lang="en-US" b="1" dirty="0"/>
        </a:p>
      </dgm:t>
    </dgm:pt>
    <dgm:pt modelId="{B390E0F7-C9E7-D740-B4B4-8A51A8D42D75}" type="sibTrans" cxnId="{BCDB8EEE-F1AE-D449-9F2C-3C5986164DC6}">
      <dgm:prSet/>
      <dgm:spPr/>
      <dgm:t>
        <a:bodyPr/>
        <a:lstStyle/>
        <a:p>
          <a:endParaRPr lang="en-US" b="1"/>
        </a:p>
      </dgm:t>
    </dgm:pt>
    <dgm:pt modelId="{254C5989-A15C-AE4B-8AFF-87CCF6DD88B2}" type="parTrans" cxnId="{BCDB8EEE-F1AE-D449-9F2C-3C5986164DC6}">
      <dgm:prSet/>
      <dgm:spPr/>
      <dgm:t>
        <a:bodyPr/>
        <a:lstStyle/>
        <a:p>
          <a:endParaRPr lang="en-US" b="1"/>
        </a:p>
      </dgm:t>
    </dgm:pt>
    <dgm:pt modelId="{254E20A4-A71D-FE49-9D8D-4991097D928C}" type="sibTrans" cxnId="{C95FE8AB-3FDB-7C41-90E7-08066E074968}">
      <dgm:prSet/>
      <dgm:spPr/>
      <dgm:t>
        <a:bodyPr/>
        <a:lstStyle/>
        <a:p>
          <a:endParaRPr lang="en-US" b="1"/>
        </a:p>
      </dgm:t>
    </dgm:pt>
    <dgm:pt modelId="{58F2B7F2-575E-EE40-8DE2-E2418FEDD8AF}" type="parTrans" cxnId="{C95FE8AB-3FDB-7C41-90E7-08066E074968}">
      <dgm:prSet/>
      <dgm:spPr/>
      <dgm:t>
        <a:bodyPr/>
        <a:lstStyle/>
        <a:p>
          <a:endParaRPr lang="en-US" b="1"/>
        </a:p>
      </dgm:t>
    </dgm:pt>
    <dgm:pt modelId="{3E702804-DD93-4F47-89A9-274DD3731D95}">
      <dgm:prSet/>
      <dgm:spPr/>
      <dgm:t>
        <a:bodyPr/>
        <a:lstStyle/>
        <a:p>
          <a:r>
            <a:rPr lang="en-US" b="1" dirty="0"/>
            <a:t>Task#5</a:t>
          </a:r>
        </a:p>
      </dgm:t>
    </dgm:pt>
    <dgm:pt modelId="{3D0D4380-84CE-1242-9984-238D23CEF713}" type="parTrans" cxnId="{8CE3E85B-F4E0-4742-89BE-0CE45B0A8CAE}">
      <dgm:prSet/>
      <dgm:spPr/>
      <dgm:t>
        <a:bodyPr/>
        <a:lstStyle/>
        <a:p>
          <a:endParaRPr lang="en-US" b="1"/>
        </a:p>
      </dgm:t>
    </dgm:pt>
    <dgm:pt modelId="{772CE2FE-44F9-3B47-9FA3-C0B41061AB1C}" type="sibTrans" cxnId="{8CE3E85B-F4E0-4742-89BE-0CE45B0A8CAE}">
      <dgm:prSet/>
      <dgm:spPr/>
      <dgm:t>
        <a:bodyPr/>
        <a:lstStyle/>
        <a:p>
          <a:endParaRPr lang="en-US" b="1"/>
        </a:p>
      </dgm:t>
    </dgm:pt>
    <dgm:pt modelId="{EDAA1990-9FB8-814B-B752-CC2FEEE6878F}">
      <dgm:prSet custT="1"/>
      <dgm:spPr/>
      <dgm:t>
        <a:bodyPr/>
        <a:lstStyle/>
        <a:p>
          <a:r>
            <a:rPr lang="en-US" sz="1500" b="1" dirty="0"/>
            <a:t>Column to Surface Relationships and Air Quality</a:t>
          </a:r>
        </a:p>
      </dgm:t>
    </dgm:pt>
    <dgm:pt modelId="{DC3B9CDD-FC0D-204E-9C5B-2607F3F61EE9}" type="parTrans" cxnId="{549D19BC-C289-3A45-A3DD-17C82D1A47D0}">
      <dgm:prSet/>
      <dgm:spPr/>
      <dgm:t>
        <a:bodyPr/>
        <a:lstStyle/>
        <a:p>
          <a:endParaRPr lang="en-US" b="1"/>
        </a:p>
      </dgm:t>
    </dgm:pt>
    <dgm:pt modelId="{77E62F2D-BD76-714B-8204-FD940E4F2590}" type="sibTrans" cxnId="{549D19BC-C289-3A45-A3DD-17C82D1A47D0}">
      <dgm:prSet/>
      <dgm:spPr/>
      <dgm:t>
        <a:bodyPr/>
        <a:lstStyle/>
        <a:p>
          <a:endParaRPr lang="en-US" b="1"/>
        </a:p>
      </dgm:t>
    </dgm:pt>
    <dgm:pt modelId="{5155D269-2A63-224B-8617-514F1CFCF7D9}">
      <dgm:prSet/>
      <dgm:spPr/>
      <dgm:t>
        <a:bodyPr/>
        <a:lstStyle/>
        <a:p>
          <a:r>
            <a:rPr lang="en-US" b="1" dirty="0"/>
            <a:t>Task#6</a:t>
          </a:r>
        </a:p>
      </dgm:t>
    </dgm:pt>
    <dgm:pt modelId="{4DE53066-3F71-9A46-94B6-C972BB1600E8}" type="parTrans" cxnId="{2F9707AF-24B2-7543-9247-015CE0F3F540}">
      <dgm:prSet/>
      <dgm:spPr/>
      <dgm:t>
        <a:bodyPr/>
        <a:lstStyle/>
        <a:p>
          <a:endParaRPr lang="en-US" b="1"/>
        </a:p>
      </dgm:t>
    </dgm:pt>
    <dgm:pt modelId="{DCEB2426-D8E7-6642-BC29-39FCA6AE0F74}" type="sibTrans" cxnId="{2F9707AF-24B2-7543-9247-015CE0F3F540}">
      <dgm:prSet/>
      <dgm:spPr/>
      <dgm:t>
        <a:bodyPr/>
        <a:lstStyle/>
        <a:p>
          <a:endParaRPr lang="en-US" b="1"/>
        </a:p>
      </dgm:t>
    </dgm:pt>
    <dgm:pt modelId="{C8221753-8658-1D42-B7C1-2654B2558FBF}">
      <dgm:prSet custT="1"/>
      <dgm:spPr/>
      <dgm:t>
        <a:bodyPr/>
        <a:lstStyle/>
        <a:p>
          <a:r>
            <a:rPr lang="en-US" sz="1500" b="1" dirty="0"/>
            <a:t>Estimation of Aerosol Direct Radiative Effects</a:t>
          </a:r>
        </a:p>
      </dgm:t>
    </dgm:pt>
    <dgm:pt modelId="{4D0C7BB7-E248-204A-BD45-C7C9A084AC0A}" type="parTrans" cxnId="{913E614E-0583-AD4F-891F-483BD67C2AB3}">
      <dgm:prSet/>
      <dgm:spPr/>
      <dgm:t>
        <a:bodyPr/>
        <a:lstStyle/>
        <a:p>
          <a:endParaRPr lang="en-US" b="1"/>
        </a:p>
      </dgm:t>
    </dgm:pt>
    <dgm:pt modelId="{C87D408C-DD88-AF49-AAEE-E54502437FE1}" type="sibTrans" cxnId="{913E614E-0583-AD4F-891F-483BD67C2AB3}">
      <dgm:prSet/>
      <dgm:spPr/>
      <dgm:t>
        <a:bodyPr/>
        <a:lstStyle/>
        <a:p>
          <a:endParaRPr lang="en-US" b="1"/>
        </a:p>
      </dgm:t>
    </dgm:pt>
    <dgm:pt modelId="{E946D48C-1BEE-6347-9EE5-1686519F7830}">
      <dgm:prSet/>
      <dgm:spPr/>
      <dgm:t>
        <a:bodyPr/>
        <a:lstStyle/>
        <a:p>
          <a:r>
            <a:rPr lang="en-US" b="1" dirty="0"/>
            <a:t>Task#7</a:t>
          </a:r>
        </a:p>
      </dgm:t>
    </dgm:pt>
    <dgm:pt modelId="{0D0312E4-EE8E-A445-AD91-F3F236241150}" type="parTrans" cxnId="{172CBEB4-34D7-5A48-B7FD-8BF319148AD0}">
      <dgm:prSet/>
      <dgm:spPr/>
      <dgm:t>
        <a:bodyPr/>
        <a:lstStyle/>
        <a:p>
          <a:endParaRPr lang="en-US" b="1"/>
        </a:p>
      </dgm:t>
    </dgm:pt>
    <dgm:pt modelId="{9BAE815C-7067-A047-ADFC-A14151919469}" type="sibTrans" cxnId="{172CBEB4-34D7-5A48-B7FD-8BF319148AD0}">
      <dgm:prSet/>
      <dgm:spPr/>
      <dgm:t>
        <a:bodyPr/>
        <a:lstStyle/>
        <a:p>
          <a:endParaRPr lang="en-US" b="1"/>
        </a:p>
      </dgm:t>
    </dgm:pt>
    <dgm:pt modelId="{6EDF86BF-A0AA-6F46-8C72-78FA993DF094}">
      <dgm:prSet custT="1"/>
      <dgm:spPr/>
      <dgm:t>
        <a:bodyPr/>
        <a:lstStyle/>
        <a:p>
          <a:r>
            <a:rPr lang="en-US" sz="1500" b="1" dirty="0"/>
            <a:t>Long-term Trends in PM2.5, AOD and ARE </a:t>
          </a:r>
        </a:p>
      </dgm:t>
    </dgm:pt>
    <dgm:pt modelId="{FA3A180E-A701-984C-A7D0-383B2D74A899}" type="parTrans" cxnId="{9DD01C1C-F347-CE48-BE17-DFE9153797F4}">
      <dgm:prSet/>
      <dgm:spPr/>
      <dgm:t>
        <a:bodyPr/>
        <a:lstStyle/>
        <a:p>
          <a:endParaRPr lang="en-US" b="1"/>
        </a:p>
      </dgm:t>
    </dgm:pt>
    <dgm:pt modelId="{BF346DAD-B327-9044-A2FA-FD175401FCF5}" type="sibTrans" cxnId="{9DD01C1C-F347-CE48-BE17-DFE9153797F4}">
      <dgm:prSet/>
      <dgm:spPr/>
      <dgm:t>
        <a:bodyPr/>
        <a:lstStyle/>
        <a:p>
          <a:endParaRPr lang="en-US" b="1"/>
        </a:p>
      </dgm:t>
    </dgm:pt>
    <dgm:pt modelId="{27797284-614B-7A4D-9C06-49367F6E37A8}">
      <dgm:prSet phldrT="[Text]"/>
      <dgm:spPr/>
      <dgm:t>
        <a:bodyPr/>
        <a:lstStyle/>
        <a:p>
          <a:r>
            <a:rPr lang="en-US" b="1" dirty="0"/>
            <a:t>Task#2</a:t>
          </a:r>
        </a:p>
      </dgm:t>
    </dgm:pt>
    <dgm:pt modelId="{11DB9C75-8BC2-974C-A7D7-63A5C2C78743}" type="parTrans" cxnId="{78D9A79B-94D5-304D-83E9-6D6801B01E8F}">
      <dgm:prSet/>
      <dgm:spPr/>
      <dgm:t>
        <a:bodyPr/>
        <a:lstStyle/>
        <a:p>
          <a:endParaRPr lang="en-US" b="1"/>
        </a:p>
      </dgm:t>
    </dgm:pt>
    <dgm:pt modelId="{BC71ED62-8926-9440-BE01-69278E2E4B77}" type="sibTrans" cxnId="{78D9A79B-94D5-304D-83E9-6D6801B01E8F}">
      <dgm:prSet/>
      <dgm:spPr/>
      <dgm:t>
        <a:bodyPr/>
        <a:lstStyle/>
        <a:p>
          <a:endParaRPr lang="en-US" b="1"/>
        </a:p>
      </dgm:t>
    </dgm:pt>
    <dgm:pt modelId="{6D820621-AB1A-1E42-9DE3-7AC602E6A626}">
      <dgm:prSet phldrT="[Text]" custT="1"/>
      <dgm:spPr/>
      <dgm:t>
        <a:bodyPr/>
        <a:lstStyle/>
        <a:p>
          <a:r>
            <a:rPr lang="en-US" sz="1500" b="1" dirty="0"/>
            <a:t>Special Aerosol Retrievals</a:t>
          </a:r>
        </a:p>
      </dgm:t>
    </dgm:pt>
    <dgm:pt modelId="{5E937531-35EF-AE45-88CC-C03638BBCE50}" type="parTrans" cxnId="{1BC8FE78-B37A-334E-B3F1-2DFCF650F743}">
      <dgm:prSet/>
      <dgm:spPr/>
      <dgm:t>
        <a:bodyPr/>
        <a:lstStyle/>
        <a:p>
          <a:endParaRPr lang="en-US" b="1"/>
        </a:p>
      </dgm:t>
    </dgm:pt>
    <dgm:pt modelId="{3E2D4117-BEC0-A648-9434-7DA5C7D042A6}" type="sibTrans" cxnId="{1BC8FE78-B37A-334E-B3F1-2DFCF650F743}">
      <dgm:prSet/>
      <dgm:spPr/>
      <dgm:t>
        <a:bodyPr/>
        <a:lstStyle/>
        <a:p>
          <a:endParaRPr lang="en-US" b="1"/>
        </a:p>
      </dgm:t>
    </dgm:pt>
    <dgm:pt modelId="{916AEBA5-BD9E-6F43-8564-53969AFBB34C}" type="pres">
      <dgm:prSet presAssocID="{6EBB7B0B-84A5-6549-9927-58EE8F6AEDFA}" presName="linearFlow" presStyleCnt="0">
        <dgm:presLayoutVars>
          <dgm:dir/>
          <dgm:animLvl val="lvl"/>
          <dgm:resizeHandles val="exact"/>
        </dgm:presLayoutVars>
      </dgm:prSet>
      <dgm:spPr/>
    </dgm:pt>
    <dgm:pt modelId="{52C56E70-0D1D-C44F-A7A0-1996604BBC81}" type="pres">
      <dgm:prSet presAssocID="{782EBC6B-2CED-E24A-8E21-AF3D7080DA72}" presName="composite" presStyleCnt="0"/>
      <dgm:spPr/>
    </dgm:pt>
    <dgm:pt modelId="{85460DD5-82C7-EA40-B89E-B88535C20741}" type="pres">
      <dgm:prSet presAssocID="{782EBC6B-2CED-E24A-8E21-AF3D7080DA72}" presName="parentText" presStyleLbl="alignNode1" presStyleIdx="0" presStyleCnt="7">
        <dgm:presLayoutVars>
          <dgm:chMax val="1"/>
          <dgm:bulletEnabled val="1"/>
        </dgm:presLayoutVars>
      </dgm:prSet>
      <dgm:spPr/>
    </dgm:pt>
    <dgm:pt modelId="{4917F6F8-E462-2F47-9FF2-67CB707B2399}" type="pres">
      <dgm:prSet presAssocID="{782EBC6B-2CED-E24A-8E21-AF3D7080DA72}" presName="descendantText" presStyleLbl="alignAcc1" presStyleIdx="0" presStyleCnt="7" custLinFactNeighborX="0" custLinFactNeighborY="149">
        <dgm:presLayoutVars>
          <dgm:bulletEnabled val="1"/>
        </dgm:presLayoutVars>
      </dgm:prSet>
      <dgm:spPr/>
    </dgm:pt>
    <dgm:pt modelId="{94F1BDD3-0248-D54C-92CA-08D800BB23F0}" type="pres">
      <dgm:prSet presAssocID="{B390E0F7-C9E7-D740-B4B4-8A51A8D42D75}" presName="sp" presStyleCnt="0"/>
      <dgm:spPr/>
    </dgm:pt>
    <dgm:pt modelId="{B33AAAA7-2054-8847-843A-F61F1055E178}" type="pres">
      <dgm:prSet presAssocID="{27797284-614B-7A4D-9C06-49367F6E37A8}" presName="composite" presStyleCnt="0"/>
      <dgm:spPr/>
    </dgm:pt>
    <dgm:pt modelId="{3CF75063-53A4-EF46-9A6C-14126A2EE31B}" type="pres">
      <dgm:prSet presAssocID="{27797284-614B-7A4D-9C06-49367F6E37A8}" presName="parentText" presStyleLbl="alignNode1" presStyleIdx="1" presStyleCnt="7">
        <dgm:presLayoutVars>
          <dgm:chMax val="1"/>
          <dgm:bulletEnabled val="1"/>
        </dgm:presLayoutVars>
      </dgm:prSet>
      <dgm:spPr/>
    </dgm:pt>
    <dgm:pt modelId="{88114270-C76F-C149-A998-64BFD04B4091}" type="pres">
      <dgm:prSet presAssocID="{27797284-614B-7A4D-9C06-49367F6E37A8}" presName="descendantText" presStyleLbl="alignAcc1" presStyleIdx="1" presStyleCnt="7">
        <dgm:presLayoutVars>
          <dgm:bulletEnabled val="1"/>
        </dgm:presLayoutVars>
      </dgm:prSet>
      <dgm:spPr/>
    </dgm:pt>
    <dgm:pt modelId="{84078DD1-481A-7646-9DC4-A6247FA6F3EE}" type="pres">
      <dgm:prSet presAssocID="{BC71ED62-8926-9440-BE01-69278E2E4B77}" presName="sp" presStyleCnt="0"/>
      <dgm:spPr/>
    </dgm:pt>
    <dgm:pt modelId="{871F6EE0-0A4B-F24D-93E9-ECA79C65C027}" type="pres">
      <dgm:prSet presAssocID="{28435639-CAB2-E44C-B6F6-97351898E064}" presName="composite" presStyleCnt="0"/>
      <dgm:spPr/>
    </dgm:pt>
    <dgm:pt modelId="{839FC15A-082A-B449-AF9D-528E04F26C41}" type="pres">
      <dgm:prSet presAssocID="{28435639-CAB2-E44C-B6F6-97351898E064}" presName="parentText" presStyleLbl="alignNode1" presStyleIdx="2" presStyleCnt="7">
        <dgm:presLayoutVars>
          <dgm:chMax val="1"/>
          <dgm:bulletEnabled val="1"/>
        </dgm:presLayoutVars>
      </dgm:prSet>
      <dgm:spPr/>
    </dgm:pt>
    <dgm:pt modelId="{32063DBC-913C-A84F-9D79-300597A6C21E}" type="pres">
      <dgm:prSet presAssocID="{28435639-CAB2-E44C-B6F6-97351898E064}" presName="descendantText" presStyleLbl="alignAcc1" presStyleIdx="2" presStyleCnt="7">
        <dgm:presLayoutVars>
          <dgm:bulletEnabled val="1"/>
        </dgm:presLayoutVars>
      </dgm:prSet>
      <dgm:spPr/>
    </dgm:pt>
    <dgm:pt modelId="{F7391923-E953-5344-9527-E5596DA5C6E2}" type="pres">
      <dgm:prSet presAssocID="{29D347A7-7A24-9B41-8EB3-AB42CAF18338}" presName="sp" presStyleCnt="0"/>
      <dgm:spPr/>
    </dgm:pt>
    <dgm:pt modelId="{00B6AEC2-2B34-1246-BDA5-F03F2B748F2F}" type="pres">
      <dgm:prSet presAssocID="{5D09FD51-548B-B145-BD70-2FCEBA34C40C}" presName="composite" presStyleCnt="0"/>
      <dgm:spPr/>
    </dgm:pt>
    <dgm:pt modelId="{489DF525-C66E-174E-88EB-6FEAE852AD16}" type="pres">
      <dgm:prSet presAssocID="{5D09FD51-548B-B145-BD70-2FCEBA34C40C}" presName="parentText" presStyleLbl="alignNode1" presStyleIdx="3" presStyleCnt="7">
        <dgm:presLayoutVars>
          <dgm:chMax val="1"/>
          <dgm:bulletEnabled val="1"/>
        </dgm:presLayoutVars>
      </dgm:prSet>
      <dgm:spPr/>
    </dgm:pt>
    <dgm:pt modelId="{3B03C895-2D8A-AE4B-AC6F-0E223E7A3551}" type="pres">
      <dgm:prSet presAssocID="{5D09FD51-548B-B145-BD70-2FCEBA34C40C}" presName="descendantText" presStyleLbl="alignAcc1" presStyleIdx="3" presStyleCnt="7">
        <dgm:presLayoutVars>
          <dgm:bulletEnabled val="1"/>
        </dgm:presLayoutVars>
      </dgm:prSet>
      <dgm:spPr/>
    </dgm:pt>
    <dgm:pt modelId="{FBFEC11A-CF1E-B74F-8367-C2EED10F7BA2}" type="pres">
      <dgm:prSet presAssocID="{9901110F-3A9F-1240-8D7D-753FC0A48CB1}" presName="sp" presStyleCnt="0"/>
      <dgm:spPr/>
    </dgm:pt>
    <dgm:pt modelId="{674A1AA2-7B21-FB46-9BCA-3F7BAE32457D}" type="pres">
      <dgm:prSet presAssocID="{3E702804-DD93-4F47-89A9-274DD3731D95}" presName="composite" presStyleCnt="0"/>
      <dgm:spPr/>
    </dgm:pt>
    <dgm:pt modelId="{76E76E88-CCD7-F241-9A57-22614DB2CFFD}" type="pres">
      <dgm:prSet presAssocID="{3E702804-DD93-4F47-89A9-274DD3731D95}" presName="parentText" presStyleLbl="alignNode1" presStyleIdx="4" presStyleCnt="7">
        <dgm:presLayoutVars>
          <dgm:chMax val="1"/>
          <dgm:bulletEnabled val="1"/>
        </dgm:presLayoutVars>
      </dgm:prSet>
      <dgm:spPr/>
    </dgm:pt>
    <dgm:pt modelId="{519E496C-1E75-2949-9FA2-6252F58835EA}" type="pres">
      <dgm:prSet presAssocID="{3E702804-DD93-4F47-89A9-274DD3731D95}" presName="descendantText" presStyleLbl="alignAcc1" presStyleIdx="4" presStyleCnt="7">
        <dgm:presLayoutVars>
          <dgm:bulletEnabled val="1"/>
        </dgm:presLayoutVars>
      </dgm:prSet>
      <dgm:spPr/>
    </dgm:pt>
    <dgm:pt modelId="{3A680C71-EA68-BC4A-A973-4DC0BD54879C}" type="pres">
      <dgm:prSet presAssocID="{772CE2FE-44F9-3B47-9FA3-C0B41061AB1C}" presName="sp" presStyleCnt="0"/>
      <dgm:spPr/>
    </dgm:pt>
    <dgm:pt modelId="{8848A411-42D2-2C43-99A7-AA1D688FBAED}" type="pres">
      <dgm:prSet presAssocID="{5155D269-2A63-224B-8617-514F1CFCF7D9}" presName="composite" presStyleCnt="0"/>
      <dgm:spPr/>
    </dgm:pt>
    <dgm:pt modelId="{FAD8C5E3-FA43-C840-8491-4B2509743582}" type="pres">
      <dgm:prSet presAssocID="{5155D269-2A63-224B-8617-514F1CFCF7D9}" presName="parentText" presStyleLbl="alignNode1" presStyleIdx="5" presStyleCnt="7">
        <dgm:presLayoutVars>
          <dgm:chMax val="1"/>
          <dgm:bulletEnabled val="1"/>
        </dgm:presLayoutVars>
      </dgm:prSet>
      <dgm:spPr/>
    </dgm:pt>
    <dgm:pt modelId="{1C02F98E-97B1-744C-9052-CD32F2AEC6E4}" type="pres">
      <dgm:prSet presAssocID="{5155D269-2A63-224B-8617-514F1CFCF7D9}" presName="descendantText" presStyleLbl="alignAcc1" presStyleIdx="5" presStyleCnt="7">
        <dgm:presLayoutVars>
          <dgm:bulletEnabled val="1"/>
        </dgm:presLayoutVars>
      </dgm:prSet>
      <dgm:spPr/>
    </dgm:pt>
    <dgm:pt modelId="{40CFB97B-673F-7449-9D6B-BB605D29E593}" type="pres">
      <dgm:prSet presAssocID="{DCEB2426-D8E7-6642-BC29-39FCA6AE0F74}" presName="sp" presStyleCnt="0"/>
      <dgm:spPr/>
    </dgm:pt>
    <dgm:pt modelId="{B5139F98-777D-484B-99C9-ED0C8AE44D34}" type="pres">
      <dgm:prSet presAssocID="{E946D48C-1BEE-6347-9EE5-1686519F7830}" presName="composite" presStyleCnt="0"/>
      <dgm:spPr/>
    </dgm:pt>
    <dgm:pt modelId="{9E079D87-A008-9848-8DA9-CD17EBCEA74E}" type="pres">
      <dgm:prSet presAssocID="{E946D48C-1BEE-6347-9EE5-1686519F7830}" presName="parentText" presStyleLbl="alignNode1" presStyleIdx="6" presStyleCnt="7">
        <dgm:presLayoutVars>
          <dgm:chMax val="1"/>
          <dgm:bulletEnabled val="1"/>
        </dgm:presLayoutVars>
      </dgm:prSet>
      <dgm:spPr/>
    </dgm:pt>
    <dgm:pt modelId="{28463BDF-673E-A94C-BA9E-4350EB963AD4}" type="pres">
      <dgm:prSet presAssocID="{E946D48C-1BEE-6347-9EE5-1686519F7830}" presName="descendantText" presStyleLbl="alignAcc1" presStyleIdx="6" presStyleCnt="7">
        <dgm:presLayoutVars>
          <dgm:bulletEnabled val="1"/>
        </dgm:presLayoutVars>
      </dgm:prSet>
      <dgm:spPr/>
    </dgm:pt>
  </dgm:ptLst>
  <dgm:cxnLst>
    <dgm:cxn modelId="{846BBD01-A1FC-A64D-998E-472C0627B3A8}" type="presOf" srcId="{CD816D40-019A-354D-B2DD-1070116C7132}" destId="{3B03C895-2D8A-AE4B-AC6F-0E223E7A3551}" srcOrd="0" destOrd="0" presId="urn:microsoft.com/office/officeart/2005/8/layout/chevron2"/>
    <dgm:cxn modelId="{9E59FC17-8B5B-6241-A3A1-DA8A8053C7F1}" type="presOf" srcId="{5155D269-2A63-224B-8617-514F1CFCF7D9}" destId="{FAD8C5E3-FA43-C840-8491-4B2509743582}" srcOrd="0" destOrd="0" presId="urn:microsoft.com/office/officeart/2005/8/layout/chevron2"/>
    <dgm:cxn modelId="{9DD01C1C-F347-CE48-BE17-DFE9153797F4}" srcId="{E946D48C-1BEE-6347-9EE5-1686519F7830}" destId="{6EDF86BF-A0AA-6F46-8C72-78FA993DF094}" srcOrd="0" destOrd="0" parTransId="{FA3A180E-A701-984C-A7D0-383B2D74A899}" sibTransId="{BF346DAD-B327-9044-A2FA-FD175401FCF5}"/>
    <dgm:cxn modelId="{EB2EB623-66DD-D74E-B0DC-D38A55C7F43D}" type="presOf" srcId="{5D09FD51-548B-B145-BD70-2FCEBA34C40C}" destId="{489DF525-C66E-174E-88EB-6FEAE852AD16}" srcOrd="0" destOrd="0" presId="urn:microsoft.com/office/officeart/2005/8/layout/chevron2"/>
    <dgm:cxn modelId="{B292D728-4C42-A546-AFDA-AFB2101259AE}" type="presOf" srcId="{6EDF86BF-A0AA-6F46-8C72-78FA993DF094}" destId="{28463BDF-673E-A94C-BA9E-4350EB963AD4}" srcOrd="0" destOrd="0" presId="urn:microsoft.com/office/officeart/2005/8/layout/chevron2"/>
    <dgm:cxn modelId="{48E8BD36-0EF1-1A42-BB49-749B41C6A1EB}" type="presOf" srcId="{782EBC6B-2CED-E24A-8E21-AF3D7080DA72}" destId="{85460DD5-82C7-EA40-B89E-B88535C20741}" srcOrd="0" destOrd="0" presId="urn:microsoft.com/office/officeart/2005/8/layout/chevron2"/>
    <dgm:cxn modelId="{FFE89B38-EB30-834F-93CD-8FBBC4F476EF}" srcId="{5D09FD51-548B-B145-BD70-2FCEBA34C40C}" destId="{CD816D40-019A-354D-B2DD-1070116C7132}" srcOrd="0" destOrd="0" parTransId="{DD706B8D-7E78-254E-8B64-7E2B69A3CD93}" sibTransId="{5A8C005A-3C23-AE45-9EC3-53BD0290CECE}"/>
    <dgm:cxn modelId="{3101E53A-1C39-714B-9B05-B2BCA23F852F}" type="presOf" srcId="{E946D48C-1BEE-6347-9EE5-1686519F7830}" destId="{9E079D87-A008-9848-8DA9-CD17EBCEA74E}" srcOrd="0" destOrd="0" presId="urn:microsoft.com/office/officeart/2005/8/layout/chevron2"/>
    <dgm:cxn modelId="{166FE840-9177-6340-9B72-55331C6FC7D9}" srcId="{28435639-CAB2-E44C-B6F6-97351898E064}" destId="{69357085-0D37-214F-8C83-7F4CD711AEBB}" srcOrd="0" destOrd="0" parTransId="{73ABED40-B3F6-8E4B-A116-5815BE6C3EFD}" sibTransId="{A1206D02-2B94-5E49-8D63-C3BB8E7EC5EC}"/>
    <dgm:cxn modelId="{324FB44D-BE87-D74A-BD4D-0DC08E98F2DD}" type="presOf" srcId="{6D820621-AB1A-1E42-9DE3-7AC602E6A626}" destId="{88114270-C76F-C149-A998-64BFD04B4091}" srcOrd="0" destOrd="0" presId="urn:microsoft.com/office/officeart/2005/8/layout/chevron2"/>
    <dgm:cxn modelId="{913E614E-0583-AD4F-891F-483BD67C2AB3}" srcId="{5155D269-2A63-224B-8617-514F1CFCF7D9}" destId="{C8221753-8658-1D42-B7C1-2654B2558FBF}" srcOrd="0" destOrd="0" parTransId="{4D0C7BB7-E248-204A-BD45-C7C9A084AC0A}" sibTransId="{C87D408C-DD88-AF49-AAEE-E54502437FE1}"/>
    <dgm:cxn modelId="{8CE3E85B-F4E0-4742-89BE-0CE45B0A8CAE}" srcId="{6EBB7B0B-84A5-6549-9927-58EE8F6AEDFA}" destId="{3E702804-DD93-4F47-89A9-274DD3731D95}" srcOrd="4" destOrd="0" parTransId="{3D0D4380-84CE-1242-9984-238D23CEF713}" sibTransId="{772CE2FE-44F9-3B47-9FA3-C0B41061AB1C}"/>
    <dgm:cxn modelId="{9A3C6162-1CD2-3043-8D65-EAA9FCCFC65E}" type="presOf" srcId="{C8221753-8658-1D42-B7C1-2654B2558FBF}" destId="{1C02F98E-97B1-744C-9052-CD32F2AEC6E4}" srcOrd="0" destOrd="0" presId="urn:microsoft.com/office/officeart/2005/8/layout/chevron2"/>
    <dgm:cxn modelId="{49A59A66-F005-7146-B085-3C3A4B1D2077}" type="presOf" srcId="{6EBB7B0B-84A5-6549-9927-58EE8F6AEDFA}" destId="{916AEBA5-BD9E-6F43-8564-53969AFBB34C}" srcOrd="0" destOrd="0" presId="urn:microsoft.com/office/officeart/2005/8/layout/chevron2"/>
    <dgm:cxn modelId="{879F0370-DF1F-0645-A711-FAA05C95E4BD}" type="presOf" srcId="{3E702804-DD93-4F47-89A9-274DD3731D95}" destId="{76E76E88-CCD7-F241-9A57-22614DB2CFFD}" srcOrd="0" destOrd="0" presId="urn:microsoft.com/office/officeart/2005/8/layout/chevron2"/>
    <dgm:cxn modelId="{91E2B070-F7D2-2D42-910A-115ED72148AC}" type="presOf" srcId="{2EED977A-67A4-C540-A6EF-468B6A6D0B5A}" destId="{4917F6F8-E462-2F47-9FF2-67CB707B2399}" srcOrd="0" destOrd="0" presId="urn:microsoft.com/office/officeart/2005/8/layout/chevron2"/>
    <dgm:cxn modelId="{39B88073-8BF0-DC4A-BFD8-286D758B3FF0}" srcId="{6EBB7B0B-84A5-6549-9927-58EE8F6AEDFA}" destId="{5D09FD51-548B-B145-BD70-2FCEBA34C40C}" srcOrd="3" destOrd="0" parTransId="{61BB42A5-58D5-BA45-8F2A-9C8201999954}" sibTransId="{9901110F-3A9F-1240-8D7D-753FC0A48CB1}"/>
    <dgm:cxn modelId="{1BC8FE78-B37A-334E-B3F1-2DFCF650F743}" srcId="{27797284-614B-7A4D-9C06-49367F6E37A8}" destId="{6D820621-AB1A-1E42-9DE3-7AC602E6A626}" srcOrd="0" destOrd="0" parTransId="{5E937531-35EF-AE45-88CC-C03638BBCE50}" sibTransId="{3E2D4117-BEC0-A648-9434-7DA5C7D042A6}"/>
    <dgm:cxn modelId="{5EE5578D-8165-7247-853D-CE913CF47BA1}" srcId="{6EBB7B0B-84A5-6549-9927-58EE8F6AEDFA}" destId="{28435639-CAB2-E44C-B6F6-97351898E064}" srcOrd="2" destOrd="0" parTransId="{227EC75C-E2C1-A847-8996-E605020CC62E}" sibTransId="{29D347A7-7A24-9B41-8EB3-AB42CAF18338}"/>
    <dgm:cxn modelId="{AAD21E8E-E746-F64E-87D3-CB34C72A2862}" type="presOf" srcId="{EDAA1990-9FB8-814B-B752-CC2FEEE6878F}" destId="{519E496C-1E75-2949-9FA2-6252F58835EA}" srcOrd="0" destOrd="0" presId="urn:microsoft.com/office/officeart/2005/8/layout/chevron2"/>
    <dgm:cxn modelId="{78D9A79B-94D5-304D-83E9-6D6801B01E8F}" srcId="{6EBB7B0B-84A5-6549-9927-58EE8F6AEDFA}" destId="{27797284-614B-7A4D-9C06-49367F6E37A8}" srcOrd="1" destOrd="0" parTransId="{11DB9C75-8BC2-974C-A7D7-63A5C2C78743}" sibTransId="{BC71ED62-8926-9440-BE01-69278E2E4B77}"/>
    <dgm:cxn modelId="{C95FE8AB-3FDB-7C41-90E7-08066E074968}" srcId="{782EBC6B-2CED-E24A-8E21-AF3D7080DA72}" destId="{2EED977A-67A4-C540-A6EF-468B6A6D0B5A}" srcOrd="0" destOrd="0" parTransId="{58F2B7F2-575E-EE40-8DE2-E2418FEDD8AF}" sibTransId="{254E20A4-A71D-FE49-9D8D-4991097D928C}"/>
    <dgm:cxn modelId="{2F9707AF-24B2-7543-9247-015CE0F3F540}" srcId="{6EBB7B0B-84A5-6549-9927-58EE8F6AEDFA}" destId="{5155D269-2A63-224B-8617-514F1CFCF7D9}" srcOrd="5" destOrd="0" parTransId="{4DE53066-3F71-9A46-94B6-C972BB1600E8}" sibTransId="{DCEB2426-D8E7-6642-BC29-39FCA6AE0F74}"/>
    <dgm:cxn modelId="{2D51CEB0-46A1-9945-BA17-78B5BE47B6C3}" type="presOf" srcId="{69357085-0D37-214F-8C83-7F4CD711AEBB}" destId="{32063DBC-913C-A84F-9D79-300597A6C21E}" srcOrd="0" destOrd="0" presId="urn:microsoft.com/office/officeart/2005/8/layout/chevron2"/>
    <dgm:cxn modelId="{172CBEB4-34D7-5A48-B7FD-8BF319148AD0}" srcId="{6EBB7B0B-84A5-6549-9927-58EE8F6AEDFA}" destId="{E946D48C-1BEE-6347-9EE5-1686519F7830}" srcOrd="6" destOrd="0" parTransId="{0D0312E4-EE8E-A445-AD91-F3F236241150}" sibTransId="{9BAE815C-7067-A047-ADFC-A14151919469}"/>
    <dgm:cxn modelId="{549D19BC-C289-3A45-A3DD-17C82D1A47D0}" srcId="{3E702804-DD93-4F47-89A9-274DD3731D95}" destId="{EDAA1990-9FB8-814B-B752-CC2FEEE6878F}" srcOrd="0" destOrd="0" parTransId="{DC3B9CDD-FC0D-204E-9C5B-2607F3F61EE9}" sibTransId="{77E62F2D-BD76-714B-8204-FD940E4F2590}"/>
    <dgm:cxn modelId="{3719D4BC-2663-8141-9456-D5B88B8BAB96}" type="presOf" srcId="{28435639-CAB2-E44C-B6F6-97351898E064}" destId="{839FC15A-082A-B449-AF9D-528E04F26C41}" srcOrd="0" destOrd="0" presId="urn:microsoft.com/office/officeart/2005/8/layout/chevron2"/>
    <dgm:cxn modelId="{BCDB8EEE-F1AE-D449-9F2C-3C5986164DC6}" srcId="{6EBB7B0B-84A5-6549-9927-58EE8F6AEDFA}" destId="{782EBC6B-2CED-E24A-8E21-AF3D7080DA72}" srcOrd="0" destOrd="0" parTransId="{254C5989-A15C-AE4B-8AFF-87CCF6DD88B2}" sibTransId="{B390E0F7-C9E7-D740-B4B4-8A51A8D42D75}"/>
    <dgm:cxn modelId="{5E6838EF-0DBB-934E-BED4-973BAB2E5C9D}" type="presOf" srcId="{27797284-614B-7A4D-9C06-49367F6E37A8}" destId="{3CF75063-53A4-EF46-9A6C-14126A2EE31B}" srcOrd="0" destOrd="0" presId="urn:microsoft.com/office/officeart/2005/8/layout/chevron2"/>
    <dgm:cxn modelId="{4D2500E9-CDAA-B94C-9B73-D8113B914994}" type="presParOf" srcId="{916AEBA5-BD9E-6F43-8564-53969AFBB34C}" destId="{52C56E70-0D1D-C44F-A7A0-1996604BBC81}" srcOrd="0" destOrd="0" presId="urn:microsoft.com/office/officeart/2005/8/layout/chevron2"/>
    <dgm:cxn modelId="{3458ED58-62D7-2240-B11F-E5A57F8105A8}" type="presParOf" srcId="{52C56E70-0D1D-C44F-A7A0-1996604BBC81}" destId="{85460DD5-82C7-EA40-B89E-B88535C20741}" srcOrd="0" destOrd="0" presId="urn:microsoft.com/office/officeart/2005/8/layout/chevron2"/>
    <dgm:cxn modelId="{A69A4793-F09F-2746-983D-741866B547FA}" type="presParOf" srcId="{52C56E70-0D1D-C44F-A7A0-1996604BBC81}" destId="{4917F6F8-E462-2F47-9FF2-67CB707B2399}" srcOrd="1" destOrd="0" presId="urn:microsoft.com/office/officeart/2005/8/layout/chevron2"/>
    <dgm:cxn modelId="{5CE9D93A-9FD6-D643-BE26-BE551969D448}" type="presParOf" srcId="{916AEBA5-BD9E-6F43-8564-53969AFBB34C}" destId="{94F1BDD3-0248-D54C-92CA-08D800BB23F0}" srcOrd="1" destOrd="0" presId="urn:microsoft.com/office/officeart/2005/8/layout/chevron2"/>
    <dgm:cxn modelId="{94EFDCD2-1A9F-DF4D-922B-110DF5FD6C2E}" type="presParOf" srcId="{916AEBA5-BD9E-6F43-8564-53969AFBB34C}" destId="{B33AAAA7-2054-8847-843A-F61F1055E178}" srcOrd="2" destOrd="0" presId="urn:microsoft.com/office/officeart/2005/8/layout/chevron2"/>
    <dgm:cxn modelId="{B2F9947E-5309-0E4D-B134-490C628AAA7B}" type="presParOf" srcId="{B33AAAA7-2054-8847-843A-F61F1055E178}" destId="{3CF75063-53A4-EF46-9A6C-14126A2EE31B}" srcOrd="0" destOrd="0" presId="urn:microsoft.com/office/officeart/2005/8/layout/chevron2"/>
    <dgm:cxn modelId="{09711738-88CE-E84D-8A79-6F4900D75C46}" type="presParOf" srcId="{B33AAAA7-2054-8847-843A-F61F1055E178}" destId="{88114270-C76F-C149-A998-64BFD04B4091}" srcOrd="1" destOrd="0" presId="urn:microsoft.com/office/officeart/2005/8/layout/chevron2"/>
    <dgm:cxn modelId="{7A688404-827E-7446-AD7E-A5435B36F919}" type="presParOf" srcId="{916AEBA5-BD9E-6F43-8564-53969AFBB34C}" destId="{84078DD1-481A-7646-9DC4-A6247FA6F3EE}" srcOrd="3" destOrd="0" presId="urn:microsoft.com/office/officeart/2005/8/layout/chevron2"/>
    <dgm:cxn modelId="{55854D5D-BBEE-9C4C-AB10-B4D74702E5B4}" type="presParOf" srcId="{916AEBA5-BD9E-6F43-8564-53969AFBB34C}" destId="{871F6EE0-0A4B-F24D-93E9-ECA79C65C027}" srcOrd="4" destOrd="0" presId="urn:microsoft.com/office/officeart/2005/8/layout/chevron2"/>
    <dgm:cxn modelId="{B8AFC998-63B5-E747-954A-8980A73A4BB3}" type="presParOf" srcId="{871F6EE0-0A4B-F24D-93E9-ECA79C65C027}" destId="{839FC15A-082A-B449-AF9D-528E04F26C41}" srcOrd="0" destOrd="0" presId="urn:microsoft.com/office/officeart/2005/8/layout/chevron2"/>
    <dgm:cxn modelId="{DDFD9D47-C570-E942-BC2D-FCB52DBA0CB9}" type="presParOf" srcId="{871F6EE0-0A4B-F24D-93E9-ECA79C65C027}" destId="{32063DBC-913C-A84F-9D79-300597A6C21E}" srcOrd="1" destOrd="0" presId="urn:microsoft.com/office/officeart/2005/8/layout/chevron2"/>
    <dgm:cxn modelId="{F7EACC32-1CDB-FF48-B633-CAFD265B5D61}" type="presParOf" srcId="{916AEBA5-BD9E-6F43-8564-53969AFBB34C}" destId="{F7391923-E953-5344-9527-E5596DA5C6E2}" srcOrd="5" destOrd="0" presId="urn:microsoft.com/office/officeart/2005/8/layout/chevron2"/>
    <dgm:cxn modelId="{D02FD066-68FF-ED4D-B1D7-ED1B9FBE2DEA}" type="presParOf" srcId="{916AEBA5-BD9E-6F43-8564-53969AFBB34C}" destId="{00B6AEC2-2B34-1246-BDA5-F03F2B748F2F}" srcOrd="6" destOrd="0" presId="urn:microsoft.com/office/officeart/2005/8/layout/chevron2"/>
    <dgm:cxn modelId="{F40271A0-3FE4-1849-AE41-5359FF7D495F}" type="presParOf" srcId="{00B6AEC2-2B34-1246-BDA5-F03F2B748F2F}" destId="{489DF525-C66E-174E-88EB-6FEAE852AD16}" srcOrd="0" destOrd="0" presId="urn:microsoft.com/office/officeart/2005/8/layout/chevron2"/>
    <dgm:cxn modelId="{F8A50FB1-516F-3C4F-B8DA-3A0215AD7324}" type="presParOf" srcId="{00B6AEC2-2B34-1246-BDA5-F03F2B748F2F}" destId="{3B03C895-2D8A-AE4B-AC6F-0E223E7A3551}" srcOrd="1" destOrd="0" presId="urn:microsoft.com/office/officeart/2005/8/layout/chevron2"/>
    <dgm:cxn modelId="{5D8ABD49-1BB9-3340-A30E-DFD773928102}" type="presParOf" srcId="{916AEBA5-BD9E-6F43-8564-53969AFBB34C}" destId="{FBFEC11A-CF1E-B74F-8367-C2EED10F7BA2}" srcOrd="7" destOrd="0" presId="urn:microsoft.com/office/officeart/2005/8/layout/chevron2"/>
    <dgm:cxn modelId="{156A18CF-05A2-334C-8BD7-48E4027A7E84}" type="presParOf" srcId="{916AEBA5-BD9E-6F43-8564-53969AFBB34C}" destId="{674A1AA2-7B21-FB46-9BCA-3F7BAE32457D}" srcOrd="8" destOrd="0" presId="urn:microsoft.com/office/officeart/2005/8/layout/chevron2"/>
    <dgm:cxn modelId="{3306D4BF-2997-AF47-932C-5C7791E78AAA}" type="presParOf" srcId="{674A1AA2-7B21-FB46-9BCA-3F7BAE32457D}" destId="{76E76E88-CCD7-F241-9A57-22614DB2CFFD}" srcOrd="0" destOrd="0" presId="urn:microsoft.com/office/officeart/2005/8/layout/chevron2"/>
    <dgm:cxn modelId="{B3F44C59-08BD-1A48-96B8-7B9F19104573}" type="presParOf" srcId="{674A1AA2-7B21-FB46-9BCA-3F7BAE32457D}" destId="{519E496C-1E75-2949-9FA2-6252F58835EA}" srcOrd="1" destOrd="0" presId="urn:microsoft.com/office/officeart/2005/8/layout/chevron2"/>
    <dgm:cxn modelId="{FED1D41A-AAE8-054C-A0FF-5E3D847740DA}" type="presParOf" srcId="{916AEBA5-BD9E-6F43-8564-53969AFBB34C}" destId="{3A680C71-EA68-BC4A-A973-4DC0BD54879C}" srcOrd="9" destOrd="0" presId="urn:microsoft.com/office/officeart/2005/8/layout/chevron2"/>
    <dgm:cxn modelId="{5C006FD6-16E7-634F-86F8-13A4083667AD}" type="presParOf" srcId="{916AEBA5-BD9E-6F43-8564-53969AFBB34C}" destId="{8848A411-42D2-2C43-99A7-AA1D688FBAED}" srcOrd="10" destOrd="0" presId="urn:microsoft.com/office/officeart/2005/8/layout/chevron2"/>
    <dgm:cxn modelId="{EE390B95-8771-B94D-B5C5-2E0D85C72D0D}" type="presParOf" srcId="{8848A411-42D2-2C43-99A7-AA1D688FBAED}" destId="{FAD8C5E3-FA43-C840-8491-4B2509743582}" srcOrd="0" destOrd="0" presId="urn:microsoft.com/office/officeart/2005/8/layout/chevron2"/>
    <dgm:cxn modelId="{D5249465-7CE4-984F-BC0B-E5013BA6D568}" type="presParOf" srcId="{8848A411-42D2-2C43-99A7-AA1D688FBAED}" destId="{1C02F98E-97B1-744C-9052-CD32F2AEC6E4}" srcOrd="1" destOrd="0" presId="urn:microsoft.com/office/officeart/2005/8/layout/chevron2"/>
    <dgm:cxn modelId="{A39041EE-A440-3141-BEE4-67C6D3ADBD73}" type="presParOf" srcId="{916AEBA5-BD9E-6F43-8564-53969AFBB34C}" destId="{40CFB97B-673F-7449-9D6B-BB605D29E593}" srcOrd="11" destOrd="0" presId="urn:microsoft.com/office/officeart/2005/8/layout/chevron2"/>
    <dgm:cxn modelId="{901281AA-8956-8A4E-9FD7-C3301F36A533}" type="presParOf" srcId="{916AEBA5-BD9E-6F43-8564-53969AFBB34C}" destId="{B5139F98-777D-484B-99C9-ED0C8AE44D34}" srcOrd="12" destOrd="0" presId="urn:microsoft.com/office/officeart/2005/8/layout/chevron2"/>
    <dgm:cxn modelId="{2DAB2AD4-A755-4E4D-99C2-15FBDE224BF6}" type="presParOf" srcId="{B5139F98-777D-484B-99C9-ED0C8AE44D34}" destId="{9E079D87-A008-9848-8DA9-CD17EBCEA74E}" srcOrd="0" destOrd="0" presId="urn:microsoft.com/office/officeart/2005/8/layout/chevron2"/>
    <dgm:cxn modelId="{25B68B23-A268-D448-B6FA-E52E5B14943C}" type="presParOf" srcId="{B5139F98-777D-484B-99C9-ED0C8AE44D34}" destId="{28463BDF-673E-A94C-BA9E-4350EB963AD4}" srcOrd="1" destOrd="0" presId="urn:microsoft.com/office/officeart/2005/8/layout/chevron2"/>
  </dgm:cxnLst>
  <dgm:bg>
    <a:solidFill>
      <a:schemeClr val="accent6">
        <a:lumMod val="40000"/>
        <a:lumOff val="60000"/>
      </a:schemeClr>
    </a:solidFill>
  </dgm:bg>
  <dgm:whole>
    <a:ln>
      <a:solidFill>
        <a:srgbClr val="000000"/>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3D81AE-D8BC-FE42-ABAB-A2BF6D08A653}" type="doc">
      <dgm:prSet loTypeId="urn:microsoft.com/office/officeart/2005/8/layout/cycle7" loCatId="" qsTypeId="urn:microsoft.com/office/officeart/2005/8/quickstyle/simple1" qsCatId="simple" csTypeId="urn:microsoft.com/office/officeart/2005/8/colors/colorful3" csCatId="colorful" phldr="1"/>
      <dgm:spPr/>
      <dgm:t>
        <a:bodyPr/>
        <a:lstStyle/>
        <a:p>
          <a:endParaRPr lang="en-US"/>
        </a:p>
      </dgm:t>
    </dgm:pt>
    <dgm:pt modelId="{EA7D27BB-D412-B64A-8D4A-05930874020F}">
      <dgm:prSet phldrT="[Text]"/>
      <dgm:spPr/>
      <dgm:t>
        <a:bodyPr/>
        <a:lstStyle/>
        <a:p>
          <a:r>
            <a:rPr lang="en-US" dirty="0"/>
            <a:t>Satellite Measurements</a:t>
          </a:r>
        </a:p>
      </dgm:t>
    </dgm:pt>
    <dgm:pt modelId="{B5AB0AF9-72CA-1443-BC71-5B4093A4D803}" type="parTrans" cxnId="{834D94D8-527D-484F-BDCA-F65593E96702}">
      <dgm:prSet/>
      <dgm:spPr/>
      <dgm:t>
        <a:bodyPr/>
        <a:lstStyle/>
        <a:p>
          <a:endParaRPr lang="en-US"/>
        </a:p>
      </dgm:t>
    </dgm:pt>
    <dgm:pt modelId="{579FEF3B-67DE-724A-BC00-CB1D5ED970E5}" type="sibTrans" cxnId="{834D94D8-527D-484F-BDCA-F65593E96702}">
      <dgm:prSet/>
      <dgm:spPr/>
      <dgm:t>
        <a:bodyPr/>
        <a:lstStyle/>
        <a:p>
          <a:endParaRPr lang="en-US"/>
        </a:p>
      </dgm:t>
    </dgm:pt>
    <dgm:pt modelId="{E9E24FDF-0B17-1E44-B160-0F23B095CCD3}">
      <dgm:prSet phldrT="[Text]"/>
      <dgm:spPr/>
      <dgm:t>
        <a:bodyPr/>
        <a:lstStyle/>
        <a:p>
          <a:r>
            <a:rPr lang="en-US" dirty="0"/>
            <a:t>Model Simulations</a:t>
          </a:r>
        </a:p>
      </dgm:t>
    </dgm:pt>
    <dgm:pt modelId="{2A772118-090A-5344-81E6-91CDE13516BC}" type="parTrans" cxnId="{3598E836-334A-FF4C-9997-11556F315452}">
      <dgm:prSet/>
      <dgm:spPr/>
      <dgm:t>
        <a:bodyPr/>
        <a:lstStyle/>
        <a:p>
          <a:endParaRPr lang="en-US"/>
        </a:p>
      </dgm:t>
    </dgm:pt>
    <dgm:pt modelId="{AD8FC67C-9217-3A4E-96A6-09CE76AB1022}" type="sibTrans" cxnId="{3598E836-334A-FF4C-9997-11556F315452}">
      <dgm:prSet/>
      <dgm:spPr/>
      <dgm:t>
        <a:bodyPr/>
        <a:lstStyle/>
        <a:p>
          <a:endParaRPr lang="en-US"/>
        </a:p>
      </dgm:t>
    </dgm:pt>
    <dgm:pt modelId="{BCC22604-0DD4-F541-B65F-FF60192A17D7}">
      <dgm:prSet phldrT="[Text]"/>
      <dgm:spPr/>
      <dgm:t>
        <a:bodyPr/>
        <a:lstStyle/>
        <a:p>
          <a:r>
            <a:rPr lang="en-US" dirty="0"/>
            <a:t>Surface Measurements</a:t>
          </a:r>
        </a:p>
      </dgm:t>
    </dgm:pt>
    <dgm:pt modelId="{28190685-9F9B-9040-807E-D4C0A3AD7552}" type="parTrans" cxnId="{BC38DFE3-C1FB-624E-9D6F-AA6C7DF92626}">
      <dgm:prSet/>
      <dgm:spPr/>
      <dgm:t>
        <a:bodyPr/>
        <a:lstStyle/>
        <a:p>
          <a:endParaRPr lang="en-US"/>
        </a:p>
      </dgm:t>
    </dgm:pt>
    <dgm:pt modelId="{B070F2E3-9192-4C4F-A0D6-02965CD89C50}" type="sibTrans" cxnId="{BC38DFE3-C1FB-624E-9D6F-AA6C7DF92626}">
      <dgm:prSet/>
      <dgm:spPr/>
      <dgm:t>
        <a:bodyPr/>
        <a:lstStyle/>
        <a:p>
          <a:endParaRPr lang="en-US"/>
        </a:p>
      </dgm:t>
    </dgm:pt>
    <dgm:pt modelId="{9FB2E87A-0B63-A542-A15E-A6DE3F5F2D54}" type="pres">
      <dgm:prSet presAssocID="{E93D81AE-D8BC-FE42-ABAB-A2BF6D08A653}" presName="Name0" presStyleCnt="0">
        <dgm:presLayoutVars>
          <dgm:dir/>
          <dgm:resizeHandles val="exact"/>
        </dgm:presLayoutVars>
      </dgm:prSet>
      <dgm:spPr/>
    </dgm:pt>
    <dgm:pt modelId="{8DD639FE-B219-5F43-A588-E7E274E92CBF}" type="pres">
      <dgm:prSet presAssocID="{EA7D27BB-D412-B64A-8D4A-05930874020F}" presName="node" presStyleLbl="node1" presStyleIdx="0" presStyleCnt="3" custRadScaleRad="83188" custRadScaleInc="-438">
        <dgm:presLayoutVars>
          <dgm:bulletEnabled val="1"/>
        </dgm:presLayoutVars>
      </dgm:prSet>
      <dgm:spPr/>
    </dgm:pt>
    <dgm:pt modelId="{8ED22BA6-E1BF-C347-A4C6-F8286388F762}" type="pres">
      <dgm:prSet presAssocID="{579FEF3B-67DE-724A-BC00-CB1D5ED970E5}" presName="sibTrans" presStyleLbl="sibTrans2D1" presStyleIdx="0" presStyleCnt="3" custAng="572462" custScaleX="98904" custScaleY="91503" custLinFactNeighborX="30321" custLinFactNeighborY="-12205"/>
      <dgm:spPr/>
    </dgm:pt>
    <dgm:pt modelId="{7BDE1089-C017-0642-BD04-2EFE1479386B}" type="pres">
      <dgm:prSet presAssocID="{579FEF3B-67DE-724A-BC00-CB1D5ED970E5}" presName="connectorText" presStyleLbl="sibTrans2D1" presStyleIdx="0" presStyleCnt="3"/>
      <dgm:spPr/>
    </dgm:pt>
    <dgm:pt modelId="{0E8F4AEF-704D-7B46-8E31-556C5FB6B3B5}" type="pres">
      <dgm:prSet presAssocID="{E9E24FDF-0B17-1E44-B160-0F23B095CCD3}" presName="node" presStyleLbl="node1" presStyleIdx="1" presStyleCnt="3">
        <dgm:presLayoutVars>
          <dgm:bulletEnabled val="1"/>
        </dgm:presLayoutVars>
      </dgm:prSet>
      <dgm:spPr/>
    </dgm:pt>
    <dgm:pt modelId="{B63349F9-90E7-1841-8F42-449FC56F9300}" type="pres">
      <dgm:prSet presAssocID="{AD8FC67C-9217-3A4E-96A6-09CE76AB1022}" presName="sibTrans" presStyleLbl="sibTrans2D1" presStyleIdx="1" presStyleCnt="3" custLinFactNeighborX="-698" custLinFactNeighborY="35463"/>
      <dgm:spPr/>
    </dgm:pt>
    <dgm:pt modelId="{D0EF0519-7B11-CB4D-B58A-ABA56E471C69}" type="pres">
      <dgm:prSet presAssocID="{AD8FC67C-9217-3A4E-96A6-09CE76AB1022}" presName="connectorText" presStyleLbl="sibTrans2D1" presStyleIdx="1" presStyleCnt="3"/>
      <dgm:spPr/>
    </dgm:pt>
    <dgm:pt modelId="{6E9D8B9D-8D3F-1A49-B232-E47271C4AA45}" type="pres">
      <dgm:prSet presAssocID="{BCC22604-0DD4-F541-B65F-FF60192A17D7}" presName="node" presStyleLbl="node1" presStyleIdx="2" presStyleCnt="3">
        <dgm:presLayoutVars>
          <dgm:bulletEnabled val="1"/>
        </dgm:presLayoutVars>
      </dgm:prSet>
      <dgm:spPr/>
    </dgm:pt>
    <dgm:pt modelId="{6A004BF4-7752-AA4B-AD78-5FDBAA4A34BE}" type="pres">
      <dgm:prSet presAssocID="{B070F2E3-9192-4C4F-A0D6-02965CD89C50}" presName="sibTrans" presStyleLbl="sibTrans2D1" presStyleIdx="2" presStyleCnt="3" custAng="20943441" custLinFactNeighborX="-33742" custLinFactNeighborY="-12363"/>
      <dgm:spPr/>
    </dgm:pt>
    <dgm:pt modelId="{8C48400F-2A14-C340-A58E-751AAF24122D}" type="pres">
      <dgm:prSet presAssocID="{B070F2E3-9192-4C4F-A0D6-02965CD89C50}" presName="connectorText" presStyleLbl="sibTrans2D1" presStyleIdx="2" presStyleCnt="3"/>
      <dgm:spPr/>
    </dgm:pt>
  </dgm:ptLst>
  <dgm:cxnLst>
    <dgm:cxn modelId="{EEB4E700-0187-BE4F-A990-B6BB954572F7}" type="presOf" srcId="{AD8FC67C-9217-3A4E-96A6-09CE76AB1022}" destId="{D0EF0519-7B11-CB4D-B58A-ABA56E471C69}" srcOrd="1" destOrd="0" presId="urn:microsoft.com/office/officeart/2005/8/layout/cycle7"/>
    <dgm:cxn modelId="{F3241A0C-11A1-244E-8FEB-206F56C7209C}" type="presOf" srcId="{579FEF3B-67DE-724A-BC00-CB1D5ED970E5}" destId="{8ED22BA6-E1BF-C347-A4C6-F8286388F762}" srcOrd="0" destOrd="0" presId="urn:microsoft.com/office/officeart/2005/8/layout/cycle7"/>
    <dgm:cxn modelId="{3598E836-334A-FF4C-9997-11556F315452}" srcId="{E93D81AE-D8BC-FE42-ABAB-A2BF6D08A653}" destId="{E9E24FDF-0B17-1E44-B160-0F23B095CCD3}" srcOrd="1" destOrd="0" parTransId="{2A772118-090A-5344-81E6-91CDE13516BC}" sibTransId="{AD8FC67C-9217-3A4E-96A6-09CE76AB1022}"/>
    <dgm:cxn modelId="{810E8650-18CD-C34D-9278-603EDA796C12}" type="presOf" srcId="{E93D81AE-D8BC-FE42-ABAB-A2BF6D08A653}" destId="{9FB2E87A-0B63-A542-A15E-A6DE3F5F2D54}" srcOrd="0" destOrd="0" presId="urn:microsoft.com/office/officeart/2005/8/layout/cycle7"/>
    <dgm:cxn modelId="{C059EE69-8A17-254F-A983-09A537151865}" type="presOf" srcId="{AD8FC67C-9217-3A4E-96A6-09CE76AB1022}" destId="{B63349F9-90E7-1841-8F42-449FC56F9300}" srcOrd="0" destOrd="0" presId="urn:microsoft.com/office/officeart/2005/8/layout/cycle7"/>
    <dgm:cxn modelId="{45CA2188-934C-2C42-8C3B-89A8D082F9B5}" type="presOf" srcId="{579FEF3B-67DE-724A-BC00-CB1D5ED970E5}" destId="{7BDE1089-C017-0642-BD04-2EFE1479386B}" srcOrd="1" destOrd="0" presId="urn:microsoft.com/office/officeart/2005/8/layout/cycle7"/>
    <dgm:cxn modelId="{E3841195-3DD5-A546-9DD5-C6D96716B583}" type="presOf" srcId="{B070F2E3-9192-4C4F-A0D6-02965CD89C50}" destId="{8C48400F-2A14-C340-A58E-751AAF24122D}" srcOrd="1" destOrd="0" presId="urn:microsoft.com/office/officeart/2005/8/layout/cycle7"/>
    <dgm:cxn modelId="{155CD1A7-0236-D44D-A076-8B19623CE6E1}" type="presOf" srcId="{E9E24FDF-0B17-1E44-B160-0F23B095CCD3}" destId="{0E8F4AEF-704D-7B46-8E31-556C5FB6B3B5}" srcOrd="0" destOrd="0" presId="urn:microsoft.com/office/officeart/2005/8/layout/cycle7"/>
    <dgm:cxn modelId="{834D94D8-527D-484F-BDCA-F65593E96702}" srcId="{E93D81AE-D8BC-FE42-ABAB-A2BF6D08A653}" destId="{EA7D27BB-D412-B64A-8D4A-05930874020F}" srcOrd="0" destOrd="0" parTransId="{B5AB0AF9-72CA-1443-BC71-5B4093A4D803}" sibTransId="{579FEF3B-67DE-724A-BC00-CB1D5ED970E5}"/>
    <dgm:cxn modelId="{BC38DFE3-C1FB-624E-9D6F-AA6C7DF92626}" srcId="{E93D81AE-D8BC-FE42-ABAB-A2BF6D08A653}" destId="{BCC22604-0DD4-F541-B65F-FF60192A17D7}" srcOrd="2" destOrd="0" parTransId="{28190685-9F9B-9040-807E-D4C0A3AD7552}" sibTransId="{B070F2E3-9192-4C4F-A0D6-02965CD89C50}"/>
    <dgm:cxn modelId="{69393BF8-5397-0B44-ADC5-D89787FEE051}" type="presOf" srcId="{B070F2E3-9192-4C4F-A0D6-02965CD89C50}" destId="{6A004BF4-7752-AA4B-AD78-5FDBAA4A34BE}" srcOrd="0" destOrd="0" presId="urn:microsoft.com/office/officeart/2005/8/layout/cycle7"/>
    <dgm:cxn modelId="{DD267AF8-8F69-6341-A773-2815FC967929}" type="presOf" srcId="{BCC22604-0DD4-F541-B65F-FF60192A17D7}" destId="{6E9D8B9D-8D3F-1A49-B232-E47271C4AA45}" srcOrd="0" destOrd="0" presId="urn:microsoft.com/office/officeart/2005/8/layout/cycle7"/>
    <dgm:cxn modelId="{8F5609FB-5705-1A4F-8C77-210E9D71A6D0}" type="presOf" srcId="{EA7D27BB-D412-B64A-8D4A-05930874020F}" destId="{8DD639FE-B219-5F43-A588-E7E274E92CBF}" srcOrd="0" destOrd="0" presId="urn:microsoft.com/office/officeart/2005/8/layout/cycle7"/>
    <dgm:cxn modelId="{543D6ABF-DD26-C44C-9037-6850E52774F6}" type="presParOf" srcId="{9FB2E87A-0B63-A542-A15E-A6DE3F5F2D54}" destId="{8DD639FE-B219-5F43-A588-E7E274E92CBF}" srcOrd="0" destOrd="0" presId="urn:microsoft.com/office/officeart/2005/8/layout/cycle7"/>
    <dgm:cxn modelId="{B09E643E-E2E3-FF4D-BCE5-4A256CE9B86B}" type="presParOf" srcId="{9FB2E87A-0B63-A542-A15E-A6DE3F5F2D54}" destId="{8ED22BA6-E1BF-C347-A4C6-F8286388F762}" srcOrd="1" destOrd="0" presId="urn:microsoft.com/office/officeart/2005/8/layout/cycle7"/>
    <dgm:cxn modelId="{59B20542-1AAE-8A45-803F-9692B82026EC}" type="presParOf" srcId="{8ED22BA6-E1BF-C347-A4C6-F8286388F762}" destId="{7BDE1089-C017-0642-BD04-2EFE1479386B}" srcOrd="0" destOrd="0" presId="urn:microsoft.com/office/officeart/2005/8/layout/cycle7"/>
    <dgm:cxn modelId="{ACD28CC7-7DAD-554A-94C4-29AC93781E18}" type="presParOf" srcId="{9FB2E87A-0B63-A542-A15E-A6DE3F5F2D54}" destId="{0E8F4AEF-704D-7B46-8E31-556C5FB6B3B5}" srcOrd="2" destOrd="0" presId="urn:microsoft.com/office/officeart/2005/8/layout/cycle7"/>
    <dgm:cxn modelId="{CBD3F5F8-71AB-F04A-B380-AF67DADFF19B}" type="presParOf" srcId="{9FB2E87A-0B63-A542-A15E-A6DE3F5F2D54}" destId="{B63349F9-90E7-1841-8F42-449FC56F9300}" srcOrd="3" destOrd="0" presId="urn:microsoft.com/office/officeart/2005/8/layout/cycle7"/>
    <dgm:cxn modelId="{3502B9A9-CA32-5145-8084-79DAF61565FE}" type="presParOf" srcId="{B63349F9-90E7-1841-8F42-449FC56F9300}" destId="{D0EF0519-7B11-CB4D-B58A-ABA56E471C69}" srcOrd="0" destOrd="0" presId="urn:microsoft.com/office/officeart/2005/8/layout/cycle7"/>
    <dgm:cxn modelId="{8DCEFA5A-816E-4943-8364-DE656323AFFA}" type="presParOf" srcId="{9FB2E87A-0B63-A542-A15E-A6DE3F5F2D54}" destId="{6E9D8B9D-8D3F-1A49-B232-E47271C4AA45}" srcOrd="4" destOrd="0" presId="urn:microsoft.com/office/officeart/2005/8/layout/cycle7"/>
    <dgm:cxn modelId="{3F7BA0D5-BD9D-FF45-879C-1654EF255291}" type="presParOf" srcId="{9FB2E87A-0B63-A542-A15E-A6DE3F5F2D54}" destId="{6A004BF4-7752-AA4B-AD78-5FDBAA4A34BE}" srcOrd="5" destOrd="0" presId="urn:microsoft.com/office/officeart/2005/8/layout/cycle7"/>
    <dgm:cxn modelId="{C03578AD-071D-B14C-82AE-7860545A2249}" type="presParOf" srcId="{6A004BF4-7752-AA4B-AD78-5FDBAA4A34BE}" destId="{8C48400F-2A14-C340-A58E-751AAF24122D}" srcOrd="0" destOrd="0" presId="urn:microsoft.com/office/officeart/2005/8/layout/cycle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C2B493-51F6-2243-BA79-491E0F37DB37}" type="doc">
      <dgm:prSet loTypeId="urn:microsoft.com/office/officeart/2005/8/layout/hList1" loCatId="" qsTypeId="urn:microsoft.com/office/officeart/2005/8/quickstyle/simple1" qsCatId="simple" csTypeId="urn:microsoft.com/office/officeart/2005/8/colors/accent0_3" csCatId="mainScheme" phldr="1"/>
      <dgm:spPr/>
      <dgm:t>
        <a:bodyPr/>
        <a:lstStyle/>
        <a:p>
          <a:endParaRPr lang="en-US"/>
        </a:p>
      </dgm:t>
    </dgm:pt>
    <dgm:pt modelId="{BCAEFEF0-3A6D-9D40-A6A4-2532284168E8}">
      <dgm:prSet phldrT="[Text]"/>
      <dgm:spPr>
        <a:solidFill>
          <a:schemeClr val="accent3"/>
        </a:solidFill>
      </dgm:spPr>
      <dgm:t>
        <a:bodyPr/>
        <a:lstStyle/>
        <a:p>
          <a:r>
            <a:rPr lang="en-US" dirty="0"/>
            <a:t>MODIS</a:t>
          </a:r>
        </a:p>
      </dgm:t>
    </dgm:pt>
    <dgm:pt modelId="{BAE5C612-B1D9-7C48-AE1E-E3A76C5E4065}" type="parTrans" cxnId="{2BE2F5DB-9498-CC41-BCDE-6080AB2E3300}">
      <dgm:prSet/>
      <dgm:spPr/>
      <dgm:t>
        <a:bodyPr/>
        <a:lstStyle/>
        <a:p>
          <a:endParaRPr lang="en-US"/>
        </a:p>
      </dgm:t>
    </dgm:pt>
    <dgm:pt modelId="{22A0840C-81E1-A34A-85D7-9A4E01B15525}" type="sibTrans" cxnId="{2BE2F5DB-9498-CC41-BCDE-6080AB2E3300}">
      <dgm:prSet/>
      <dgm:spPr/>
      <dgm:t>
        <a:bodyPr/>
        <a:lstStyle/>
        <a:p>
          <a:endParaRPr lang="en-US"/>
        </a:p>
      </dgm:t>
    </dgm:pt>
    <dgm:pt modelId="{2490843C-F2D6-8D4D-8236-84C6B752DA20}">
      <dgm:prSet phldrT="[Text]"/>
      <dgm:spPr/>
      <dgm:t>
        <a:bodyPr/>
        <a:lstStyle/>
        <a:p>
          <a:r>
            <a:rPr lang="en-US" dirty="0"/>
            <a:t> Aerosols</a:t>
          </a:r>
        </a:p>
      </dgm:t>
    </dgm:pt>
    <dgm:pt modelId="{B5DE2430-B988-0149-B775-3311502E520C}" type="parTrans" cxnId="{5D7C8510-8630-8047-A4B0-1AB94B1FE34D}">
      <dgm:prSet/>
      <dgm:spPr/>
      <dgm:t>
        <a:bodyPr/>
        <a:lstStyle/>
        <a:p>
          <a:endParaRPr lang="en-US"/>
        </a:p>
      </dgm:t>
    </dgm:pt>
    <dgm:pt modelId="{C1489D8D-2B0C-F448-ABC5-DC59AE5B8323}" type="sibTrans" cxnId="{5D7C8510-8630-8047-A4B0-1AB94B1FE34D}">
      <dgm:prSet/>
      <dgm:spPr/>
      <dgm:t>
        <a:bodyPr/>
        <a:lstStyle/>
        <a:p>
          <a:endParaRPr lang="en-US"/>
        </a:p>
      </dgm:t>
    </dgm:pt>
    <dgm:pt modelId="{02FC8CE6-1F3E-DC48-8683-A3E493262B6F}">
      <dgm:prSet phldrT="[Text]"/>
      <dgm:spPr/>
      <dgm:t>
        <a:bodyPr/>
        <a:lstStyle/>
        <a:p>
          <a:r>
            <a:rPr lang="en-US" dirty="0"/>
            <a:t> Fires</a:t>
          </a:r>
        </a:p>
      </dgm:t>
    </dgm:pt>
    <dgm:pt modelId="{A61FFE9C-1D4A-674E-8A8A-194020B433A1}" type="parTrans" cxnId="{1875A83B-ADE4-2E4B-9B1C-F3B8667303FD}">
      <dgm:prSet/>
      <dgm:spPr/>
      <dgm:t>
        <a:bodyPr/>
        <a:lstStyle/>
        <a:p>
          <a:endParaRPr lang="en-US"/>
        </a:p>
      </dgm:t>
    </dgm:pt>
    <dgm:pt modelId="{EE44CF7A-4269-164E-A204-0C9A2D4ACA00}" type="sibTrans" cxnId="{1875A83B-ADE4-2E4B-9B1C-F3B8667303FD}">
      <dgm:prSet/>
      <dgm:spPr/>
      <dgm:t>
        <a:bodyPr/>
        <a:lstStyle/>
        <a:p>
          <a:endParaRPr lang="en-US"/>
        </a:p>
      </dgm:t>
    </dgm:pt>
    <dgm:pt modelId="{D44FB9D3-6486-E54A-89DB-044FB2830818}">
      <dgm:prSet phldrT="[Text]"/>
      <dgm:spPr>
        <a:solidFill>
          <a:schemeClr val="accent3"/>
        </a:solidFill>
      </dgm:spPr>
      <dgm:t>
        <a:bodyPr/>
        <a:lstStyle/>
        <a:p>
          <a:r>
            <a:rPr lang="en-US" dirty="0"/>
            <a:t>VIIRS</a:t>
          </a:r>
        </a:p>
      </dgm:t>
    </dgm:pt>
    <dgm:pt modelId="{2A994113-1188-7E4F-8BD2-6E9CB761D4C8}" type="parTrans" cxnId="{BEC263DF-0DC3-E54E-BDDE-1FC7B524A18B}">
      <dgm:prSet/>
      <dgm:spPr/>
      <dgm:t>
        <a:bodyPr/>
        <a:lstStyle/>
        <a:p>
          <a:endParaRPr lang="en-US"/>
        </a:p>
      </dgm:t>
    </dgm:pt>
    <dgm:pt modelId="{DFA013DE-0A4F-D345-AC1D-2E1EFCF0F14A}" type="sibTrans" cxnId="{BEC263DF-0DC3-E54E-BDDE-1FC7B524A18B}">
      <dgm:prSet/>
      <dgm:spPr/>
      <dgm:t>
        <a:bodyPr/>
        <a:lstStyle/>
        <a:p>
          <a:endParaRPr lang="en-US"/>
        </a:p>
      </dgm:t>
    </dgm:pt>
    <dgm:pt modelId="{03C1554A-8585-1A4F-818B-6FB6D16C92CC}">
      <dgm:prSet phldrT="[Text]"/>
      <dgm:spPr/>
      <dgm:t>
        <a:bodyPr/>
        <a:lstStyle/>
        <a:p>
          <a:r>
            <a:rPr lang="en-US" dirty="0"/>
            <a:t> Aerosols</a:t>
          </a:r>
        </a:p>
      </dgm:t>
    </dgm:pt>
    <dgm:pt modelId="{BFCB8C70-ACE9-CD40-A982-CD019EC952FF}" type="parTrans" cxnId="{ABBDEEAC-99E0-B14E-8ACA-6252DAB0EF05}">
      <dgm:prSet/>
      <dgm:spPr/>
      <dgm:t>
        <a:bodyPr/>
        <a:lstStyle/>
        <a:p>
          <a:endParaRPr lang="en-US"/>
        </a:p>
      </dgm:t>
    </dgm:pt>
    <dgm:pt modelId="{61E2409F-87BB-1E42-B276-3D471632ED36}" type="sibTrans" cxnId="{ABBDEEAC-99E0-B14E-8ACA-6252DAB0EF05}">
      <dgm:prSet/>
      <dgm:spPr/>
      <dgm:t>
        <a:bodyPr/>
        <a:lstStyle/>
        <a:p>
          <a:endParaRPr lang="en-US"/>
        </a:p>
      </dgm:t>
    </dgm:pt>
    <dgm:pt modelId="{1E7556A4-36A9-C74E-A483-918762A10656}">
      <dgm:prSet phldrT="[Text]"/>
      <dgm:spPr/>
      <dgm:t>
        <a:bodyPr/>
        <a:lstStyle/>
        <a:p>
          <a:r>
            <a:rPr lang="en-US" dirty="0"/>
            <a:t> Fires</a:t>
          </a:r>
        </a:p>
      </dgm:t>
    </dgm:pt>
    <dgm:pt modelId="{CE556A29-8EC7-5B41-B0E1-84E6E99ABAE7}" type="parTrans" cxnId="{67C19024-33F7-3344-A82A-BFA2CE29645F}">
      <dgm:prSet/>
      <dgm:spPr/>
      <dgm:t>
        <a:bodyPr/>
        <a:lstStyle/>
        <a:p>
          <a:endParaRPr lang="en-US"/>
        </a:p>
      </dgm:t>
    </dgm:pt>
    <dgm:pt modelId="{A8853D96-28F1-D949-B7AE-435B08F0B89A}" type="sibTrans" cxnId="{67C19024-33F7-3344-A82A-BFA2CE29645F}">
      <dgm:prSet/>
      <dgm:spPr/>
      <dgm:t>
        <a:bodyPr/>
        <a:lstStyle/>
        <a:p>
          <a:endParaRPr lang="en-US"/>
        </a:p>
      </dgm:t>
    </dgm:pt>
    <dgm:pt modelId="{5A17C7ED-FC75-F04B-BDD6-A7EDA80E689B}">
      <dgm:prSet phldrT="[Text]"/>
      <dgm:spPr>
        <a:solidFill>
          <a:schemeClr val="accent3"/>
        </a:solidFill>
      </dgm:spPr>
      <dgm:t>
        <a:bodyPr/>
        <a:lstStyle/>
        <a:p>
          <a:r>
            <a:rPr lang="en-US" dirty="0"/>
            <a:t>CERES</a:t>
          </a:r>
        </a:p>
      </dgm:t>
    </dgm:pt>
    <dgm:pt modelId="{980CE01D-D429-7549-AEAF-F4FB7FB54492}" type="parTrans" cxnId="{98051753-BF97-4740-B7BE-3581F87EF321}">
      <dgm:prSet/>
      <dgm:spPr/>
      <dgm:t>
        <a:bodyPr/>
        <a:lstStyle/>
        <a:p>
          <a:endParaRPr lang="en-US"/>
        </a:p>
      </dgm:t>
    </dgm:pt>
    <dgm:pt modelId="{E386BF0B-3677-D349-84C7-FEFC18E804C8}" type="sibTrans" cxnId="{98051753-BF97-4740-B7BE-3581F87EF321}">
      <dgm:prSet/>
      <dgm:spPr/>
      <dgm:t>
        <a:bodyPr/>
        <a:lstStyle/>
        <a:p>
          <a:endParaRPr lang="en-US"/>
        </a:p>
      </dgm:t>
    </dgm:pt>
    <dgm:pt modelId="{829403D9-89F8-3640-965F-1001E6A88A88}">
      <dgm:prSet phldrT="[Text]"/>
      <dgm:spPr/>
      <dgm:t>
        <a:bodyPr/>
        <a:lstStyle/>
        <a:p>
          <a:r>
            <a:rPr lang="en-US" dirty="0"/>
            <a:t> Flux</a:t>
          </a:r>
        </a:p>
      </dgm:t>
    </dgm:pt>
    <dgm:pt modelId="{97702137-62E1-6F4B-9BA9-981B102AB467}" type="parTrans" cxnId="{483D5ECC-C48E-4B43-8466-B01DCFF0171B}">
      <dgm:prSet/>
      <dgm:spPr/>
      <dgm:t>
        <a:bodyPr/>
        <a:lstStyle/>
        <a:p>
          <a:endParaRPr lang="en-US"/>
        </a:p>
      </dgm:t>
    </dgm:pt>
    <dgm:pt modelId="{166B80C5-ED85-D548-8357-413A99DC73C4}" type="sibTrans" cxnId="{483D5ECC-C48E-4B43-8466-B01DCFF0171B}">
      <dgm:prSet/>
      <dgm:spPr/>
      <dgm:t>
        <a:bodyPr/>
        <a:lstStyle/>
        <a:p>
          <a:endParaRPr lang="en-US"/>
        </a:p>
      </dgm:t>
    </dgm:pt>
    <dgm:pt modelId="{2AAE40F4-1FD2-614C-8133-DCE9027AE8DD}" type="pres">
      <dgm:prSet presAssocID="{41C2B493-51F6-2243-BA79-491E0F37DB37}" presName="Name0" presStyleCnt="0">
        <dgm:presLayoutVars>
          <dgm:dir/>
          <dgm:animLvl val="lvl"/>
          <dgm:resizeHandles val="exact"/>
        </dgm:presLayoutVars>
      </dgm:prSet>
      <dgm:spPr/>
    </dgm:pt>
    <dgm:pt modelId="{90CB8EC7-69C4-B542-BEC4-2ABFEAA39362}" type="pres">
      <dgm:prSet presAssocID="{BCAEFEF0-3A6D-9D40-A6A4-2532284168E8}" presName="composite" presStyleCnt="0"/>
      <dgm:spPr/>
    </dgm:pt>
    <dgm:pt modelId="{1BA9020C-C271-7A4A-BAAD-B6E51302FD95}" type="pres">
      <dgm:prSet presAssocID="{BCAEFEF0-3A6D-9D40-A6A4-2532284168E8}" presName="parTx" presStyleLbl="alignNode1" presStyleIdx="0" presStyleCnt="3">
        <dgm:presLayoutVars>
          <dgm:chMax val="0"/>
          <dgm:chPref val="0"/>
          <dgm:bulletEnabled val="1"/>
        </dgm:presLayoutVars>
      </dgm:prSet>
      <dgm:spPr/>
    </dgm:pt>
    <dgm:pt modelId="{5D56EBB1-E707-C743-B32B-355763A0606C}" type="pres">
      <dgm:prSet presAssocID="{BCAEFEF0-3A6D-9D40-A6A4-2532284168E8}" presName="desTx" presStyleLbl="alignAccFollowNode1" presStyleIdx="0" presStyleCnt="3">
        <dgm:presLayoutVars>
          <dgm:bulletEnabled val="1"/>
        </dgm:presLayoutVars>
      </dgm:prSet>
      <dgm:spPr/>
    </dgm:pt>
    <dgm:pt modelId="{32D2551A-41E9-7A40-A920-F7374824268A}" type="pres">
      <dgm:prSet presAssocID="{22A0840C-81E1-A34A-85D7-9A4E01B15525}" presName="space" presStyleCnt="0"/>
      <dgm:spPr/>
    </dgm:pt>
    <dgm:pt modelId="{49A9D43F-3C59-D441-8233-3B6994198BEE}" type="pres">
      <dgm:prSet presAssocID="{D44FB9D3-6486-E54A-89DB-044FB2830818}" presName="composite" presStyleCnt="0"/>
      <dgm:spPr/>
    </dgm:pt>
    <dgm:pt modelId="{6D51DC47-0619-134A-8D63-03239F5BA51C}" type="pres">
      <dgm:prSet presAssocID="{D44FB9D3-6486-E54A-89DB-044FB2830818}" presName="parTx" presStyleLbl="alignNode1" presStyleIdx="1" presStyleCnt="3">
        <dgm:presLayoutVars>
          <dgm:chMax val="0"/>
          <dgm:chPref val="0"/>
          <dgm:bulletEnabled val="1"/>
        </dgm:presLayoutVars>
      </dgm:prSet>
      <dgm:spPr/>
    </dgm:pt>
    <dgm:pt modelId="{06537763-97B4-2D45-8134-D65325B8DD25}" type="pres">
      <dgm:prSet presAssocID="{D44FB9D3-6486-E54A-89DB-044FB2830818}" presName="desTx" presStyleLbl="alignAccFollowNode1" presStyleIdx="1" presStyleCnt="3">
        <dgm:presLayoutVars>
          <dgm:bulletEnabled val="1"/>
        </dgm:presLayoutVars>
      </dgm:prSet>
      <dgm:spPr/>
    </dgm:pt>
    <dgm:pt modelId="{0F9D22BB-B20C-9644-A151-E5219B25CA1B}" type="pres">
      <dgm:prSet presAssocID="{DFA013DE-0A4F-D345-AC1D-2E1EFCF0F14A}" presName="space" presStyleCnt="0"/>
      <dgm:spPr/>
    </dgm:pt>
    <dgm:pt modelId="{C0718D02-04C4-7142-8EF2-5A8262E9E0C0}" type="pres">
      <dgm:prSet presAssocID="{5A17C7ED-FC75-F04B-BDD6-A7EDA80E689B}" presName="composite" presStyleCnt="0"/>
      <dgm:spPr/>
    </dgm:pt>
    <dgm:pt modelId="{E83FC5D1-A66B-F146-B0BD-204D277624A1}" type="pres">
      <dgm:prSet presAssocID="{5A17C7ED-FC75-F04B-BDD6-A7EDA80E689B}" presName="parTx" presStyleLbl="alignNode1" presStyleIdx="2" presStyleCnt="3">
        <dgm:presLayoutVars>
          <dgm:chMax val="0"/>
          <dgm:chPref val="0"/>
          <dgm:bulletEnabled val="1"/>
        </dgm:presLayoutVars>
      </dgm:prSet>
      <dgm:spPr/>
    </dgm:pt>
    <dgm:pt modelId="{C2AFE9C6-DE79-7145-84CA-65A0F77EEB71}" type="pres">
      <dgm:prSet presAssocID="{5A17C7ED-FC75-F04B-BDD6-A7EDA80E689B}" presName="desTx" presStyleLbl="alignAccFollowNode1" presStyleIdx="2" presStyleCnt="3">
        <dgm:presLayoutVars>
          <dgm:bulletEnabled val="1"/>
        </dgm:presLayoutVars>
      </dgm:prSet>
      <dgm:spPr/>
    </dgm:pt>
  </dgm:ptLst>
  <dgm:cxnLst>
    <dgm:cxn modelId="{BBA8110A-8AAA-D744-B778-89B9214906B5}" type="presOf" srcId="{03C1554A-8585-1A4F-818B-6FB6D16C92CC}" destId="{06537763-97B4-2D45-8134-D65325B8DD25}" srcOrd="0" destOrd="0" presId="urn:microsoft.com/office/officeart/2005/8/layout/hList1"/>
    <dgm:cxn modelId="{5D7C8510-8630-8047-A4B0-1AB94B1FE34D}" srcId="{BCAEFEF0-3A6D-9D40-A6A4-2532284168E8}" destId="{2490843C-F2D6-8D4D-8236-84C6B752DA20}" srcOrd="0" destOrd="0" parTransId="{B5DE2430-B988-0149-B775-3311502E520C}" sibTransId="{C1489D8D-2B0C-F448-ABC5-DC59AE5B8323}"/>
    <dgm:cxn modelId="{67C19024-33F7-3344-A82A-BFA2CE29645F}" srcId="{D44FB9D3-6486-E54A-89DB-044FB2830818}" destId="{1E7556A4-36A9-C74E-A483-918762A10656}" srcOrd="1" destOrd="0" parTransId="{CE556A29-8EC7-5B41-B0E1-84E6E99ABAE7}" sibTransId="{A8853D96-28F1-D949-B7AE-435B08F0B89A}"/>
    <dgm:cxn modelId="{1875A83B-ADE4-2E4B-9B1C-F3B8667303FD}" srcId="{BCAEFEF0-3A6D-9D40-A6A4-2532284168E8}" destId="{02FC8CE6-1F3E-DC48-8683-A3E493262B6F}" srcOrd="1" destOrd="0" parTransId="{A61FFE9C-1D4A-674E-8A8A-194020B433A1}" sibTransId="{EE44CF7A-4269-164E-A204-0C9A2D4ACA00}"/>
    <dgm:cxn modelId="{6F39113D-AD7B-494B-B0B5-A21EE64F383C}" type="presOf" srcId="{BCAEFEF0-3A6D-9D40-A6A4-2532284168E8}" destId="{1BA9020C-C271-7A4A-BAAD-B6E51302FD95}" srcOrd="0" destOrd="0" presId="urn:microsoft.com/office/officeart/2005/8/layout/hList1"/>
    <dgm:cxn modelId="{98051753-BF97-4740-B7BE-3581F87EF321}" srcId="{41C2B493-51F6-2243-BA79-491E0F37DB37}" destId="{5A17C7ED-FC75-F04B-BDD6-A7EDA80E689B}" srcOrd="2" destOrd="0" parTransId="{980CE01D-D429-7549-AEAF-F4FB7FB54492}" sibTransId="{E386BF0B-3677-D349-84C7-FEFC18E804C8}"/>
    <dgm:cxn modelId="{BFD5976B-B32A-0743-AB30-BF4C7300AAEB}" type="presOf" srcId="{2490843C-F2D6-8D4D-8236-84C6B752DA20}" destId="{5D56EBB1-E707-C743-B32B-355763A0606C}" srcOrd="0" destOrd="0" presId="urn:microsoft.com/office/officeart/2005/8/layout/hList1"/>
    <dgm:cxn modelId="{4A7BC06B-9011-2746-8BEC-BA7E18325E68}" type="presOf" srcId="{02FC8CE6-1F3E-DC48-8683-A3E493262B6F}" destId="{5D56EBB1-E707-C743-B32B-355763A0606C}" srcOrd="0" destOrd="1" presId="urn:microsoft.com/office/officeart/2005/8/layout/hList1"/>
    <dgm:cxn modelId="{98C8A873-416A-1142-B624-3590B4617432}" type="presOf" srcId="{829403D9-89F8-3640-965F-1001E6A88A88}" destId="{C2AFE9C6-DE79-7145-84CA-65A0F77EEB71}" srcOrd="0" destOrd="0" presId="urn:microsoft.com/office/officeart/2005/8/layout/hList1"/>
    <dgm:cxn modelId="{A551DD8B-BAF1-A749-B8A6-6CCDEDF66A34}" type="presOf" srcId="{41C2B493-51F6-2243-BA79-491E0F37DB37}" destId="{2AAE40F4-1FD2-614C-8133-DCE9027AE8DD}" srcOrd="0" destOrd="0" presId="urn:microsoft.com/office/officeart/2005/8/layout/hList1"/>
    <dgm:cxn modelId="{9E488796-2C5F-0544-B3FC-55844163AD8E}" type="presOf" srcId="{1E7556A4-36A9-C74E-A483-918762A10656}" destId="{06537763-97B4-2D45-8134-D65325B8DD25}" srcOrd="0" destOrd="1" presId="urn:microsoft.com/office/officeart/2005/8/layout/hList1"/>
    <dgm:cxn modelId="{68BFDA9F-EA64-5649-AA22-F7345E2E636A}" type="presOf" srcId="{5A17C7ED-FC75-F04B-BDD6-A7EDA80E689B}" destId="{E83FC5D1-A66B-F146-B0BD-204D277624A1}" srcOrd="0" destOrd="0" presId="urn:microsoft.com/office/officeart/2005/8/layout/hList1"/>
    <dgm:cxn modelId="{1ED43EAB-B8BB-3949-92B8-5B6038E6E5CC}" type="presOf" srcId="{D44FB9D3-6486-E54A-89DB-044FB2830818}" destId="{6D51DC47-0619-134A-8D63-03239F5BA51C}" srcOrd="0" destOrd="0" presId="urn:microsoft.com/office/officeart/2005/8/layout/hList1"/>
    <dgm:cxn modelId="{ABBDEEAC-99E0-B14E-8ACA-6252DAB0EF05}" srcId="{D44FB9D3-6486-E54A-89DB-044FB2830818}" destId="{03C1554A-8585-1A4F-818B-6FB6D16C92CC}" srcOrd="0" destOrd="0" parTransId="{BFCB8C70-ACE9-CD40-A982-CD019EC952FF}" sibTransId="{61E2409F-87BB-1E42-B276-3D471632ED36}"/>
    <dgm:cxn modelId="{483D5ECC-C48E-4B43-8466-B01DCFF0171B}" srcId="{5A17C7ED-FC75-F04B-BDD6-A7EDA80E689B}" destId="{829403D9-89F8-3640-965F-1001E6A88A88}" srcOrd="0" destOrd="0" parTransId="{97702137-62E1-6F4B-9BA9-981B102AB467}" sibTransId="{166B80C5-ED85-D548-8357-413A99DC73C4}"/>
    <dgm:cxn modelId="{2BE2F5DB-9498-CC41-BCDE-6080AB2E3300}" srcId="{41C2B493-51F6-2243-BA79-491E0F37DB37}" destId="{BCAEFEF0-3A6D-9D40-A6A4-2532284168E8}" srcOrd="0" destOrd="0" parTransId="{BAE5C612-B1D9-7C48-AE1E-E3A76C5E4065}" sibTransId="{22A0840C-81E1-A34A-85D7-9A4E01B15525}"/>
    <dgm:cxn modelId="{BEC263DF-0DC3-E54E-BDDE-1FC7B524A18B}" srcId="{41C2B493-51F6-2243-BA79-491E0F37DB37}" destId="{D44FB9D3-6486-E54A-89DB-044FB2830818}" srcOrd="1" destOrd="0" parTransId="{2A994113-1188-7E4F-8BD2-6E9CB761D4C8}" sibTransId="{DFA013DE-0A4F-D345-AC1D-2E1EFCF0F14A}"/>
    <dgm:cxn modelId="{E9C53208-677E-C740-82A7-E930D1F3138C}" type="presParOf" srcId="{2AAE40F4-1FD2-614C-8133-DCE9027AE8DD}" destId="{90CB8EC7-69C4-B542-BEC4-2ABFEAA39362}" srcOrd="0" destOrd="0" presId="urn:microsoft.com/office/officeart/2005/8/layout/hList1"/>
    <dgm:cxn modelId="{2E0DC903-5ABD-AA43-93BC-E18C4136D3EC}" type="presParOf" srcId="{90CB8EC7-69C4-B542-BEC4-2ABFEAA39362}" destId="{1BA9020C-C271-7A4A-BAAD-B6E51302FD95}" srcOrd="0" destOrd="0" presId="urn:microsoft.com/office/officeart/2005/8/layout/hList1"/>
    <dgm:cxn modelId="{C6EA74FA-082B-4648-906A-2488D14FD451}" type="presParOf" srcId="{90CB8EC7-69C4-B542-BEC4-2ABFEAA39362}" destId="{5D56EBB1-E707-C743-B32B-355763A0606C}" srcOrd="1" destOrd="0" presId="urn:microsoft.com/office/officeart/2005/8/layout/hList1"/>
    <dgm:cxn modelId="{237A9452-9DCD-BA49-AF46-D08F7F7C5F79}" type="presParOf" srcId="{2AAE40F4-1FD2-614C-8133-DCE9027AE8DD}" destId="{32D2551A-41E9-7A40-A920-F7374824268A}" srcOrd="1" destOrd="0" presId="urn:microsoft.com/office/officeart/2005/8/layout/hList1"/>
    <dgm:cxn modelId="{5A430F3E-F422-4049-8E12-61D33CEFC1AC}" type="presParOf" srcId="{2AAE40F4-1FD2-614C-8133-DCE9027AE8DD}" destId="{49A9D43F-3C59-D441-8233-3B6994198BEE}" srcOrd="2" destOrd="0" presId="urn:microsoft.com/office/officeart/2005/8/layout/hList1"/>
    <dgm:cxn modelId="{A240DE61-CBD8-1B4C-BC73-AC140E2E78DC}" type="presParOf" srcId="{49A9D43F-3C59-D441-8233-3B6994198BEE}" destId="{6D51DC47-0619-134A-8D63-03239F5BA51C}" srcOrd="0" destOrd="0" presId="urn:microsoft.com/office/officeart/2005/8/layout/hList1"/>
    <dgm:cxn modelId="{02AE56C5-C2B5-4C45-8248-35FBEC7374C2}" type="presParOf" srcId="{49A9D43F-3C59-D441-8233-3B6994198BEE}" destId="{06537763-97B4-2D45-8134-D65325B8DD25}" srcOrd="1" destOrd="0" presId="urn:microsoft.com/office/officeart/2005/8/layout/hList1"/>
    <dgm:cxn modelId="{FFB800AD-1E45-B040-A485-D67F17290162}" type="presParOf" srcId="{2AAE40F4-1FD2-614C-8133-DCE9027AE8DD}" destId="{0F9D22BB-B20C-9644-A151-E5219B25CA1B}" srcOrd="3" destOrd="0" presId="urn:microsoft.com/office/officeart/2005/8/layout/hList1"/>
    <dgm:cxn modelId="{E0384B38-7D58-B146-A9A8-2E31A971C770}" type="presParOf" srcId="{2AAE40F4-1FD2-614C-8133-DCE9027AE8DD}" destId="{C0718D02-04C4-7142-8EF2-5A8262E9E0C0}" srcOrd="4" destOrd="0" presId="urn:microsoft.com/office/officeart/2005/8/layout/hList1"/>
    <dgm:cxn modelId="{54ED0F43-B730-EE4C-82E2-A7327036A0D4}" type="presParOf" srcId="{C0718D02-04C4-7142-8EF2-5A8262E9E0C0}" destId="{E83FC5D1-A66B-F146-B0BD-204D277624A1}" srcOrd="0" destOrd="0" presId="urn:microsoft.com/office/officeart/2005/8/layout/hList1"/>
    <dgm:cxn modelId="{0288F702-36E7-3B4C-B121-46658AA87191}" type="presParOf" srcId="{C0718D02-04C4-7142-8EF2-5A8262E9E0C0}" destId="{C2AFE9C6-DE79-7145-84CA-65A0F77EEB71}" srcOrd="1" destOrd="0" presId="urn:microsoft.com/office/officeart/2005/8/layout/h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C2B493-51F6-2243-BA79-491E0F37DB37}"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BCAEFEF0-3A6D-9D40-A6A4-2532284168E8}">
      <dgm:prSet phldrT="[Text]"/>
      <dgm:spPr>
        <a:solidFill>
          <a:srgbClr val="2D8652"/>
        </a:solidFill>
      </dgm:spPr>
      <dgm:t>
        <a:bodyPr/>
        <a:lstStyle/>
        <a:p>
          <a:r>
            <a:rPr lang="en-US" dirty="0"/>
            <a:t>GEOS-5</a:t>
          </a:r>
        </a:p>
      </dgm:t>
    </dgm:pt>
    <dgm:pt modelId="{BAE5C612-B1D9-7C48-AE1E-E3A76C5E4065}" type="parTrans" cxnId="{2BE2F5DB-9498-CC41-BCDE-6080AB2E3300}">
      <dgm:prSet/>
      <dgm:spPr/>
      <dgm:t>
        <a:bodyPr/>
        <a:lstStyle/>
        <a:p>
          <a:endParaRPr lang="en-US"/>
        </a:p>
      </dgm:t>
    </dgm:pt>
    <dgm:pt modelId="{22A0840C-81E1-A34A-85D7-9A4E01B15525}" type="sibTrans" cxnId="{2BE2F5DB-9498-CC41-BCDE-6080AB2E3300}">
      <dgm:prSet/>
      <dgm:spPr/>
      <dgm:t>
        <a:bodyPr/>
        <a:lstStyle/>
        <a:p>
          <a:endParaRPr lang="en-US"/>
        </a:p>
      </dgm:t>
    </dgm:pt>
    <dgm:pt modelId="{2490843C-F2D6-8D4D-8236-84C6B752DA20}">
      <dgm:prSet phldrT="[Text]"/>
      <dgm:spPr/>
      <dgm:t>
        <a:bodyPr/>
        <a:lstStyle/>
        <a:p>
          <a:r>
            <a:rPr lang="en-US" dirty="0"/>
            <a:t> Emissions</a:t>
          </a:r>
        </a:p>
      </dgm:t>
    </dgm:pt>
    <dgm:pt modelId="{B5DE2430-B988-0149-B775-3311502E520C}" type="parTrans" cxnId="{5D7C8510-8630-8047-A4B0-1AB94B1FE34D}">
      <dgm:prSet/>
      <dgm:spPr/>
      <dgm:t>
        <a:bodyPr/>
        <a:lstStyle/>
        <a:p>
          <a:endParaRPr lang="en-US"/>
        </a:p>
      </dgm:t>
    </dgm:pt>
    <dgm:pt modelId="{C1489D8D-2B0C-F448-ABC5-DC59AE5B8323}" type="sibTrans" cxnId="{5D7C8510-8630-8047-A4B0-1AB94B1FE34D}">
      <dgm:prSet/>
      <dgm:spPr/>
      <dgm:t>
        <a:bodyPr/>
        <a:lstStyle/>
        <a:p>
          <a:endParaRPr lang="en-US"/>
        </a:p>
      </dgm:t>
    </dgm:pt>
    <dgm:pt modelId="{F40A63DD-7C2D-FB4F-95BC-F46BB7F0B4A0}">
      <dgm:prSet phldrT="[Text]"/>
      <dgm:spPr/>
      <dgm:t>
        <a:bodyPr/>
        <a:lstStyle/>
        <a:p>
          <a:r>
            <a:rPr lang="en-US" dirty="0"/>
            <a:t> Specific Fire Event Simulations</a:t>
          </a:r>
        </a:p>
      </dgm:t>
    </dgm:pt>
    <dgm:pt modelId="{62D47A76-9828-2448-BCA5-77C11A049F8F}" type="parTrans" cxnId="{85F5441A-C1FF-6E4C-A5B7-C179A4FA1033}">
      <dgm:prSet/>
      <dgm:spPr/>
      <dgm:t>
        <a:bodyPr/>
        <a:lstStyle/>
        <a:p>
          <a:endParaRPr lang="en-US"/>
        </a:p>
      </dgm:t>
    </dgm:pt>
    <dgm:pt modelId="{B4ECA52B-5792-2245-9953-433863616AEC}" type="sibTrans" cxnId="{85F5441A-C1FF-6E4C-A5B7-C179A4FA1033}">
      <dgm:prSet/>
      <dgm:spPr/>
      <dgm:t>
        <a:bodyPr/>
        <a:lstStyle/>
        <a:p>
          <a:endParaRPr lang="en-US"/>
        </a:p>
      </dgm:t>
    </dgm:pt>
    <dgm:pt modelId="{7EDDCD18-679C-544F-93AA-3A0246323445}">
      <dgm:prSet phldrT="[Text]"/>
      <dgm:spPr/>
      <dgm:t>
        <a:bodyPr/>
        <a:lstStyle/>
        <a:p>
          <a:r>
            <a:rPr lang="en-US" dirty="0"/>
            <a:t> Biomass burning impact Analysis</a:t>
          </a:r>
        </a:p>
      </dgm:t>
    </dgm:pt>
    <dgm:pt modelId="{F86F4E34-77A0-0D45-B6C6-7576EBD047B4}" type="parTrans" cxnId="{C0FE9268-B72F-C748-B878-F3FBAAA4C5DC}">
      <dgm:prSet/>
      <dgm:spPr/>
      <dgm:t>
        <a:bodyPr/>
        <a:lstStyle/>
        <a:p>
          <a:endParaRPr lang="en-US"/>
        </a:p>
      </dgm:t>
    </dgm:pt>
    <dgm:pt modelId="{6380F9AF-3869-C54C-AFFF-2C7F442EBE36}" type="sibTrans" cxnId="{C0FE9268-B72F-C748-B878-F3FBAAA4C5DC}">
      <dgm:prSet/>
      <dgm:spPr/>
      <dgm:t>
        <a:bodyPr/>
        <a:lstStyle/>
        <a:p>
          <a:endParaRPr lang="en-US"/>
        </a:p>
      </dgm:t>
    </dgm:pt>
    <dgm:pt modelId="{2AAE40F4-1FD2-614C-8133-DCE9027AE8DD}" type="pres">
      <dgm:prSet presAssocID="{41C2B493-51F6-2243-BA79-491E0F37DB37}" presName="Name0" presStyleCnt="0">
        <dgm:presLayoutVars>
          <dgm:dir/>
          <dgm:animLvl val="lvl"/>
          <dgm:resizeHandles val="exact"/>
        </dgm:presLayoutVars>
      </dgm:prSet>
      <dgm:spPr/>
    </dgm:pt>
    <dgm:pt modelId="{90CB8EC7-69C4-B542-BEC4-2ABFEAA39362}" type="pres">
      <dgm:prSet presAssocID="{BCAEFEF0-3A6D-9D40-A6A4-2532284168E8}" presName="composite" presStyleCnt="0"/>
      <dgm:spPr/>
    </dgm:pt>
    <dgm:pt modelId="{1BA9020C-C271-7A4A-BAAD-B6E51302FD95}" type="pres">
      <dgm:prSet presAssocID="{BCAEFEF0-3A6D-9D40-A6A4-2532284168E8}" presName="parTx" presStyleLbl="alignNode1" presStyleIdx="0" presStyleCnt="1">
        <dgm:presLayoutVars>
          <dgm:chMax val="0"/>
          <dgm:chPref val="0"/>
          <dgm:bulletEnabled val="1"/>
        </dgm:presLayoutVars>
      </dgm:prSet>
      <dgm:spPr/>
    </dgm:pt>
    <dgm:pt modelId="{5D56EBB1-E707-C743-B32B-355763A0606C}" type="pres">
      <dgm:prSet presAssocID="{BCAEFEF0-3A6D-9D40-A6A4-2532284168E8}" presName="desTx" presStyleLbl="alignAccFollowNode1" presStyleIdx="0" presStyleCnt="1">
        <dgm:presLayoutVars>
          <dgm:bulletEnabled val="1"/>
        </dgm:presLayoutVars>
      </dgm:prSet>
      <dgm:spPr/>
    </dgm:pt>
  </dgm:ptLst>
  <dgm:cxnLst>
    <dgm:cxn modelId="{8171590C-AC7E-AE48-9864-048963046F48}" type="presOf" srcId="{7EDDCD18-679C-544F-93AA-3A0246323445}" destId="{5D56EBB1-E707-C743-B32B-355763A0606C}" srcOrd="0" destOrd="2" presId="urn:microsoft.com/office/officeart/2005/8/layout/hList1"/>
    <dgm:cxn modelId="{5D7C8510-8630-8047-A4B0-1AB94B1FE34D}" srcId="{BCAEFEF0-3A6D-9D40-A6A4-2532284168E8}" destId="{2490843C-F2D6-8D4D-8236-84C6B752DA20}" srcOrd="0" destOrd="0" parTransId="{B5DE2430-B988-0149-B775-3311502E520C}" sibTransId="{C1489D8D-2B0C-F448-ABC5-DC59AE5B8323}"/>
    <dgm:cxn modelId="{85F5441A-C1FF-6E4C-A5B7-C179A4FA1033}" srcId="{BCAEFEF0-3A6D-9D40-A6A4-2532284168E8}" destId="{F40A63DD-7C2D-FB4F-95BC-F46BB7F0B4A0}" srcOrd="1" destOrd="0" parTransId="{62D47A76-9828-2448-BCA5-77C11A049F8F}" sibTransId="{B4ECA52B-5792-2245-9953-433863616AEC}"/>
    <dgm:cxn modelId="{6F39113D-AD7B-494B-B0B5-A21EE64F383C}" type="presOf" srcId="{BCAEFEF0-3A6D-9D40-A6A4-2532284168E8}" destId="{1BA9020C-C271-7A4A-BAAD-B6E51302FD95}" srcOrd="0" destOrd="0" presId="urn:microsoft.com/office/officeart/2005/8/layout/hList1"/>
    <dgm:cxn modelId="{C0FE9268-B72F-C748-B878-F3FBAAA4C5DC}" srcId="{BCAEFEF0-3A6D-9D40-A6A4-2532284168E8}" destId="{7EDDCD18-679C-544F-93AA-3A0246323445}" srcOrd="2" destOrd="0" parTransId="{F86F4E34-77A0-0D45-B6C6-7576EBD047B4}" sibTransId="{6380F9AF-3869-C54C-AFFF-2C7F442EBE36}"/>
    <dgm:cxn modelId="{BFD5976B-B32A-0743-AB30-BF4C7300AAEB}" type="presOf" srcId="{2490843C-F2D6-8D4D-8236-84C6B752DA20}" destId="{5D56EBB1-E707-C743-B32B-355763A0606C}" srcOrd="0" destOrd="0" presId="urn:microsoft.com/office/officeart/2005/8/layout/hList1"/>
    <dgm:cxn modelId="{A551DD8B-BAF1-A749-B8A6-6CCDEDF66A34}" type="presOf" srcId="{41C2B493-51F6-2243-BA79-491E0F37DB37}" destId="{2AAE40F4-1FD2-614C-8133-DCE9027AE8DD}" srcOrd="0" destOrd="0" presId="urn:microsoft.com/office/officeart/2005/8/layout/hList1"/>
    <dgm:cxn modelId="{2846ECB9-6253-5941-8ED1-EF0035AE1454}" type="presOf" srcId="{F40A63DD-7C2D-FB4F-95BC-F46BB7F0B4A0}" destId="{5D56EBB1-E707-C743-B32B-355763A0606C}" srcOrd="0" destOrd="1" presId="urn:microsoft.com/office/officeart/2005/8/layout/hList1"/>
    <dgm:cxn modelId="{2BE2F5DB-9498-CC41-BCDE-6080AB2E3300}" srcId="{41C2B493-51F6-2243-BA79-491E0F37DB37}" destId="{BCAEFEF0-3A6D-9D40-A6A4-2532284168E8}" srcOrd="0" destOrd="0" parTransId="{BAE5C612-B1D9-7C48-AE1E-E3A76C5E4065}" sibTransId="{22A0840C-81E1-A34A-85D7-9A4E01B15525}"/>
    <dgm:cxn modelId="{E9C53208-677E-C740-82A7-E930D1F3138C}" type="presParOf" srcId="{2AAE40F4-1FD2-614C-8133-DCE9027AE8DD}" destId="{90CB8EC7-69C4-B542-BEC4-2ABFEAA39362}" srcOrd="0" destOrd="0" presId="urn:microsoft.com/office/officeart/2005/8/layout/hList1"/>
    <dgm:cxn modelId="{2E0DC903-5ABD-AA43-93BC-E18C4136D3EC}" type="presParOf" srcId="{90CB8EC7-69C4-B542-BEC4-2ABFEAA39362}" destId="{1BA9020C-C271-7A4A-BAAD-B6E51302FD95}" srcOrd="0" destOrd="0" presId="urn:microsoft.com/office/officeart/2005/8/layout/hList1"/>
    <dgm:cxn modelId="{C6EA74FA-082B-4648-906A-2488D14FD451}" type="presParOf" srcId="{90CB8EC7-69C4-B542-BEC4-2ABFEAA39362}" destId="{5D56EBB1-E707-C743-B32B-355763A0606C}" srcOrd="1" destOrd="0" presId="urn:microsoft.com/office/officeart/2005/8/layout/hList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C2B493-51F6-2243-BA79-491E0F37DB37}"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BCAEFEF0-3A6D-9D40-A6A4-2532284168E8}">
      <dgm:prSet phldrT="[Text]"/>
      <dgm:spPr>
        <a:solidFill>
          <a:schemeClr val="accent4"/>
        </a:solidFill>
      </dgm:spPr>
      <dgm:t>
        <a:bodyPr/>
        <a:lstStyle/>
        <a:p>
          <a:r>
            <a:rPr lang="en-US" dirty="0"/>
            <a:t>PM2.5 </a:t>
          </a:r>
          <a:r>
            <a:rPr lang="en-US"/>
            <a:t>Mass Con.</a:t>
          </a:r>
          <a:endParaRPr lang="en-US" dirty="0"/>
        </a:p>
      </dgm:t>
    </dgm:pt>
    <dgm:pt modelId="{BAE5C612-B1D9-7C48-AE1E-E3A76C5E4065}" type="parTrans" cxnId="{2BE2F5DB-9498-CC41-BCDE-6080AB2E3300}">
      <dgm:prSet/>
      <dgm:spPr/>
      <dgm:t>
        <a:bodyPr/>
        <a:lstStyle/>
        <a:p>
          <a:endParaRPr lang="en-US"/>
        </a:p>
      </dgm:t>
    </dgm:pt>
    <dgm:pt modelId="{22A0840C-81E1-A34A-85D7-9A4E01B15525}" type="sibTrans" cxnId="{2BE2F5DB-9498-CC41-BCDE-6080AB2E3300}">
      <dgm:prSet/>
      <dgm:spPr/>
      <dgm:t>
        <a:bodyPr/>
        <a:lstStyle/>
        <a:p>
          <a:endParaRPr lang="en-US"/>
        </a:p>
      </dgm:t>
    </dgm:pt>
    <dgm:pt modelId="{4595231C-7351-974A-A592-575958501C2B}">
      <dgm:prSet phldrT="[Text]"/>
      <dgm:spPr>
        <a:solidFill>
          <a:schemeClr val="accent4"/>
        </a:solidFill>
      </dgm:spPr>
      <dgm:t>
        <a:bodyPr/>
        <a:lstStyle/>
        <a:p>
          <a:r>
            <a:rPr lang="en-US" dirty="0"/>
            <a:t>AERONET</a:t>
          </a:r>
        </a:p>
      </dgm:t>
    </dgm:pt>
    <dgm:pt modelId="{A28874AC-EE71-C443-91E4-75F0911C9B93}" type="parTrans" cxnId="{218B9388-A359-1841-98B6-F66AD68F0350}">
      <dgm:prSet/>
      <dgm:spPr/>
      <dgm:t>
        <a:bodyPr/>
        <a:lstStyle/>
        <a:p>
          <a:endParaRPr lang="en-US"/>
        </a:p>
      </dgm:t>
    </dgm:pt>
    <dgm:pt modelId="{9199A178-CDE4-7248-A8F1-88801FDD7A71}" type="sibTrans" cxnId="{218B9388-A359-1841-98B6-F66AD68F0350}">
      <dgm:prSet/>
      <dgm:spPr/>
      <dgm:t>
        <a:bodyPr/>
        <a:lstStyle/>
        <a:p>
          <a:endParaRPr lang="en-US"/>
        </a:p>
      </dgm:t>
    </dgm:pt>
    <dgm:pt modelId="{4ECA5028-2CA1-864D-AAFC-1A9227A52515}">
      <dgm:prSet phldrT="[Text]"/>
      <dgm:spPr/>
      <dgm:t>
        <a:bodyPr/>
        <a:lstStyle/>
        <a:p>
          <a:r>
            <a:rPr lang="en-US" dirty="0"/>
            <a:t>Regulatory Measurements</a:t>
          </a:r>
        </a:p>
      </dgm:t>
    </dgm:pt>
    <dgm:pt modelId="{0E447638-D289-644F-93AE-D278F0DDF8F4}" type="parTrans" cxnId="{C9EB0406-7D0B-9D46-9ACD-BEF8788C98F7}">
      <dgm:prSet/>
      <dgm:spPr/>
      <dgm:t>
        <a:bodyPr/>
        <a:lstStyle/>
        <a:p>
          <a:endParaRPr lang="en-US"/>
        </a:p>
      </dgm:t>
    </dgm:pt>
    <dgm:pt modelId="{6F7C6DB9-E1C4-554C-9DEA-94DB6F675371}" type="sibTrans" cxnId="{C9EB0406-7D0B-9D46-9ACD-BEF8788C98F7}">
      <dgm:prSet/>
      <dgm:spPr/>
      <dgm:t>
        <a:bodyPr/>
        <a:lstStyle/>
        <a:p>
          <a:endParaRPr lang="en-US"/>
        </a:p>
      </dgm:t>
    </dgm:pt>
    <dgm:pt modelId="{F2432A11-1A6C-8549-9523-95D5DB437CAB}">
      <dgm:prSet phldrT="[Text]"/>
      <dgm:spPr/>
      <dgm:t>
        <a:bodyPr/>
        <a:lstStyle/>
        <a:p>
          <a:r>
            <a:rPr lang="en-US" dirty="0"/>
            <a:t>Low-Cost Measurements</a:t>
          </a:r>
        </a:p>
      </dgm:t>
    </dgm:pt>
    <dgm:pt modelId="{9C2BF78F-C06A-364C-AC32-AA4CB24690CA}" type="parTrans" cxnId="{627E6E52-526C-9045-AF5B-8EFC8D1D449A}">
      <dgm:prSet/>
      <dgm:spPr/>
      <dgm:t>
        <a:bodyPr/>
        <a:lstStyle/>
        <a:p>
          <a:endParaRPr lang="en-US"/>
        </a:p>
      </dgm:t>
    </dgm:pt>
    <dgm:pt modelId="{E4710C35-3625-5A49-BC94-6BDD3BC143F3}" type="sibTrans" cxnId="{627E6E52-526C-9045-AF5B-8EFC8D1D449A}">
      <dgm:prSet/>
      <dgm:spPr/>
      <dgm:t>
        <a:bodyPr/>
        <a:lstStyle/>
        <a:p>
          <a:endParaRPr lang="en-US"/>
        </a:p>
      </dgm:t>
    </dgm:pt>
    <dgm:pt modelId="{B8710D8F-0761-6A45-929C-FC9C37DDA79D}">
      <dgm:prSet phldrT="[Text]"/>
      <dgm:spPr/>
      <dgm:t>
        <a:bodyPr/>
        <a:lstStyle/>
        <a:p>
          <a:r>
            <a:rPr lang="en-US" dirty="0"/>
            <a:t>AOD</a:t>
          </a:r>
        </a:p>
      </dgm:t>
    </dgm:pt>
    <dgm:pt modelId="{FC20698A-7D97-B24E-BB0B-A953088520B3}" type="parTrans" cxnId="{D55B609C-9CC1-644C-A5C7-B328644DC15C}">
      <dgm:prSet/>
      <dgm:spPr/>
      <dgm:t>
        <a:bodyPr/>
        <a:lstStyle/>
        <a:p>
          <a:endParaRPr lang="en-US"/>
        </a:p>
      </dgm:t>
    </dgm:pt>
    <dgm:pt modelId="{08F5F252-943F-D14B-941F-CF8DB2A927A6}" type="sibTrans" cxnId="{D55B609C-9CC1-644C-A5C7-B328644DC15C}">
      <dgm:prSet/>
      <dgm:spPr/>
      <dgm:t>
        <a:bodyPr/>
        <a:lstStyle/>
        <a:p>
          <a:endParaRPr lang="en-US"/>
        </a:p>
      </dgm:t>
    </dgm:pt>
    <dgm:pt modelId="{E87EFBAF-C15F-E741-BCBA-A0714A25F63E}">
      <dgm:prSet phldrT="[Text]"/>
      <dgm:spPr/>
      <dgm:t>
        <a:bodyPr/>
        <a:lstStyle/>
        <a:p>
          <a:r>
            <a:rPr lang="en-US" dirty="0"/>
            <a:t>Size Distribution</a:t>
          </a:r>
        </a:p>
      </dgm:t>
    </dgm:pt>
    <dgm:pt modelId="{A52F8DD9-FCEE-674F-8014-C281D7F121A5}" type="parTrans" cxnId="{D41F2ADB-3717-AC41-840E-638D9BCEA4C9}">
      <dgm:prSet/>
      <dgm:spPr/>
      <dgm:t>
        <a:bodyPr/>
        <a:lstStyle/>
        <a:p>
          <a:endParaRPr lang="en-US"/>
        </a:p>
      </dgm:t>
    </dgm:pt>
    <dgm:pt modelId="{86B9F2CE-33C9-2F46-B474-721C8E7ABD52}" type="sibTrans" cxnId="{D41F2ADB-3717-AC41-840E-638D9BCEA4C9}">
      <dgm:prSet/>
      <dgm:spPr/>
      <dgm:t>
        <a:bodyPr/>
        <a:lstStyle/>
        <a:p>
          <a:endParaRPr lang="en-US"/>
        </a:p>
      </dgm:t>
    </dgm:pt>
    <dgm:pt modelId="{ADE7F485-9A1A-A847-9DA5-5C7B5D8E81DC}">
      <dgm:prSet phldrT="[Text]"/>
      <dgm:spPr/>
      <dgm:t>
        <a:bodyPr/>
        <a:lstStyle/>
        <a:p>
          <a:r>
            <a:rPr lang="en-US" dirty="0"/>
            <a:t>Absorption  </a:t>
          </a:r>
        </a:p>
      </dgm:t>
    </dgm:pt>
    <dgm:pt modelId="{0A989145-1451-B04C-B502-1B86F8A439D9}" type="parTrans" cxnId="{0C550AC0-48EE-0149-8B6D-ADF5B9779E45}">
      <dgm:prSet/>
      <dgm:spPr/>
      <dgm:t>
        <a:bodyPr/>
        <a:lstStyle/>
        <a:p>
          <a:endParaRPr lang="en-US"/>
        </a:p>
      </dgm:t>
    </dgm:pt>
    <dgm:pt modelId="{C1EC6E86-497F-4349-A23D-C8341D3059D5}" type="sibTrans" cxnId="{0C550AC0-48EE-0149-8B6D-ADF5B9779E45}">
      <dgm:prSet/>
      <dgm:spPr/>
      <dgm:t>
        <a:bodyPr/>
        <a:lstStyle/>
        <a:p>
          <a:endParaRPr lang="en-US"/>
        </a:p>
      </dgm:t>
    </dgm:pt>
    <dgm:pt modelId="{2AAE40F4-1FD2-614C-8133-DCE9027AE8DD}" type="pres">
      <dgm:prSet presAssocID="{41C2B493-51F6-2243-BA79-491E0F37DB37}" presName="Name0" presStyleCnt="0">
        <dgm:presLayoutVars>
          <dgm:dir/>
          <dgm:animLvl val="lvl"/>
          <dgm:resizeHandles val="exact"/>
        </dgm:presLayoutVars>
      </dgm:prSet>
      <dgm:spPr/>
    </dgm:pt>
    <dgm:pt modelId="{90CB8EC7-69C4-B542-BEC4-2ABFEAA39362}" type="pres">
      <dgm:prSet presAssocID="{BCAEFEF0-3A6D-9D40-A6A4-2532284168E8}" presName="composite" presStyleCnt="0"/>
      <dgm:spPr/>
    </dgm:pt>
    <dgm:pt modelId="{1BA9020C-C271-7A4A-BAAD-B6E51302FD95}" type="pres">
      <dgm:prSet presAssocID="{BCAEFEF0-3A6D-9D40-A6A4-2532284168E8}" presName="parTx" presStyleLbl="alignNode1" presStyleIdx="0" presStyleCnt="2">
        <dgm:presLayoutVars>
          <dgm:chMax val="0"/>
          <dgm:chPref val="0"/>
          <dgm:bulletEnabled val="1"/>
        </dgm:presLayoutVars>
      </dgm:prSet>
      <dgm:spPr/>
    </dgm:pt>
    <dgm:pt modelId="{5D56EBB1-E707-C743-B32B-355763A0606C}" type="pres">
      <dgm:prSet presAssocID="{BCAEFEF0-3A6D-9D40-A6A4-2532284168E8}" presName="desTx" presStyleLbl="alignAccFollowNode1" presStyleIdx="0" presStyleCnt="2">
        <dgm:presLayoutVars>
          <dgm:bulletEnabled val="1"/>
        </dgm:presLayoutVars>
      </dgm:prSet>
      <dgm:spPr/>
    </dgm:pt>
    <dgm:pt modelId="{4C978154-7A28-5440-837F-F2C8834D233A}" type="pres">
      <dgm:prSet presAssocID="{22A0840C-81E1-A34A-85D7-9A4E01B15525}" presName="space" presStyleCnt="0"/>
      <dgm:spPr/>
    </dgm:pt>
    <dgm:pt modelId="{CD1F3AD1-0998-5D4C-A149-FF31BFFA4EEE}" type="pres">
      <dgm:prSet presAssocID="{4595231C-7351-974A-A592-575958501C2B}" presName="composite" presStyleCnt="0"/>
      <dgm:spPr/>
    </dgm:pt>
    <dgm:pt modelId="{D0464C0B-65F3-B04C-B5E7-0462CBA44AD8}" type="pres">
      <dgm:prSet presAssocID="{4595231C-7351-974A-A592-575958501C2B}" presName="parTx" presStyleLbl="alignNode1" presStyleIdx="1" presStyleCnt="2">
        <dgm:presLayoutVars>
          <dgm:chMax val="0"/>
          <dgm:chPref val="0"/>
          <dgm:bulletEnabled val="1"/>
        </dgm:presLayoutVars>
      </dgm:prSet>
      <dgm:spPr/>
    </dgm:pt>
    <dgm:pt modelId="{87D91B3A-42E3-A94F-99DC-43502E5B929F}" type="pres">
      <dgm:prSet presAssocID="{4595231C-7351-974A-A592-575958501C2B}" presName="desTx" presStyleLbl="alignAccFollowNode1" presStyleIdx="1" presStyleCnt="2">
        <dgm:presLayoutVars>
          <dgm:bulletEnabled val="1"/>
        </dgm:presLayoutVars>
      </dgm:prSet>
      <dgm:spPr/>
    </dgm:pt>
  </dgm:ptLst>
  <dgm:cxnLst>
    <dgm:cxn modelId="{C9EB0406-7D0B-9D46-9ACD-BEF8788C98F7}" srcId="{BCAEFEF0-3A6D-9D40-A6A4-2532284168E8}" destId="{4ECA5028-2CA1-864D-AAFC-1A9227A52515}" srcOrd="0" destOrd="0" parTransId="{0E447638-D289-644F-93AE-D278F0DDF8F4}" sibTransId="{6F7C6DB9-E1C4-554C-9DEA-94DB6F675371}"/>
    <dgm:cxn modelId="{0A759D09-350F-B64E-820B-1C4E636F8591}" type="presOf" srcId="{4ECA5028-2CA1-864D-AAFC-1A9227A52515}" destId="{5D56EBB1-E707-C743-B32B-355763A0606C}" srcOrd="0" destOrd="0" presId="urn:microsoft.com/office/officeart/2005/8/layout/hList1"/>
    <dgm:cxn modelId="{163EFE30-3B5E-2447-867F-3346768C93A2}" type="presOf" srcId="{4595231C-7351-974A-A592-575958501C2B}" destId="{D0464C0B-65F3-B04C-B5E7-0462CBA44AD8}" srcOrd="0" destOrd="0" presId="urn:microsoft.com/office/officeart/2005/8/layout/hList1"/>
    <dgm:cxn modelId="{6F39113D-AD7B-494B-B0B5-A21EE64F383C}" type="presOf" srcId="{BCAEFEF0-3A6D-9D40-A6A4-2532284168E8}" destId="{1BA9020C-C271-7A4A-BAAD-B6E51302FD95}" srcOrd="0" destOrd="0" presId="urn:microsoft.com/office/officeart/2005/8/layout/hList1"/>
    <dgm:cxn modelId="{627E6E52-526C-9045-AF5B-8EFC8D1D449A}" srcId="{BCAEFEF0-3A6D-9D40-A6A4-2532284168E8}" destId="{F2432A11-1A6C-8549-9523-95D5DB437CAB}" srcOrd="1" destOrd="0" parTransId="{9C2BF78F-C06A-364C-AC32-AA4CB24690CA}" sibTransId="{E4710C35-3625-5A49-BC94-6BDD3BC143F3}"/>
    <dgm:cxn modelId="{4002A57A-D914-0E4F-A7BD-2F820683C1F6}" type="presOf" srcId="{B8710D8F-0761-6A45-929C-FC9C37DDA79D}" destId="{87D91B3A-42E3-A94F-99DC-43502E5B929F}" srcOrd="0" destOrd="0" presId="urn:microsoft.com/office/officeart/2005/8/layout/hList1"/>
    <dgm:cxn modelId="{218B9388-A359-1841-98B6-F66AD68F0350}" srcId="{41C2B493-51F6-2243-BA79-491E0F37DB37}" destId="{4595231C-7351-974A-A592-575958501C2B}" srcOrd="1" destOrd="0" parTransId="{A28874AC-EE71-C443-91E4-75F0911C9B93}" sibTransId="{9199A178-CDE4-7248-A8F1-88801FDD7A71}"/>
    <dgm:cxn modelId="{A551DD8B-BAF1-A749-B8A6-6CCDEDF66A34}" type="presOf" srcId="{41C2B493-51F6-2243-BA79-491E0F37DB37}" destId="{2AAE40F4-1FD2-614C-8133-DCE9027AE8DD}" srcOrd="0" destOrd="0" presId="urn:microsoft.com/office/officeart/2005/8/layout/hList1"/>
    <dgm:cxn modelId="{D55B609C-9CC1-644C-A5C7-B328644DC15C}" srcId="{4595231C-7351-974A-A592-575958501C2B}" destId="{B8710D8F-0761-6A45-929C-FC9C37DDA79D}" srcOrd="0" destOrd="0" parTransId="{FC20698A-7D97-B24E-BB0B-A953088520B3}" sibTransId="{08F5F252-943F-D14B-941F-CF8DB2A927A6}"/>
    <dgm:cxn modelId="{0C550AC0-48EE-0149-8B6D-ADF5B9779E45}" srcId="{4595231C-7351-974A-A592-575958501C2B}" destId="{ADE7F485-9A1A-A847-9DA5-5C7B5D8E81DC}" srcOrd="2" destOrd="0" parTransId="{0A989145-1451-B04C-B502-1B86F8A439D9}" sibTransId="{C1EC6E86-497F-4349-A23D-C8341D3059D5}"/>
    <dgm:cxn modelId="{2BC412C8-9E81-A24D-83DD-CAA6AB58193E}" type="presOf" srcId="{F2432A11-1A6C-8549-9523-95D5DB437CAB}" destId="{5D56EBB1-E707-C743-B32B-355763A0606C}" srcOrd="0" destOrd="1" presId="urn:microsoft.com/office/officeart/2005/8/layout/hList1"/>
    <dgm:cxn modelId="{D61FF3D0-7F52-F64C-9AD1-2BA58FFB9432}" type="presOf" srcId="{E87EFBAF-C15F-E741-BCBA-A0714A25F63E}" destId="{87D91B3A-42E3-A94F-99DC-43502E5B929F}" srcOrd="0" destOrd="1" presId="urn:microsoft.com/office/officeart/2005/8/layout/hList1"/>
    <dgm:cxn modelId="{D41F2ADB-3717-AC41-840E-638D9BCEA4C9}" srcId="{4595231C-7351-974A-A592-575958501C2B}" destId="{E87EFBAF-C15F-E741-BCBA-A0714A25F63E}" srcOrd="1" destOrd="0" parTransId="{A52F8DD9-FCEE-674F-8014-C281D7F121A5}" sibTransId="{86B9F2CE-33C9-2F46-B474-721C8E7ABD52}"/>
    <dgm:cxn modelId="{2BE2F5DB-9498-CC41-BCDE-6080AB2E3300}" srcId="{41C2B493-51F6-2243-BA79-491E0F37DB37}" destId="{BCAEFEF0-3A6D-9D40-A6A4-2532284168E8}" srcOrd="0" destOrd="0" parTransId="{BAE5C612-B1D9-7C48-AE1E-E3A76C5E4065}" sibTransId="{22A0840C-81E1-A34A-85D7-9A4E01B15525}"/>
    <dgm:cxn modelId="{339C52EF-D4CD-C146-947D-80034DCE3591}" type="presOf" srcId="{ADE7F485-9A1A-A847-9DA5-5C7B5D8E81DC}" destId="{87D91B3A-42E3-A94F-99DC-43502E5B929F}" srcOrd="0" destOrd="2" presId="urn:microsoft.com/office/officeart/2005/8/layout/hList1"/>
    <dgm:cxn modelId="{E9C53208-677E-C740-82A7-E930D1F3138C}" type="presParOf" srcId="{2AAE40F4-1FD2-614C-8133-DCE9027AE8DD}" destId="{90CB8EC7-69C4-B542-BEC4-2ABFEAA39362}" srcOrd="0" destOrd="0" presId="urn:microsoft.com/office/officeart/2005/8/layout/hList1"/>
    <dgm:cxn modelId="{2E0DC903-5ABD-AA43-93BC-E18C4136D3EC}" type="presParOf" srcId="{90CB8EC7-69C4-B542-BEC4-2ABFEAA39362}" destId="{1BA9020C-C271-7A4A-BAAD-B6E51302FD95}" srcOrd="0" destOrd="0" presId="urn:microsoft.com/office/officeart/2005/8/layout/hList1"/>
    <dgm:cxn modelId="{C6EA74FA-082B-4648-906A-2488D14FD451}" type="presParOf" srcId="{90CB8EC7-69C4-B542-BEC4-2ABFEAA39362}" destId="{5D56EBB1-E707-C743-B32B-355763A0606C}" srcOrd="1" destOrd="0" presId="urn:microsoft.com/office/officeart/2005/8/layout/hList1"/>
    <dgm:cxn modelId="{0A7C8C2D-557A-8949-AE5E-0058D0DB4B05}" type="presParOf" srcId="{2AAE40F4-1FD2-614C-8133-DCE9027AE8DD}" destId="{4C978154-7A28-5440-837F-F2C8834D233A}" srcOrd="1" destOrd="0" presId="urn:microsoft.com/office/officeart/2005/8/layout/hList1"/>
    <dgm:cxn modelId="{6F501BAA-6E85-4E45-A9E3-DFC0F2133EAE}" type="presParOf" srcId="{2AAE40F4-1FD2-614C-8133-DCE9027AE8DD}" destId="{CD1F3AD1-0998-5D4C-A149-FF31BFFA4EEE}" srcOrd="2" destOrd="0" presId="urn:microsoft.com/office/officeart/2005/8/layout/hList1"/>
    <dgm:cxn modelId="{75A44C67-F6F0-FC43-BCDB-E2A304D1C6CB}" type="presParOf" srcId="{CD1F3AD1-0998-5D4C-A149-FF31BFFA4EEE}" destId="{D0464C0B-65F3-B04C-B5E7-0462CBA44AD8}" srcOrd="0" destOrd="0" presId="urn:microsoft.com/office/officeart/2005/8/layout/hList1"/>
    <dgm:cxn modelId="{048E4E32-4264-D742-917B-A678CFB18945}" type="presParOf" srcId="{CD1F3AD1-0998-5D4C-A149-FF31BFFA4EEE}" destId="{87D91B3A-42E3-A94F-99DC-43502E5B929F}" srcOrd="1" destOrd="0" presId="urn:microsoft.com/office/officeart/2005/8/layout/hList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DCF3CF-75FF-DB4C-BD15-D6A413B2953A}" type="doc">
      <dgm:prSet loTypeId="urn:microsoft.com/office/officeart/2008/layout/AlternatingHexagons" loCatId="" qsTypeId="urn:microsoft.com/office/officeart/2005/8/quickstyle/simple1" qsCatId="simple" csTypeId="urn:microsoft.com/office/officeart/2005/8/colors/colorful1" csCatId="colorful" phldr="1"/>
      <dgm:spPr/>
      <dgm:t>
        <a:bodyPr/>
        <a:lstStyle/>
        <a:p>
          <a:endParaRPr lang="en-US"/>
        </a:p>
      </dgm:t>
    </dgm:pt>
    <dgm:pt modelId="{BEB53F18-529C-8747-9AD6-36516D662E60}">
      <dgm:prSet phldrT="[Text]" custT="1"/>
      <dgm:spPr/>
      <dgm:t>
        <a:bodyPr/>
        <a:lstStyle/>
        <a:p>
          <a:r>
            <a:rPr lang="en-US" sz="800" b="1" dirty="0"/>
            <a:t>GSFC</a:t>
          </a:r>
        </a:p>
      </dgm:t>
    </dgm:pt>
    <dgm:pt modelId="{CFD268E6-2B84-A445-B540-EFC136AFA513}" type="parTrans" cxnId="{B3D9D82A-250F-704D-876C-EDCCD7ACFB2B}">
      <dgm:prSet/>
      <dgm:spPr/>
      <dgm:t>
        <a:bodyPr/>
        <a:lstStyle/>
        <a:p>
          <a:endParaRPr lang="en-US" sz="800" b="1"/>
        </a:p>
      </dgm:t>
    </dgm:pt>
    <dgm:pt modelId="{A71BB494-3201-1546-B264-13AB3904718C}" type="sibTrans" cxnId="{B3D9D82A-250F-704D-876C-EDCCD7ACFB2B}">
      <dgm:prSet custT="1"/>
      <dgm:spPr>
        <a:solidFill>
          <a:srgbClr val="00B0F0"/>
        </a:solidFill>
      </dgm:spPr>
      <dgm:t>
        <a:bodyPr/>
        <a:lstStyle/>
        <a:p>
          <a:r>
            <a:rPr lang="en-US" sz="800" b="1" dirty="0"/>
            <a:t>MSFC</a:t>
          </a:r>
        </a:p>
      </dgm:t>
    </dgm:pt>
    <dgm:pt modelId="{B302BB31-2388-D04F-B41B-E71AC8690197}">
      <dgm:prSet phldrT="[Text]" custT="1"/>
      <dgm:spPr>
        <a:solidFill>
          <a:srgbClr val="00B050"/>
        </a:solidFill>
      </dgm:spPr>
      <dgm:t>
        <a:bodyPr/>
        <a:lstStyle/>
        <a:p>
          <a:r>
            <a:rPr lang="en-US" sz="800" b="1" dirty="0"/>
            <a:t>USRA</a:t>
          </a:r>
        </a:p>
      </dgm:t>
    </dgm:pt>
    <dgm:pt modelId="{247F6776-76E7-6243-B577-7DAA9D9F663B}" type="parTrans" cxnId="{71A9D0D4-D4A3-A046-84C8-3DAF15D9038C}">
      <dgm:prSet/>
      <dgm:spPr/>
      <dgm:t>
        <a:bodyPr/>
        <a:lstStyle/>
        <a:p>
          <a:endParaRPr lang="en-US" sz="800" b="1"/>
        </a:p>
      </dgm:t>
    </dgm:pt>
    <dgm:pt modelId="{610F8C3B-8F47-4446-9805-A4590A90B345}" type="sibTrans" cxnId="{71A9D0D4-D4A3-A046-84C8-3DAF15D9038C}">
      <dgm:prSet custT="1"/>
      <dgm:spPr/>
      <dgm:t>
        <a:bodyPr/>
        <a:lstStyle/>
        <a:p>
          <a:r>
            <a:rPr lang="en-US" sz="800" b="1" dirty="0"/>
            <a:t>UMBC</a:t>
          </a:r>
        </a:p>
      </dgm:t>
    </dgm:pt>
    <dgm:pt modelId="{D602EAD6-D73A-D44A-AE5F-89DBECFBD15A}">
      <dgm:prSet phldrT="[Text]" custT="1"/>
      <dgm:spPr/>
      <dgm:t>
        <a:bodyPr/>
        <a:lstStyle/>
        <a:p>
          <a:r>
            <a:rPr lang="en-US" sz="800" b="1" dirty="0"/>
            <a:t>TEAM</a:t>
          </a:r>
        </a:p>
      </dgm:t>
    </dgm:pt>
    <dgm:pt modelId="{16DFC1A1-63D4-EA4B-97B5-9BAC427A7DE7}" type="parTrans" cxnId="{90493529-ECF8-3E4F-9FB7-52B15A7E42D9}">
      <dgm:prSet/>
      <dgm:spPr/>
      <dgm:t>
        <a:bodyPr/>
        <a:lstStyle/>
        <a:p>
          <a:endParaRPr lang="en-US" sz="800" b="1"/>
        </a:p>
      </dgm:t>
    </dgm:pt>
    <dgm:pt modelId="{2C645422-5A4D-9A4F-ABE1-96A6CDCDD871}" type="sibTrans" cxnId="{90493529-ECF8-3E4F-9FB7-52B15A7E42D9}">
      <dgm:prSet/>
      <dgm:spPr/>
      <dgm:t>
        <a:bodyPr/>
        <a:lstStyle/>
        <a:p>
          <a:endParaRPr lang="en-US" sz="800" b="1"/>
        </a:p>
      </dgm:t>
    </dgm:pt>
    <dgm:pt modelId="{0BEA6696-86D9-3F40-A195-9AF0FFE8330D}">
      <dgm:prSet phldrT="[Text]" custT="1"/>
      <dgm:spPr>
        <a:solidFill>
          <a:schemeClr val="accent6">
            <a:lumMod val="75000"/>
          </a:schemeClr>
        </a:solidFill>
      </dgm:spPr>
      <dgm:t>
        <a:bodyPr/>
        <a:lstStyle/>
        <a:p>
          <a:r>
            <a:rPr lang="en-US" sz="800" b="1" dirty="0"/>
            <a:t>IIT</a:t>
          </a:r>
        </a:p>
      </dgm:t>
    </dgm:pt>
    <dgm:pt modelId="{393B8774-4684-B340-A078-719342A06028}" type="parTrans" cxnId="{C5E99FC9-49A2-964D-91E4-0A7DDFE9F4A6}">
      <dgm:prSet/>
      <dgm:spPr/>
      <dgm:t>
        <a:bodyPr/>
        <a:lstStyle/>
        <a:p>
          <a:endParaRPr lang="en-US" sz="800" b="1"/>
        </a:p>
      </dgm:t>
    </dgm:pt>
    <dgm:pt modelId="{D11D2890-CFCA-2848-8294-8A851DE5105F}" type="sibTrans" cxnId="{C5E99FC9-49A2-964D-91E4-0A7DDFE9F4A6}">
      <dgm:prSet custT="1"/>
      <dgm:spPr>
        <a:solidFill>
          <a:schemeClr val="accent4">
            <a:lumMod val="75000"/>
          </a:schemeClr>
        </a:solidFill>
      </dgm:spPr>
      <dgm:t>
        <a:bodyPr/>
        <a:lstStyle/>
        <a:p>
          <a:r>
            <a:rPr lang="en-US" sz="800" b="1" dirty="0"/>
            <a:t>ISRO</a:t>
          </a:r>
        </a:p>
      </dgm:t>
    </dgm:pt>
    <dgm:pt modelId="{28E1418F-1318-2C4C-8E9F-4EB103D1D992}" type="pres">
      <dgm:prSet presAssocID="{BDDCF3CF-75FF-DB4C-BD15-D6A413B2953A}" presName="Name0" presStyleCnt="0">
        <dgm:presLayoutVars>
          <dgm:chMax/>
          <dgm:chPref/>
          <dgm:dir/>
          <dgm:animLvl val="lvl"/>
        </dgm:presLayoutVars>
      </dgm:prSet>
      <dgm:spPr/>
    </dgm:pt>
    <dgm:pt modelId="{5A8F3325-8618-DA44-9D80-AD902FADEB80}" type="pres">
      <dgm:prSet presAssocID="{BEB53F18-529C-8747-9AD6-36516D662E60}" presName="composite" presStyleCnt="0"/>
      <dgm:spPr/>
    </dgm:pt>
    <dgm:pt modelId="{804F5FA5-C30F-5746-A454-C9235ADFD83B}" type="pres">
      <dgm:prSet presAssocID="{BEB53F18-529C-8747-9AD6-36516D662E60}" presName="Parent1" presStyleLbl="node1" presStyleIdx="0" presStyleCnt="6">
        <dgm:presLayoutVars>
          <dgm:chMax val="1"/>
          <dgm:chPref val="1"/>
          <dgm:bulletEnabled val="1"/>
        </dgm:presLayoutVars>
      </dgm:prSet>
      <dgm:spPr/>
    </dgm:pt>
    <dgm:pt modelId="{154BC742-B803-3E40-8E10-579AB703DD2F}" type="pres">
      <dgm:prSet presAssocID="{BEB53F18-529C-8747-9AD6-36516D662E60}" presName="Childtext1" presStyleLbl="revTx" presStyleIdx="0" presStyleCnt="3">
        <dgm:presLayoutVars>
          <dgm:chMax val="0"/>
          <dgm:chPref val="0"/>
          <dgm:bulletEnabled val="1"/>
        </dgm:presLayoutVars>
      </dgm:prSet>
      <dgm:spPr/>
    </dgm:pt>
    <dgm:pt modelId="{8ECEF221-FDB1-6348-9571-2464B6CEF99D}" type="pres">
      <dgm:prSet presAssocID="{BEB53F18-529C-8747-9AD6-36516D662E60}" presName="BalanceSpacing" presStyleCnt="0"/>
      <dgm:spPr/>
    </dgm:pt>
    <dgm:pt modelId="{7BD242F0-9587-5A4B-8C64-A3A56E7D2AC4}" type="pres">
      <dgm:prSet presAssocID="{BEB53F18-529C-8747-9AD6-36516D662E60}" presName="BalanceSpacing1" presStyleCnt="0"/>
      <dgm:spPr/>
    </dgm:pt>
    <dgm:pt modelId="{FCDCAEC7-CF8C-6944-BB2F-BD0DE8FC8416}" type="pres">
      <dgm:prSet presAssocID="{A71BB494-3201-1546-B264-13AB3904718C}" presName="Accent1Text" presStyleLbl="node1" presStyleIdx="1" presStyleCnt="6"/>
      <dgm:spPr/>
    </dgm:pt>
    <dgm:pt modelId="{A557A82F-C734-C14F-814A-A8F033BABA28}" type="pres">
      <dgm:prSet presAssocID="{A71BB494-3201-1546-B264-13AB3904718C}" presName="spaceBetweenRectangles" presStyleCnt="0"/>
      <dgm:spPr/>
    </dgm:pt>
    <dgm:pt modelId="{2A1DC6F4-4576-B94C-A7FD-E03C9F39DD5A}" type="pres">
      <dgm:prSet presAssocID="{B302BB31-2388-D04F-B41B-E71AC8690197}" presName="composite" presStyleCnt="0"/>
      <dgm:spPr/>
    </dgm:pt>
    <dgm:pt modelId="{DB992FCE-0D9E-C140-B178-57765FF35CB9}" type="pres">
      <dgm:prSet presAssocID="{B302BB31-2388-D04F-B41B-E71AC8690197}" presName="Parent1" presStyleLbl="node1" presStyleIdx="2" presStyleCnt="6">
        <dgm:presLayoutVars>
          <dgm:chMax val="1"/>
          <dgm:chPref val="1"/>
          <dgm:bulletEnabled val="1"/>
        </dgm:presLayoutVars>
      </dgm:prSet>
      <dgm:spPr/>
    </dgm:pt>
    <dgm:pt modelId="{1F4FFF33-09AA-0A41-A958-91993E04AC95}" type="pres">
      <dgm:prSet presAssocID="{B302BB31-2388-D04F-B41B-E71AC8690197}" presName="Childtext1" presStyleLbl="revTx" presStyleIdx="1" presStyleCnt="3">
        <dgm:presLayoutVars>
          <dgm:chMax val="0"/>
          <dgm:chPref val="0"/>
          <dgm:bulletEnabled val="1"/>
        </dgm:presLayoutVars>
      </dgm:prSet>
      <dgm:spPr/>
    </dgm:pt>
    <dgm:pt modelId="{AF0019E0-1C61-7048-BD8D-C3578170969F}" type="pres">
      <dgm:prSet presAssocID="{B302BB31-2388-D04F-B41B-E71AC8690197}" presName="BalanceSpacing" presStyleCnt="0"/>
      <dgm:spPr/>
    </dgm:pt>
    <dgm:pt modelId="{7AA8E2C0-5F01-4F4D-A771-44A8F8F04B2B}" type="pres">
      <dgm:prSet presAssocID="{B302BB31-2388-D04F-B41B-E71AC8690197}" presName="BalanceSpacing1" presStyleCnt="0"/>
      <dgm:spPr/>
    </dgm:pt>
    <dgm:pt modelId="{1B98FB35-8023-2048-B1CA-DC3C449F6CA9}" type="pres">
      <dgm:prSet presAssocID="{610F8C3B-8F47-4446-9805-A4590A90B345}" presName="Accent1Text" presStyleLbl="node1" presStyleIdx="3" presStyleCnt="6"/>
      <dgm:spPr/>
    </dgm:pt>
    <dgm:pt modelId="{084D4AEF-620A-AC4F-9E77-144307D0241A}" type="pres">
      <dgm:prSet presAssocID="{610F8C3B-8F47-4446-9805-A4590A90B345}" presName="spaceBetweenRectangles" presStyleCnt="0"/>
      <dgm:spPr/>
    </dgm:pt>
    <dgm:pt modelId="{1176784A-61FB-854A-9E8D-60C32D391D66}" type="pres">
      <dgm:prSet presAssocID="{0BEA6696-86D9-3F40-A195-9AF0FFE8330D}" presName="composite" presStyleCnt="0"/>
      <dgm:spPr/>
    </dgm:pt>
    <dgm:pt modelId="{04690013-8349-E846-AE7B-5345D28B19EF}" type="pres">
      <dgm:prSet presAssocID="{0BEA6696-86D9-3F40-A195-9AF0FFE8330D}" presName="Parent1" presStyleLbl="node1" presStyleIdx="4" presStyleCnt="6">
        <dgm:presLayoutVars>
          <dgm:chMax val="1"/>
          <dgm:chPref val="1"/>
          <dgm:bulletEnabled val="1"/>
        </dgm:presLayoutVars>
      </dgm:prSet>
      <dgm:spPr/>
    </dgm:pt>
    <dgm:pt modelId="{11AD693C-6D20-4340-BA02-58B3C08E52DC}" type="pres">
      <dgm:prSet presAssocID="{0BEA6696-86D9-3F40-A195-9AF0FFE8330D}" presName="Childtext1" presStyleLbl="revTx" presStyleIdx="2" presStyleCnt="3">
        <dgm:presLayoutVars>
          <dgm:chMax val="0"/>
          <dgm:chPref val="0"/>
          <dgm:bulletEnabled val="1"/>
        </dgm:presLayoutVars>
      </dgm:prSet>
      <dgm:spPr/>
    </dgm:pt>
    <dgm:pt modelId="{E5FBBF2E-706E-3D4F-B27A-CA39BB1C1168}" type="pres">
      <dgm:prSet presAssocID="{0BEA6696-86D9-3F40-A195-9AF0FFE8330D}" presName="BalanceSpacing" presStyleCnt="0"/>
      <dgm:spPr/>
    </dgm:pt>
    <dgm:pt modelId="{61936A13-B1E9-1F48-9383-518D0FEBEE32}" type="pres">
      <dgm:prSet presAssocID="{0BEA6696-86D9-3F40-A195-9AF0FFE8330D}" presName="BalanceSpacing1" presStyleCnt="0"/>
      <dgm:spPr/>
    </dgm:pt>
    <dgm:pt modelId="{ADC75792-6D0E-F648-B712-18F437554FCC}" type="pres">
      <dgm:prSet presAssocID="{D11D2890-CFCA-2848-8294-8A851DE5105F}" presName="Accent1Text" presStyleLbl="node1" presStyleIdx="5" presStyleCnt="6"/>
      <dgm:spPr/>
    </dgm:pt>
  </dgm:ptLst>
  <dgm:cxnLst>
    <dgm:cxn modelId="{90493529-ECF8-3E4F-9FB7-52B15A7E42D9}" srcId="{B302BB31-2388-D04F-B41B-E71AC8690197}" destId="{D602EAD6-D73A-D44A-AE5F-89DBECFBD15A}" srcOrd="0" destOrd="0" parTransId="{16DFC1A1-63D4-EA4B-97B5-9BAC427A7DE7}" sibTransId="{2C645422-5A4D-9A4F-ABE1-96A6CDCDD871}"/>
    <dgm:cxn modelId="{B3D9D82A-250F-704D-876C-EDCCD7ACFB2B}" srcId="{BDDCF3CF-75FF-DB4C-BD15-D6A413B2953A}" destId="{BEB53F18-529C-8747-9AD6-36516D662E60}" srcOrd="0" destOrd="0" parTransId="{CFD268E6-2B84-A445-B540-EFC136AFA513}" sibTransId="{A71BB494-3201-1546-B264-13AB3904718C}"/>
    <dgm:cxn modelId="{DA87112B-395B-B24C-B717-C7F0B7EDFACC}" type="presOf" srcId="{BDDCF3CF-75FF-DB4C-BD15-D6A413B2953A}" destId="{28E1418F-1318-2C4C-8E9F-4EB103D1D992}" srcOrd="0" destOrd="0" presId="urn:microsoft.com/office/officeart/2008/layout/AlternatingHexagons"/>
    <dgm:cxn modelId="{29AA375A-BD2E-F84C-BAB7-B69A22D0AA4D}" type="presOf" srcId="{D602EAD6-D73A-D44A-AE5F-89DBECFBD15A}" destId="{1F4FFF33-09AA-0A41-A958-91993E04AC95}" srcOrd="0" destOrd="0" presId="urn:microsoft.com/office/officeart/2008/layout/AlternatingHexagons"/>
    <dgm:cxn modelId="{59F7B25F-6AB5-1940-A749-43A69E7C20F4}" type="presOf" srcId="{0BEA6696-86D9-3F40-A195-9AF0FFE8330D}" destId="{04690013-8349-E846-AE7B-5345D28B19EF}" srcOrd="0" destOrd="0" presId="urn:microsoft.com/office/officeart/2008/layout/AlternatingHexagons"/>
    <dgm:cxn modelId="{1A0ACA79-480A-7E4F-A2D6-F331CC7F02C2}" type="presOf" srcId="{B302BB31-2388-D04F-B41B-E71AC8690197}" destId="{DB992FCE-0D9E-C140-B178-57765FF35CB9}" srcOrd="0" destOrd="0" presId="urn:microsoft.com/office/officeart/2008/layout/AlternatingHexagons"/>
    <dgm:cxn modelId="{FA09E183-9503-A941-A92B-E602AFB3DD53}" type="presOf" srcId="{A71BB494-3201-1546-B264-13AB3904718C}" destId="{FCDCAEC7-CF8C-6944-BB2F-BD0DE8FC8416}" srcOrd="0" destOrd="0" presId="urn:microsoft.com/office/officeart/2008/layout/AlternatingHexagons"/>
    <dgm:cxn modelId="{600A0AB2-77C5-C54C-9CBE-EFD3EE75904E}" type="presOf" srcId="{D11D2890-CFCA-2848-8294-8A851DE5105F}" destId="{ADC75792-6D0E-F648-B712-18F437554FCC}" srcOrd="0" destOrd="0" presId="urn:microsoft.com/office/officeart/2008/layout/AlternatingHexagons"/>
    <dgm:cxn modelId="{C5E99FC9-49A2-964D-91E4-0A7DDFE9F4A6}" srcId="{BDDCF3CF-75FF-DB4C-BD15-D6A413B2953A}" destId="{0BEA6696-86D9-3F40-A195-9AF0FFE8330D}" srcOrd="2" destOrd="0" parTransId="{393B8774-4684-B340-A078-719342A06028}" sibTransId="{D11D2890-CFCA-2848-8294-8A851DE5105F}"/>
    <dgm:cxn modelId="{71A9D0D4-D4A3-A046-84C8-3DAF15D9038C}" srcId="{BDDCF3CF-75FF-DB4C-BD15-D6A413B2953A}" destId="{B302BB31-2388-D04F-B41B-E71AC8690197}" srcOrd="1" destOrd="0" parTransId="{247F6776-76E7-6243-B577-7DAA9D9F663B}" sibTransId="{610F8C3B-8F47-4446-9805-A4590A90B345}"/>
    <dgm:cxn modelId="{F295D5D5-AD9C-0D4C-A320-B15AE21CE0BA}" type="presOf" srcId="{BEB53F18-529C-8747-9AD6-36516D662E60}" destId="{804F5FA5-C30F-5746-A454-C9235ADFD83B}" srcOrd="0" destOrd="0" presId="urn:microsoft.com/office/officeart/2008/layout/AlternatingHexagons"/>
    <dgm:cxn modelId="{B91A6EE0-DB40-7C46-B1B2-99E2795C711B}" type="presOf" srcId="{610F8C3B-8F47-4446-9805-A4590A90B345}" destId="{1B98FB35-8023-2048-B1CA-DC3C449F6CA9}" srcOrd="0" destOrd="0" presId="urn:microsoft.com/office/officeart/2008/layout/AlternatingHexagons"/>
    <dgm:cxn modelId="{54CA3462-0794-1849-B23C-6D55CF618708}" type="presParOf" srcId="{28E1418F-1318-2C4C-8E9F-4EB103D1D992}" destId="{5A8F3325-8618-DA44-9D80-AD902FADEB80}" srcOrd="0" destOrd="0" presId="urn:microsoft.com/office/officeart/2008/layout/AlternatingHexagons"/>
    <dgm:cxn modelId="{C61B67F1-3A07-1A45-A4B9-6CC456E6756E}" type="presParOf" srcId="{5A8F3325-8618-DA44-9D80-AD902FADEB80}" destId="{804F5FA5-C30F-5746-A454-C9235ADFD83B}" srcOrd="0" destOrd="0" presId="urn:microsoft.com/office/officeart/2008/layout/AlternatingHexagons"/>
    <dgm:cxn modelId="{FF04701C-6BCE-4A44-9EEC-ABDB339EBE41}" type="presParOf" srcId="{5A8F3325-8618-DA44-9D80-AD902FADEB80}" destId="{154BC742-B803-3E40-8E10-579AB703DD2F}" srcOrd="1" destOrd="0" presId="urn:microsoft.com/office/officeart/2008/layout/AlternatingHexagons"/>
    <dgm:cxn modelId="{A07311C9-6A09-1A4A-A1F4-8BB8493CE659}" type="presParOf" srcId="{5A8F3325-8618-DA44-9D80-AD902FADEB80}" destId="{8ECEF221-FDB1-6348-9571-2464B6CEF99D}" srcOrd="2" destOrd="0" presId="urn:microsoft.com/office/officeart/2008/layout/AlternatingHexagons"/>
    <dgm:cxn modelId="{9E0F2E93-ABBA-FD49-8011-D1BDB3471801}" type="presParOf" srcId="{5A8F3325-8618-DA44-9D80-AD902FADEB80}" destId="{7BD242F0-9587-5A4B-8C64-A3A56E7D2AC4}" srcOrd="3" destOrd="0" presId="urn:microsoft.com/office/officeart/2008/layout/AlternatingHexagons"/>
    <dgm:cxn modelId="{92671716-0487-3240-A2F8-886E962D2BC8}" type="presParOf" srcId="{5A8F3325-8618-DA44-9D80-AD902FADEB80}" destId="{FCDCAEC7-CF8C-6944-BB2F-BD0DE8FC8416}" srcOrd="4" destOrd="0" presId="urn:microsoft.com/office/officeart/2008/layout/AlternatingHexagons"/>
    <dgm:cxn modelId="{D539CB4A-D052-B748-86B8-FA45B6B967C1}" type="presParOf" srcId="{28E1418F-1318-2C4C-8E9F-4EB103D1D992}" destId="{A557A82F-C734-C14F-814A-A8F033BABA28}" srcOrd="1" destOrd="0" presId="urn:microsoft.com/office/officeart/2008/layout/AlternatingHexagons"/>
    <dgm:cxn modelId="{CCF9A81E-9244-3540-99A2-C4AC803A164A}" type="presParOf" srcId="{28E1418F-1318-2C4C-8E9F-4EB103D1D992}" destId="{2A1DC6F4-4576-B94C-A7FD-E03C9F39DD5A}" srcOrd="2" destOrd="0" presId="urn:microsoft.com/office/officeart/2008/layout/AlternatingHexagons"/>
    <dgm:cxn modelId="{0FAB4FA7-AF89-0746-8BCC-677AC9A5CF1C}" type="presParOf" srcId="{2A1DC6F4-4576-B94C-A7FD-E03C9F39DD5A}" destId="{DB992FCE-0D9E-C140-B178-57765FF35CB9}" srcOrd="0" destOrd="0" presId="urn:microsoft.com/office/officeart/2008/layout/AlternatingHexagons"/>
    <dgm:cxn modelId="{32615174-E10D-8948-A001-54C835F1B437}" type="presParOf" srcId="{2A1DC6F4-4576-B94C-A7FD-E03C9F39DD5A}" destId="{1F4FFF33-09AA-0A41-A958-91993E04AC95}" srcOrd="1" destOrd="0" presId="urn:microsoft.com/office/officeart/2008/layout/AlternatingHexagons"/>
    <dgm:cxn modelId="{0E221F2D-6C8E-6249-A492-260E464D60B4}" type="presParOf" srcId="{2A1DC6F4-4576-B94C-A7FD-E03C9F39DD5A}" destId="{AF0019E0-1C61-7048-BD8D-C3578170969F}" srcOrd="2" destOrd="0" presId="urn:microsoft.com/office/officeart/2008/layout/AlternatingHexagons"/>
    <dgm:cxn modelId="{94D5F9F0-D4D7-4F4D-A314-DC579DC7A560}" type="presParOf" srcId="{2A1DC6F4-4576-B94C-A7FD-E03C9F39DD5A}" destId="{7AA8E2C0-5F01-4F4D-A771-44A8F8F04B2B}" srcOrd="3" destOrd="0" presId="urn:microsoft.com/office/officeart/2008/layout/AlternatingHexagons"/>
    <dgm:cxn modelId="{530B2C1B-2864-844B-9DB5-0D1070BE6B4D}" type="presParOf" srcId="{2A1DC6F4-4576-B94C-A7FD-E03C9F39DD5A}" destId="{1B98FB35-8023-2048-B1CA-DC3C449F6CA9}" srcOrd="4" destOrd="0" presId="urn:microsoft.com/office/officeart/2008/layout/AlternatingHexagons"/>
    <dgm:cxn modelId="{7BB9057B-FF2D-344B-BC26-E9891A83A815}" type="presParOf" srcId="{28E1418F-1318-2C4C-8E9F-4EB103D1D992}" destId="{084D4AEF-620A-AC4F-9E77-144307D0241A}" srcOrd="3" destOrd="0" presId="urn:microsoft.com/office/officeart/2008/layout/AlternatingHexagons"/>
    <dgm:cxn modelId="{7F1A5D0D-B93F-834A-98BF-4EA0BDE66BFC}" type="presParOf" srcId="{28E1418F-1318-2C4C-8E9F-4EB103D1D992}" destId="{1176784A-61FB-854A-9E8D-60C32D391D66}" srcOrd="4" destOrd="0" presId="urn:microsoft.com/office/officeart/2008/layout/AlternatingHexagons"/>
    <dgm:cxn modelId="{64D8413D-497C-7147-B1E2-496D2C37B0BD}" type="presParOf" srcId="{1176784A-61FB-854A-9E8D-60C32D391D66}" destId="{04690013-8349-E846-AE7B-5345D28B19EF}" srcOrd="0" destOrd="0" presId="urn:microsoft.com/office/officeart/2008/layout/AlternatingHexagons"/>
    <dgm:cxn modelId="{9A913675-F893-3D41-9FBA-49D5B6CFB8BC}" type="presParOf" srcId="{1176784A-61FB-854A-9E8D-60C32D391D66}" destId="{11AD693C-6D20-4340-BA02-58B3C08E52DC}" srcOrd="1" destOrd="0" presId="urn:microsoft.com/office/officeart/2008/layout/AlternatingHexagons"/>
    <dgm:cxn modelId="{B1610722-E5C6-8E44-87CC-3E4D8B72E5B8}" type="presParOf" srcId="{1176784A-61FB-854A-9E8D-60C32D391D66}" destId="{E5FBBF2E-706E-3D4F-B27A-CA39BB1C1168}" srcOrd="2" destOrd="0" presId="urn:microsoft.com/office/officeart/2008/layout/AlternatingHexagons"/>
    <dgm:cxn modelId="{79D66FE4-C224-EC43-8019-C5B06FA2AE70}" type="presParOf" srcId="{1176784A-61FB-854A-9E8D-60C32D391D66}" destId="{61936A13-B1E9-1F48-9383-518D0FEBEE32}" srcOrd="3" destOrd="0" presId="urn:microsoft.com/office/officeart/2008/layout/AlternatingHexagons"/>
    <dgm:cxn modelId="{195D0DF0-A63D-FB4F-8EC5-D8A1AE325EBA}" type="presParOf" srcId="{1176784A-61FB-854A-9E8D-60C32D391D66}" destId="{ADC75792-6D0E-F648-B712-18F437554FCC}" srcOrd="4" destOrd="0" presId="urn:microsoft.com/office/officeart/2008/layout/AlternatingHexagons"/>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49ADB-10B8-E54D-B1B9-5447A15CD2F8}">
      <dsp:nvSpPr>
        <dsp:cNvPr id="0" name=""/>
        <dsp:cNvSpPr/>
      </dsp:nvSpPr>
      <dsp:spPr>
        <a:xfrm>
          <a:off x="2286000" y="1002649"/>
          <a:ext cx="1617361" cy="280699"/>
        </a:xfrm>
        <a:custGeom>
          <a:avLst/>
          <a:gdLst/>
          <a:ahLst/>
          <a:cxnLst/>
          <a:rect l="0" t="0" r="0" b="0"/>
          <a:pathLst>
            <a:path>
              <a:moveTo>
                <a:pt x="0" y="0"/>
              </a:moveTo>
              <a:lnTo>
                <a:pt x="0" y="140349"/>
              </a:lnTo>
              <a:lnTo>
                <a:pt x="1617361" y="140349"/>
              </a:lnTo>
              <a:lnTo>
                <a:pt x="1617361" y="28069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47A23-3411-9B4C-A883-404E1E439DA3}">
      <dsp:nvSpPr>
        <dsp:cNvPr id="0" name=""/>
        <dsp:cNvSpPr/>
      </dsp:nvSpPr>
      <dsp:spPr>
        <a:xfrm>
          <a:off x="2240280" y="1002649"/>
          <a:ext cx="91440" cy="280699"/>
        </a:xfrm>
        <a:custGeom>
          <a:avLst/>
          <a:gdLst/>
          <a:ahLst/>
          <a:cxnLst/>
          <a:rect l="0" t="0" r="0" b="0"/>
          <a:pathLst>
            <a:path>
              <a:moveTo>
                <a:pt x="45720" y="0"/>
              </a:moveTo>
              <a:lnTo>
                <a:pt x="45720" y="28069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3EC14-6CA9-5B40-B995-194A002788D3}">
      <dsp:nvSpPr>
        <dsp:cNvPr id="0" name=""/>
        <dsp:cNvSpPr/>
      </dsp:nvSpPr>
      <dsp:spPr>
        <a:xfrm>
          <a:off x="668638" y="1002649"/>
          <a:ext cx="1617361" cy="280699"/>
        </a:xfrm>
        <a:custGeom>
          <a:avLst/>
          <a:gdLst/>
          <a:ahLst/>
          <a:cxnLst/>
          <a:rect l="0" t="0" r="0" b="0"/>
          <a:pathLst>
            <a:path>
              <a:moveTo>
                <a:pt x="1617361" y="0"/>
              </a:moveTo>
              <a:lnTo>
                <a:pt x="1617361" y="140349"/>
              </a:lnTo>
              <a:lnTo>
                <a:pt x="0" y="140349"/>
              </a:lnTo>
              <a:lnTo>
                <a:pt x="0" y="28069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103920-0B07-904E-AEE6-5CCF63FE3B12}">
      <dsp:nvSpPr>
        <dsp:cNvPr id="0" name=""/>
        <dsp:cNvSpPr/>
      </dsp:nvSpPr>
      <dsp:spPr>
        <a:xfrm>
          <a:off x="1951834" y="334318"/>
          <a:ext cx="668331" cy="668331"/>
        </a:xfrm>
        <a:prstGeom prst="arc">
          <a:avLst>
            <a:gd name="adj1" fmla="val 13200000"/>
            <a:gd name="adj2" fmla="val 192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4F9E28-F012-194E-9193-93B327C9DA48}">
      <dsp:nvSpPr>
        <dsp:cNvPr id="0" name=""/>
        <dsp:cNvSpPr/>
      </dsp:nvSpPr>
      <dsp:spPr>
        <a:xfrm>
          <a:off x="1951834" y="334318"/>
          <a:ext cx="668331" cy="668331"/>
        </a:xfrm>
        <a:prstGeom prst="arc">
          <a:avLst>
            <a:gd name="adj1" fmla="val 2400000"/>
            <a:gd name="adj2" fmla="val 84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C36BDF-8848-CA4D-BD82-89C93751D346}">
      <dsp:nvSpPr>
        <dsp:cNvPr id="0" name=""/>
        <dsp:cNvSpPr/>
      </dsp:nvSpPr>
      <dsp:spPr>
        <a:xfrm>
          <a:off x="1617668" y="454618"/>
          <a:ext cx="1336662" cy="4277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Outcome</a:t>
          </a:r>
        </a:p>
      </dsp:txBody>
      <dsp:txXfrm>
        <a:off x="1617668" y="454618"/>
        <a:ext cx="1336662" cy="427732"/>
      </dsp:txXfrm>
    </dsp:sp>
    <dsp:sp modelId="{5E6F0BC9-E463-DD45-B0D5-CE34D821EAEB}">
      <dsp:nvSpPr>
        <dsp:cNvPr id="0" name=""/>
        <dsp:cNvSpPr/>
      </dsp:nvSpPr>
      <dsp:spPr>
        <a:xfrm>
          <a:off x="334472" y="1283349"/>
          <a:ext cx="668331" cy="668331"/>
        </a:xfrm>
        <a:prstGeom prst="arc">
          <a:avLst>
            <a:gd name="adj1" fmla="val 13200000"/>
            <a:gd name="adj2" fmla="val 192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1B9AFE-4852-8E4F-86C3-B6EDDA21899C}">
      <dsp:nvSpPr>
        <dsp:cNvPr id="0" name=""/>
        <dsp:cNvSpPr/>
      </dsp:nvSpPr>
      <dsp:spPr>
        <a:xfrm>
          <a:off x="334472" y="1283349"/>
          <a:ext cx="668331" cy="668331"/>
        </a:xfrm>
        <a:prstGeom prst="arc">
          <a:avLst>
            <a:gd name="adj1" fmla="val 2400000"/>
            <a:gd name="adj2" fmla="val 84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C99AF3-4B53-AE4D-AFB0-D97418EC1A95}">
      <dsp:nvSpPr>
        <dsp:cNvPr id="0" name=""/>
        <dsp:cNvSpPr/>
      </dsp:nvSpPr>
      <dsp:spPr>
        <a:xfrm>
          <a:off x="306" y="1403648"/>
          <a:ext cx="1336662" cy="4277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Scientific Publications</a:t>
          </a:r>
        </a:p>
      </dsp:txBody>
      <dsp:txXfrm>
        <a:off x="306" y="1403648"/>
        <a:ext cx="1336662" cy="427732"/>
      </dsp:txXfrm>
    </dsp:sp>
    <dsp:sp modelId="{EB6DBAA9-CE61-0849-A19C-D86D30576118}">
      <dsp:nvSpPr>
        <dsp:cNvPr id="0" name=""/>
        <dsp:cNvSpPr/>
      </dsp:nvSpPr>
      <dsp:spPr>
        <a:xfrm>
          <a:off x="1951834" y="1283349"/>
          <a:ext cx="668331" cy="668331"/>
        </a:xfrm>
        <a:prstGeom prst="arc">
          <a:avLst>
            <a:gd name="adj1" fmla="val 13200000"/>
            <a:gd name="adj2" fmla="val 192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14F1DA-8588-764B-AAA4-5FD03EDCFBA5}">
      <dsp:nvSpPr>
        <dsp:cNvPr id="0" name=""/>
        <dsp:cNvSpPr/>
      </dsp:nvSpPr>
      <dsp:spPr>
        <a:xfrm>
          <a:off x="1951834" y="1283349"/>
          <a:ext cx="668331" cy="668331"/>
        </a:xfrm>
        <a:prstGeom prst="arc">
          <a:avLst>
            <a:gd name="adj1" fmla="val 2400000"/>
            <a:gd name="adj2" fmla="val 84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F945A2-D1B5-EC41-9063-BE23FE11E06B}">
      <dsp:nvSpPr>
        <dsp:cNvPr id="0" name=""/>
        <dsp:cNvSpPr/>
      </dsp:nvSpPr>
      <dsp:spPr>
        <a:xfrm>
          <a:off x="1617668" y="1403648"/>
          <a:ext cx="1336662" cy="4277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Online Visualization and Analysis Tool</a:t>
          </a:r>
        </a:p>
      </dsp:txBody>
      <dsp:txXfrm>
        <a:off x="1617668" y="1403648"/>
        <a:ext cx="1336662" cy="427732"/>
      </dsp:txXfrm>
    </dsp:sp>
    <dsp:sp modelId="{63DE125B-AFD4-CC45-B843-D17F00F652DA}">
      <dsp:nvSpPr>
        <dsp:cNvPr id="0" name=""/>
        <dsp:cNvSpPr/>
      </dsp:nvSpPr>
      <dsp:spPr>
        <a:xfrm>
          <a:off x="3569196" y="1283349"/>
          <a:ext cx="668331" cy="668331"/>
        </a:xfrm>
        <a:prstGeom prst="arc">
          <a:avLst>
            <a:gd name="adj1" fmla="val 13200000"/>
            <a:gd name="adj2" fmla="val 192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B0FF8B-2A1D-A54A-9087-484743DF68E2}">
      <dsp:nvSpPr>
        <dsp:cNvPr id="0" name=""/>
        <dsp:cNvSpPr/>
      </dsp:nvSpPr>
      <dsp:spPr>
        <a:xfrm>
          <a:off x="3569196" y="1283349"/>
          <a:ext cx="668331" cy="668331"/>
        </a:xfrm>
        <a:prstGeom prst="arc">
          <a:avLst>
            <a:gd name="adj1" fmla="val 2400000"/>
            <a:gd name="adj2" fmla="val 84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F33922-0EC9-6B4A-A2D1-B757870D3D78}">
      <dsp:nvSpPr>
        <dsp:cNvPr id="0" name=""/>
        <dsp:cNvSpPr/>
      </dsp:nvSpPr>
      <dsp:spPr>
        <a:xfrm>
          <a:off x="3235030" y="1403648"/>
          <a:ext cx="1336662" cy="4277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Capacity Building</a:t>
          </a:r>
        </a:p>
      </dsp:txBody>
      <dsp:txXfrm>
        <a:off x="3235030" y="1403648"/>
        <a:ext cx="1336662" cy="427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60DD5-82C7-EA40-B89E-B88535C20741}">
      <dsp:nvSpPr>
        <dsp:cNvPr id="0" name=""/>
        <dsp:cNvSpPr/>
      </dsp:nvSpPr>
      <dsp:spPr>
        <a:xfrm rot="5400000">
          <a:off x="-75744" y="76104"/>
          <a:ext cx="504960" cy="353472"/>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Task#1</a:t>
          </a:r>
          <a:endParaRPr lang="en-US" sz="800" b="1" kern="1200" dirty="0"/>
        </a:p>
      </dsp:txBody>
      <dsp:txXfrm rot="-5400000">
        <a:off x="0" y="177096"/>
        <a:ext cx="353472" cy="151488"/>
      </dsp:txXfrm>
    </dsp:sp>
    <dsp:sp modelId="{4917F6F8-E462-2F47-9FF2-67CB707B2399}">
      <dsp:nvSpPr>
        <dsp:cNvPr id="0" name=""/>
        <dsp:cNvSpPr/>
      </dsp:nvSpPr>
      <dsp:spPr>
        <a:xfrm rot="5400000">
          <a:off x="2592947" y="-2238625"/>
          <a:ext cx="328224" cy="4807173"/>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Satellite Product Evaluation</a:t>
          </a:r>
        </a:p>
      </dsp:txBody>
      <dsp:txXfrm rot="-5400000">
        <a:off x="353473" y="16872"/>
        <a:ext cx="4791150" cy="296178"/>
      </dsp:txXfrm>
    </dsp:sp>
    <dsp:sp modelId="{3CF75063-53A4-EF46-9A6C-14126A2EE31B}">
      <dsp:nvSpPr>
        <dsp:cNvPr id="0" name=""/>
        <dsp:cNvSpPr/>
      </dsp:nvSpPr>
      <dsp:spPr>
        <a:xfrm rot="5400000">
          <a:off x="-75744" y="490694"/>
          <a:ext cx="504960" cy="353472"/>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Task#2</a:t>
          </a:r>
        </a:p>
      </dsp:txBody>
      <dsp:txXfrm rot="-5400000">
        <a:off x="0" y="591686"/>
        <a:ext cx="353472" cy="151488"/>
      </dsp:txXfrm>
    </dsp:sp>
    <dsp:sp modelId="{88114270-C76F-C149-A998-64BFD04B4091}">
      <dsp:nvSpPr>
        <dsp:cNvPr id="0" name=""/>
        <dsp:cNvSpPr/>
      </dsp:nvSpPr>
      <dsp:spPr>
        <a:xfrm rot="5400000">
          <a:off x="2592947" y="-1824524"/>
          <a:ext cx="328224" cy="4807173"/>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Special Aerosol Retrievals</a:t>
          </a:r>
        </a:p>
      </dsp:txBody>
      <dsp:txXfrm rot="-5400000">
        <a:off x="353473" y="430973"/>
        <a:ext cx="4791150" cy="296178"/>
      </dsp:txXfrm>
    </dsp:sp>
    <dsp:sp modelId="{839FC15A-082A-B449-AF9D-528E04F26C41}">
      <dsp:nvSpPr>
        <dsp:cNvPr id="0" name=""/>
        <dsp:cNvSpPr/>
      </dsp:nvSpPr>
      <dsp:spPr>
        <a:xfrm rot="5400000">
          <a:off x="-75744" y="905285"/>
          <a:ext cx="504960" cy="353472"/>
        </a:xfrm>
        <a:prstGeom prst="chevron">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Task#3</a:t>
          </a:r>
        </a:p>
      </dsp:txBody>
      <dsp:txXfrm rot="-5400000">
        <a:off x="0" y="1006277"/>
        <a:ext cx="353472" cy="151488"/>
      </dsp:txXfrm>
    </dsp:sp>
    <dsp:sp modelId="{32063DBC-913C-A84F-9D79-300597A6C21E}">
      <dsp:nvSpPr>
        <dsp:cNvPr id="0" name=""/>
        <dsp:cNvSpPr/>
      </dsp:nvSpPr>
      <dsp:spPr>
        <a:xfrm rot="5400000">
          <a:off x="2592947" y="-1409933"/>
          <a:ext cx="328224" cy="4807173"/>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Spatial and Temporal Fire Burning Trends</a:t>
          </a:r>
        </a:p>
      </dsp:txBody>
      <dsp:txXfrm rot="-5400000">
        <a:off x="353473" y="845564"/>
        <a:ext cx="4791150" cy="296178"/>
      </dsp:txXfrm>
    </dsp:sp>
    <dsp:sp modelId="{489DF525-C66E-174E-88EB-6FEAE852AD16}">
      <dsp:nvSpPr>
        <dsp:cNvPr id="0" name=""/>
        <dsp:cNvSpPr/>
      </dsp:nvSpPr>
      <dsp:spPr>
        <a:xfrm rot="5400000">
          <a:off x="-75744" y="1319875"/>
          <a:ext cx="504960" cy="353472"/>
        </a:xfrm>
        <a:prstGeom prst="chevron">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Task#4</a:t>
          </a:r>
        </a:p>
      </dsp:txBody>
      <dsp:txXfrm rot="-5400000">
        <a:off x="0" y="1420867"/>
        <a:ext cx="353472" cy="151488"/>
      </dsp:txXfrm>
    </dsp:sp>
    <dsp:sp modelId="{3B03C895-2D8A-AE4B-AC6F-0E223E7A3551}">
      <dsp:nvSpPr>
        <dsp:cNvPr id="0" name=""/>
        <dsp:cNvSpPr/>
      </dsp:nvSpPr>
      <dsp:spPr>
        <a:xfrm rot="5400000">
          <a:off x="2592947" y="-995342"/>
          <a:ext cx="328224" cy="4807173"/>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Impact of Fires on Atmospheric Aerosols</a:t>
          </a:r>
        </a:p>
      </dsp:txBody>
      <dsp:txXfrm rot="-5400000">
        <a:off x="353473" y="1260155"/>
        <a:ext cx="4791150" cy="296178"/>
      </dsp:txXfrm>
    </dsp:sp>
    <dsp:sp modelId="{76E76E88-CCD7-F241-9A57-22614DB2CFFD}">
      <dsp:nvSpPr>
        <dsp:cNvPr id="0" name=""/>
        <dsp:cNvSpPr/>
      </dsp:nvSpPr>
      <dsp:spPr>
        <a:xfrm rot="5400000">
          <a:off x="-75744" y="1734466"/>
          <a:ext cx="504960" cy="353472"/>
        </a:xfrm>
        <a:prstGeom prst="chevron">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Task#5</a:t>
          </a:r>
        </a:p>
      </dsp:txBody>
      <dsp:txXfrm rot="-5400000">
        <a:off x="0" y="1835458"/>
        <a:ext cx="353472" cy="151488"/>
      </dsp:txXfrm>
    </dsp:sp>
    <dsp:sp modelId="{519E496C-1E75-2949-9FA2-6252F58835EA}">
      <dsp:nvSpPr>
        <dsp:cNvPr id="0" name=""/>
        <dsp:cNvSpPr/>
      </dsp:nvSpPr>
      <dsp:spPr>
        <a:xfrm rot="5400000">
          <a:off x="2592947" y="-580752"/>
          <a:ext cx="328224" cy="4807173"/>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Column to Surface Relationships and Air Quality</a:t>
          </a:r>
        </a:p>
      </dsp:txBody>
      <dsp:txXfrm rot="-5400000">
        <a:off x="353473" y="1674745"/>
        <a:ext cx="4791150" cy="296178"/>
      </dsp:txXfrm>
    </dsp:sp>
    <dsp:sp modelId="{FAD8C5E3-FA43-C840-8491-4B2509743582}">
      <dsp:nvSpPr>
        <dsp:cNvPr id="0" name=""/>
        <dsp:cNvSpPr/>
      </dsp:nvSpPr>
      <dsp:spPr>
        <a:xfrm rot="5400000">
          <a:off x="-75744" y="2149056"/>
          <a:ext cx="504960" cy="353472"/>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Task#6</a:t>
          </a:r>
        </a:p>
      </dsp:txBody>
      <dsp:txXfrm rot="-5400000">
        <a:off x="0" y="2250048"/>
        <a:ext cx="353472" cy="151488"/>
      </dsp:txXfrm>
    </dsp:sp>
    <dsp:sp modelId="{1C02F98E-97B1-744C-9052-CD32F2AEC6E4}">
      <dsp:nvSpPr>
        <dsp:cNvPr id="0" name=""/>
        <dsp:cNvSpPr/>
      </dsp:nvSpPr>
      <dsp:spPr>
        <a:xfrm rot="5400000">
          <a:off x="2592947" y="-166161"/>
          <a:ext cx="328224" cy="4807173"/>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Estimation of Aerosol Direct Radiative Effects</a:t>
          </a:r>
        </a:p>
      </dsp:txBody>
      <dsp:txXfrm rot="-5400000">
        <a:off x="353473" y="2089336"/>
        <a:ext cx="4791150" cy="296178"/>
      </dsp:txXfrm>
    </dsp:sp>
    <dsp:sp modelId="{9E079D87-A008-9848-8DA9-CD17EBCEA74E}">
      <dsp:nvSpPr>
        <dsp:cNvPr id="0" name=""/>
        <dsp:cNvSpPr/>
      </dsp:nvSpPr>
      <dsp:spPr>
        <a:xfrm rot="5400000">
          <a:off x="-75744" y="2563647"/>
          <a:ext cx="504960" cy="353472"/>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Task#7</a:t>
          </a:r>
        </a:p>
      </dsp:txBody>
      <dsp:txXfrm rot="-5400000">
        <a:off x="0" y="2664639"/>
        <a:ext cx="353472" cy="151488"/>
      </dsp:txXfrm>
    </dsp:sp>
    <dsp:sp modelId="{28463BDF-673E-A94C-BA9E-4350EB963AD4}">
      <dsp:nvSpPr>
        <dsp:cNvPr id="0" name=""/>
        <dsp:cNvSpPr/>
      </dsp:nvSpPr>
      <dsp:spPr>
        <a:xfrm rot="5400000">
          <a:off x="2592947" y="248428"/>
          <a:ext cx="328224" cy="4807173"/>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Long-term Trends in PM2.5, AOD and ARE </a:t>
          </a:r>
        </a:p>
      </dsp:txBody>
      <dsp:txXfrm rot="-5400000">
        <a:off x="353473" y="2503926"/>
        <a:ext cx="4791150" cy="296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639FE-B219-5F43-A588-E7E274E92CBF}">
      <dsp:nvSpPr>
        <dsp:cNvPr id="0" name=""/>
        <dsp:cNvSpPr/>
      </dsp:nvSpPr>
      <dsp:spPr>
        <a:xfrm>
          <a:off x="2259030" y="340043"/>
          <a:ext cx="2112574" cy="105628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Satellite Measurements</a:t>
          </a:r>
        </a:p>
      </dsp:txBody>
      <dsp:txXfrm>
        <a:off x="2289968" y="370981"/>
        <a:ext cx="2050698" cy="994411"/>
      </dsp:txXfrm>
    </dsp:sp>
    <dsp:sp modelId="{8ED22BA6-E1BF-C347-A4C6-F8286388F762}">
      <dsp:nvSpPr>
        <dsp:cNvPr id="0" name=""/>
        <dsp:cNvSpPr/>
      </dsp:nvSpPr>
      <dsp:spPr>
        <a:xfrm rot="3983556">
          <a:off x="3980801" y="1995564"/>
          <a:ext cx="1089481" cy="338287"/>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82287" y="2063221"/>
        <a:ext cx="886509" cy="202973"/>
      </dsp:txXfrm>
    </dsp:sp>
    <dsp:sp modelId="{0E8F4AEF-704D-7B46-8E31-556C5FB6B3B5}">
      <dsp:nvSpPr>
        <dsp:cNvPr id="0" name=""/>
        <dsp:cNvSpPr/>
      </dsp:nvSpPr>
      <dsp:spPr>
        <a:xfrm>
          <a:off x="4011476" y="3023329"/>
          <a:ext cx="2112574" cy="1056287"/>
        </a:xfrm>
        <a:prstGeom prst="roundRect">
          <a:avLst>
            <a:gd name="adj" fmla="val 10000"/>
          </a:avLst>
        </a:prstGeom>
        <a:solidFill>
          <a:schemeClr val="accent3">
            <a:hueOff val="-8655843"/>
            <a:satOff val="20862"/>
            <a:lumOff val="10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Model Simulations</a:t>
          </a:r>
        </a:p>
      </dsp:txBody>
      <dsp:txXfrm>
        <a:off x="4042414" y="3054267"/>
        <a:ext cx="2050698" cy="994411"/>
      </dsp:txXfrm>
    </dsp:sp>
    <dsp:sp modelId="{B63349F9-90E7-1841-8F42-449FC56F9300}">
      <dsp:nvSpPr>
        <dsp:cNvPr id="0" name=""/>
        <dsp:cNvSpPr/>
      </dsp:nvSpPr>
      <dsp:spPr>
        <a:xfrm rot="10800000">
          <a:off x="2764538" y="3497729"/>
          <a:ext cx="1101554" cy="369700"/>
        </a:xfrm>
        <a:prstGeom prst="leftRightArrow">
          <a:avLst>
            <a:gd name="adj1" fmla="val 60000"/>
            <a:gd name="adj2" fmla="val 50000"/>
          </a:avLst>
        </a:prstGeom>
        <a:solidFill>
          <a:schemeClr val="accent3">
            <a:hueOff val="-8655843"/>
            <a:satOff val="20862"/>
            <a:lumOff val="10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875448" y="3571669"/>
        <a:ext cx="879734" cy="221820"/>
      </dsp:txXfrm>
    </dsp:sp>
    <dsp:sp modelId="{6E9D8B9D-8D3F-1A49-B232-E47271C4AA45}">
      <dsp:nvSpPr>
        <dsp:cNvPr id="0" name=""/>
        <dsp:cNvSpPr/>
      </dsp:nvSpPr>
      <dsp:spPr>
        <a:xfrm>
          <a:off x="521958" y="3023329"/>
          <a:ext cx="2112574" cy="1056287"/>
        </a:xfrm>
        <a:prstGeom prst="roundRect">
          <a:avLst>
            <a:gd name="adj" fmla="val 10000"/>
          </a:avLst>
        </a:prstGeom>
        <a:solidFill>
          <a:schemeClr val="accent3">
            <a:hueOff val="-17311686"/>
            <a:satOff val="41724"/>
            <a:lumOff val="20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Surface Measurements</a:t>
          </a:r>
        </a:p>
      </dsp:txBody>
      <dsp:txXfrm>
        <a:off x="552896" y="3054267"/>
        <a:ext cx="2050698" cy="994411"/>
      </dsp:txXfrm>
    </dsp:sp>
    <dsp:sp modelId="{6A004BF4-7752-AA4B-AD78-5FDBAA4A34BE}">
      <dsp:nvSpPr>
        <dsp:cNvPr id="0" name=""/>
        <dsp:cNvSpPr/>
      </dsp:nvSpPr>
      <dsp:spPr>
        <a:xfrm rot="17518503">
          <a:off x="1524317" y="1979273"/>
          <a:ext cx="1101554" cy="369700"/>
        </a:xfrm>
        <a:prstGeom prst="leftRightArrow">
          <a:avLst>
            <a:gd name="adj1" fmla="val 60000"/>
            <a:gd name="adj2" fmla="val 50000"/>
          </a:avLst>
        </a:prstGeom>
        <a:solidFill>
          <a:schemeClr val="accent3">
            <a:hueOff val="-17311686"/>
            <a:satOff val="41724"/>
            <a:lumOff val="2078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635227" y="2053213"/>
        <a:ext cx="879734" cy="2218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9020C-C271-7A4A-BAAD-B6E51302FD95}">
      <dsp:nvSpPr>
        <dsp:cNvPr id="0" name=""/>
        <dsp:cNvSpPr/>
      </dsp:nvSpPr>
      <dsp:spPr>
        <a:xfrm>
          <a:off x="1010" y="31513"/>
          <a:ext cx="985539" cy="316800"/>
        </a:xfrm>
        <a:prstGeom prst="rect">
          <a:avLst/>
        </a:prstGeom>
        <a:solidFill>
          <a:schemeClr val="accent3"/>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kern="1200" dirty="0"/>
            <a:t>MODIS</a:t>
          </a:r>
        </a:p>
      </dsp:txBody>
      <dsp:txXfrm>
        <a:off x="1010" y="31513"/>
        <a:ext cx="985539" cy="316800"/>
      </dsp:txXfrm>
    </dsp:sp>
    <dsp:sp modelId="{5D56EBB1-E707-C743-B32B-355763A0606C}">
      <dsp:nvSpPr>
        <dsp:cNvPr id="0" name=""/>
        <dsp:cNvSpPr/>
      </dsp:nvSpPr>
      <dsp:spPr>
        <a:xfrm>
          <a:off x="1010" y="348314"/>
          <a:ext cx="985539" cy="48312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 Aerosols</a:t>
          </a:r>
        </a:p>
        <a:p>
          <a:pPr marL="57150" lvl="1" indent="-57150" algn="l" defTabSz="488950">
            <a:lnSpc>
              <a:spcPct val="90000"/>
            </a:lnSpc>
            <a:spcBef>
              <a:spcPct val="0"/>
            </a:spcBef>
            <a:spcAft>
              <a:spcPct val="15000"/>
            </a:spcAft>
            <a:buChar char="•"/>
          </a:pPr>
          <a:r>
            <a:rPr lang="en-US" sz="1100" kern="1200" dirty="0"/>
            <a:t> Fires</a:t>
          </a:r>
        </a:p>
      </dsp:txBody>
      <dsp:txXfrm>
        <a:off x="1010" y="348314"/>
        <a:ext cx="985539" cy="483120"/>
      </dsp:txXfrm>
    </dsp:sp>
    <dsp:sp modelId="{6D51DC47-0619-134A-8D63-03239F5BA51C}">
      <dsp:nvSpPr>
        <dsp:cNvPr id="0" name=""/>
        <dsp:cNvSpPr/>
      </dsp:nvSpPr>
      <dsp:spPr>
        <a:xfrm>
          <a:off x="1124526" y="31513"/>
          <a:ext cx="985539" cy="316800"/>
        </a:xfrm>
        <a:prstGeom prst="rect">
          <a:avLst/>
        </a:prstGeom>
        <a:solidFill>
          <a:schemeClr val="accent3"/>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kern="1200" dirty="0"/>
            <a:t>VIIRS</a:t>
          </a:r>
        </a:p>
      </dsp:txBody>
      <dsp:txXfrm>
        <a:off x="1124526" y="31513"/>
        <a:ext cx="985539" cy="316800"/>
      </dsp:txXfrm>
    </dsp:sp>
    <dsp:sp modelId="{06537763-97B4-2D45-8134-D65325B8DD25}">
      <dsp:nvSpPr>
        <dsp:cNvPr id="0" name=""/>
        <dsp:cNvSpPr/>
      </dsp:nvSpPr>
      <dsp:spPr>
        <a:xfrm>
          <a:off x="1124526" y="348314"/>
          <a:ext cx="985539" cy="48312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 Aerosols</a:t>
          </a:r>
        </a:p>
        <a:p>
          <a:pPr marL="57150" lvl="1" indent="-57150" algn="l" defTabSz="488950">
            <a:lnSpc>
              <a:spcPct val="90000"/>
            </a:lnSpc>
            <a:spcBef>
              <a:spcPct val="0"/>
            </a:spcBef>
            <a:spcAft>
              <a:spcPct val="15000"/>
            </a:spcAft>
            <a:buChar char="•"/>
          </a:pPr>
          <a:r>
            <a:rPr lang="en-US" sz="1100" kern="1200" dirty="0"/>
            <a:t> Fires</a:t>
          </a:r>
        </a:p>
      </dsp:txBody>
      <dsp:txXfrm>
        <a:off x="1124526" y="348314"/>
        <a:ext cx="985539" cy="483120"/>
      </dsp:txXfrm>
    </dsp:sp>
    <dsp:sp modelId="{E83FC5D1-A66B-F146-B0BD-204D277624A1}">
      <dsp:nvSpPr>
        <dsp:cNvPr id="0" name=""/>
        <dsp:cNvSpPr/>
      </dsp:nvSpPr>
      <dsp:spPr>
        <a:xfrm>
          <a:off x="2248041" y="31513"/>
          <a:ext cx="985539" cy="316800"/>
        </a:xfrm>
        <a:prstGeom prst="rect">
          <a:avLst/>
        </a:prstGeom>
        <a:solidFill>
          <a:schemeClr val="accent3"/>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kern="1200" dirty="0"/>
            <a:t>CERES</a:t>
          </a:r>
        </a:p>
      </dsp:txBody>
      <dsp:txXfrm>
        <a:off x="2248041" y="31513"/>
        <a:ext cx="985539" cy="316800"/>
      </dsp:txXfrm>
    </dsp:sp>
    <dsp:sp modelId="{C2AFE9C6-DE79-7145-84CA-65A0F77EEB71}">
      <dsp:nvSpPr>
        <dsp:cNvPr id="0" name=""/>
        <dsp:cNvSpPr/>
      </dsp:nvSpPr>
      <dsp:spPr>
        <a:xfrm>
          <a:off x="2248041" y="348314"/>
          <a:ext cx="985539" cy="48312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 Flux</a:t>
          </a:r>
        </a:p>
      </dsp:txBody>
      <dsp:txXfrm>
        <a:off x="2248041" y="348314"/>
        <a:ext cx="985539" cy="483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9020C-C271-7A4A-BAAD-B6E51302FD95}">
      <dsp:nvSpPr>
        <dsp:cNvPr id="0" name=""/>
        <dsp:cNvSpPr/>
      </dsp:nvSpPr>
      <dsp:spPr>
        <a:xfrm>
          <a:off x="0" y="30118"/>
          <a:ext cx="2056913" cy="259200"/>
        </a:xfrm>
        <a:prstGeom prst="rect">
          <a:avLst/>
        </a:prstGeom>
        <a:solidFill>
          <a:srgbClr val="2D865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US" sz="900" kern="1200" dirty="0"/>
            <a:t>GEOS-5</a:t>
          </a:r>
        </a:p>
      </dsp:txBody>
      <dsp:txXfrm>
        <a:off x="0" y="30118"/>
        <a:ext cx="2056913" cy="259200"/>
      </dsp:txXfrm>
    </dsp:sp>
    <dsp:sp modelId="{5D56EBB1-E707-C743-B32B-355763A0606C}">
      <dsp:nvSpPr>
        <dsp:cNvPr id="0" name=""/>
        <dsp:cNvSpPr/>
      </dsp:nvSpPr>
      <dsp:spPr>
        <a:xfrm>
          <a:off x="0" y="289318"/>
          <a:ext cx="2056913" cy="54350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US" sz="900" kern="1200" dirty="0"/>
            <a:t> Emissions</a:t>
          </a:r>
        </a:p>
        <a:p>
          <a:pPr marL="57150" lvl="1" indent="-57150" algn="l" defTabSz="400050">
            <a:lnSpc>
              <a:spcPct val="90000"/>
            </a:lnSpc>
            <a:spcBef>
              <a:spcPct val="0"/>
            </a:spcBef>
            <a:spcAft>
              <a:spcPct val="15000"/>
            </a:spcAft>
            <a:buChar char="•"/>
          </a:pPr>
          <a:r>
            <a:rPr lang="en-US" sz="900" kern="1200" dirty="0"/>
            <a:t> Specific Fire Event Simulations</a:t>
          </a:r>
        </a:p>
        <a:p>
          <a:pPr marL="57150" lvl="1" indent="-57150" algn="l" defTabSz="400050">
            <a:lnSpc>
              <a:spcPct val="90000"/>
            </a:lnSpc>
            <a:spcBef>
              <a:spcPct val="0"/>
            </a:spcBef>
            <a:spcAft>
              <a:spcPct val="15000"/>
            </a:spcAft>
            <a:buChar char="•"/>
          </a:pPr>
          <a:r>
            <a:rPr lang="en-US" sz="900" kern="1200" dirty="0"/>
            <a:t> Biomass burning impact Analysis</a:t>
          </a:r>
        </a:p>
      </dsp:txBody>
      <dsp:txXfrm>
        <a:off x="0" y="289318"/>
        <a:ext cx="2056913" cy="5435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9020C-C271-7A4A-BAAD-B6E51302FD95}">
      <dsp:nvSpPr>
        <dsp:cNvPr id="0" name=""/>
        <dsp:cNvSpPr/>
      </dsp:nvSpPr>
      <dsp:spPr>
        <a:xfrm>
          <a:off x="10" y="25303"/>
          <a:ext cx="961164" cy="230400"/>
        </a:xfrm>
        <a:prstGeom prst="rect">
          <a:avLst/>
        </a:prstGeom>
        <a:solidFill>
          <a:schemeClr val="accent4"/>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a:lnSpc>
              <a:spcPct val="90000"/>
            </a:lnSpc>
            <a:spcBef>
              <a:spcPct val="0"/>
            </a:spcBef>
            <a:spcAft>
              <a:spcPct val="35000"/>
            </a:spcAft>
            <a:buNone/>
          </a:pPr>
          <a:r>
            <a:rPr lang="en-US" sz="800" kern="1200" dirty="0"/>
            <a:t>PM2.5 </a:t>
          </a:r>
          <a:r>
            <a:rPr lang="en-US" sz="800" kern="1200"/>
            <a:t>Mass Con.</a:t>
          </a:r>
          <a:endParaRPr lang="en-US" sz="800" kern="1200" dirty="0"/>
        </a:p>
      </dsp:txBody>
      <dsp:txXfrm>
        <a:off x="10" y="25303"/>
        <a:ext cx="961164" cy="230400"/>
      </dsp:txXfrm>
    </dsp:sp>
    <dsp:sp modelId="{5D56EBB1-E707-C743-B32B-355763A0606C}">
      <dsp:nvSpPr>
        <dsp:cNvPr id="0" name=""/>
        <dsp:cNvSpPr/>
      </dsp:nvSpPr>
      <dsp:spPr>
        <a:xfrm>
          <a:off x="10" y="255703"/>
          <a:ext cx="961164" cy="5819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Char char="•"/>
          </a:pPr>
          <a:r>
            <a:rPr lang="en-US" sz="800" kern="1200" dirty="0"/>
            <a:t>Regulatory Measurements</a:t>
          </a:r>
        </a:p>
        <a:p>
          <a:pPr marL="57150" lvl="1" indent="-57150" algn="l" defTabSz="355600">
            <a:lnSpc>
              <a:spcPct val="90000"/>
            </a:lnSpc>
            <a:spcBef>
              <a:spcPct val="0"/>
            </a:spcBef>
            <a:spcAft>
              <a:spcPct val="15000"/>
            </a:spcAft>
            <a:buChar char="•"/>
          </a:pPr>
          <a:r>
            <a:rPr lang="en-US" sz="800" kern="1200" dirty="0"/>
            <a:t>Low-Cost Measurements</a:t>
          </a:r>
        </a:p>
      </dsp:txBody>
      <dsp:txXfrm>
        <a:off x="10" y="255703"/>
        <a:ext cx="961164" cy="581940"/>
      </dsp:txXfrm>
    </dsp:sp>
    <dsp:sp modelId="{D0464C0B-65F3-B04C-B5E7-0462CBA44AD8}">
      <dsp:nvSpPr>
        <dsp:cNvPr id="0" name=""/>
        <dsp:cNvSpPr/>
      </dsp:nvSpPr>
      <dsp:spPr>
        <a:xfrm>
          <a:off x="1095738" y="25303"/>
          <a:ext cx="961164" cy="230400"/>
        </a:xfrm>
        <a:prstGeom prst="rect">
          <a:avLst/>
        </a:prstGeom>
        <a:solidFill>
          <a:schemeClr val="accent4"/>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a:lnSpc>
              <a:spcPct val="90000"/>
            </a:lnSpc>
            <a:spcBef>
              <a:spcPct val="0"/>
            </a:spcBef>
            <a:spcAft>
              <a:spcPct val="35000"/>
            </a:spcAft>
            <a:buNone/>
          </a:pPr>
          <a:r>
            <a:rPr lang="en-US" sz="800" kern="1200" dirty="0"/>
            <a:t>AERONET</a:t>
          </a:r>
        </a:p>
      </dsp:txBody>
      <dsp:txXfrm>
        <a:off x="1095738" y="25303"/>
        <a:ext cx="961164" cy="230400"/>
      </dsp:txXfrm>
    </dsp:sp>
    <dsp:sp modelId="{87D91B3A-42E3-A94F-99DC-43502E5B929F}">
      <dsp:nvSpPr>
        <dsp:cNvPr id="0" name=""/>
        <dsp:cNvSpPr/>
      </dsp:nvSpPr>
      <dsp:spPr>
        <a:xfrm>
          <a:off x="1095738" y="255703"/>
          <a:ext cx="961164" cy="5819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Char char="•"/>
          </a:pPr>
          <a:r>
            <a:rPr lang="en-US" sz="800" kern="1200" dirty="0"/>
            <a:t>AOD</a:t>
          </a:r>
        </a:p>
        <a:p>
          <a:pPr marL="57150" lvl="1" indent="-57150" algn="l" defTabSz="355600">
            <a:lnSpc>
              <a:spcPct val="90000"/>
            </a:lnSpc>
            <a:spcBef>
              <a:spcPct val="0"/>
            </a:spcBef>
            <a:spcAft>
              <a:spcPct val="15000"/>
            </a:spcAft>
            <a:buChar char="•"/>
          </a:pPr>
          <a:r>
            <a:rPr lang="en-US" sz="800" kern="1200" dirty="0"/>
            <a:t>Size Distribution</a:t>
          </a:r>
        </a:p>
        <a:p>
          <a:pPr marL="57150" lvl="1" indent="-57150" algn="l" defTabSz="355600">
            <a:lnSpc>
              <a:spcPct val="90000"/>
            </a:lnSpc>
            <a:spcBef>
              <a:spcPct val="0"/>
            </a:spcBef>
            <a:spcAft>
              <a:spcPct val="15000"/>
            </a:spcAft>
            <a:buChar char="•"/>
          </a:pPr>
          <a:r>
            <a:rPr lang="en-US" sz="800" kern="1200" dirty="0"/>
            <a:t>Absorption  </a:t>
          </a:r>
        </a:p>
      </dsp:txBody>
      <dsp:txXfrm>
        <a:off x="1095738" y="255703"/>
        <a:ext cx="961164" cy="5819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F5FA5-C30F-5746-A454-C9235ADFD83B}">
      <dsp:nvSpPr>
        <dsp:cNvPr id="0" name=""/>
        <dsp:cNvSpPr/>
      </dsp:nvSpPr>
      <dsp:spPr>
        <a:xfrm rot="5400000">
          <a:off x="907266" y="104245"/>
          <a:ext cx="595866" cy="518404"/>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t>GSFC</a:t>
          </a:r>
        </a:p>
      </dsp:txBody>
      <dsp:txXfrm rot="-5400000">
        <a:off x="1026782" y="158370"/>
        <a:ext cx="356834" cy="410154"/>
      </dsp:txXfrm>
    </dsp:sp>
    <dsp:sp modelId="{154BC742-B803-3E40-8E10-579AB703DD2F}">
      <dsp:nvSpPr>
        <dsp:cNvPr id="0" name=""/>
        <dsp:cNvSpPr/>
      </dsp:nvSpPr>
      <dsp:spPr>
        <a:xfrm>
          <a:off x="1480132" y="184687"/>
          <a:ext cx="664987" cy="357520"/>
        </a:xfrm>
        <a:prstGeom prst="rect">
          <a:avLst/>
        </a:prstGeom>
        <a:noFill/>
        <a:ln>
          <a:noFill/>
        </a:ln>
        <a:effectLst/>
      </dsp:spPr>
      <dsp:style>
        <a:lnRef idx="0">
          <a:scrgbClr r="0" g="0" b="0"/>
        </a:lnRef>
        <a:fillRef idx="0">
          <a:scrgbClr r="0" g="0" b="0"/>
        </a:fillRef>
        <a:effectRef idx="0">
          <a:scrgbClr r="0" g="0" b="0"/>
        </a:effectRef>
        <a:fontRef idx="minor"/>
      </dsp:style>
    </dsp:sp>
    <dsp:sp modelId="{FCDCAEC7-CF8C-6944-BB2F-BD0DE8FC8416}">
      <dsp:nvSpPr>
        <dsp:cNvPr id="0" name=""/>
        <dsp:cNvSpPr/>
      </dsp:nvSpPr>
      <dsp:spPr>
        <a:xfrm rot="5400000">
          <a:off x="347390" y="104245"/>
          <a:ext cx="595866" cy="518404"/>
        </a:xfrm>
        <a:prstGeom prst="hexagon">
          <a:avLst>
            <a:gd name="adj" fmla="val 25000"/>
            <a:gd name="vf" fmla="val 1154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b="1" kern="1200" dirty="0"/>
            <a:t>MSFC</a:t>
          </a:r>
        </a:p>
      </dsp:txBody>
      <dsp:txXfrm rot="-5400000">
        <a:off x="466906" y="158370"/>
        <a:ext cx="356834" cy="410154"/>
      </dsp:txXfrm>
    </dsp:sp>
    <dsp:sp modelId="{DB992FCE-0D9E-C140-B178-57765FF35CB9}">
      <dsp:nvSpPr>
        <dsp:cNvPr id="0" name=""/>
        <dsp:cNvSpPr/>
      </dsp:nvSpPr>
      <dsp:spPr>
        <a:xfrm rot="5400000">
          <a:off x="626255" y="610017"/>
          <a:ext cx="595866" cy="518404"/>
        </a:xfrm>
        <a:prstGeom prst="hexagon">
          <a:avLst>
            <a:gd name="adj" fmla="val 25000"/>
            <a:gd name="vf" fmla="val 11547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t>USRA</a:t>
          </a:r>
        </a:p>
      </dsp:txBody>
      <dsp:txXfrm rot="-5400000">
        <a:off x="745771" y="664142"/>
        <a:ext cx="356834" cy="410154"/>
      </dsp:txXfrm>
    </dsp:sp>
    <dsp:sp modelId="{1F4FFF33-09AA-0A41-A958-91993E04AC95}">
      <dsp:nvSpPr>
        <dsp:cNvPr id="0" name=""/>
        <dsp:cNvSpPr/>
      </dsp:nvSpPr>
      <dsp:spPr>
        <a:xfrm>
          <a:off x="0" y="690459"/>
          <a:ext cx="643536" cy="35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en-US" sz="800" b="1" kern="1200" dirty="0"/>
            <a:t>TEAM</a:t>
          </a:r>
        </a:p>
      </dsp:txBody>
      <dsp:txXfrm>
        <a:off x="0" y="690459"/>
        <a:ext cx="643536" cy="357520"/>
      </dsp:txXfrm>
    </dsp:sp>
    <dsp:sp modelId="{1B98FB35-8023-2048-B1CA-DC3C449F6CA9}">
      <dsp:nvSpPr>
        <dsp:cNvPr id="0" name=""/>
        <dsp:cNvSpPr/>
      </dsp:nvSpPr>
      <dsp:spPr>
        <a:xfrm rot="5400000">
          <a:off x="1186132" y="610017"/>
          <a:ext cx="595866" cy="518404"/>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b="1" kern="1200" dirty="0"/>
            <a:t>UMBC</a:t>
          </a:r>
        </a:p>
      </dsp:txBody>
      <dsp:txXfrm rot="-5400000">
        <a:off x="1305648" y="664142"/>
        <a:ext cx="356834" cy="410154"/>
      </dsp:txXfrm>
    </dsp:sp>
    <dsp:sp modelId="{04690013-8349-E846-AE7B-5345D28B19EF}">
      <dsp:nvSpPr>
        <dsp:cNvPr id="0" name=""/>
        <dsp:cNvSpPr/>
      </dsp:nvSpPr>
      <dsp:spPr>
        <a:xfrm rot="5400000">
          <a:off x="907266" y="1115789"/>
          <a:ext cx="595866" cy="518404"/>
        </a:xfrm>
        <a:prstGeom prst="hexagon">
          <a:avLst>
            <a:gd name="adj" fmla="val 25000"/>
            <a:gd name="vf" fmla="val 11547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t>IIT</a:t>
          </a:r>
        </a:p>
      </dsp:txBody>
      <dsp:txXfrm rot="-5400000">
        <a:off x="1026782" y="1169914"/>
        <a:ext cx="356834" cy="410154"/>
      </dsp:txXfrm>
    </dsp:sp>
    <dsp:sp modelId="{11AD693C-6D20-4340-BA02-58B3C08E52DC}">
      <dsp:nvSpPr>
        <dsp:cNvPr id="0" name=""/>
        <dsp:cNvSpPr/>
      </dsp:nvSpPr>
      <dsp:spPr>
        <a:xfrm>
          <a:off x="1480132" y="1196231"/>
          <a:ext cx="664987" cy="357520"/>
        </a:xfrm>
        <a:prstGeom prst="rect">
          <a:avLst/>
        </a:prstGeom>
        <a:noFill/>
        <a:ln>
          <a:noFill/>
        </a:ln>
        <a:effectLst/>
      </dsp:spPr>
      <dsp:style>
        <a:lnRef idx="0">
          <a:scrgbClr r="0" g="0" b="0"/>
        </a:lnRef>
        <a:fillRef idx="0">
          <a:scrgbClr r="0" g="0" b="0"/>
        </a:fillRef>
        <a:effectRef idx="0">
          <a:scrgbClr r="0" g="0" b="0"/>
        </a:effectRef>
        <a:fontRef idx="minor"/>
      </dsp:style>
    </dsp:sp>
    <dsp:sp modelId="{ADC75792-6D0E-F648-B712-18F437554FCC}">
      <dsp:nvSpPr>
        <dsp:cNvPr id="0" name=""/>
        <dsp:cNvSpPr/>
      </dsp:nvSpPr>
      <dsp:spPr>
        <a:xfrm rot="5400000">
          <a:off x="347390" y="1115789"/>
          <a:ext cx="595866" cy="518404"/>
        </a:xfrm>
        <a:prstGeom prst="hexagon">
          <a:avLst>
            <a:gd name="adj" fmla="val 25000"/>
            <a:gd name="vf" fmla="val 11547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b="1" kern="1200" dirty="0"/>
            <a:t>ISRO</a:t>
          </a:r>
        </a:p>
      </dsp:txBody>
      <dsp:txXfrm rot="-5400000">
        <a:off x="466906" y="1169914"/>
        <a:ext cx="356834" cy="410154"/>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C3C119-78A7-1246-8D8F-33AEF65602F7}" type="datetimeFigureOut">
              <a:rPr lang="en-US" smtClean="0"/>
              <a:pPr/>
              <a:t>11/19/19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C58E12-B52C-6D4C-AFCC-CA086959843D}" type="slidenum">
              <a:rPr lang="en-US" smtClean="0"/>
              <a:pPr/>
              <a:t>‹#›</a:t>
            </a:fld>
            <a:endParaRPr lang="en-US"/>
          </a:p>
        </p:txBody>
      </p:sp>
    </p:spTree>
    <p:extLst>
      <p:ext uri="{BB962C8B-B14F-4D97-AF65-F5344CB8AC3E}">
        <p14:creationId xmlns:p14="http://schemas.microsoft.com/office/powerpoint/2010/main" val="1658605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682F0-DFDD-9D47-904F-863866E342F8}" type="datetimeFigureOut">
              <a:rPr lang="en-US" smtClean="0"/>
              <a:pPr/>
              <a:t>11/19/19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DA54F2-9768-BB4D-944F-81B872D1A08B}" type="slidenum">
              <a:rPr lang="en-US" smtClean="0"/>
              <a:pPr/>
              <a:t>‹#›</a:t>
            </a:fld>
            <a:endParaRPr lang="en-US"/>
          </a:p>
        </p:txBody>
      </p:sp>
    </p:spTree>
    <p:extLst>
      <p:ext uri="{BB962C8B-B14F-4D97-AF65-F5344CB8AC3E}">
        <p14:creationId xmlns:p14="http://schemas.microsoft.com/office/powerpoint/2010/main" val="2642600740"/>
      </p:ext>
    </p:extLst>
  </p:cSld>
  <p:clrMap bg1="lt1" tx1="dk1" bg2="lt2" tx2="dk2" accent1="accent1" accent2="accent2" accent3="accent3" accent4="accent4" accent5="accent5" accent6="accent6" hlink="hlink" folHlink="folHlink"/>
  <p:notesStyle>
    <a:lvl1pPr marL="0" algn="l" defTabSz="609493" rtl="0" eaLnBrk="1" latinLnBrk="0" hangingPunct="1">
      <a:defRPr sz="1600" kern="1200">
        <a:solidFill>
          <a:schemeClr val="tx1"/>
        </a:solidFill>
        <a:latin typeface="+mn-lt"/>
        <a:ea typeface="+mn-ea"/>
        <a:cs typeface="+mn-cs"/>
      </a:defRPr>
    </a:lvl1pPr>
    <a:lvl2pPr marL="609493" algn="l" defTabSz="609493" rtl="0" eaLnBrk="1" latinLnBrk="0" hangingPunct="1">
      <a:defRPr sz="1600" kern="1200">
        <a:solidFill>
          <a:schemeClr val="tx1"/>
        </a:solidFill>
        <a:latin typeface="+mn-lt"/>
        <a:ea typeface="+mn-ea"/>
        <a:cs typeface="+mn-cs"/>
      </a:defRPr>
    </a:lvl2pPr>
    <a:lvl3pPr marL="1218987" algn="l" defTabSz="609493" rtl="0" eaLnBrk="1" latinLnBrk="0" hangingPunct="1">
      <a:defRPr sz="1600" kern="1200">
        <a:solidFill>
          <a:schemeClr val="tx1"/>
        </a:solidFill>
        <a:latin typeface="+mn-lt"/>
        <a:ea typeface="+mn-ea"/>
        <a:cs typeface="+mn-cs"/>
      </a:defRPr>
    </a:lvl3pPr>
    <a:lvl4pPr marL="1828480" algn="l" defTabSz="609493" rtl="0" eaLnBrk="1" latinLnBrk="0" hangingPunct="1">
      <a:defRPr sz="1600" kern="1200">
        <a:solidFill>
          <a:schemeClr val="tx1"/>
        </a:solidFill>
        <a:latin typeface="+mn-lt"/>
        <a:ea typeface="+mn-ea"/>
        <a:cs typeface="+mn-cs"/>
      </a:defRPr>
    </a:lvl4pPr>
    <a:lvl5pPr marL="2437973" algn="l" defTabSz="609493" rtl="0" eaLnBrk="1" latinLnBrk="0" hangingPunct="1">
      <a:defRPr sz="1600" kern="1200">
        <a:solidFill>
          <a:schemeClr val="tx1"/>
        </a:solidFill>
        <a:latin typeface="+mn-lt"/>
        <a:ea typeface="+mn-ea"/>
        <a:cs typeface="+mn-cs"/>
      </a:defRPr>
    </a:lvl5pPr>
    <a:lvl6pPr marL="3047467" algn="l" defTabSz="609493" rtl="0" eaLnBrk="1" latinLnBrk="0" hangingPunct="1">
      <a:defRPr sz="1600" kern="1200">
        <a:solidFill>
          <a:schemeClr val="tx1"/>
        </a:solidFill>
        <a:latin typeface="+mn-lt"/>
        <a:ea typeface="+mn-ea"/>
        <a:cs typeface="+mn-cs"/>
      </a:defRPr>
    </a:lvl6pPr>
    <a:lvl7pPr marL="3656960" algn="l" defTabSz="609493" rtl="0" eaLnBrk="1" latinLnBrk="0" hangingPunct="1">
      <a:defRPr sz="1600" kern="1200">
        <a:solidFill>
          <a:schemeClr val="tx1"/>
        </a:solidFill>
        <a:latin typeface="+mn-lt"/>
        <a:ea typeface="+mn-ea"/>
        <a:cs typeface="+mn-cs"/>
      </a:defRPr>
    </a:lvl7pPr>
    <a:lvl8pPr marL="4266453" algn="l" defTabSz="609493" rtl="0" eaLnBrk="1" latinLnBrk="0" hangingPunct="1">
      <a:defRPr sz="1600" kern="1200">
        <a:solidFill>
          <a:schemeClr val="tx1"/>
        </a:solidFill>
        <a:latin typeface="+mn-lt"/>
        <a:ea typeface="+mn-ea"/>
        <a:cs typeface="+mn-cs"/>
      </a:defRPr>
    </a:lvl8pPr>
    <a:lvl9pPr marL="4875947" algn="l" defTabSz="60949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A54F2-9768-BB4D-944F-81B872D1A08B}" type="slidenum">
              <a:rPr lang="en-US" smtClean="0"/>
              <a:pPr/>
              <a:t>2</a:t>
            </a:fld>
            <a:endParaRPr lang="en-US"/>
          </a:p>
        </p:txBody>
      </p:sp>
    </p:spTree>
    <p:extLst>
      <p:ext uri="{BB962C8B-B14F-4D97-AF65-F5344CB8AC3E}">
        <p14:creationId xmlns:p14="http://schemas.microsoft.com/office/powerpoint/2010/main" val="588805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science objective is to holistically quantify the impact of biomass burning on air quality and radiative forcing over Indian sub-continent using surface, satellite and model simulations </a:t>
            </a:r>
          </a:p>
          <a:p>
            <a:endParaRPr lang="en-US" dirty="0"/>
          </a:p>
          <a:p>
            <a:endParaRPr lang="en-US" dirty="0"/>
          </a:p>
        </p:txBody>
      </p:sp>
      <p:sp>
        <p:nvSpPr>
          <p:cNvPr id="4" name="Slide Number Placeholder 3"/>
          <p:cNvSpPr>
            <a:spLocks noGrp="1"/>
          </p:cNvSpPr>
          <p:nvPr>
            <p:ph type="sldNum" sz="quarter" idx="5"/>
          </p:nvPr>
        </p:nvSpPr>
        <p:spPr/>
        <p:txBody>
          <a:bodyPr/>
          <a:lstStyle/>
          <a:p>
            <a:fld id="{4ADA54F2-9768-BB4D-944F-81B872D1A08B}" type="slidenum">
              <a:rPr lang="en-US" smtClean="0"/>
              <a:pPr/>
              <a:t>4</a:t>
            </a:fld>
            <a:endParaRPr lang="en-US"/>
          </a:p>
        </p:txBody>
      </p:sp>
    </p:spTree>
    <p:extLst>
      <p:ext uri="{BB962C8B-B14F-4D97-AF65-F5344CB8AC3E}">
        <p14:creationId xmlns:p14="http://schemas.microsoft.com/office/powerpoint/2010/main" val="2499406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mixer of surface types and changing nature of vegetation cover over the region, the standard dark target and deep blue merged product often misses area of interests, therefore we are working on alternative approach to create a high resolution 10km level 3 AOD data sets for the region. </a:t>
            </a:r>
          </a:p>
          <a:p>
            <a:endParaRPr lang="en-US" dirty="0"/>
          </a:p>
          <a:p>
            <a:r>
              <a:rPr lang="en-US" dirty="0"/>
              <a:t>Absence of high resolution level 3 gridded product often become limiting factors for many researchers </a:t>
            </a:r>
          </a:p>
        </p:txBody>
      </p:sp>
      <p:sp>
        <p:nvSpPr>
          <p:cNvPr id="4" name="Slide Number Placeholder 3"/>
          <p:cNvSpPr>
            <a:spLocks noGrp="1"/>
          </p:cNvSpPr>
          <p:nvPr>
            <p:ph type="sldNum" sz="quarter" idx="5"/>
          </p:nvPr>
        </p:nvSpPr>
        <p:spPr/>
        <p:txBody>
          <a:bodyPr/>
          <a:lstStyle/>
          <a:p>
            <a:fld id="{4ADA54F2-9768-BB4D-944F-81B872D1A08B}" type="slidenum">
              <a:rPr lang="en-US" smtClean="0"/>
              <a:pPr/>
              <a:t>6</a:t>
            </a:fld>
            <a:endParaRPr lang="en-US"/>
          </a:p>
        </p:txBody>
      </p:sp>
    </p:spTree>
    <p:extLst>
      <p:ext uri="{BB962C8B-B14F-4D97-AF65-F5344CB8AC3E}">
        <p14:creationId xmlns:p14="http://schemas.microsoft.com/office/powerpoint/2010/main" val="1268788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objective of our project is to inform policy and decision maker through science quality data. Through our experience over the years with end-users community we have learnt that if you speak in their language message are more powerful. Often they don’t understand resolution or grid size and terms like spatial patterns. Therefore, we tried to extract information for administrative boundaries which they can related to and policies can be influenced.</a:t>
            </a:r>
          </a:p>
          <a:p>
            <a:r>
              <a:rPr lang="en-US" dirty="0"/>
              <a:t> </a:t>
            </a:r>
          </a:p>
        </p:txBody>
      </p:sp>
      <p:sp>
        <p:nvSpPr>
          <p:cNvPr id="4" name="Slide Number Placeholder 3"/>
          <p:cNvSpPr>
            <a:spLocks noGrp="1"/>
          </p:cNvSpPr>
          <p:nvPr>
            <p:ph type="sldNum" sz="quarter" idx="5"/>
          </p:nvPr>
        </p:nvSpPr>
        <p:spPr/>
        <p:txBody>
          <a:bodyPr/>
          <a:lstStyle/>
          <a:p>
            <a:fld id="{4ADA54F2-9768-BB4D-944F-81B872D1A08B}" type="slidenum">
              <a:rPr lang="en-US" smtClean="0"/>
              <a:pPr/>
              <a:t>9</a:t>
            </a:fld>
            <a:endParaRPr lang="en-US"/>
          </a:p>
        </p:txBody>
      </p:sp>
    </p:spTree>
    <p:extLst>
      <p:ext uri="{BB962C8B-B14F-4D97-AF65-F5344CB8AC3E}">
        <p14:creationId xmlns:p14="http://schemas.microsoft.com/office/powerpoint/2010/main" val="3223514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Badrachalam</a:t>
            </a:r>
            <a:r>
              <a:rPr lang="en-US" dirty="0"/>
              <a:t> is in Telangana</a:t>
            </a:r>
          </a:p>
        </p:txBody>
      </p:sp>
      <p:sp>
        <p:nvSpPr>
          <p:cNvPr id="4" name="Slide Number Placeholder 3"/>
          <p:cNvSpPr>
            <a:spLocks noGrp="1"/>
          </p:cNvSpPr>
          <p:nvPr>
            <p:ph type="sldNum" sz="quarter" idx="5"/>
          </p:nvPr>
        </p:nvSpPr>
        <p:spPr/>
        <p:txBody>
          <a:bodyPr/>
          <a:lstStyle/>
          <a:p>
            <a:fld id="{4ADA54F2-9768-BB4D-944F-81B872D1A08B}" type="slidenum">
              <a:rPr lang="en-US" smtClean="0"/>
              <a:pPr/>
              <a:t>10</a:t>
            </a:fld>
            <a:endParaRPr lang="en-US"/>
          </a:p>
        </p:txBody>
      </p:sp>
    </p:spTree>
    <p:extLst>
      <p:ext uri="{BB962C8B-B14F-4D97-AF65-F5344CB8AC3E}">
        <p14:creationId xmlns:p14="http://schemas.microsoft.com/office/powerpoint/2010/main" val="267490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rice growing season is the 'Kharif'. It is known as Winter rice as per the harvesting time. The sowing time of winter (Kharif) rice is July-August and is harvested in October-November. </a:t>
            </a:r>
          </a:p>
          <a:p>
            <a:endParaRPr lang="en-US" dirty="0"/>
          </a:p>
          <a:p>
            <a:r>
              <a:rPr lang="en-US" dirty="0"/>
              <a:t>Wheat is sown during November-December and harvested during April-May.</a:t>
            </a:r>
          </a:p>
          <a:p>
            <a:endParaRPr lang="en-US" dirty="0"/>
          </a:p>
          <a:p>
            <a:r>
              <a:rPr lang="en-US" dirty="0"/>
              <a:t>High fire counts from MODIS correspond to Residue burning season.</a:t>
            </a:r>
          </a:p>
        </p:txBody>
      </p:sp>
      <p:sp>
        <p:nvSpPr>
          <p:cNvPr id="4" name="Slide Number Placeholder 3"/>
          <p:cNvSpPr>
            <a:spLocks noGrp="1"/>
          </p:cNvSpPr>
          <p:nvPr>
            <p:ph type="sldNum" sz="quarter" idx="5"/>
          </p:nvPr>
        </p:nvSpPr>
        <p:spPr/>
        <p:txBody>
          <a:bodyPr/>
          <a:lstStyle/>
          <a:p>
            <a:fld id="{4ADA54F2-9768-BB4D-944F-81B872D1A08B}" type="slidenum">
              <a:rPr lang="en-US" smtClean="0"/>
              <a:pPr/>
              <a:t>11</a:t>
            </a:fld>
            <a:endParaRPr lang="en-US"/>
          </a:p>
        </p:txBody>
      </p:sp>
    </p:spTree>
    <p:extLst>
      <p:ext uri="{BB962C8B-B14F-4D97-AF65-F5344CB8AC3E}">
        <p14:creationId xmlns:p14="http://schemas.microsoft.com/office/powerpoint/2010/main" val="1528848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absence of MODIS AODs, MERRA2 AODs are used.</a:t>
            </a:r>
          </a:p>
        </p:txBody>
      </p:sp>
      <p:sp>
        <p:nvSpPr>
          <p:cNvPr id="4" name="Slide Number Placeholder 3"/>
          <p:cNvSpPr>
            <a:spLocks noGrp="1"/>
          </p:cNvSpPr>
          <p:nvPr>
            <p:ph type="sldNum" sz="quarter" idx="5"/>
          </p:nvPr>
        </p:nvSpPr>
        <p:spPr/>
        <p:txBody>
          <a:bodyPr/>
          <a:lstStyle/>
          <a:p>
            <a:fld id="{4ADA54F2-9768-BB4D-944F-81B872D1A08B}" type="slidenum">
              <a:rPr lang="en-US" smtClean="0"/>
              <a:pPr/>
              <a:t>15</a:t>
            </a:fld>
            <a:endParaRPr lang="en-US"/>
          </a:p>
        </p:txBody>
      </p:sp>
    </p:spTree>
    <p:extLst>
      <p:ext uri="{BB962C8B-B14F-4D97-AF65-F5344CB8AC3E}">
        <p14:creationId xmlns:p14="http://schemas.microsoft.com/office/powerpoint/2010/main" val="2494637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A54F2-9768-BB4D-944F-81B872D1A08B}" type="slidenum">
              <a:rPr lang="en-US" smtClean="0"/>
              <a:pPr/>
              <a:t>21</a:t>
            </a:fld>
            <a:endParaRPr lang="en-US"/>
          </a:p>
        </p:txBody>
      </p:sp>
    </p:spTree>
    <p:extLst>
      <p:ext uri="{BB962C8B-B14F-4D97-AF65-F5344CB8AC3E}">
        <p14:creationId xmlns:p14="http://schemas.microsoft.com/office/powerpoint/2010/main" val="2216845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600258" y="3098356"/>
            <a:ext cx="5426834" cy="439738"/>
          </a:xfrm>
        </p:spPr>
        <p:txBody>
          <a:bodyPr anchor="ctr">
            <a:noAutofit/>
          </a:bodyPr>
          <a:lstStyle>
            <a:lvl1pPr marL="146322" indent="0">
              <a:buFontTx/>
              <a:buNone/>
              <a:defRPr sz="1600">
                <a:latin typeface="+mn-lt"/>
              </a:defRPr>
            </a:lvl1pPr>
            <a:lvl2pPr marL="365806" indent="0">
              <a:buFontTx/>
              <a:buNone/>
              <a:defRPr sz="1600">
                <a:latin typeface="+mn-lt"/>
              </a:defRPr>
            </a:lvl2pPr>
            <a:lvl3pPr marL="731611" indent="0">
              <a:buFontTx/>
              <a:buNone/>
              <a:defRPr sz="1600">
                <a:latin typeface="+mn-lt"/>
              </a:defRPr>
            </a:lvl3pPr>
            <a:lvl4pPr marL="975482" indent="0">
              <a:buFontTx/>
              <a:buNone/>
              <a:defRPr sz="1600">
                <a:latin typeface="+mn-lt"/>
              </a:defRPr>
            </a:lvl4pPr>
            <a:lvl5pPr marL="1341287" indent="0">
              <a:buFontTx/>
              <a:buNone/>
              <a:defRPr sz="1600">
                <a:latin typeface="+mn-lt"/>
              </a:defRPr>
            </a:lvl5pPr>
          </a:lstStyle>
          <a:p>
            <a:pPr lvl="0"/>
            <a:r>
              <a:rPr lang="en-US" dirty="0"/>
              <a:t>Presenter Name</a:t>
            </a:r>
          </a:p>
        </p:txBody>
      </p:sp>
      <p:sp>
        <p:nvSpPr>
          <p:cNvPr id="20" name="Text Placeholder 4"/>
          <p:cNvSpPr>
            <a:spLocks noGrp="1"/>
          </p:cNvSpPr>
          <p:nvPr>
            <p:ph type="body" sz="quarter" idx="11" hasCustomPrompt="1"/>
          </p:nvPr>
        </p:nvSpPr>
        <p:spPr>
          <a:xfrm>
            <a:off x="6609249" y="6160024"/>
            <a:ext cx="5426834" cy="439738"/>
          </a:xfrm>
        </p:spPr>
        <p:txBody>
          <a:bodyPr anchor="ctr">
            <a:noAutofit/>
          </a:bodyPr>
          <a:lstStyle>
            <a:lvl1pPr marL="146322" indent="0">
              <a:buFontTx/>
              <a:buNone/>
              <a:defRPr sz="1600">
                <a:latin typeface="+mn-lt"/>
              </a:defRPr>
            </a:lvl1pPr>
            <a:lvl2pPr marL="365806" indent="0">
              <a:buFontTx/>
              <a:buNone/>
              <a:defRPr sz="1600">
                <a:latin typeface="+mn-lt"/>
              </a:defRPr>
            </a:lvl2pPr>
            <a:lvl3pPr marL="731611" indent="0">
              <a:buFontTx/>
              <a:buNone/>
              <a:defRPr sz="1600">
                <a:latin typeface="+mn-lt"/>
              </a:defRPr>
            </a:lvl3pPr>
            <a:lvl4pPr marL="975482" indent="0">
              <a:buFontTx/>
              <a:buNone/>
              <a:defRPr sz="1600">
                <a:latin typeface="+mn-lt"/>
              </a:defRPr>
            </a:lvl4pPr>
            <a:lvl5pPr marL="1341287" indent="0">
              <a:buFontTx/>
              <a:buNone/>
              <a:defRPr sz="1600">
                <a:latin typeface="+mn-lt"/>
              </a:defRPr>
            </a:lvl5pPr>
          </a:lstStyle>
          <a:p>
            <a:pPr lvl="0"/>
            <a:r>
              <a:rPr lang="en-US" dirty="0"/>
              <a:t>Date</a:t>
            </a:r>
          </a:p>
        </p:txBody>
      </p:sp>
      <p:sp>
        <p:nvSpPr>
          <p:cNvPr id="12" name="Title 1"/>
          <p:cNvSpPr>
            <a:spLocks noGrp="1"/>
          </p:cNvSpPr>
          <p:nvPr>
            <p:ph type="ctrTitle"/>
          </p:nvPr>
        </p:nvSpPr>
        <p:spPr>
          <a:xfrm>
            <a:off x="6600258" y="1521160"/>
            <a:ext cx="5426834" cy="1055218"/>
          </a:xfrm>
        </p:spPr>
        <p:txBody>
          <a:bodyPr anchor="ctr">
            <a:normAutofit/>
          </a:bodyPr>
          <a:lstStyle>
            <a:lvl1pPr>
              <a:lnSpc>
                <a:spcPct val="120000"/>
              </a:lnSpc>
              <a:spcAft>
                <a:spcPts val="0"/>
              </a:spcAft>
              <a:defRPr sz="3201" b="1" baseline="0">
                <a:latin typeface="+mj-lt"/>
                <a:cs typeface="Arial"/>
              </a:defRPr>
            </a:lvl1pPr>
          </a:lstStyle>
          <a:p>
            <a:r>
              <a:rPr lang="en-US"/>
              <a:t>Click to edit Master title style</a:t>
            </a:r>
            <a:endParaRPr lang="en-US" dirty="0"/>
          </a:p>
        </p:txBody>
      </p:sp>
      <p:sp>
        <p:nvSpPr>
          <p:cNvPr id="4" name="Rectangle 3"/>
          <p:cNvSpPr/>
          <p:nvPr userDrawn="1"/>
        </p:nvSpPr>
        <p:spPr>
          <a:xfrm>
            <a:off x="147386" y="318580"/>
            <a:ext cx="2900613" cy="321129"/>
          </a:xfrm>
          <a:prstGeom prst="rect">
            <a:avLst/>
          </a:prstGeom>
          <a:solidFill>
            <a:schemeClr val="bg2">
              <a:alpha val="8000"/>
            </a:schemeClr>
          </a:solidFill>
          <a:ln>
            <a:noFill/>
          </a:ln>
          <a:effectLst>
            <a:glow rad="114300">
              <a:schemeClr val="accent6">
                <a:lumMod val="20000"/>
                <a:lumOff val="80000"/>
                <a:alpha val="24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7D9AFE8-5461-6A4F-B2DC-7BBDB691CE06}"/>
              </a:ext>
            </a:extLst>
          </p:cNvPr>
          <p:cNvSpPr txBox="1">
            <a:spLocks noChangeArrowheads="1"/>
          </p:cNvSpPr>
          <p:nvPr userDrawn="1"/>
        </p:nvSpPr>
        <p:spPr bwMode="auto">
          <a:xfrm>
            <a:off x="9322666" y="302784"/>
            <a:ext cx="18145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800" dirty="0">
                <a:cs typeface="Arial" charset="0"/>
              </a:rPr>
              <a:t>National Aeronautics and</a:t>
            </a:r>
          </a:p>
          <a:p>
            <a:pPr algn="r"/>
            <a:r>
              <a:rPr lang="en-US" sz="800" dirty="0">
                <a:cs typeface="Arial" charset="0"/>
              </a:rPr>
              <a:t>Space Administration</a:t>
            </a:r>
          </a:p>
        </p:txBody>
      </p:sp>
      <p:cxnSp>
        <p:nvCxnSpPr>
          <p:cNvPr id="16" name="Straight Connector 15">
            <a:extLst>
              <a:ext uri="{FF2B5EF4-FFF2-40B4-BE49-F238E27FC236}">
                <a16:creationId xmlns:a16="http://schemas.microsoft.com/office/drawing/2014/main" id="{50F006E2-AE9C-CA49-BB1B-D8D7AB08342C}"/>
              </a:ext>
            </a:extLst>
          </p:cNvPr>
          <p:cNvCxnSpPr/>
          <p:nvPr userDrawn="1"/>
        </p:nvCxnSpPr>
        <p:spPr>
          <a:xfrm>
            <a:off x="11164166" y="53546"/>
            <a:ext cx="0" cy="83661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logo.png">
            <a:extLst>
              <a:ext uri="{FF2B5EF4-FFF2-40B4-BE49-F238E27FC236}">
                <a16:creationId xmlns:a16="http://schemas.microsoft.com/office/drawing/2014/main" id="{B81A97DD-600D-BB4B-A7A8-5C6E7AAD5272}"/>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1191154" y="93234"/>
            <a:ext cx="884237" cy="75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usra_logo.jpg">
            <a:extLst>
              <a:ext uri="{FF2B5EF4-FFF2-40B4-BE49-F238E27FC236}">
                <a16:creationId xmlns:a16="http://schemas.microsoft.com/office/drawing/2014/main" id="{74B2650F-C545-3343-84DB-A04B8DBC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27" y="86461"/>
            <a:ext cx="1077097" cy="796857"/>
          </a:xfrm>
          <a:prstGeom prst="rect">
            <a:avLst/>
          </a:prstGeom>
        </p:spPr>
      </p:pic>
    </p:spTree>
    <p:extLst>
      <p:ext uri="{BB962C8B-B14F-4D97-AF65-F5344CB8AC3E}">
        <p14:creationId xmlns:p14="http://schemas.microsoft.com/office/powerpoint/2010/main" val="1943506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Subtitle+Blank">
    <p:spTree>
      <p:nvGrpSpPr>
        <p:cNvPr id="1" name=""/>
        <p:cNvGrpSpPr/>
        <p:nvPr/>
      </p:nvGrpSpPr>
      <p:grpSpPr>
        <a:xfrm>
          <a:off x="0" y="0"/>
          <a:ext cx="0" cy="0"/>
          <a:chOff x="0" y="0"/>
          <a:chExt cx="0" cy="0"/>
        </a:xfrm>
      </p:grpSpPr>
      <p:sp>
        <p:nvSpPr>
          <p:cNvPr id="8"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6" name="Text Placeholder 10"/>
          <p:cNvSpPr>
            <a:spLocks noGrp="1"/>
          </p:cNvSpPr>
          <p:nvPr>
            <p:ph type="body" sz="quarter" idx="12" hasCustomPrompt="1"/>
          </p:nvPr>
        </p:nvSpPr>
        <p:spPr>
          <a:xfrm>
            <a:off x="242315" y="854076"/>
            <a:ext cx="11707369" cy="436563"/>
          </a:xfrm>
        </p:spPr>
        <p:txBody>
          <a:bodyPr/>
          <a:lstStyle>
            <a:lvl1pPr marL="146322" indent="0">
              <a:buFontTx/>
              <a:buNone/>
              <a:defRPr b="1" baseline="0"/>
            </a:lvl1pPr>
          </a:lstStyle>
          <a:p>
            <a:pPr lvl="0"/>
            <a:r>
              <a:rPr lang="en-US" dirty="0"/>
              <a:t>Click to add subtitle</a:t>
            </a:r>
          </a:p>
        </p:txBody>
      </p:sp>
      <p:sp>
        <p:nvSpPr>
          <p:cNvPr id="9" name="TextBox 8"/>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cxnSp>
        <p:nvCxnSpPr>
          <p:cNvPr id="5" name="Straight Connector 4">
            <a:extLst>
              <a:ext uri="{FF2B5EF4-FFF2-40B4-BE49-F238E27FC236}">
                <a16:creationId xmlns:a16="http://schemas.microsoft.com/office/drawing/2014/main" id="{9BF5C107-476B-EF45-8497-EDEC38FFEF49}"/>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497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910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1"/>
          <p:cNvSpPr>
            <a:spLocks noGrp="1"/>
          </p:cNvSpPr>
          <p:nvPr>
            <p:ph type="title"/>
          </p:nvPr>
        </p:nvSpPr>
        <p:spPr>
          <a:xfrm>
            <a:off x="1322036" y="4914998"/>
            <a:ext cx="9547926" cy="1643370"/>
          </a:xfrm>
        </p:spPr>
        <p:txBody>
          <a:bodyPr anchor="ctr"/>
          <a:lstStyle>
            <a:lvl1pPr algn="ctr">
              <a:defRPr sz="3201"/>
            </a:lvl1pPr>
          </a:lstStyle>
          <a:p>
            <a:r>
              <a:rPr lang="en-US"/>
              <a:t>Click to edit Master title style</a:t>
            </a:r>
            <a:endParaRPr lang="en-US" dirty="0"/>
          </a:p>
        </p:txBody>
      </p:sp>
    </p:spTree>
    <p:extLst>
      <p:ext uri="{BB962C8B-B14F-4D97-AF65-F5344CB8AC3E}">
        <p14:creationId xmlns:p14="http://schemas.microsoft.com/office/powerpoint/2010/main" val="668804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no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930" y="1202579"/>
            <a:ext cx="11394591" cy="5245846"/>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445482" y="415969"/>
            <a:ext cx="11301039" cy="576299"/>
          </a:xfrm>
        </p:spPr>
        <p:txBody>
          <a:bodyPr>
            <a:noAutofit/>
          </a:bodyPr>
          <a:lstStyle/>
          <a:p>
            <a:r>
              <a:rPr lang="en-US"/>
              <a:t>Click to edit Master title style</a:t>
            </a:r>
            <a:endParaRPr lang="en-US" dirty="0"/>
          </a:p>
        </p:txBody>
      </p:sp>
      <p:cxnSp>
        <p:nvCxnSpPr>
          <p:cNvPr id="19" name="Straight Connector 18"/>
          <p:cNvCxnSpPr/>
          <p:nvPr/>
        </p:nvCxnSpPr>
        <p:spPr>
          <a:xfrm flipV="1">
            <a:off x="351929" y="355927"/>
            <a:ext cx="0" cy="6963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056586" y="6522782"/>
            <a:ext cx="689935" cy="246221"/>
          </a:xfrm>
          <a:prstGeom prst="rect">
            <a:avLst/>
          </a:prstGeom>
          <a:noFill/>
        </p:spPr>
        <p:txBody>
          <a:bodyPr wrap="square" rtlCol="0" anchor="ctr">
            <a:spAutoFit/>
          </a:bodyPr>
          <a:lstStyle/>
          <a:p>
            <a:pPr algn="r"/>
            <a:fld id="{DCFB13CF-645F-484C-BFC8-11F8027CA644}" type="slidenum">
              <a:rPr lang="en-US" sz="1000" smtClean="0">
                <a:latin typeface="Arial"/>
                <a:cs typeface="Arial"/>
              </a:rPr>
              <a:pPr algn="r"/>
              <a:t>‹#›</a:t>
            </a:fld>
            <a:endParaRPr lang="en-US" sz="1000" dirty="0">
              <a:latin typeface="Arial"/>
              <a:cs typeface="Arial"/>
            </a:endParaRPr>
          </a:p>
        </p:txBody>
      </p:sp>
    </p:spTree>
    <p:extLst>
      <p:ext uri="{BB962C8B-B14F-4D97-AF65-F5344CB8AC3E}">
        <p14:creationId xmlns:p14="http://schemas.microsoft.com/office/powerpoint/2010/main" val="3410452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wo Content no sub">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1930" y="1202379"/>
            <a:ext cx="5642471" cy="5251185"/>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02579"/>
            <a:ext cx="5548921" cy="5245846"/>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p:nvPr>
        </p:nvSpPr>
        <p:spPr>
          <a:xfrm>
            <a:off x="445482" y="415969"/>
            <a:ext cx="11301039" cy="576299"/>
          </a:xfrm>
        </p:spPr>
        <p:txBody>
          <a:bodyPr>
            <a:noAutofit/>
          </a:bodyPr>
          <a:lstStyle/>
          <a:p>
            <a:r>
              <a:rPr lang="en-US"/>
              <a:t>Click to edit Master title style</a:t>
            </a:r>
            <a:endParaRPr lang="en-US" dirty="0"/>
          </a:p>
        </p:txBody>
      </p:sp>
      <p:cxnSp>
        <p:nvCxnSpPr>
          <p:cNvPr id="15" name="Straight Connector 14"/>
          <p:cNvCxnSpPr/>
          <p:nvPr/>
        </p:nvCxnSpPr>
        <p:spPr>
          <a:xfrm flipV="1">
            <a:off x="351929" y="355927"/>
            <a:ext cx="0" cy="6963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51930" y="6523431"/>
            <a:ext cx="3943399" cy="246221"/>
          </a:xfrm>
          <a:prstGeom prst="rect">
            <a:avLst/>
          </a:prstGeom>
          <a:noFill/>
        </p:spPr>
        <p:txBody>
          <a:bodyPr wrap="square" rtlCol="0" anchor="ctr">
            <a:spAutoFit/>
          </a:bodyPr>
          <a:lstStyle/>
          <a:p>
            <a:pPr algn="l"/>
            <a:r>
              <a:rPr lang="en-US" sz="1000" dirty="0">
                <a:latin typeface="Arial"/>
                <a:cs typeface="Arial"/>
              </a:rPr>
              <a:t>National Aeronautics</a:t>
            </a:r>
            <a:r>
              <a:rPr lang="en-US" sz="1000" baseline="0" dirty="0">
                <a:latin typeface="Arial"/>
                <a:cs typeface="Arial"/>
              </a:rPr>
              <a:t> and Space Administration</a:t>
            </a:r>
            <a:endParaRPr lang="en-US" sz="1000" dirty="0">
              <a:latin typeface="Arial"/>
              <a:cs typeface="Arial"/>
            </a:endParaRPr>
          </a:p>
        </p:txBody>
      </p:sp>
      <p:sp>
        <p:nvSpPr>
          <p:cNvPr id="11" name="TextBox 10"/>
          <p:cNvSpPr txBox="1"/>
          <p:nvPr/>
        </p:nvSpPr>
        <p:spPr>
          <a:xfrm>
            <a:off x="11056586" y="6522782"/>
            <a:ext cx="689935" cy="246221"/>
          </a:xfrm>
          <a:prstGeom prst="rect">
            <a:avLst/>
          </a:prstGeom>
          <a:noFill/>
        </p:spPr>
        <p:txBody>
          <a:bodyPr wrap="square" rtlCol="0" anchor="ctr">
            <a:spAutoFit/>
          </a:bodyPr>
          <a:lstStyle/>
          <a:p>
            <a:pPr algn="r"/>
            <a:fld id="{DCFB13CF-645F-484C-BFC8-11F8027CA644}" type="slidenum">
              <a:rPr lang="en-US" sz="1000" smtClean="0">
                <a:latin typeface="Arial"/>
                <a:cs typeface="Arial"/>
              </a:rPr>
              <a:pPr algn="r"/>
              <a:t>‹#›</a:t>
            </a:fld>
            <a:endParaRPr lang="en-US" sz="1000" dirty="0">
              <a:latin typeface="Arial"/>
              <a:cs typeface="Arial"/>
            </a:endParaRPr>
          </a:p>
        </p:txBody>
      </p:sp>
      <p:sp>
        <p:nvSpPr>
          <p:cNvPr id="16" name="TextBox 15"/>
          <p:cNvSpPr txBox="1"/>
          <p:nvPr/>
        </p:nvSpPr>
        <p:spPr>
          <a:xfrm>
            <a:off x="7113187" y="6522782"/>
            <a:ext cx="3943399" cy="246221"/>
          </a:xfrm>
          <a:prstGeom prst="rect">
            <a:avLst/>
          </a:prstGeom>
          <a:noFill/>
        </p:spPr>
        <p:txBody>
          <a:bodyPr wrap="square" rtlCol="0" anchor="ctr">
            <a:spAutoFit/>
          </a:bodyPr>
          <a:lstStyle/>
          <a:p>
            <a:pPr algn="r"/>
            <a:r>
              <a:rPr lang="en-US" sz="1000" dirty="0">
                <a:latin typeface="Arial"/>
                <a:cs typeface="Arial"/>
              </a:rPr>
              <a:t>Applied Remote Sensing Training Program</a:t>
            </a:r>
          </a:p>
        </p:txBody>
      </p:sp>
      <p:cxnSp>
        <p:nvCxnSpPr>
          <p:cNvPr id="9" name="Straight Connector 8"/>
          <p:cNvCxnSpPr/>
          <p:nvPr userDrawn="1"/>
        </p:nvCxnSpPr>
        <p:spPr>
          <a:xfrm flipV="1">
            <a:off x="351929" y="355927"/>
            <a:ext cx="0" cy="6963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3934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no Sub">
    <p:spTree>
      <p:nvGrpSpPr>
        <p:cNvPr id="1" name=""/>
        <p:cNvGrpSpPr/>
        <p:nvPr/>
      </p:nvGrpSpPr>
      <p:grpSpPr>
        <a:xfrm>
          <a:off x="0" y="0"/>
          <a:ext cx="0" cy="0"/>
          <a:chOff x="0" y="0"/>
          <a:chExt cx="0" cy="0"/>
        </a:xfrm>
      </p:grpSpPr>
      <p:sp>
        <p:nvSpPr>
          <p:cNvPr id="8" name="TextBox 7"/>
          <p:cNvSpPr txBox="1"/>
          <p:nvPr/>
        </p:nvSpPr>
        <p:spPr>
          <a:xfrm>
            <a:off x="351930" y="6523431"/>
            <a:ext cx="3943399" cy="246221"/>
          </a:xfrm>
          <a:prstGeom prst="rect">
            <a:avLst/>
          </a:prstGeom>
          <a:noFill/>
        </p:spPr>
        <p:txBody>
          <a:bodyPr wrap="square" rtlCol="0" anchor="ctr">
            <a:spAutoFit/>
          </a:bodyPr>
          <a:lstStyle/>
          <a:p>
            <a:pPr algn="l"/>
            <a:r>
              <a:rPr lang="en-US" sz="1000" dirty="0">
                <a:latin typeface="Arial"/>
                <a:cs typeface="Arial"/>
              </a:rPr>
              <a:t>National Aeronautics</a:t>
            </a:r>
            <a:r>
              <a:rPr lang="en-US" sz="1000" baseline="0" dirty="0">
                <a:latin typeface="Arial"/>
                <a:cs typeface="Arial"/>
              </a:rPr>
              <a:t> and Space Administration</a:t>
            </a:r>
            <a:endParaRPr lang="en-US" sz="1000" dirty="0">
              <a:latin typeface="Arial"/>
              <a:cs typeface="Arial"/>
            </a:endParaRPr>
          </a:p>
        </p:txBody>
      </p:sp>
      <p:sp>
        <p:nvSpPr>
          <p:cNvPr id="9" name="TextBox 8"/>
          <p:cNvSpPr txBox="1"/>
          <p:nvPr/>
        </p:nvSpPr>
        <p:spPr>
          <a:xfrm>
            <a:off x="11056586" y="6522782"/>
            <a:ext cx="689935" cy="246221"/>
          </a:xfrm>
          <a:prstGeom prst="rect">
            <a:avLst/>
          </a:prstGeom>
          <a:noFill/>
        </p:spPr>
        <p:txBody>
          <a:bodyPr wrap="square" rtlCol="0" anchor="ctr">
            <a:spAutoFit/>
          </a:bodyPr>
          <a:lstStyle/>
          <a:p>
            <a:pPr algn="r"/>
            <a:fld id="{DCFB13CF-645F-484C-BFC8-11F8027CA644}" type="slidenum">
              <a:rPr lang="en-US" sz="1000" smtClean="0">
                <a:latin typeface="Arial"/>
                <a:cs typeface="Arial"/>
              </a:rPr>
              <a:pPr algn="r"/>
              <a:t>‹#›</a:t>
            </a:fld>
            <a:endParaRPr lang="en-US" sz="1000" dirty="0">
              <a:latin typeface="Arial"/>
              <a:cs typeface="Arial"/>
            </a:endParaRPr>
          </a:p>
        </p:txBody>
      </p:sp>
      <p:sp>
        <p:nvSpPr>
          <p:cNvPr id="10" name="TextBox 9"/>
          <p:cNvSpPr txBox="1"/>
          <p:nvPr/>
        </p:nvSpPr>
        <p:spPr>
          <a:xfrm>
            <a:off x="7113187" y="6522782"/>
            <a:ext cx="3943399" cy="246221"/>
          </a:xfrm>
          <a:prstGeom prst="rect">
            <a:avLst/>
          </a:prstGeom>
          <a:noFill/>
        </p:spPr>
        <p:txBody>
          <a:bodyPr wrap="square" rtlCol="0" anchor="ctr">
            <a:spAutoFit/>
          </a:bodyPr>
          <a:lstStyle/>
          <a:p>
            <a:pPr algn="r"/>
            <a:r>
              <a:rPr lang="en-US" sz="1000" dirty="0">
                <a:latin typeface="Arial"/>
                <a:cs typeface="Arial"/>
              </a:rPr>
              <a:t>Applied Remote Sensing Training Program</a:t>
            </a:r>
          </a:p>
        </p:txBody>
      </p:sp>
      <p:sp>
        <p:nvSpPr>
          <p:cNvPr id="11" name="Title 1"/>
          <p:cNvSpPr>
            <a:spLocks noGrp="1"/>
          </p:cNvSpPr>
          <p:nvPr>
            <p:ph type="title"/>
          </p:nvPr>
        </p:nvSpPr>
        <p:spPr>
          <a:xfrm>
            <a:off x="445482" y="415969"/>
            <a:ext cx="11301039" cy="576299"/>
          </a:xfrm>
        </p:spPr>
        <p:txBody>
          <a:bodyPr>
            <a:noAutofit/>
          </a:bodyPr>
          <a:lstStyle/>
          <a:p>
            <a:r>
              <a:rPr lang="en-US"/>
              <a:t>Click to edit Master title style</a:t>
            </a:r>
            <a:endParaRPr lang="en-US" dirty="0"/>
          </a:p>
        </p:txBody>
      </p:sp>
      <p:cxnSp>
        <p:nvCxnSpPr>
          <p:cNvPr id="12" name="Straight Connector 11"/>
          <p:cNvCxnSpPr/>
          <p:nvPr userDrawn="1"/>
        </p:nvCxnSpPr>
        <p:spPr>
          <a:xfrm flipV="1">
            <a:off x="351929" y="355927"/>
            <a:ext cx="0" cy="6963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26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C2F241-5398-D645-B7D2-9E030998240B}"/>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Rectangle 1"/>
          <p:cNvSpPr/>
          <p:nvPr/>
        </p:nvSpPr>
        <p:spPr>
          <a:xfrm>
            <a:off x="1386703" y="1400173"/>
            <a:ext cx="9418595" cy="4057654"/>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1831394" y="3854139"/>
            <a:ext cx="8539869" cy="1068173"/>
          </a:xfrm>
        </p:spPr>
        <p:txBody>
          <a:bodyPr anchor="b"/>
          <a:lstStyle>
            <a:lvl1pPr>
              <a:defRPr b="1"/>
            </a:lvl1pPr>
          </a:lstStyle>
          <a:p>
            <a:r>
              <a:rPr lang="en-US"/>
              <a:t>Click to edit Master title style</a:t>
            </a:r>
            <a:endParaRPr lang="en-US" dirty="0"/>
          </a:p>
        </p:txBody>
      </p:sp>
      <p:cxnSp>
        <p:nvCxnSpPr>
          <p:cNvPr id="9" name="Straight Connector 8"/>
          <p:cNvCxnSpPr/>
          <p:nvPr/>
        </p:nvCxnSpPr>
        <p:spPr>
          <a:xfrm flipV="1">
            <a:off x="1831393" y="5041407"/>
            <a:ext cx="5215467" cy="3386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3590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82193" y="562791"/>
            <a:ext cx="11227615" cy="576299"/>
          </a:xfrm>
        </p:spPr>
        <p:txBody>
          <a:bodyPr anchor="ctr">
            <a:noAutofit/>
          </a:bodyPr>
          <a:lstStyle>
            <a:lvl1pPr>
              <a:defRPr sz="2800"/>
            </a:lvl1pPr>
          </a:lstStyle>
          <a:p>
            <a:r>
              <a:rPr lang="en-US"/>
              <a:t>Click to edit Master title style</a:t>
            </a:r>
            <a:endParaRPr lang="en-US" dirty="0"/>
          </a:p>
        </p:txBody>
      </p:sp>
      <p:cxnSp>
        <p:nvCxnSpPr>
          <p:cNvPr id="10" name="Straight Connector 9"/>
          <p:cNvCxnSpPr/>
          <p:nvPr/>
        </p:nvCxnSpPr>
        <p:spPr>
          <a:xfrm flipV="1">
            <a:off x="403168" y="502751"/>
            <a:ext cx="0" cy="6963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3168" y="6455629"/>
            <a:ext cx="3943399" cy="292366"/>
          </a:xfrm>
          <a:prstGeom prst="rect">
            <a:avLst/>
          </a:prstGeom>
          <a:noFill/>
        </p:spPr>
        <p:txBody>
          <a:bodyPr wrap="square" lIns="121899" tIns="60949" rIns="121899" bIns="60949" rtlCol="0">
            <a:spAutoFit/>
          </a:bodyPr>
          <a:lstStyle/>
          <a:p>
            <a:pPr algn="l"/>
            <a:r>
              <a:rPr lang="en-US" sz="1100" dirty="0">
                <a:latin typeface="Arial"/>
                <a:cs typeface="Arial"/>
              </a:rPr>
              <a:t>National Aeronautics</a:t>
            </a:r>
            <a:r>
              <a:rPr lang="en-US" sz="1100" baseline="0" dirty="0">
                <a:latin typeface="Arial"/>
                <a:cs typeface="Arial"/>
              </a:rPr>
              <a:t> and Space Administration</a:t>
            </a:r>
            <a:endParaRPr lang="en-US" sz="1100" dirty="0">
              <a:latin typeface="Arial"/>
              <a:cs typeface="Arial"/>
            </a:endParaRPr>
          </a:p>
        </p:txBody>
      </p:sp>
      <p:sp>
        <p:nvSpPr>
          <p:cNvPr id="11" name="TextBox 10"/>
          <p:cNvSpPr txBox="1"/>
          <p:nvPr/>
        </p:nvSpPr>
        <p:spPr>
          <a:xfrm>
            <a:off x="11019873" y="6455629"/>
            <a:ext cx="689935" cy="292366"/>
          </a:xfrm>
          <a:prstGeom prst="rect">
            <a:avLst/>
          </a:prstGeom>
          <a:noFill/>
        </p:spPr>
        <p:txBody>
          <a:bodyPr wrap="square" lIns="121899" tIns="60949" rIns="121899" bIns="60949" rtlCol="0">
            <a:spAutoFit/>
          </a:bodyPr>
          <a:lstStyle/>
          <a:p>
            <a:pPr algn="r"/>
            <a:fld id="{DCFB13CF-645F-484C-BFC8-11F8027CA644}" type="slidenum">
              <a:rPr lang="en-US" sz="1100" smtClean="0">
                <a:latin typeface="Arial"/>
                <a:cs typeface="Arial"/>
              </a:rPr>
              <a:pPr algn="r"/>
              <a:t>‹#›</a:t>
            </a:fld>
            <a:endParaRPr lang="en-US" sz="1100" dirty="0">
              <a:latin typeface="Arial"/>
              <a:cs typeface="Arial"/>
            </a:endParaRPr>
          </a:p>
        </p:txBody>
      </p:sp>
      <p:sp>
        <p:nvSpPr>
          <p:cNvPr id="13" name="TextBox 12"/>
          <p:cNvSpPr txBox="1"/>
          <p:nvPr/>
        </p:nvSpPr>
        <p:spPr>
          <a:xfrm>
            <a:off x="7076474" y="6455629"/>
            <a:ext cx="3943399" cy="292366"/>
          </a:xfrm>
          <a:prstGeom prst="rect">
            <a:avLst/>
          </a:prstGeom>
          <a:noFill/>
        </p:spPr>
        <p:txBody>
          <a:bodyPr wrap="square" lIns="121899" tIns="60949" rIns="121899" bIns="60949" rtlCol="0">
            <a:spAutoFit/>
          </a:bodyPr>
          <a:lstStyle/>
          <a:p>
            <a:pPr algn="r"/>
            <a:r>
              <a:rPr lang="en-US" sz="1100" dirty="0">
                <a:latin typeface="Arial"/>
                <a:cs typeface="Arial"/>
              </a:rPr>
              <a:t>Applied Remote Sensing Training Program</a:t>
            </a:r>
          </a:p>
        </p:txBody>
      </p:sp>
      <p:sp>
        <p:nvSpPr>
          <p:cNvPr id="7" name="TextBox 6"/>
          <p:cNvSpPr txBox="1"/>
          <p:nvPr userDrawn="1"/>
        </p:nvSpPr>
        <p:spPr>
          <a:xfrm>
            <a:off x="403168" y="6455629"/>
            <a:ext cx="3943399" cy="292366"/>
          </a:xfrm>
          <a:prstGeom prst="rect">
            <a:avLst/>
          </a:prstGeom>
          <a:noFill/>
        </p:spPr>
        <p:txBody>
          <a:bodyPr wrap="square" lIns="121899" tIns="60949" rIns="121899" bIns="60949" rtlCol="0">
            <a:spAutoFit/>
          </a:bodyPr>
          <a:lstStyle/>
          <a:p>
            <a:pPr algn="l"/>
            <a:r>
              <a:rPr lang="en-US" sz="1100" dirty="0">
                <a:latin typeface="Arial"/>
                <a:cs typeface="Arial"/>
              </a:rPr>
              <a:t>National Aeronautics</a:t>
            </a:r>
            <a:r>
              <a:rPr lang="en-US" sz="1100" baseline="0" dirty="0">
                <a:latin typeface="Arial"/>
                <a:cs typeface="Arial"/>
              </a:rPr>
              <a:t> and Space Administration</a:t>
            </a:r>
            <a:endParaRPr lang="en-US" sz="1100" dirty="0">
              <a:latin typeface="Arial"/>
              <a:cs typeface="Arial"/>
            </a:endParaRPr>
          </a:p>
        </p:txBody>
      </p:sp>
      <p:sp>
        <p:nvSpPr>
          <p:cNvPr id="8" name="TextBox 7"/>
          <p:cNvSpPr txBox="1"/>
          <p:nvPr userDrawn="1"/>
        </p:nvSpPr>
        <p:spPr>
          <a:xfrm>
            <a:off x="11019873" y="6455629"/>
            <a:ext cx="689935" cy="292366"/>
          </a:xfrm>
          <a:prstGeom prst="rect">
            <a:avLst/>
          </a:prstGeom>
          <a:noFill/>
        </p:spPr>
        <p:txBody>
          <a:bodyPr wrap="square" lIns="121899" tIns="60949" rIns="121899" bIns="60949" rtlCol="0">
            <a:spAutoFit/>
          </a:bodyPr>
          <a:lstStyle/>
          <a:p>
            <a:pPr algn="r"/>
            <a:fld id="{DCFB13CF-645F-484C-BFC8-11F8027CA644}" type="slidenum">
              <a:rPr lang="en-US" sz="1100" smtClean="0">
                <a:latin typeface="Arial"/>
                <a:cs typeface="Arial"/>
              </a:rPr>
              <a:pPr algn="r"/>
              <a:t>‹#›</a:t>
            </a:fld>
            <a:endParaRPr lang="en-US" sz="1100" dirty="0">
              <a:latin typeface="Arial"/>
              <a:cs typeface="Arial"/>
            </a:endParaRPr>
          </a:p>
        </p:txBody>
      </p:sp>
      <p:sp>
        <p:nvSpPr>
          <p:cNvPr id="12" name="TextBox 11"/>
          <p:cNvSpPr txBox="1"/>
          <p:nvPr userDrawn="1"/>
        </p:nvSpPr>
        <p:spPr>
          <a:xfrm>
            <a:off x="7076474" y="6455629"/>
            <a:ext cx="3943399" cy="292366"/>
          </a:xfrm>
          <a:prstGeom prst="rect">
            <a:avLst/>
          </a:prstGeom>
          <a:noFill/>
        </p:spPr>
        <p:txBody>
          <a:bodyPr wrap="square" lIns="121899" tIns="60949" rIns="121899" bIns="60949" rtlCol="0">
            <a:spAutoFit/>
          </a:bodyPr>
          <a:lstStyle/>
          <a:p>
            <a:pPr algn="r"/>
            <a:r>
              <a:rPr lang="en-US" sz="1100" dirty="0">
                <a:latin typeface="Arial"/>
                <a:cs typeface="Arial"/>
              </a:rPr>
              <a:t>Applied Remote Sensing Training Program</a:t>
            </a:r>
          </a:p>
        </p:txBody>
      </p:sp>
    </p:spTree>
    <p:extLst>
      <p:ext uri="{BB962C8B-B14F-4D97-AF65-F5344CB8AC3E}">
        <p14:creationId xmlns:p14="http://schemas.microsoft.com/office/powerpoint/2010/main" val="490825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3200"/>
            </a:lvl1pPr>
            <a:lvl2pPr>
              <a:defRPr sz="3200"/>
            </a:lvl2pPr>
            <a:lvl3pPr>
              <a:defRPr sz="3200"/>
            </a:lvl3pPr>
            <a:lvl4pPr>
              <a:defRPr sz="3200"/>
            </a:lvl4pPr>
            <a:lvl5pPr>
              <a:defRPr sz="3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990DC7-8228-2D4D-B4D2-AFF2246F8362}"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3BB38-1B8B-0F43-A89E-0DEF24095ED1}" type="slidenum">
              <a:rPr lang="en-US" smtClean="0"/>
              <a:t>‹#›</a:t>
            </a:fld>
            <a:endParaRPr lang="en-US"/>
          </a:p>
        </p:txBody>
      </p:sp>
    </p:spTree>
    <p:extLst>
      <p:ext uri="{BB962C8B-B14F-4D97-AF65-F5344CB8AC3E}">
        <p14:creationId xmlns:p14="http://schemas.microsoft.com/office/powerpoint/2010/main" val="3863732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13677" y="51614"/>
            <a:ext cx="10972800" cy="1143000"/>
          </a:xfrm>
        </p:spPr>
        <p:txBody>
          <a:bodyPr/>
          <a:lstStyle/>
          <a:p>
            <a:endParaRPr lang="en-US" dirty="0"/>
          </a:p>
        </p:txBody>
      </p:sp>
    </p:spTree>
    <p:extLst>
      <p:ext uri="{BB962C8B-B14F-4D97-AF65-F5344CB8AC3E}">
        <p14:creationId xmlns:p14="http://schemas.microsoft.com/office/powerpoint/2010/main" val="352240170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3" name="Content Placeholder 2"/>
          <p:cNvSpPr>
            <a:spLocks noGrp="1"/>
          </p:cNvSpPr>
          <p:nvPr>
            <p:ph idx="1"/>
          </p:nvPr>
        </p:nvSpPr>
        <p:spPr>
          <a:xfrm>
            <a:off x="242315" y="1130284"/>
            <a:ext cx="11707369" cy="4830601"/>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Box 19"/>
          <p:cNvSpPr txBox="1"/>
          <p:nvPr/>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sp>
        <p:nvSpPr>
          <p:cNvPr id="5" name="Text Placeholder 4"/>
          <p:cNvSpPr>
            <a:spLocks noGrp="1"/>
          </p:cNvSpPr>
          <p:nvPr>
            <p:ph type="body" sz="quarter" idx="10" hasCustomPrompt="1"/>
          </p:nvPr>
        </p:nvSpPr>
        <p:spPr>
          <a:xfrm>
            <a:off x="242315" y="5994400"/>
            <a:ext cx="11706225" cy="249288"/>
          </a:xfrm>
        </p:spPr>
        <p:txBody>
          <a:bodyPr tIns="64008" rIns="0">
            <a:spAutoFit/>
          </a:bodyPr>
          <a:lstStyle>
            <a:lvl1pPr marL="146322" indent="0">
              <a:buFontTx/>
              <a:buNone/>
              <a:defRPr sz="800"/>
            </a:lvl1pPr>
            <a:lvl2pPr>
              <a:defRPr sz="800"/>
            </a:lvl2pPr>
            <a:lvl3pPr>
              <a:defRPr sz="800"/>
            </a:lvl3pPr>
            <a:lvl4pPr>
              <a:defRPr sz="800"/>
            </a:lvl4pPr>
            <a:lvl5pPr>
              <a:defRPr sz="800"/>
            </a:lvl5pPr>
          </a:lstStyle>
          <a:p>
            <a:pPr lvl="0"/>
            <a:r>
              <a:rPr lang="en-US" dirty="0"/>
              <a:t>Credit: Century Gothic 8</a:t>
            </a:r>
          </a:p>
        </p:txBody>
      </p:sp>
      <p:cxnSp>
        <p:nvCxnSpPr>
          <p:cNvPr id="6" name="Straight Connector 5">
            <a:extLst>
              <a:ext uri="{FF2B5EF4-FFF2-40B4-BE49-F238E27FC236}">
                <a16:creationId xmlns:a16="http://schemas.microsoft.com/office/drawing/2014/main" id="{FD9B47C9-F58C-BE43-AA81-79574367E44D}"/>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8504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462C-4275-5844-A30B-75AA5E3F9AA3}"/>
              </a:ext>
            </a:extLst>
          </p:cNvPr>
          <p:cNvSpPr>
            <a:spLocks noGrp="1"/>
          </p:cNvSpPr>
          <p:nvPr>
            <p:ph type="title"/>
          </p:nvPr>
        </p:nvSpPr>
        <p:spPr>
          <a:xfrm>
            <a:off x="838200" y="365125"/>
            <a:ext cx="10515600" cy="5944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4C9CBAC-F98D-D04F-9103-F263A87FFEBB}"/>
              </a:ext>
            </a:extLst>
          </p:cNvPr>
          <p:cNvSpPr>
            <a:spLocks noGrp="1"/>
          </p:cNvSpPr>
          <p:nvPr>
            <p:ph sz="half" idx="1"/>
          </p:nvPr>
        </p:nvSpPr>
        <p:spPr>
          <a:xfrm>
            <a:off x="838200" y="1138943"/>
            <a:ext cx="5181600" cy="50380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C7E49-ABB9-334A-92E6-F4F0B6C5646A}"/>
              </a:ext>
            </a:extLst>
          </p:cNvPr>
          <p:cNvSpPr>
            <a:spLocks noGrp="1"/>
          </p:cNvSpPr>
          <p:nvPr>
            <p:ph sz="half" idx="2"/>
          </p:nvPr>
        </p:nvSpPr>
        <p:spPr>
          <a:xfrm>
            <a:off x="6172200" y="1138943"/>
            <a:ext cx="5181600" cy="50380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DDF6E2-1BF9-224A-A645-EA58485C898B}"/>
              </a:ext>
            </a:extLst>
          </p:cNvPr>
          <p:cNvSpPr>
            <a:spLocks noGrp="1"/>
          </p:cNvSpPr>
          <p:nvPr>
            <p:ph type="dt" sz="half" idx="10"/>
          </p:nvPr>
        </p:nvSpPr>
        <p:spPr/>
        <p:txBody>
          <a:bodyPr/>
          <a:lstStyle/>
          <a:p>
            <a:fld id="{5668EE80-62E5-5849-8489-9197BE26BA42}" type="datetimeFigureOut">
              <a:rPr lang="en-US" smtClean="0"/>
              <a:t>11/19/19</a:t>
            </a:fld>
            <a:endParaRPr lang="en-US"/>
          </a:p>
        </p:txBody>
      </p:sp>
      <p:sp>
        <p:nvSpPr>
          <p:cNvPr id="6" name="Footer Placeholder 5">
            <a:extLst>
              <a:ext uri="{FF2B5EF4-FFF2-40B4-BE49-F238E27FC236}">
                <a16:creationId xmlns:a16="http://schemas.microsoft.com/office/drawing/2014/main" id="{35240826-5008-C247-A461-66D986079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47023-4DBD-0640-8160-E7EAC9836A58}"/>
              </a:ext>
            </a:extLst>
          </p:cNvPr>
          <p:cNvSpPr>
            <a:spLocks noGrp="1"/>
          </p:cNvSpPr>
          <p:nvPr>
            <p:ph type="sldNum" sz="quarter" idx="12"/>
          </p:nvPr>
        </p:nvSpPr>
        <p:spPr/>
        <p:txBody>
          <a:bodyPr/>
          <a:lstStyle/>
          <a:p>
            <a:fld id="{5E4D0895-F008-BD48-AB27-A71325138E5F}" type="slidenum">
              <a:rPr lang="en-US" smtClean="0"/>
              <a:t>‹#›</a:t>
            </a:fld>
            <a:endParaRPr lang="en-US"/>
          </a:p>
        </p:txBody>
      </p:sp>
    </p:spTree>
    <p:extLst>
      <p:ext uri="{BB962C8B-B14F-4D97-AF65-F5344CB8AC3E}">
        <p14:creationId xmlns:p14="http://schemas.microsoft.com/office/powerpoint/2010/main" val="2599412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Content">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nchor="ctr">
            <a:noAutofit/>
          </a:bodyPr>
          <a:lstStyle>
            <a:lvl1pPr>
              <a:defRPr sz="2801" b="1"/>
            </a:lvl1pPr>
          </a:lstStyle>
          <a:p>
            <a:r>
              <a:rPr lang="en-US" dirty="0"/>
              <a:t>Click to edit Master title style</a:t>
            </a:r>
          </a:p>
        </p:txBody>
      </p:sp>
      <p:sp>
        <p:nvSpPr>
          <p:cNvPr id="3" name="Content Placeholder 2"/>
          <p:cNvSpPr>
            <a:spLocks noGrp="1"/>
          </p:cNvSpPr>
          <p:nvPr>
            <p:ph idx="1"/>
          </p:nvPr>
        </p:nvSpPr>
        <p:spPr>
          <a:xfrm>
            <a:off x="242315" y="1130284"/>
            <a:ext cx="11707369" cy="480712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hasCustomPrompt="1"/>
          </p:nvPr>
        </p:nvSpPr>
        <p:spPr>
          <a:xfrm>
            <a:off x="242315" y="6003287"/>
            <a:ext cx="11707369" cy="314859"/>
          </a:xfrm>
        </p:spPr>
        <p:txBody>
          <a:bodyPr anchor="b">
            <a:noAutofit/>
          </a:bodyPr>
          <a:lstStyle>
            <a:lvl1pPr marL="146322" indent="0">
              <a:buNone/>
              <a:defRPr sz="1000" baseline="0"/>
            </a:lvl1pPr>
            <a:lvl2pPr marL="365806" indent="0">
              <a:buNone/>
              <a:defRPr sz="1000"/>
            </a:lvl2pPr>
            <a:lvl3pPr marL="731611" indent="0">
              <a:buNone/>
              <a:defRPr sz="1000"/>
            </a:lvl3pPr>
            <a:lvl4pPr marL="975482" indent="0">
              <a:buNone/>
              <a:defRPr sz="1000"/>
            </a:lvl4pPr>
            <a:lvl5pPr marL="1341287" indent="0">
              <a:buNone/>
              <a:defRPr sz="1000"/>
            </a:lvl5pPr>
          </a:lstStyle>
          <a:p>
            <a:pPr lvl="0"/>
            <a:r>
              <a:rPr lang="en-US" dirty="0"/>
              <a:t>* Citations and References – Arial 10</a:t>
            </a:r>
          </a:p>
        </p:txBody>
      </p:sp>
      <p:sp>
        <p:nvSpPr>
          <p:cNvPr id="20" name="TextBox 19"/>
          <p:cNvSpPr txBox="1"/>
          <p:nvPr/>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cxnSp>
        <p:nvCxnSpPr>
          <p:cNvPr id="7" name="Straight Connector 6">
            <a:extLst>
              <a:ext uri="{FF2B5EF4-FFF2-40B4-BE49-F238E27FC236}">
                <a16:creationId xmlns:a16="http://schemas.microsoft.com/office/drawing/2014/main" id="{BA080206-A98B-7E45-B38E-4E45E7E8B0EE}"/>
              </a:ext>
            </a:extLst>
          </p:cNvPr>
          <p:cNvCxnSpPr/>
          <p:nvPr userDrawn="1"/>
        </p:nvCxnSpPr>
        <p:spPr>
          <a:xfrm flipV="1">
            <a:off x="228600" y="228600"/>
            <a:ext cx="0" cy="6963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71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2 Column">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3" name="Content Placeholder 2"/>
          <p:cNvSpPr>
            <a:spLocks noGrp="1"/>
          </p:cNvSpPr>
          <p:nvPr>
            <p:ph idx="1"/>
          </p:nvPr>
        </p:nvSpPr>
        <p:spPr>
          <a:xfrm>
            <a:off x="242315" y="1130284"/>
            <a:ext cx="5807952" cy="4833690"/>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2"/>
          </p:nvPr>
        </p:nvSpPr>
        <p:spPr>
          <a:xfrm>
            <a:off x="6141732" y="1130283"/>
            <a:ext cx="5807952" cy="4833691"/>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sp>
        <p:nvSpPr>
          <p:cNvPr id="8" name="Text Placeholder 4"/>
          <p:cNvSpPr>
            <a:spLocks noGrp="1"/>
          </p:cNvSpPr>
          <p:nvPr>
            <p:ph type="body" sz="quarter" idx="10" hasCustomPrompt="1"/>
          </p:nvPr>
        </p:nvSpPr>
        <p:spPr>
          <a:xfrm>
            <a:off x="242315" y="5994400"/>
            <a:ext cx="11706225" cy="249288"/>
          </a:xfrm>
        </p:spPr>
        <p:txBody>
          <a:bodyPr tIns="64008" rIns="0">
            <a:spAutoFit/>
          </a:bodyPr>
          <a:lstStyle>
            <a:lvl1pPr marL="146322" indent="0">
              <a:buFontTx/>
              <a:buNone/>
              <a:defRPr sz="800"/>
            </a:lvl1pPr>
            <a:lvl2pPr>
              <a:defRPr sz="800"/>
            </a:lvl2pPr>
            <a:lvl3pPr>
              <a:defRPr sz="800"/>
            </a:lvl3pPr>
            <a:lvl4pPr>
              <a:defRPr sz="800"/>
            </a:lvl4pPr>
            <a:lvl5pPr>
              <a:defRPr sz="800"/>
            </a:lvl5pPr>
          </a:lstStyle>
          <a:p>
            <a:pPr lvl="0"/>
            <a:r>
              <a:rPr lang="en-US" dirty="0"/>
              <a:t>Credit: Century Gothic 8</a:t>
            </a:r>
          </a:p>
        </p:txBody>
      </p:sp>
      <p:cxnSp>
        <p:nvCxnSpPr>
          <p:cNvPr id="5" name="Straight Connector 4">
            <a:extLst>
              <a:ext uri="{FF2B5EF4-FFF2-40B4-BE49-F238E27FC236}">
                <a16:creationId xmlns:a16="http://schemas.microsoft.com/office/drawing/2014/main" id="{CAB5DCC7-EA78-B744-8CFB-08A6ADC6DF7F}"/>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5985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3 Column">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3" name="Content Placeholder 2"/>
          <p:cNvSpPr>
            <a:spLocks noGrp="1"/>
          </p:cNvSpPr>
          <p:nvPr>
            <p:ph idx="1"/>
          </p:nvPr>
        </p:nvSpPr>
        <p:spPr>
          <a:xfrm>
            <a:off x="242315" y="1130283"/>
            <a:ext cx="3840480" cy="4833691"/>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2"/>
          </p:nvPr>
        </p:nvSpPr>
        <p:spPr>
          <a:xfrm>
            <a:off x="8109204" y="1130283"/>
            <a:ext cx="3840480" cy="4833691"/>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sp>
        <p:nvSpPr>
          <p:cNvPr id="11" name="Content Placeholder 2"/>
          <p:cNvSpPr>
            <a:spLocks noGrp="1"/>
          </p:cNvSpPr>
          <p:nvPr>
            <p:ph idx="13"/>
          </p:nvPr>
        </p:nvSpPr>
        <p:spPr>
          <a:xfrm>
            <a:off x="4175759" y="1130283"/>
            <a:ext cx="3840480" cy="4833691"/>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p:cNvSpPr>
            <a:spLocks noGrp="1"/>
          </p:cNvSpPr>
          <p:nvPr>
            <p:ph type="body" sz="quarter" idx="10" hasCustomPrompt="1"/>
          </p:nvPr>
        </p:nvSpPr>
        <p:spPr>
          <a:xfrm>
            <a:off x="242315" y="5994400"/>
            <a:ext cx="11706225" cy="249288"/>
          </a:xfrm>
        </p:spPr>
        <p:txBody>
          <a:bodyPr tIns="64008" rIns="0">
            <a:spAutoFit/>
          </a:bodyPr>
          <a:lstStyle>
            <a:lvl1pPr marL="146322" indent="0">
              <a:buFontTx/>
              <a:buNone/>
              <a:defRPr sz="800"/>
            </a:lvl1pPr>
            <a:lvl2pPr>
              <a:defRPr sz="800"/>
            </a:lvl2pPr>
            <a:lvl3pPr>
              <a:defRPr sz="800"/>
            </a:lvl3pPr>
            <a:lvl4pPr>
              <a:defRPr sz="800"/>
            </a:lvl4pPr>
            <a:lvl5pPr>
              <a:defRPr sz="800"/>
            </a:lvl5pPr>
          </a:lstStyle>
          <a:p>
            <a:pPr lvl="0"/>
            <a:r>
              <a:rPr lang="en-US" dirty="0"/>
              <a:t>Credit: Century Gothic 8</a:t>
            </a:r>
          </a:p>
        </p:txBody>
      </p:sp>
      <p:cxnSp>
        <p:nvCxnSpPr>
          <p:cNvPr id="8" name="Straight Connector 7">
            <a:extLst>
              <a:ext uri="{FF2B5EF4-FFF2-40B4-BE49-F238E27FC236}">
                <a16:creationId xmlns:a16="http://schemas.microsoft.com/office/drawing/2014/main" id="{B7C7BD32-B940-2447-AAF8-2A2EF0621A11}"/>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6030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Subtitl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2315" y="276993"/>
            <a:ext cx="11707369" cy="576299"/>
          </a:xfrm>
        </p:spPr>
        <p:txBody>
          <a:bodyPr anchor="ctr">
            <a:noAutofit/>
          </a:bodyPr>
          <a:lstStyle>
            <a:lvl1pPr>
              <a:defRPr sz="2801" b="1"/>
            </a:lvl1pPr>
          </a:lstStyle>
          <a:p>
            <a:r>
              <a:rPr lang="en-US" dirty="0"/>
              <a:t>Click to edit title</a:t>
            </a:r>
          </a:p>
        </p:txBody>
      </p:sp>
      <p:sp>
        <p:nvSpPr>
          <p:cNvPr id="3" name="Content Placeholder 2"/>
          <p:cNvSpPr>
            <a:spLocks noGrp="1"/>
          </p:cNvSpPr>
          <p:nvPr>
            <p:ph idx="1"/>
          </p:nvPr>
        </p:nvSpPr>
        <p:spPr>
          <a:xfrm>
            <a:off x="242315" y="1368089"/>
            <a:ext cx="11707369" cy="4595886"/>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2" hasCustomPrompt="1"/>
          </p:nvPr>
        </p:nvSpPr>
        <p:spPr>
          <a:xfrm>
            <a:off x="242315" y="854076"/>
            <a:ext cx="11707369" cy="436563"/>
          </a:xfrm>
        </p:spPr>
        <p:txBody>
          <a:bodyPr/>
          <a:lstStyle>
            <a:lvl1pPr marL="146322" indent="0">
              <a:buFontTx/>
              <a:buNone/>
              <a:defRPr b="1" baseline="0"/>
            </a:lvl1pPr>
          </a:lstStyle>
          <a:p>
            <a:pPr lvl="0"/>
            <a:r>
              <a:rPr lang="en-US" dirty="0"/>
              <a:t>Click to add subtitle</a:t>
            </a:r>
          </a:p>
        </p:txBody>
      </p:sp>
      <p:sp>
        <p:nvSpPr>
          <p:cNvPr id="10" name="TextBox 9"/>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sp>
        <p:nvSpPr>
          <p:cNvPr id="8" name="Text Placeholder 4"/>
          <p:cNvSpPr>
            <a:spLocks noGrp="1"/>
          </p:cNvSpPr>
          <p:nvPr>
            <p:ph type="body" sz="quarter" idx="10" hasCustomPrompt="1"/>
          </p:nvPr>
        </p:nvSpPr>
        <p:spPr>
          <a:xfrm>
            <a:off x="242315" y="5994400"/>
            <a:ext cx="11706225" cy="249288"/>
          </a:xfrm>
        </p:spPr>
        <p:txBody>
          <a:bodyPr tIns="64008" rIns="0">
            <a:spAutoFit/>
          </a:bodyPr>
          <a:lstStyle>
            <a:lvl1pPr marL="146322" indent="0">
              <a:buFontTx/>
              <a:buNone/>
              <a:defRPr sz="800"/>
            </a:lvl1pPr>
            <a:lvl2pPr>
              <a:defRPr sz="800"/>
            </a:lvl2pPr>
            <a:lvl3pPr>
              <a:defRPr sz="800"/>
            </a:lvl3pPr>
            <a:lvl4pPr>
              <a:defRPr sz="800"/>
            </a:lvl4pPr>
            <a:lvl5pPr>
              <a:defRPr sz="800"/>
            </a:lvl5pPr>
          </a:lstStyle>
          <a:p>
            <a:pPr lvl="0"/>
            <a:r>
              <a:rPr lang="en-US" dirty="0"/>
              <a:t>Credit: Century Gothic 8</a:t>
            </a:r>
          </a:p>
        </p:txBody>
      </p:sp>
      <p:cxnSp>
        <p:nvCxnSpPr>
          <p:cNvPr id="7" name="Straight Connector 6">
            <a:extLst>
              <a:ext uri="{FF2B5EF4-FFF2-40B4-BE49-F238E27FC236}">
                <a16:creationId xmlns:a16="http://schemas.microsoft.com/office/drawing/2014/main" id="{A80B3C51-9636-CB4D-91A1-F9F447CE2189}"/>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277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ubtitle+2 Column">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3" name="Content Placeholder 2"/>
          <p:cNvSpPr>
            <a:spLocks noGrp="1"/>
          </p:cNvSpPr>
          <p:nvPr>
            <p:ph idx="1"/>
          </p:nvPr>
        </p:nvSpPr>
        <p:spPr>
          <a:xfrm>
            <a:off x="242315" y="1368088"/>
            <a:ext cx="5807952" cy="459588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2"/>
          </p:nvPr>
        </p:nvSpPr>
        <p:spPr>
          <a:xfrm>
            <a:off x="6141732" y="1368089"/>
            <a:ext cx="5807952" cy="4595886"/>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0"/>
          <p:cNvSpPr>
            <a:spLocks noGrp="1"/>
          </p:cNvSpPr>
          <p:nvPr>
            <p:ph type="body" sz="quarter" idx="13" hasCustomPrompt="1"/>
          </p:nvPr>
        </p:nvSpPr>
        <p:spPr>
          <a:xfrm>
            <a:off x="242315" y="854076"/>
            <a:ext cx="11707369" cy="436563"/>
          </a:xfrm>
        </p:spPr>
        <p:txBody>
          <a:bodyPr/>
          <a:lstStyle>
            <a:lvl1pPr marL="146322" indent="0">
              <a:buFontTx/>
              <a:buNone/>
              <a:defRPr b="1" baseline="0"/>
            </a:lvl1pPr>
          </a:lstStyle>
          <a:p>
            <a:pPr lvl="0"/>
            <a:r>
              <a:rPr lang="en-US" dirty="0"/>
              <a:t>Click to add subtitle</a:t>
            </a:r>
          </a:p>
        </p:txBody>
      </p:sp>
      <p:sp>
        <p:nvSpPr>
          <p:cNvPr id="16" name="TextBox 15"/>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sp>
        <p:nvSpPr>
          <p:cNvPr id="9" name="Text Placeholder 4"/>
          <p:cNvSpPr>
            <a:spLocks noGrp="1"/>
          </p:cNvSpPr>
          <p:nvPr>
            <p:ph type="body" sz="quarter" idx="10" hasCustomPrompt="1"/>
          </p:nvPr>
        </p:nvSpPr>
        <p:spPr>
          <a:xfrm>
            <a:off x="242315" y="5994400"/>
            <a:ext cx="11706225" cy="249288"/>
          </a:xfrm>
        </p:spPr>
        <p:txBody>
          <a:bodyPr tIns="64008" rIns="0">
            <a:spAutoFit/>
          </a:bodyPr>
          <a:lstStyle>
            <a:lvl1pPr marL="146322" indent="0">
              <a:buFontTx/>
              <a:buNone/>
              <a:defRPr sz="800"/>
            </a:lvl1pPr>
            <a:lvl2pPr>
              <a:defRPr sz="800"/>
            </a:lvl2pPr>
            <a:lvl3pPr>
              <a:defRPr sz="800"/>
            </a:lvl3pPr>
            <a:lvl4pPr>
              <a:defRPr sz="800"/>
            </a:lvl4pPr>
            <a:lvl5pPr>
              <a:defRPr sz="800"/>
            </a:lvl5pPr>
          </a:lstStyle>
          <a:p>
            <a:pPr lvl="0"/>
            <a:r>
              <a:rPr lang="en-US" dirty="0"/>
              <a:t>Credit: Century Gothic 8</a:t>
            </a:r>
          </a:p>
        </p:txBody>
      </p:sp>
      <p:cxnSp>
        <p:nvCxnSpPr>
          <p:cNvPr id="8" name="Straight Connector 7">
            <a:extLst>
              <a:ext uri="{FF2B5EF4-FFF2-40B4-BE49-F238E27FC236}">
                <a16:creationId xmlns:a16="http://schemas.microsoft.com/office/drawing/2014/main" id="{859ABCE0-9A7B-C741-9F99-548386ED38F2}"/>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104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title+3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315" y="1368089"/>
            <a:ext cx="3840480" cy="459588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2"/>
          </p:nvPr>
        </p:nvSpPr>
        <p:spPr>
          <a:xfrm>
            <a:off x="8109204" y="1368089"/>
            <a:ext cx="3840480" cy="459588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sp>
        <p:nvSpPr>
          <p:cNvPr id="11" name="Content Placeholder 2"/>
          <p:cNvSpPr>
            <a:spLocks noGrp="1"/>
          </p:cNvSpPr>
          <p:nvPr>
            <p:ph idx="13"/>
          </p:nvPr>
        </p:nvSpPr>
        <p:spPr>
          <a:xfrm>
            <a:off x="4175759" y="1368089"/>
            <a:ext cx="3840480" cy="459588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16" name="Text Placeholder 10"/>
          <p:cNvSpPr>
            <a:spLocks noGrp="1"/>
          </p:cNvSpPr>
          <p:nvPr>
            <p:ph type="body" sz="quarter" idx="15" hasCustomPrompt="1"/>
          </p:nvPr>
        </p:nvSpPr>
        <p:spPr>
          <a:xfrm>
            <a:off x="242315" y="854076"/>
            <a:ext cx="11707369" cy="436563"/>
          </a:xfrm>
        </p:spPr>
        <p:txBody>
          <a:bodyPr/>
          <a:lstStyle>
            <a:lvl1pPr marL="146322" indent="0">
              <a:buFontTx/>
              <a:buNone/>
              <a:defRPr b="1" baseline="0"/>
            </a:lvl1pPr>
          </a:lstStyle>
          <a:p>
            <a:pPr lvl="0"/>
            <a:r>
              <a:rPr lang="en-US" dirty="0"/>
              <a:t>Click to add subtitle</a:t>
            </a:r>
          </a:p>
        </p:txBody>
      </p:sp>
      <p:sp>
        <p:nvSpPr>
          <p:cNvPr id="14" name="Text Placeholder 4"/>
          <p:cNvSpPr>
            <a:spLocks noGrp="1"/>
          </p:cNvSpPr>
          <p:nvPr>
            <p:ph type="body" sz="quarter" idx="10" hasCustomPrompt="1"/>
          </p:nvPr>
        </p:nvSpPr>
        <p:spPr>
          <a:xfrm>
            <a:off x="242315" y="5994400"/>
            <a:ext cx="11706225" cy="249288"/>
          </a:xfrm>
        </p:spPr>
        <p:txBody>
          <a:bodyPr tIns="64008" rIns="0">
            <a:spAutoFit/>
          </a:bodyPr>
          <a:lstStyle>
            <a:lvl1pPr marL="146322" indent="0">
              <a:buFontTx/>
              <a:buNone/>
              <a:defRPr sz="800"/>
            </a:lvl1pPr>
            <a:lvl2pPr>
              <a:defRPr sz="800"/>
            </a:lvl2pPr>
            <a:lvl3pPr>
              <a:defRPr sz="800"/>
            </a:lvl3pPr>
            <a:lvl4pPr>
              <a:defRPr sz="800"/>
            </a:lvl4pPr>
            <a:lvl5pPr>
              <a:defRPr sz="800"/>
            </a:lvl5pPr>
          </a:lstStyle>
          <a:p>
            <a:pPr lvl="0"/>
            <a:r>
              <a:rPr lang="en-US" dirty="0"/>
              <a:t>Credit: Century Gothic 8</a:t>
            </a:r>
          </a:p>
        </p:txBody>
      </p:sp>
      <p:cxnSp>
        <p:nvCxnSpPr>
          <p:cNvPr id="10" name="Straight Connector 9">
            <a:extLst>
              <a:ext uri="{FF2B5EF4-FFF2-40B4-BE49-F238E27FC236}">
                <a16:creationId xmlns:a16="http://schemas.microsoft.com/office/drawing/2014/main" id="{CD5598DC-9DF6-EF40-ADA0-9B6F3505A8BD}"/>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336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2D277-70FF-0D4B-95C3-EA476A9732B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10" name="Title 1"/>
          <p:cNvSpPr>
            <a:spLocks noGrp="1"/>
          </p:cNvSpPr>
          <p:nvPr>
            <p:ph type="title"/>
          </p:nvPr>
        </p:nvSpPr>
        <p:spPr>
          <a:xfrm>
            <a:off x="1322036" y="4914998"/>
            <a:ext cx="9547926" cy="1643370"/>
          </a:xfrm>
        </p:spPr>
        <p:txBody>
          <a:bodyPr anchor="ctr"/>
          <a:lstStyle>
            <a:lvl1pPr algn="ctr">
              <a:defRPr sz="3201">
                <a:solidFill>
                  <a:schemeClr val="bg1"/>
                </a:solidFill>
              </a:defRPr>
            </a:lvl1pPr>
          </a:lstStyle>
          <a:p>
            <a:r>
              <a:rPr lang="en-US"/>
              <a:t>Click to edit Master title style</a:t>
            </a:r>
            <a:endParaRPr lang="en-US" dirty="0"/>
          </a:p>
        </p:txBody>
      </p:sp>
      <p:cxnSp>
        <p:nvCxnSpPr>
          <p:cNvPr id="11" name="Straight Connector 10"/>
          <p:cNvCxnSpPr/>
          <p:nvPr/>
        </p:nvCxnSpPr>
        <p:spPr>
          <a:xfrm flipV="1">
            <a:off x="-64" y="4606401"/>
            <a:ext cx="1219212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9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Blank">
    <p:spTree>
      <p:nvGrpSpPr>
        <p:cNvPr id="1" name=""/>
        <p:cNvGrpSpPr/>
        <p:nvPr/>
      </p:nvGrpSpPr>
      <p:grpSpPr>
        <a:xfrm>
          <a:off x="0" y="0"/>
          <a:ext cx="0" cy="0"/>
          <a:chOff x="0" y="0"/>
          <a:chExt cx="0" cy="0"/>
        </a:xfrm>
      </p:grpSpPr>
      <p:sp>
        <p:nvSpPr>
          <p:cNvPr id="8"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7" name="TextBox 6"/>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cxnSp>
        <p:nvCxnSpPr>
          <p:cNvPr id="4" name="Straight Connector 3">
            <a:extLst>
              <a:ext uri="{FF2B5EF4-FFF2-40B4-BE49-F238E27FC236}">
                <a16:creationId xmlns:a16="http://schemas.microsoft.com/office/drawing/2014/main" id="{F5C985B2-8D49-0B43-A6EF-05E6846AB7B8}"/>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3841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315" y="274642"/>
            <a:ext cx="11707369" cy="576299"/>
          </a:xfrm>
          <a:prstGeom prst="rect">
            <a:avLst/>
          </a:prstGeom>
        </p:spPr>
        <p:txBody>
          <a:bodyPr vert="horz" lIns="121899" tIns="60949" rIns="121899" bIns="60949"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242315" y="1176844"/>
            <a:ext cx="11707369" cy="5439109"/>
          </a:xfrm>
          <a:prstGeom prst="rect">
            <a:avLst/>
          </a:prstGeom>
        </p:spPr>
        <p:txBody>
          <a:bodyPr vert="horz" lIns="0"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121698"/>
      </p:ext>
    </p:extLst>
  </p:cSld>
  <p:clrMap bg1="lt1" tx1="dk1" bg2="lt2" tx2="dk2" accent1="accent1" accent2="accent2" accent3="accent3" accent4="accent4" accent5="accent5" accent6="accent6" hlink="hlink" folHlink="folHlink"/>
  <p:sldLayoutIdLst>
    <p:sldLayoutId id="2147493491" r:id="rId1"/>
    <p:sldLayoutId id="2147493494" r:id="rId2"/>
    <p:sldLayoutId id="2147493495" r:id="rId3"/>
    <p:sldLayoutId id="2147493496" r:id="rId4"/>
    <p:sldLayoutId id="2147493497" r:id="rId5"/>
    <p:sldLayoutId id="2147493498" r:id="rId6"/>
    <p:sldLayoutId id="2147493499" r:id="rId7"/>
    <p:sldLayoutId id="2147493500" r:id="rId8"/>
    <p:sldLayoutId id="2147493501" r:id="rId9"/>
    <p:sldLayoutId id="2147493502" r:id="rId10"/>
    <p:sldLayoutId id="2147493503" r:id="rId11"/>
    <p:sldLayoutId id="2147493504" r:id="rId12"/>
    <p:sldLayoutId id="2147493506" r:id="rId13"/>
    <p:sldLayoutId id="2147493507" r:id="rId14"/>
    <p:sldLayoutId id="2147493508" r:id="rId15"/>
    <p:sldLayoutId id="2147493509" r:id="rId16"/>
    <p:sldLayoutId id="2147493512" r:id="rId17"/>
    <p:sldLayoutId id="2147493513" r:id="rId18"/>
    <p:sldLayoutId id="2147493515" r:id="rId19"/>
    <p:sldLayoutId id="2147493516" r:id="rId20"/>
    <p:sldLayoutId id="2147493517" r:id="rId21"/>
  </p:sldLayoutIdLst>
  <p:txStyles>
    <p:titleStyle>
      <a:lvl1pPr algn="l" defTabSz="609676" rtl="0" eaLnBrk="1" latinLnBrk="0" hangingPunct="1">
        <a:spcBef>
          <a:spcPct val="0"/>
        </a:spcBef>
        <a:buNone/>
        <a:defRPr sz="2801" kern="1200">
          <a:solidFill>
            <a:schemeClr val="tx1"/>
          </a:solidFill>
          <a:latin typeface="+mj-lt"/>
          <a:ea typeface="+mj-ea"/>
          <a:cs typeface="Arial"/>
        </a:defRPr>
      </a:lvl1pPr>
    </p:titleStyle>
    <p:bodyStyle>
      <a:lvl1pPr marL="365806" indent="-219484" algn="l" defTabSz="609676" rtl="0" eaLnBrk="1" latinLnBrk="0" hangingPunct="1">
        <a:spcBef>
          <a:spcPts val="800"/>
        </a:spcBef>
        <a:buFont typeface="Arial"/>
        <a:buChar char="•"/>
        <a:defRPr sz="2200" kern="1200">
          <a:solidFill>
            <a:schemeClr val="tx1"/>
          </a:solidFill>
          <a:latin typeface="+mn-lt"/>
          <a:ea typeface="+mn-ea"/>
          <a:cs typeface="Arial"/>
        </a:defRPr>
      </a:lvl1pPr>
      <a:lvl2pPr marL="621870" indent="-256064" algn="l" defTabSz="609676" rtl="0" eaLnBrk="1" latinLnBrk="0" hangingPunct="1">
        <a:spcBef>
          <a:spcPts val="400"/>
        </a:spcBef>
        <a:buFont typeface="Arial"/>
        <a:buChar char="–"/>
        <a:defRPr sz="2200" kern="1200">
          <a:solidFill>
            <a:schemeClr val="tx1"/>
          </a:solidFill>
          <a:latin typeface="+mn-lt"/>
          <a:ea typeface="+mn-ea"/>
          <a:cs typeface="Arial"/>
        </a:defRPr>
      </a:lvl2pPr>
      <a:lvl3pPr marL="914514" indent="-182903" algn="l" defTabSz="609676" rtl="0" eaLnBrk="1" latinLnBrk="0" hangingPunct="1">
        <a:spcBef>
          <a:spcPts val="400"/>
        </a:spcBef>
        <a:buFont typeface="Arial"/>
        <a:buChar char="•"/>
        <a:defRPr sz="2200" kern="1200">
          <a:solidFill>
            <a:schemeClr val="tx1"/>
          </a:solidFill>
          <a:latin typeface="+mn-lt"/>
          <a:ea typeface="+mn-ea"/>
          <a:cs typeface="Arial"/>
        </a:defRPr>
      </a:lvl3pPr>
      <a:lvl4pPr marL="1158384" indent="-182903" algn="l" defTabSz="609676" rtl="0" eaLnBrk="1" latinLnBrk="0" hangingPunct="1">
        <a:spcBef>
          <a:spcPts val="400"/>
        </a:spcBef>
        <a:buFont typeface="Arial"/>
        <a:buChar char="–"/>
        <a:defRPr sz="2200" kern="1200">
          <a:solidFill>
            <a:schemeClr val="tx1"/>
          </a:solidFill>
          <a:latin typeface="+mn-lt"/>
          <a:ea typeface="+mn-ea"/>
          <a:cs typeface="Arial"/>
        </a:defRPr>
      </a:lvl4pPr>
      <a:lvl5pPr marL="1524190" indent="-182903" algn="l" defTabSz="609676" rtl="0" eaLnBrk="1" latinLnBrk="0" hangingPunct="1">
        <a:spcBef>
          <a:spcPts val="400"/>
        </a:spcBef>
        <a:buFont typeface="Arial"/>
        <a:buChar char="»"/>
        <a:defRPr sz="2200" kern="1200">
          <a:solidFill>
            <a:schemeClr val="tx1"/>
          </a:solidFill>
          <a:latin typeface="+mn-lt"/>
          <a:ea typeface="+mn-ea"/>
          <a:cs typeface="Arial"/>
        </a:defRPr>
      </a:lvl5pPr>
      <a:lvl6pPr marL="3353219" indent="-304838" algn="l" defTabSz="609676" rtl="0" eaLnBrk="1" latinLnBrk="0" hangingPunct="1">
        <a:spcBef>
          <a:spcPct val="20000"/>
        </a:spcBef>
        <a:buFont typeface="Arial"/>
        <a:buChar char="•"/>
        <a:defRPr sz="2701" kern="1200">
          <a:solidFill>
            <a:schemeClr val="tx1"/>
          </a:solidFill>
          <a:latin typeface="+mn-lt"/>
          <a:ea typeface="+mn-ea"/>
          <a:cs typeface="+mn-cs"/>
        </a:defRPr>
      </a:lvl6pPr>
      <a:lvl7pPr marL="3962896" indent="-304838" algn="l" defTabSz="609676" rtl="0" eaLnBrk="1" latinLnBrk="0" hangingPunct="1">
        <a:spcBef>
          <a:spcPct val="20000"/>
        </a:spcBef>
        <a:buFont typeface="Arial"/>
        <a:buChar char="•"/>
        <a:defRPr sz="2701" kern="1200">
          <a:solidFill>
            <a:schemeClr val="tx1"/>
          </a:solidFill>
          <a:latin typeface="+mn-lt"/>
          <a:ea typeface="+mn-ea"/>
          <a:cs typeface="+mn-cs"/>
        </a:defRPr>
      </a:lvl7pPr>
      <a:lvl8pPr marL="4572571" indent="-304838" algn="l" defTabSz="609676" rtl="0" eaLnBrk="1" latinLnBrk="0" hangingPunct="1">
        <a:spcBef>
          <a:spcPct val="20000"/>
        </a:spcBef>
        <a:buFont typeface="Arial"/>
        <a:buChar char="•"/>
        <a:defRPr sz="2701" kern="1200">
          <a:solidFill>
            <a:schemeClr val="tx1"/>
          </a:solidFill>
          <a:latin typeface="+mn-lt"/>
          <a:ea typeface="+mn-ea"/>
          <a:cs typeface="+mn-cs"/>
        </a:defRPr>
      </a:lvl8pPr>
      <a:lvl9pPr marL="5182247" indent="-304838" algn="l" defTabSz="609676" rtl="0" eaLnBrk="1" latinLnBrk="0" hangingPunct="1">
        <a:spcBef>
          <a:spcPct val="20000"/>
        </a:spcBef>
        <a:buFont typeface="Arial"/>
        <a:buChar char="•"/>
        <a:defRPr sz="2701" kern="1200">
          <a:solidFill>
            <a:schemeClr val="tx1"/>
          </a:solidFill>
          <a:latin typeface="+mn-lt"/>
          <a:ea typeface="+mn-ea"/>
          <a:cs typeface="+mn-cs"/>
        </a:defRPr>
      </a:lvl9pPr>
    </p:bodyStyle>
    <p:otherStyle>
      <a:defPPr>
        <a:defRPr lang="en-US"/>
      </a:defPPr>
      <a:lvl1pPr marL="0" algn="l" defTabSz="609676" rtl="0" eaLnBrk="1" latinLnBrk="0" hangingPunct="1">
        <a:defRPr sz="2401" kern="1200">
          <a:solidFill>
            <a:schemeClr val="tx1"/>
          </a:solidFill>
          <a:latin typeface="+mn-lt"/>
          <a:ea typeface="+mn-ea"/>
          <a:cs typeface="+mn-cs"/>
        </a:defRPr>
      </a:lvl1pPr>
      <a:lvl2pPr marL="609676" algn="l" defTabSz="609676" rtl="0" eaLnBrk="1" latinLnBrk="0" hangingPunct="1">
        <a:defRPr sz="2401" kern="1200">
          <a:solidFill>
            <a:schemeClr val="tx1"/>
          </a:solidFill>
          <a:latin typeface="+mn-lt"/>
          <a:ea typeface="+mn-ea"/>
          <a:cs typeface="+mn-cs"/>
        </a:defRPr>
      </a:lvl2pPr>
      <a:lvl3pPr marL="1219353" algn="l" defTabSz="609676" rtl="0" eaLnBrk="1" latinLnBrk="0" hangingPunct="1">
        <a:defRPr sz="2401" kern="1200">
          <a:solidFill>
            <a:schemeClr val="tx1"/>
          </a:solidFill>
          <a:latin typeface="+mn-lt"/>
          <a:ea typeface="+mn-ea"/>
          <a:cs typeface="+mn-cs"/>
        </a:defRPr>
      </a:lvl3pPr>
      <a:lvl4pPr marL="1829029" algn="l" defTabSz="609676" rtl="0" eaLnBrk="1" latinLnBrk="0" hangingPunct="1">
        <a:defRPr sz="2401" kern="1200">
          <a:solidFill>
            <a:schemeClr val="tx1"/>
          </a:solidFill>
          <a:latin typeface="+mn-lt"/>
          <a:ea typeface="+mn-ea"/>
          <a:cs typeface="+mn-cs"/>
        </a:defRPr>
      </a:lvl4pPr>
      <a:lvl5pPr marL="2438704" algn="l" defTabSz="609676" rtl="0" eaLnBrk="1" latinLnBrk="0" hangingPunct="1">
        <a:defRPr sz="2401" kern="1200">
          <a:solidFill>
            <a:schemeClr val="tx1"/>
          </a:solidFill>
          <a:latin typeface="+mn-lt"/>
          <a:ea typeface="+mn-ea"/>
          <a:cs typeface="+mn-cs"/>
        </a:defRPr>
      </a:lvl5pPr>
      <a:lvl6pPr marL="3048381" algn="l" defTabSz="609676" rtl="0" eaLnBrk="1" latinLnBrk="0" hangingPunct="1">
        <a:defRPr sz="2401" kern="1200">
          <a:solidFill>
            <a:schemeClr val="tx1"/>
          </a:solidFill>
          <a:latin typeface="+mn-lt"/>
          <a:ea typeface="+mn-ea"/>
          <a:cs typeface="+mn-cs"/>
        </a:defRPr>
      </a:lvl6pPr>
      <a:lvl7pPr marL="3658057" algn="l" defTabSz="609676" rtl="0" eaLnBrk="1" latinLnBrk="0" hangingPunct="1">
        <a:defRPr sz="2401" kern="1200">
          <a:solidFill>
            <a:schemeClr val="tx1"/>
          </a:solidFill>
          <a:latin typeface="+mn-lt"/>
          <a:ea typeface="+mn-ea"/>
          <a:cs typeface="+mn-cs"/>
        </a:defRPr>
      </a:lvl7pPr>
      <a:lvl8pPr marL="4267733" algn="l" defTabSz="609676" rtl="0" eaLnBrk="1" latinLnBrk="0" hangingPunct="1">
        <a:defRPr sz="2401" kern="1200">
          <a:solidFill>
            <a:schemeClr val="tx1"/>
          </a:solidFill>
          <a:latin typeface="+mn-lt"/>
          <a:ea typeface="+mn-ea"/>
          <a:cs typeface="+mn-cs"/>
        </a:defRPr>
      </a:lvl8pPr>
      <a:lvl9pPr marL="4877410" algn="l" defTabSz="609676" rtl="0" eaLnBrk="1" latinLnBrk="0" hangingPunct="1">
        <a:defRPr sz="24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tethys.servirglobal.net/apps/mkaqx/" TargetMode="External"/><Relationship Id="rId7" Type="http://schemas.openxmlformats.org/officeDocument/2006/relationships/image" Target="../media/image43.png"/><Relationship Id="rId2" Type="http://schemas.openxmlformats.org/officeDocument/2006/relationships/hyperlink" Target="https://sites.google.com/view/modisandaeronet/home?authuser=1" TargetMode="Externa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21" Type="http://schemas.openxmlformats.org/officeDocument/2006/relationships/diagramColors" Target="../diagrams/colors4.xml"/><Relationship Id="rId34" Type="http://schemas.openxmlformats.org/officeDocument/2006/relationships/diagramLayout" Target="../diagrams/layout7.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diagramData" Target="../diagrams/data7.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37" Type="http://schemas.microsoft.com/office/2007/relationships/diagramDrawing" Target="../diagrams/drawing7.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36" Type="http://schemas.openxmlformats.org/officeDocument/2006/relationships/diagramColors" Target="../diagrams/colors7.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35" Type="http://schemas.openxmlformats.org/officeDocument/2006/relationships/diagramQuickStyle" Target="../diagrams/quickStyle7.xml"/><Relationship Id="rId8" Type="http://schemas.openxmlformats.org/officeDocument/2006/relationships/diagramData" Target="../diagrams/data2.xml"/><Relationship Id="rId3"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tethys.servirglobal.net/apps/mkaqx/"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sites.google.com/view/modisandaeronet/home?authuser=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4035FA-0E06-EB4E-923F-4CF66E2A9F0D}"/>
              </a:ext>
            </a:extLst>
          </p:cNvPr>
          <p:cNvSpPr>
            <a:spLocks noGrp="1"/>
          </p:cNvSpPr>
          <p:nvPr>
            <p:ph type="body" sz="quarter" idx="10"/>
          </p:nvPr>
        </p:nvSpPr>
        <p:spPr>
          <a:xfrm>
            <a:off x="6453554" y="2920485"/>
            <a:ext cx="5671038" cy="3006969"/>
          </a:xfrm>
        </p:spPr>
        <p:txBody>
          <a:bodyPr/>
          <a:lstStyle/>
          <a:p>
            <a:pPr algn="ctr">
              <a:spcBef>
                <a:spcPts val="200"/>
              </a:spcBef>
            </a:pPr>
            <a:endParaRPr lang="en-US" b="1" u="sng" dirty="0"/>
          </a:p>
          <a:p>
            <a:pPr algn="ctr">
              <a:spcBef>
                <a:spcPts val="200"/>
              </a:spcBef>
            </a:pPr>
            <a:r>
              <a:rPr lang="en-US" b="1" u="sng" dirty="0"/>
              <a:t>Pawan Gupta </a:t>
            </a:r>
            <a:r>
              <a:rPr lang="en-US" dirty="0"/>
              <a:t>(STI/USRA at MSFC), </a:t>
            </a:r>
          </a:p>
          <a:p>
            <a:pPr algn="ctr">
              <a:spcBef>
                <a:spcPts val="200"/>
              </a:spcBef>
            </a:pPr>
            <a:r>
              <a:rPr lang="en-US" dirty="0"/>
              <a:t>Robert Levy (GSFC), </a:t>
            </a:r>
          </a:p>
          <a:p>
            <a:pPr algn="ctr">
              <a:spcBef>
                <a:spcPts val="200"/>
              </a:spcBef>
            </a:pPr>
            <a:r>
              <a:rPr lang="en-US" dirty="0"/>
              <a:t>Anton </a:t>
            </a:r>
            <a:r>
              <a:rPr lang="en-US" dirty="0" err="1"/>
              <a:t>Darmenov</a:t>
            </a:r>
            <a:r>
              <a:rPr lang="en-US" dirty="0"/>
              <a:t> (GSFC), </a:t>
            </a:r>
          </a:p>
          <a:p>
            <a:pPr algn="ctr">
              <a:spcBef>
                <a:spcPts val="200"/>
              </a:spcBef>
            </a:pPr>
            <a:r>
              <a:rPr lang="en-US" dirty="0" err="1"/>
              <a:t>Falguni</a:t>
            </a:r>
            <a:r>
              <a:rPr lang="en-US" dirty="0"/>
              <a:t> </a:t>
            </a:r>
            <a:r>
              <a:rPr lang="en-US" dirty="0" err="1"/>
              <a:t>Patadia</a:t>
            </a:r>
            <a:r>
              <a:rPr lang="en-US" dirty="0"/>
              <a:t> (GESTAR/USRA/GSFC), </a:t>
            </a:r>
          </a:p>
          <a:p>
            <a:pPr algn="ctr">
              <a:spcBef>
                <a:spcPts val="200"/>
              </a:spcBef>
            </a:pPr>
            <a:r>
              <a:rPr lang="en-US" dirty="0"/>
              <a:t>Lorraine Remer (UMBC/GSFC), and </a:t>
            </a:r>
          </a:p>
          <a:p>
            <a:pPr algn="ctr">
              <a:spcBef>
                <a:spcPts val="200"/>
              </a:spcBef>
            </a:pPr>
            <a:r>
              <a:rPr lang="en-US" dirty="0"/>
              <a:t>Krishna P. </a:t>
            </a:r>
            <a:r>
              <a:rPr lang="en-US" dirty="0" err="1"/>
              <a:t>Vadrevu</a:t>
            </a:r>
            <a:r>
              <a:rPr lang="en-US" dirty="0"/>
              <a:t> (SERVIR/MSFC)</a:t>
            </a:r>
          </a:p>
          <a:p>
            <a:pPr algn="ctr"/>
            <a:endParaRPr lang="en-US" b="1" dirty="0"/>
          </a:p>
          <a:p>
            <a:pPr algn="ctr"/>
            <a:r>
              <a:rPr lang="en-US" b="1" dirty="0"/>
              <a:t>Collaborator:</a:t>
            </a:r>
            <a:r>
              <a:rPr lang="en-US" dirty="0"/>
              <a:t> </a:t>
            </a:r>
            <a:r>
              <a:rPr lang="en-US" dirty="0" err="1"/>
              <a:t>Mukesh</a:t>
            </a:r>
            <a:r>
              <a:rPr lang="en-US" dirty="0"/>
              <a:t> Sharma (Indian Institute of Technology, Kanpur, India), Yogesh Kant (Indian Institute of Remote Sensing, Dehradun, India), Yogesh </a:t>
            </a:r>
            <a:r>
              <a:rPr lang="en-US" dirty="0" err="1"/>
              <a:t>Sathe</a:t>
            </a:r>
            <a:r>
              <a:rPr lang="en-US" dirty="0"/>
              <a:t> (The Automotive Research Association of India)</a:t>
            </a:r>
          </a:p>
          <a:p>
            <a:pPr algn="ctr"/>
            <a:endParaRPr lang="en-US" dirty="0"/>
          </a:p>
        </p:txBody>
      </p:sp>
      <p:sp>
        <p:nvSpPr>
          <p:cNvPr id="6" name="Text Placeholder 5">
            <a:extLst>
              <a:ext uri="{FF2B5EF4-FFF2-40B4-BE49-F238E27FC236}">
                <a16:creationId xmlns:a16="http://schemas.microsoft.com/office/drawing/2014/main" id="{7419B44F-B421-E94E-95BE-B8152D7EF141}"/>
              </a:ext>
            </a:extLst>
          </p:cNvPr>
          <p:cNvSpPr>
            <a:spLocks noGrp="1"/>
          </p:cNvSpPr>
          <p:nvPr>
            <p:ph type="body" sz="quarter" idx="11"/>
          </p:nvPr>
        </p:nvSpPr>
        <p:spPr>
          <a:xfrm>
            <a:off x="6453554" y="6221570"/>
            <a:ext cx="5671038" cy="439738"/>
          </a:xfrm>
        </p:spPr>
        <p:txBody>
          <a:bodyPr/>
          <a:lstStyle/>
          <a:p>
            <a:pPr algn="ctr"/>
            <a:r>
              <a:rPr lang="en-US" sz="1200" b="1" dirty="0"/>
              <a:t>MODIS/VIIRS Science Team Meeting, Oct 19-21, 2019, UMD, MD</a:t>
            </a:r>
          </a:p>
        </p:txBody>
      </p:sp>
      <p:sp>
        <p:nvSpPr>
          <p:cNvPr id="4" name="Title 3">
            <a:extLst>
              <a:ext uri="{FF2B5EF4-FFF2-40B4-BE49-F238E27FC236}">
                <a16:creationId xmlns:a16="http://schemas.microsoft.com/office/drawing/2014/main" id="{1ABCD7AC-3DC9-2049-9A6B-1AAA1ED6F3E6}"/>
              </a:ext>
            </a:extLst>
          </p:cNvPr>
          <p:cNvSpPr>
            <a:spLocks noGrp="1"/>
          </p:cNvSpPr>
          <p:nvPr>
            <p:ph type="ctrTitle"/>
          </p:nvPr>
        </p:nvSpPr>
        <p:spPr>
          <a:xfrm>
            <a:off x="6453554" y="1019331"/>
            <a:ext cx="5573538" cy="1706283"/>
          </a:xfrm>
        </p:spPr>
        <p:txBody>
          <a:bodyPr>
            <a:normAutofit fontScale="90000"/>
          </a:bodyPr>
          <a:lstStyle/>
          <a:p>
            <a:pPr algn="ctr"/>
            <a:r>
              <a:rPr lang="en-US" dirty="0"/>
              <a:t>Long-term Trends in Aerosols &amp; Fires over Indian Sub-Continent</a:t>
            </a:r>
          </a:p>
        </p:txBody>
      </p:sp>
      <p:pic>
        <p:nvPicPr>
          <p:cNvPr id="7" name="Picture 6">
            <a:extLst>
              <a:ext uri="{FF2B5EF4-FFF2-40B4-BE49-F238E27FC236}">
                <a16:creationId xmlns:a16="http://schemas.microsoft.com/office/drawing/2014/main" id="{24A7F945-8C66-3A42-A79A-D7DBFC7FE4B6}"/>
              </a:ext>
            </a:extLst>
          </p:cNvPr>
          <p:cNvPicPr>
            <a:picLocks noChangeAspect="1"/>
          </p:cNvPicPr>
          <p:nvPr/>
        </p:nvPicPr>
        <p:blipFill>
          <a:blip r:embed="rId2"/>
          <a:stretch>
            <a:fillRect/>
          </a:stretch>
        </p:blipFill>
        <p:spPr>
          <a:xfrm>
            <a:off x="0" y="0"/>
            <a:ext cx="6385810" cy="6858000"/>
          </a:xfrm>
          <a:prstGeom prst="rect">
            <a:avLst/>
          </a:prstGeom>
        </p:spPr>
      </p:pic>
      <p:sp>
        <p:nvSpPr>
          <p:cNvPr id="2" name="TextBox 1">
            <a:extLst>
              <a:ext uri="{FF2B5EF4-FFF2-40B4-BE49-F238E27FC236}">
                <a16:creationId xmlns:a16="http://schemas.microsoft.com/office/drawing/2014/main" id="{12B08EFC-D7A9-9440-9CE1-02D678FDAF66}"/>
              </a:ext>
            </a:extLst>
          </p:cNvPr>
          <p:cNvSpPr txBox="1"/>
          <p:nvPr/>
        </p:nvSpPr>
        <p:spPr>
          <a:xfrm>
            <a:off x="2929466" y="1641639"/>
            <a:ext cx="2523067" cy="461665"/>
          </a:xfrm>
          <a:prstGeom prst="rect">
            <a:avLst/>
          </a:prstGeom>
          <a:noFill/>
        </p:spPr>
        <p:txBody>
          <a:bodyPr wrap="square" rtlCol="0">
            <a:spAutoFit/>
          </a:bodyPr>
          <a:lstStyle/>
          <a:p>
            <a:pPr algn="ctr"/>
            <a:r>
              <a:rPr lang="en-US" b="1" dirty="0"/>
              <a:t>PM2.5 (µgm</a:t>
            </a:r>
            <a:r>
              <a:rPr lang="en-US" b="1" baseline="30000" dirty="0"/>
              <a:t>-3</a:t>
            </a:r>
            <a:r>
              <a:rPr lang="en-US" b="1" dirty="0"/>
              <a:t>)</a:t>
            </a:r>
          </a:p>
        </p:txBody>
      </p:sp>
    </p:spTree>
    <p:extLst>
      <p:ext uri="{BB962C8B-B14F-4D97-AF65-F5344CB8AC3E}">
        <p14:creationId xmlns:p14="http://schemas.microsoft.com/office/powerpoint/2010/main" val="2599128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BF78-B33E-9448-99DF-4158C372E69F}"/>
              </a:ext>
            </a:extLst>
          </p:cNvPr>
          <p:cNvSpPr>
            <a:spLocks noGrp="1"/>
          </p:cNvSpPr>
          <p:nvPr>
            <p:ph type="title"/>
          </p:nvPr>
        </p:nvSpPr>
        <p:spPr>
          <a:xfrm>
            <a:off x="374737" y="177234"/>
            <a:ext cx="10515600" cy="594431"/>
          </a:xfrm>
        </p:spPr>
        <p:txBody>
          <a:bodyPr>
            <a:normAutofit fontScale="90000"/>
          </a:bodyPr>
          <a:lstStyle/>
          <a:p>
            <a:r>
              <a:rPr lang="en-US" sz="3200" b="1" dirty="0"/>
              <a:t>Aerosol Trends – Admin boundaries</a:t>
            </a:r>
          </a:p>
        </p:txBody>
      </p:sp>
      <p:pic>
        <p:nvPicPr>
          <p:cNvPr id="6" name="Picture 5">
            <a:extLst>
              <a:ext uri="{FF2B5EF4-FFF2-40B4-BE49-F238E27FC236}">
                <a16:creationId xmlns:a16="http://schemas.microsoft.com/office/drawing/2014/main" id="{53DC5D18-37AB-B046-B5F8-3105AF0CCFB9}"/>
              </a:ext>
            </a:extLst>
          </p:cNvPr>
          <p:cNvPicPr>
            <a:picLocks noChangeAspect="1"/>
          </p:cNvPicPr>
          <p:nvPr/>
        </p:nvPicPr>
        <p:blipFill>
          <a:blip r:embed="rId3"/>
          <a:stretch>
            <a:fillRect/>
          </a:stretch>
        </p:blipFill>
        <p:spPr>
          <a:xfrm>
            <a:off x="0" y="662340"/>
            <a:ext cx="12192000" cy="5928902"/>
          </a:xfrm>
          <a:prstGeom prst="rect">
            <a:avLst/>
          </a:prstGeom>
        </p:spPr>
      </p:pic>
      <p:pic>
        <p:nvPicPr>
          <p:cNvPr id="4" name="Picture 3">
            <a:extLst>
              <a:ext uri="{FF2B5EF4-FFF2-40B4-BE49-F238E27FC236}">
                <a16:creationId xmlns:a16="http://schemas.microsoft.com/office/drawing/2014/main" id="{F85D84B0-04B2-894F-B307-1DDE4F36B0AA}"/>
              </a:ext>
            </a:extLst>
          </p:cNvPr>
          <p:cNvPicPr>
            <a:picLocks noChangeAspect="1"/>
          </p:cNvPicPr>
          <p:nvPr/>
        </p:nvPicPr>
        <p:blipFill>
          <a:blip r:embed="rId4"/>
          <a:stretch>
            <a:fillRect/>
          </a:stretch>
        </p:blipFill>
        <p:spPr>
          <a:xfrm>
            <a:off x="10180424" y="2260867"/>
            <a:ext cx="709913" cy="855005"/>
          </a:xfrm>
          <a:prstGeom prst="rect">
            <a:avLst/>
          </a:prstGeom>
        </p:spPr>
      </p:pic>
      <p:pic>
        <p:nvPicPr>
          <p:cNvPr id="9" name="Picture 8">
            <a:extLst>
              <a:ext uri="{FF2B5EF4-FFF2-40B4-BE49-F238E27FC236}">
                <a16:creationId xmlns:a16="http://schemas.microsoft.com/office/drawing/2014/main" id="{3B9E3FB9-683C-834D-B587-890CA7F8E1C4}"/>
              </a:ext>
            </a:extLst>
          </p:cNvPr>
          <p:cNvPicPr>
            <a:picLocks noChangeAspect="1"/>
          </p:cNvPicPr>
          <p:nvPr/>
        </p:nvPicPr>
        <p:blipFill>
          <a:blip r:embed="rId5"/>
          <a:stretch>
            <a:fillRect/>
          </a:stretch>
        </p:blipFill>
        <p:spPr>
          <a:xfrm>
            <a:off x="5103319" y="1013294"/>
            <a:ext cx="592944" cy="623463"/>
          </a:xfrm>
          <a:prstGeom prst="rect">
            <a:avLst/>
          </a:prstGeom>
        </p:spPr>
      </p:pic>
    </p:spTree>
    <p:extLst>
      <p:ext uri="{BB962C8B-B14F-4D97-AF65-F5344CB8AC3E}">
        <p14:creationId xmlns:p14="http://schemas.microsoft.com/office/powerpoint/2010/main" val="1496945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ACEFDF-EDD0-5C44-803C-E52A41E881C8}"/>
              </a:ext>
            </a:extLst>
          </p:cNvPr>
          <p:cNvSpPr>
            <a:spLocks noGrp="1"/>
          </p:cNvSpPr>
          <p:nvPr>
            <p:ph type="title"/>
          </p:nvPr>
        </p:nvSpPr>
        <p:spPr>
          <a:xfrm>
            <a:off x="242315" y="252425"/>
            <a:ext cx="11707369" cy="576299"/>
          </a:xfrm>
        </p:spPr>
        <p:txBody>
          <a:bodyPr/>
          <a:lstStyle/>
          <a:p>
            <a:r>
              <a:rPr lang="en-US" dirty="0"/>
              <a:t>Seasonal Pattern of Fires</a:t>
            </a:r>
          </a:p>
        </p:txBody>
      </p:sp>
      <p:sp>
        <p:nvSpPr>
          <p:cNvPr id="8" name="Content Placeholder 7">
            <a:extLst>
              <a:ext uri="{FF2B5EF4-FFF2-40B4-BE49-F238E27FC236}">
                <a16:creationId xmlns:a16="http://schemas.microsoft.com/office/drawing/2014/main" id="{D111DDF0-482D-D043-833F-FF69AC7545EA}"/>
              </a:ext>
            </a:extLst>
          </p:cNvPr>
          <p:cNvSpPr>
            <a:spLocks noGrp="1"/>
          </p:cNvSpPr>
          <p:nvPr>
            <p:ph idx="1"/>
          </p:nvPr>
        </p:nvSpPr>
        <p:spPr>
          <a:xfrm>
            <a:off x="333780" y="1160710"/>
            <a:ext cx="5807952" cy="4833690"/>
          </a:xfrm>
        </p:spPr>
        <p:txBody>
          <a:bodyPr/>
          <a:lstStyle/>
          <a:p>
            <a:pPr marL="146322" indent="0">
              <a:buNone/>
            </a:pPr>
            <a:r>
              <a:rPr lang="en-US" dirty="0"/>
              <a:t> </a:t>
            </a:r>
          </a:p>
        </p:txBody>
      </p:sp>
      <p:pic>
        <p:nvPicPr>
          <p:cNvPr id="2050" name="Picture 2" descr="page9image1771584">
            <a:extLst>
              <a:ext uri="{FF2B5EF4-FFF2-40B4-BE49-F238E27FC236}">
                <a16:creationId xmlns:a16="http://schemas.microsoft.com/office/drawing/2014/main" id="{F8866355-3606-E34C-94D9-563891B47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15" y="924013"/>
            <a:ext cx="5439395" cy="258783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8">
            <a:extLst>
              <a:ext uri="{FF2B5EF4-FFF2-40B4-BE49-F238E27FC236}">
                <a16:creationId xmlns:a16="http://schemas.microsoft.com/office/drawing/2014/main" id="{513DB2F2-F54B-5D40-9E14-8BB6840FC32C}"/>
              </a:ext>
            </a:extLst>
          </p:cNvPr>
          <p:cNvGrpSpPr/>
          <p:nvPr/>
        </p:nvGrpSpPr>
        <p:grpSpPr>
          <a:xfrm>
            <a:off x="3660531" y="3075259"/>
            <a:ext cx="8915400" cy="3505200"/>
            <a:chOff x="76200" y="1295400"/>
            <a:chExt cx="8915400" cy="3505200"/>
          </a:xfrm>
        </p:grpSpPr>
        <p:pic>
          <p:nvPicPr>
            <p:cNvPr id="14" name="Picture 13" descr="Rice_Wheat_3_Page_1.jpg">
              <a:extLst>
                <a:ext uri="{FF2B5EF4-FFF2-40B4-BE49-F238E27FC236}">
                  <a16:creationId xmlns:a16="http://schemas.microsoft.com/office/drawing/2014/main" id="{2D516AD2-6091-FD44-A939-D22B4BD34C86}"/>
                </a:ext>
              </a:extLst>
            </p:cNvPr>
            <p:cNvPicPr>
              <a:picLocks noChangeAspect="1"/>
            </p:cNvPicPr>
            <p:nvPr/>
          </p:nvPicPr>
          <p:blipFill>
            <a:blip r:embed="rId4" cstate="print"/>
            <a:srcRect l="9453" t="6194" r="7974" b="64444"/>
            <a:stretch>
              <a:fillRect/>
            </a:stretch>
          </p:blipFill>
          <p:spPr>
            <a:xfrm>
              <a:off x="914400" y="1295400"/>
              <a:ext cx="7617178" cy="3505200"/>
            </a:xfrm>
            <a:prstGeom prst="rect">
              <a:avLst/>
            </a:prstGeom>
          </p:spPr>
        </p:pic>
        <p:graphicFrame>
          <p:nvGraphicFramePr>
            <p:cNvPr id="15" name="Chart 14">
              <a:extLst>
                <a:ext uri="{FF2B5EF4-FFF2-40B4-BE49-F238E27FC236}">
                  <a16:creationId xmlns:a16="http://schemas.microsoft.com/office/drawing/2014/main" id="{C6DA23EA-259D-8E45-A803-C7503ACE3E86}"/>
                </a:ext>
              </a:extLst>
            </p:cNvPr>
            <p:cNvGraphicFramePr/>
            <p:nvPr/>
          </p:nvGraphicFramePr>
          <p:xfrm>
            <a:off x="76200" y="2590800"/>
            <a:ext cx="8915400" cy="2209800"/>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6481CFF5-2CD1-F94F-B971-5B27B7121A9C}"/>
                </a:ext>
              </a:extLst>
            </p:cNvPr>
            <p:cNvSpPr txBox="1"/>
            <p:nvPr/>
          </p:nvSpPr>
          <p:spPr>
            <a:xfrm>
              <a:off x="3276600" y="4067330"/>
              <a:ext cx="1447800" cy="52322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txBody>
            <a:bodyPr wrap="square" rtlCol="0">
              <a:spAutoFit/>
            </a:bodyPr>
            <a:lstStyle/>
            <a:p>
              <a:pPr algn="ctr"/>
              <a:r>
                <a:rPr lang="en-US" sz="1400" b="1" dirty="0"/>
                <a:t>Residue burning</a:t>
              </a:r>
            </a:p>
          </p:txBody>
        </p:sp>
        <p:sp>
          <p:nvSpPr>
            <p:cNvPr id="17" name="TextBox 16">
              <a:extLst>
                <a:ext uri="{FF2B5EF4-FFF2-40B4-BE49-F238E27FC236}">
                  <a16:creationId xmlns:a16="http://schemas.microsoft.com/office/drawing/2014/main" id="{E4ECC353-44FB-0C40-86BC-CA0F83B17B37}"/>
                </a:ext>
              </a:extLst>
            </p:cNvPr>
            <p:cNvSpPr txBox="1"/>
            <p:nvPr/>
          </p:nvSpPr>
          <p:spPr>
            <a:xfrm>
              <a:off x="6858000" y="4076075"/>
              <a:ext cx="1447800" cy="52322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txBody>
            <a:bodyPr wrap="square" rtlCol="0">
              <a:spAutoFit/>
            </a:bodyPr>
            <a:lstStyle/>
            <a:p>
              <a:pPr algn="ctr"/>
              <a:r>
                <a:rPr lang="en-US" sz="1400" b="1" dirty="0"/>
                <a:t>Residue burning</a:t>
              </a:r>
            </a:p>
          </p:txBody>
        </p:sp>
      </p:grpSp>
      <p:sp>
        <p:nvSpPr>
          <p:cNvPr id="18" name="Rectangle 17">
            <a:extLst>
              <a:ext uri="{FF2B5EF4-FFF2-40B4-BE49-F238E27FC236}">
                <a16:creationId xmlns:a16="http://schemas.microsoft.com/office/drawing/2014/main" id="{B36E2F88-F98D-394A-A2B8-90E16ECE2C65}"/>
              </a:ext>
            </a:extLst>
          </p:cNvPr>
          <p:cNvSpPr/>
          <p:nvPr/>
        </p:nvSpPr>
        <p:spPr>
          <a:xfrm>
            <a:off x="123314" y="4523750"/>
            <a:ext cx="3537217" cy="1323439"/>
          </a:xfrm>
          <a:prstGeom prst="rect">
            <a:avLst/>
          </a:prstGeom>
        </p:spPr>
        <p:txBody>
          <a:bodyPr wrap="square">
            <a:spAutoFit/>
          </a:bodyPr>
          <a:lstStyle/>
          <a:p>
            <a:pPr algn="ctr" eaLnBrk="0" hangingPunct="0">
              <a:defRPr/>
            </a:pPr>
            <a:r>
              <a:rPr lang="en-US" sz="2000" i="1" kern="0" dirty="0">
                <a:latin typeface="+mj-lt"/>
              </a:rPr>
              <a:t>Agricultural fires show bimodal trend corresponding to Rice-Wheat residue burning</a:t>
            </a:r>
          </a:p>
        </p:txBody>
      </p:sp>
      <p:sp>
        <p:nvSpPr>
          <p:cNvPr id="11" name="Rectangle 10">
            <a:extLst>
              <a:ext uri="{FF2B5EF4-FFF2-40B4-BE49-F238E27FC236}">
                <a16:creationId xmlns:a16="http://schemas.microsoft.com/office/drawing/2014/main" id="{E5214F15-8B12-3645-83F8-6E1BF5218225}"/>
              </a:ext>
            </a:extLst>
          </p:cNvPr>
          <p:cNvSpPr/>
          <p:nvPr/>
        </p:nvSpPr>
        <p:spPr>
          <a:xfrm>
            <a:off x="6090136" y="627185"/>
            <a:ext cx="5759323" cy="2246769"/>
          </a:xfrm>
          <a:prstGeom prst="rect">
            <a:avLst/>
          </a:prstGeom>
        </p:spPr>
        <p:txBody>
          <a:bodyPr wrap="square">
            <a:spAutoFit/>
          </a:bodyPr>
          <a:lstStyle/>
          <a:p>
            <a:pPr algn="ctr"/>
            <a:r>
              <a:rPr lang="en-US" sz="2000" dirty="0">
                <a:solidFill>
                  <a:srgbClr val="3F3F3F"/>
                </a:solidFill>
                <a:latin typeface="TimesNewRomanPSMT" panose="02020603050405020304" pitchFamily="18" charset="0"/>
              </a:rPr>
              <a:t>VIIRS fires detected on March 28, 2016 (left) and Nov. 2, 2016 (right). In March we see much burning in central and southern India (agricultural and open fires) and some fires in the IGP and Nepal (forest fires). On Nov 2nd, 2016 the fires have migrated to Northern India, and Pakistan (Image Generated using Worldview). </a:t>
            </a:r>
            <a:endParaRPr lang="en-US" sz="2000" dirty="0"/>
          </a:p>
        </p:txBody>
      </p:sp>
      <p:sp>
        <p:nvSpPr>
          <p:cNvPr id="12" name="Left Arrow 11">
            <a:extLst>
              <a:ext uri="{FF2B5EF4-FFF2-40B4-BE49-F238E27FC236}">
                <a16:creationId xmlns:a16="http://schemas.microsoft.com/office/drawing/2014/main" id="{07066432-814C-AD47-B4E3-C4BD8DFCFA91}"/>
              </a:ext>
            </a:extLst>
          </p:cNvPr>
          <p:cNvSpPr/>
          <p:nvPr/>
        </p:nvSpPr>
        <p:spPr>
          <a:xfrm>
            <a:off x="5802923" y="2048608"/>
            <a:ext cx="430823" cy="263769"/>
          </a:xfrm>
          <a:prstGeom prst="lef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Left Arrow 20">
            <a:extLst>
              <a:ext uri="{FF2B5EF4-FFF2-40B4-BE49-F238E27FC236}">
                <a16:creationId xmlns:a16="http://schemas.microsoft.com/office/drawing/2014/main" id="{B2969C01-9616-0143-970E-08F6F2B9F5DC}"/>
              </a:ext>
            </a:extLst>
          </p:cNvPr>
          <p:cNvSpPr/>
          <p:nvPr/>
        </p:nvSpPr>
        <p:spPr>
          <a:xfrm rot="10800000">
            <a:off x="3351531" y="5062329"/>
            <a:ext cx="430823" cy="263769"/>
          </a:xfrm>
          <a:prstGeom prst="lef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127E285-BF17-C840-9E72-FA716DA34EC5}"/>
              </a:ext>
            </a:extLst>
          </p:cNvPr>
          <p:cNvSpPr/>
          <p:nvPr/>
        </p:nvSpPr>
        <p:spPr>
          <a:xfrm>
            <a:off x="8434393" y="6504765"/>
            <a:ext cx="2731838" cy="276999"/>
          </a:xfrm>
          <a:prstGeom prst="rect">
            <a:avLst/>
          </a:prstGeom>
        </p:spPr>
        <p:txBody>
          <a:bodyPr wrap="none">
            <a:spAutoFit/>
          </a:bodyPr>
          <a:lstStyle/>
          <a:p>
            <a:r>
              <a:rPr lang="en-US" sz="1200" i="1" dirty="0"/>
              <a:t>Vadrevu et al., 2011. Env. Pollution</a:t>
            </a:r>
          </a:p>
        </p:txBody>
      </p:sp>
    </p:spTree>
    <p:extLst>
      <p:ext uri="{BB962C8B-B14F-4D97-AF65-F5344CB8AC3E}">
        <p14:creationId xmlns:p14="http://schemas.microsoft.com/office/powerpoint/2010/main" val="915093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0893-1DD1-7144-999F-991A013C1F88}"/>
              </a:ext>
            </a:extLst>
          </p:cNvPr>
          <p:cNvSpPr>
            <a:spLocks noGrp="1"/>
          </p:cNvSpPr>
          <p:nvPr>
            <p:ph type="title"/>
          </p:nvPr>
        </p:nvSpPr>
        <p:spPr/>
        <p:txBody>
          <a:bodyPr/>
          <a:lstStyle/>
          <a:p>
            <a:r>
              <a:rPr lang="en-US" dirty="0"/>
              <a:t>Punjab - Fires</a:t>
            </a:r>
          </a:p>
        </p:txBody>
      </p:sp>
      <p:pic>
        <p:nvPicPr>
          <p:cNvPr id="7" name="Content Placeholder 6">
            <a:extLst>
              <a:ext uri="{FF2B5EF4-FFF2-40B4-BE49-F238E27FC236}">
                <a16:creationId xmlns:a16="http://schemas.microsoft.com/office/drawing/2014/main" id="{768E98C1-557D-EF48-9C2F-50624039096A}"/>
              </a:ext>
            </a:extLst>
          </p:cNvPr>
          <p:cNvPicPr>
            <a:picLocks noGrp="1" noChangeAspect="1"/>
          </p:cNvPicPr>
          <p:nvPr>
            <p:ph idx="1"/>
          </p:nvPr>
        </p:nvPicPr>
        <p:blipFill>
          <a:blip r:embed="rId2"/>
          <a:stretch>
            <a:fillRect/>
          </a:stretch>
        </p:blipFill>
        <p:spPr>
          <a:xfrm>
            <a:off x="242315" y="1130036"/>
            <a:ext cx="4108162" cy="4833938"/>
          </a:xfrm>
        </p:spPr>
      </p:pic>
      <p:sp>
        <p:nvSpPr>
          <p:cNvPr id="5" name="Text Placeholder 4">
            <a:extLst>
              <a:ext uri="{FF2B5EF4-FFF2-40B4-BE49-F238E27FC236}">
                <a16:creationId xmlns:a16="http://schemas.microsoft.com/office/drawing/2014/main" id="{7B056777-841C-9D40-8866-C1CC42521009}"/>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045F6274-B40E-3A45-B258-254BE8478944}"/>
              </a:ext>
            </a:extLst>
          </p:cNvPr>
          <p:cNvPicPr>
            <a:picLocks noChangeAspect="1"/>
          </p:cNvPicPr>
          <p:nvPr/>
        </p:nvPicPr>
        <p:blipFill>
          <a:blip r:embed="rId3"/>
          <a:stretch>
            <a:fillRect/>
          </a:stretch>
        </p:blipFill>
        <p:spPr>
          <a:xfrm>
            <a:off x="5524985" y="118005"/>
            <a:ext cx="0" cy="0"/>
          </a:xfrm>
          <a:prstGeom prst="rect">
            <a:avLst/>
          </a:prstGeom>
        </p:spPr>
      </p:pic>
      <p:pic>
        <p:nvPicPr>
          <p:cNvPr id="11" name="Picture 10">
            <a:extLst>
              <a:ext uri="{FF2B5EF4-FFF2-40B4-BE49-F238E27FC236}">
                <a16:creationId xmlns:a16="http://schemas.microsoft.com/office/drawing/2014/main" id="{5CDDE062-15C5-364A-9BBB-FDE94E33F8D7}"/>
              </a:ext>
            </a:extLst>
          </p:cNvPr>
          <p:cNvPicPr>
            <a:picLocks noChangeAspect="1"/>
          </p:cNvPicPr>
          <p:nvPr/>
        </p:nvPicPr>
        <p:blipFill>
          <a:blip r:embed="rId4"/>
          <a:stretch>
            <a:fillRect/>
          </a:stretch>
        </p:blipFill>
        <p:spPr>
          <a:xfrm>
            <a:off x="4907411" y="1339631"/>
            <a:ext cx="6809669" cy="4405855"/>
          </a:xfrm>
          <a:prstGeom prst="rect">
            <a:avLst/>
          </a:prstGeom>
        </p:spPr>
      </p:pic>
      <p:sp>
        <p:nvSpPr>
          <p:cNvPr id="13" name="Rectangle 12">
            <a:extLst>
              <a:ext uri="{FF2B5EF4-FFF2-40B4-BE49-F238E27FC236}">
                <a16:creationId xmlns:a16="http://schemas.microsoft.com/office/drawing/2014/main" id="{4B927F5A-6102-DC4E-9064-E54F0F0F707C}"/>
              </a:ext>
            </a:extLst>
          </p:cNvPr>
          <p:cNvSpPr/>
          <p:nvPr/>
        </p:nvSpPr>
        <p:spPr>
          <a:xfrm>
            <a:off x="10600267" y="2692400"/>
            <a:ext cx="643466" cy="20658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CAD96F87-4A49-A14E-84F8-6E5D8804934D}"/>
              </a:ext>
            </a:extLst>
          </p:cNvPr>
          <p:cNvCxnSpPr/>
          <p:nvPr/>
        </p:nvCxnSpPr>
        <p:spPr>
          <a:xfrm>
            <a:off x="2003612" y="4612341"/>
            <a:ext cx="3133164" cy="3227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6" name="Content Placeholder 5">
            <a:extLst>
              <a:ext uri="{FF2B5EF4-FFF2-40B4-BE49-F238E27FC236}">
                <a16:creationId xmlns:a16="http://schemas.microsoft.com/office/drawing/2014/main" id="{EC3A35D3-616B-9F4F-A189-6F5DAA28945D}"/>
              </a:ext>
            </a:extLst>
          </p:cNvPr>
          <p:cNvPicPr>
            <a:picLocks noChangeAspect="1"/>
          </p:cNvPicPr>
          <p:nvPr/>
        </p:nvPicPr>
        <p:blipFill rotWithShape="1">
          <a:blip r:embed="rId5"/>
          <a:srcRect t="15369" b="4227"/>
          <a:stretch/>
        </p:blipFill>
        <p:spPr>
          <a:xfrm>
            <a:off x="242315" y="1477609"/>
            <a:ext cx="1069232" cy="1011591"/>
          </a:xfrm>
          <a:prstGeom prst="rect">
            <a:avLst/>
          </a:prstGeom>
        </p:spPr>
      </p:pic>
      <p:cxnSp>
        <p:nvCxnSpPr>
          <p:cNvPr id="17" name="Straight Arrow Connector 16">
            <a:extLst>
              <a:ext uri="{FF2B5EF4-FFF2-40B4-BE49-F238E27FC236}">
                <a16:creationId xmlns:a16="http://schemas.microsoft.com/office/drawing/2014/main" id="{72FC1580-BB8B-964A-B030-4040E003EA53}"/>
              </a:ext>
            </a:extLst>
          </p:cNvPr>
          <p:cNvCxnSpPr>
            <a:cxnSpLocks/>
          </p:cNvCxnSpPr>
          <p:nvPr/>
        </p:nvCxnSpPr>
        <p:spPr>
          <a:xfrm>
            <a:off x="608173" y="1756996"/>
            <a:ext cx="570254" cy="13966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1133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AB8AA-6D01-EB49-B5A4-F2A6AA038116}"/>
              </a:ext>
            </a:extLst>
          </p:cNvPr>
          <p:cNvSpPr>
            <a:spLocks noGrp="1"/>
          </p:cNvSpPr>
          <p:nvPr>
            <p:ph type="title"/>
          </p:nvPr>
        </p:nvSpPr>
        <p:spPr>
          <a:xfrm>
            <a:off x="702733" y="256636"/>
            <a:ext cx="10515600" cy="594431"/>
          </a:xfrm>
        </p:spPr>
        <p:txBody>
          <a:bodyPr/>
          <a:lstStyle/>
          <a:p>
            <a:r>
              <a:rPr lang="en-US" b="1" dirty="0"/>
              <a:t>Fires Trends – Month by Month</a:t>
            </a:r>
          </a:p>
        </p:txBody>
      </p:sp>
      <p:pic>
        <p:nvPicPr>
          <p:cNvPr id="6" name="Content Placeholder 5">
            <a:extLst>
              <a:ext uri="{FF2B5EF4-FFF2-40B4-BE49-F238E27FC236}">
                <a16:creationId xmlns:a16="http://schemas.microsoft.com/office/drawing/2014/main" id="{69C2CA75-6BED-1F43-856D-384827435070}"/>
              </a:ext>
            </a:extLst>
          </p:cNvPr>
          <p:cNvPicPr>
            <a:picLocks noGrp="1" noChangeAspect="1"/>
          </p:cNvPicPr>
          <p:nvPr>
            <p:ph sz="half" idx="1"/>
          </p:nvPr>
        </p:nvPicPr>
        <p:blipFill>
          <a:blip r:embed="rId2">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702733" y="1122010"/>
            <a:ext cx="4445000" cy="5489575"/>
          </a:xfrm>
        </p:spPr>
      </p:pic>
      <p:pic>
        <p:nvPicPr>
          <p:cNvPr id="7" name="Picture 6">
            <a:extLst>
              <a:ext uri="{FF2B5EF4-FFF2-40B4-BE49-F238E27FC236}">
                <a16:creationId xmlns:a16="http://schemas.microsoft.com/office/drawing/2014/main" id="{2D9E855F-81FA-384B-8EA0-BF8473B01DDC}"/>
              </a:ext>
            </a:extLst>
          </p:cNvPr>
          <p:cNvPicPr>
            <a:picLocks noChangeAspect="1"/>
          </p:cNvPicPr>
          <p:nvPr/>
        </p:nvPicPr>
        <p:blipFill>
          <a:blip r:embed="rId3">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5350307" y="1214615"/>
            <a:ext cx="6719442" cy="4073463"/>
          </a:xfrm>
          <a:prstGeom prst="rect">
            <a:avLst/>
          </a:prstGeom>
        </p:spPr>
      </p:pic>
      <p:sp>
        <p:nvSpPr>
          <p:cNvPr id="9" name="TextBox 8">
            <a:extLst>
              <a:ext uri="{FF2B5EF4-FFF2-40B4-BE49-F238E27FC236}">
                <a16:creationId xmlns:a16="http://schemas.microsoft.com/office/drawing/2014/main" id="{FBA78E70-2E09-4346-9113-7DE77DBC593E}"/>
              </a:ext>
            </a:extLst>
          </p:cNvPr>
          <p:cNvSpPr txBox="1"/>
          <p:nvPr/>
        </p:nvSpPr>
        <p:spPr>
          <a:xfrm>
            <a:off x="5960533" y="5411256"/>
            <a:ext cx="5951349" cy="1200329"/>
          </a:xfrm>
          <a:prstGeom prst="rect">
            <a:avLst/>
          </a:prstGeom>
          <a:noFill/>
        </p:spPr>
        <p:txBody>
          <a:bodyPr wrap="square" rtlCol="0">
            <a:spAutoFit/>
          </a:bodyPr>
          <a:lstStyle/>
          <a:p>
            <a:r>
              <a:rPr lang="en-US" dirty="0"/>
              <a:t>Next step is to analyze fires and aerosol data together to understand inter-relationships </a:t>
            </a:r>
          </a:p>
        </p:txBody>
      </p:sp>
    </p:spTree>
    <p:extLst>
      <p:ext uri="{BB962C8B-B14F-4D97-AF65-F5344CB8AC3E}">
        <p14:creationId xmlns:p14="http://schemas.microsoft.com/office/powerpoint/2010/main" val="744252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BC7FC8-A099-3347-8356-5C5F957C17FD}"/>
              </a:ext>
            </a:extLst>
          </p:cNvPr>
          <p:cNvSpPr>
            <a:spLocks noGrp="1"/>
          </p:cNvSpPr>
          <p:nvPr>
            <p:ph type="title"/>
          </p:nvPr>
        </p:nvSpPr>
        <p:spPr/>
        <p:txBody>
          <a:bodyPr/>
          <a:lstStyle/>
          <a:p>
            <a:r>
              <a:rPr lang="en-US" dirty="0"/>
              <a:t>Application – Air Quality Estimation</a:t>
            </a:r>
          </a:p>
        </p:txBody>
      </p:sp>
    </p:spTree>
    <p:extLst>
      <p:ext uri="{BB962C8B-B14F-4D97-AF65-F5344CB8AC3E}">
        <p14:creationId xmlns:p14="http://schemas.microsoft.com/office/powerpoint/2010/main" val="133865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C:\Users\chl-mab\Desktop\Scripts_Testing\RF_Validation_Scatter.png">
            <a:extLst>
              <a:ext uri="{FF2B5EF4-FFF2-40B4-BE49-F238E27FC236}">
                <a16:creationId xmlns:a16="http://schemas.microsoft.com/office/drawing/2014/main" id="{4C446C93-7235-C546-8DDE-D0DB41B7AF9B}"/>
              </a:ext>
            </a:extLst>
          </p:cNvPr>
          <p:cNvPicPr/>
          <p:nvPr/>
        </p:nvPicPr>
        <p:blipFill rotWithShape="1">
          <a:blip r:embed="rId3" cstate="print">
            <a:alphaModFix/>
            <a:extLst>
              <a:ext uri="{28A0092B-C50C-407E-A947-70E740481C1C}">
                <a14:useLocalDpi xmlns:a14="http://schemas.microsoft.com/office/drawing/2010/main" val="0"/>
              </a:ext>
            </a:extLst>
          </a:blip>
          <a:srcRect t="10532"/>
          <a:stretch/>
        </p:blipFill>
        <p:spPr bwMode="auto">
          <a:xfrm>
            <a:off x="9382279" y="1322911"/>
            <a:ext cx="2782570" cy="2489522"/>
          </a:xfrm>
          <a:prstGeom prst="rect">
            <a:avLst/>
          </a:prstGeom>
          <a:noFill/>
          <a:ln>
            <a:noFill/>
          </a:ln>
        </p:spPr>
      </p:pic>
      <p:sp>
        <p:nvSpPr>
          <p:cNvPr id="5" name="Title 4">
            <a:extLst>
              <a:ext uri="{FF2B5EF4-FFF2-40B4-BE49-F238E27FC236}">
                <a16:creationId xmlns:a16="http://schemas.microsoft.com/office/drawing/2014/main" id="{BF8909C9-FD69-FE40-8B3D-769A6FC295DE}"/>
              </a:ext>
            </a:extLst>
          </p:cNvPr>
          <p:cNvSpPr>
            <a:spLocks noGrp="1"/>
          </p:cNvSpPr>
          <p:nvPr>
            <p:ph type="title"/>
          </p:nvPr>
        </p:nvSpPr>
        <p:spPr/>
        <p:txBody>
          <a:bodyPr/>
          <a:lstStyle/>
          <a:p>
            <a:r>
              <a:rPr lang="en-US" dirty="0"/>
              <a:t>Air Quality Estimation – PM2.5</a:t>
            </a:r>
          </a:p>
        </p:txBody>
      </p:sp>
      <p:pic>
        <p:nvPicPr>
          <p:cNvPr id="9" name="Content Placeholder 8">
            <a:extLst>
              <a:ext uri="{FF2B5EF4-FFF2-40B4-BE49-F238E27FC236}">
                <a16:creationId xmlns:a16="http://schemas.microsoft.com/office/drawing/2014/main" id="{3B781812-65EE-9549-8315-89C20A60E1B9}"/>
              </a:ext>
            </a:extLst>
          </p:cNvPr>
          <p:cNvPicPr>
            <a:picLocks noGrp="1" noChangeAspect="1"/>
          </p:cNvPicPr>
          <p:nvPr>
            <p:ph idx="1"/>
          </p:nvPr>
        </p:nvPicPr>
        <p:blipFill>
          <a:blip r:embed="rId4"/>
          <a:stretch>
            <a:fillRect/>
          </a:stretch>
        </p:blipFill>
        <p:spPr>
          <a:xfrm>
            <a:off x="243459" y="3993837"/>
            <a:ext cx="11706225" cy="2711763"/>
          </a:xfrm>
          <a:ln>
            <a:solidFill>
              <a:schemeClr val="tx1"/>
            </a:solidFill>
            <a:prstDash val="dash"/>
          </a:ln>
        </p:spPr>
      </p:pic>
      <p:pic>
        <p:nvPicPr>
          <p:cNvPr id="20" name="Picture 19">
            <a:extLst>
              <a:ext uri="{FF2B5EF4-FFF2-40B4-BE49-F238E27FC236}">
                <a16:creationId xmlns:a16="http://schemas.microsoft.com/office/drawing/2014/main" id="{EBB99FEE-8CDE-FD46-9A17-B6DB2824F82A}"/>
              </a:ext>
            </a:extLst>
          </p:cNvPr>
          <p:cNvPicPr>
            <a:picLocks noChangeAspect="1"/>
          </p:cNvPicPr>
          <p:nvPr/>
        </p:nvPicPr>
        <p:blipFill>
          <a:blip r:embed="rId5">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685800" y="1167982"/>
            <a:ext cx="5119058" cy="2565818"/>
          </a:xfrm>
          <a:prstGeom prst="rect">
            <a:avLst/>
          </a:prstGeom>
        </p:spPr>
      </p:pic>
      <p:sp>
        <p:nvSpPr>
          <p:cNvPr id="22" name="Oval 21">
            <a:extLst>
              <a:ext uri="{FF2B5EF4-FFF2-40B4-BE49-F238E27FC236}">
                <a16:creationId xmlns:a16="http://schemas.microsoft.com/office/drawing/2014/main" id="{92DC5080-F06D-0A40-B96A-12F735157F65}"/>
              </a:ext>
            </a:extLst>
          </p:cNvPr>
          <p:cNvSpPr/>
          <p:nvPr/>
        </p:nvSpPr>
        <p:spPr>
          <a:xfrm>
            <a:off x="381000" y="1828800"/>
            <a:ext cx="2133600" cy="1676400"/>
          </a:xfrm>
          <a:prstGeom prst="ellipse">
            <a:avLst/>
          </a:prstGeom>
          <a:solidFill>
            <a:srgbClr val="87CCF0">
              <a:alpha val="22353"/>
            </a:srgbClr>
          </a:solid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2E78111-41B0-654A-803E-700E0212396A}"/>
              </a:ext>
            </a:extLst>
          </p:cNvPr>
          <p:cNvSpPr/>
          <p:nvPr/>
        </p:nvSpPr>
        <p:spPr>
          <a:xfrm>
            <a:off x="10261598" y="4644570"/>
            <a:ext cx="1650150" cy="1611086"/>
          </a:xfrm>
          <a:prstGeom prst="ellipse">
            <a:avLst/>
          </a:prstGeom>
          <a:blipFill>
            <a:blip r:embed="rId6"/>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35F60DA-07CF-7747-B144-C51F48E77999}"/>
              </a:ext>
            </a:extLst>
          </p:cNvPr>
          <p:cNvPicPr>
            <a:picLocks noChangeAspect="1"/>
          </p:cNvPicPr>
          <p:nvPr/>
        </p:nvPicPr>
        <p:blipFill rotWithShape="1">
          <a:blip r:embed="rId7">
            <a:extLst>
              <a:ext uri="{BEBA8EAE-BF5A-486C-A8C5-ECC9F3942E4B}">
                <a14:imgProps xmlns:a14="http://schemas.microsoft.com/office/drawing/2010/main">
                  <a14:imgLayer>
                    <a14:imgEffect>
                      <a14:sharpenSoften amount="50000"/>
                    </a14:imgEffect>
                  </a14:imgLayer>
                </a14:imgProps>
              </a:ext>
            </a:extLst>
          </a:blip>
          <a:srcRect l="4842" t="13946" r="55630" b="49719"/>
          <a:stretch/>
        </p:blipFill>
        <p:spPr>
          <a:xfrm>
            <a:off x="6270171" y="1167982"/>
            <a:ext cx="3020849" cy="2657057"/>
          </a:xfrm>
          <a:prstGeom prst="rect">
            <a:avLst/>
          </a:prstGeom>
          <a:ln>
            <a:noFill/>
          </a:ln>
        </p:spPr>
      </p:pic>
      <p:sp>
        <p:nvSpPr>
          <p:cNvPr id="12" name="Down Arrow 11">
            <a:extLst>
              <a:ext uri="{FF2B5EF4-FFF2-40B4-BE49-F238E27FC236}">
                <a16:creationId xmlns:a16="http://schemas.microsoft.com/office/drawing/2014/main" id="{194C49B1-BA4B-664B-8DFD-CDB470325FAD}"/>
              </a:ext>
            </a:extLst>
          </p:cNvPr>
          <p:cNvSpPr/>
          <p:nvPr/>
        </p:nvSpPr>
        <p:spPr>
          <a:xfrm>
            <a:off x="119743" y="3130239"/>
            <a:ext cx="555171" cy="1139370"/>
          </a:xfrm>
          <a:prstGeom prst="downArrow">
            <a:avLst/>
          </a:prstGeom>
          <a:solidFill>
            <a:srgbClr val="043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9BC3ACFF-03FB-AC48-A2B1-F1D96030A17C}"/>
              </a:ext>
            </a:extLst>
          </p:cNvPr>
          <p:cNvSpPr/>
          <p:nvPr/>
        </p:nvSpPr>
        <p:spPr>
          <a:xfrm rot="14328341">
            <a:off x="5547539" y="2873281"/>
            <a:ext cx="550069" cy="1113863"/>
          </a:xfrm>
          <a:prstGeom prst="down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1FF7975-C39B-D94A-A662-0BAA05120A5C}"/>
              </a:ext>
            </a:extLst>
          </p:cNvPr>
          <p:cNvSpPr txBox="1"/>
          <p:nvPr/>
        </p:nvSpPr>
        <p:spPr>
          <a:xfrm>
            <a:off x="6857999" y="1363700"/>
            <a:ext cx="1221977" cy="369332"/>
          </a:xfrm>
          <a:prstGeom prst="rect">
            <a:avLst/>
          </a:prstGeom>
          <a:noFill/>
        </p:spPr>
        <p:txBody>
          <a:bodyPr wrap="square" rtlCol="0">
            <a:spAutoFit/>
          </a:bodyPr>
          <a:lstStyle/>
          <a:p>
            <a:r>
              <a:rPr lang="en-US" sz="1800" b="1" dirty="0"/>
              <a:t>R=0.84</a:t>
            </a:r>
          </a:p>
        </p:txBody>
      </p:sp>
      <p:sp>
        <p:nvSpPr>
          <p:cNvPr id="23" name="TextBox 22">
            <a:extLst>
              <a:ext uri="{FF2B5EF4-FFF2-40B4-BE49-F238E27FC236}">
                <a16:creationId xmlns:a16="http://schemas.microsoft.com/office/drawing/2014/main" id="{FF0D04FE-FCDC-D34D-9051-64425049EDA5}"/>
              </a:ext>
            </a:extLst>
          </p:cNvPr>
          <p:cNvSpPr txBox="1"/>
          <p:nvPr/>
        </p:nvSpPr>
        <p:spPr>
          <a:xfrm>
            <a:off x="10851613" y="3039109"/>
            <a:ext cx="1221977" cy="369332"/>
          </a:xfrm>
          <a:prstGeom prst="rect">
            <a:avLst/>
          </a:prstGeom>
          <a:noFill/>
        </p:spPr>
        <p:txBody>
          <a:bodyPr wrap="square" rtlCol="0">
            <a:spAutoFit/>
          </a:bodyPr>
          <a:lstStyle/>
          <a:p>
            <a:r>
              <a:rPr lang="en-US" sz="1800" b="1" dirty="0"/>
              <a:t>R=0.91</a:t>
            </a:r>
          </a:p>
        </p:txBody>
      </p:sp>
      <p:sp>
        <p:nvSpPr>
          <p:cNvPr id="15" name="TextBox 14">
            <a:extLst>
              <a:ext uri="{FF2B5EF4-FFF2-40B4-BE49-F238E27FC236}">
                <a16:creationId xmlns:a16="http://schemas.microsoft.com/office/drawing/2014/main" id="{B08A3CBB-5E01-204C-98AD-1A7275F67EAF}"/>
              </a:ext>
            </a:extLst>
          </p:cNvPr>
          <p:cNvSpPr txBox="1"/>
          <p:nvPr/>
        </p:nvSpPr>
        <p:spPr>
          <a:xfrm>
            <a:off x="6676571" y="580571"/>
            <a:ext cx="2614449" cy="461665"/>
          </a:xfrm>
          <a:prstGeom prst="rect">
            <a:avLst/>
          </a:prstGeom>
          <a:noFill/>
        </p:spPr>
        <p:txBody>
          <a:bodyPr wrap="square" rtlCol="0">
            <a:spAutoFit/>
          </a:bodyPr>
          <a:lstStyle/>
          <a:p>
            <a:pPr algn="ctr"/>
            <a:r>
              <a:rPr lang="en-US" b="1" dirty="0"/>
              <a:t>India</a:t>
            </a:r>
          </a:p>
        </p:txBody>
      </p:sp>
      <p:sp>
        <p:nvSpPr>
          <p:cNvPr id="24" name="TextBox 23">
            <a:extLst>
              <a:ext uri="{FF2B5EF4-FFF2-40B4-BE49-F238E27FC236}">
                <a16:creationId xmlns:a16="http://schemas.microsoft.com/office/drawing/2014/main" id="{733DE48F-346A-FD42-ABFF-92A5F5393296}"/>
              </a:ext>
            </a:extLst>
          </p:cNvPr>
          <p:cNvSpPr txBox="1"/>
          <p:nvPr/>
        </p:nvSpPr>
        <p:spPr>
          <a:xfrm>
            <a:off x="9291020" y="601209"/>
            <a:ext cx="2489200" cy="461665"/>
          </a:xfrm>
          <a:prstGeom prst="rect">
            <a:avLst/>
          </a:prstGeom>
          <a:noFill/>
        </p:spPr>
        <p:txBody>
          <a:bodyPr wrap="square" rtlCol="0">
            <a:spAutoFit/>
          </a:bodyPr>
          <a:lstStyle/>
          <a:p>
            <a:pPr algn="ctr"/>
            <a:r>
              <a:rPr lang="en-US" b="1" dirty="0"/>
              <a:t>Delhi</a:t>
            </a:r>
          </a:p>
        </p:txBody>
      </p:sp>
    </p:spTree>
    <p:extLst>
      <p:ext uri="{BB962C8B-B14F-4D97-AF65-F5344CB8AC3E}">
        <p14:creationId xmlns:p14="http://schemas.microsoft.com/office/powerpoint/2010/main" val="393711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14" grpId="0"/>
      <p:bldP spid="23" grpId="0"/>
      <p:bldP spid="15"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3CCDF-5763-9C43-9142-B075C418D963}"/>
              </a:ext>
            </a:extLst>
          </p:cNvPr>
          <p:cNvSpPr>
            <a:spLocks noGrp="1"/>
          </p:cNvSpPr>
          <p:nvPr>
            <p:ph type="title"/>
          </p:nvPr>
        </p:nvSpPr>
        <p:spPr/>
        <p:txBody>
          <a:bodyPr/>
          <a:lstStyle/>
          <a:p>
            <a:r>
              <a:rPr lang="en-US" dirty="0"/>
              <a:t>Air Quality Estimation</a:t>
            </a:r>
          </a:p>
        </p:txBody>
      </p:sp>
      <p:pic>
        <p:nvPicPr>
          <p:cNvPr id="7" name="Content Placeholder 6">
            <a:extLst>
              <a:ext uri="{FF2B5EF4-FFF2-40B4-BE49-F238E27FC236}">
                <a16:creationId xmlns:a16="http://schemas.microsoft.com/office/drawing/2014/main" id="{1ED730E4-2EC7-7F4E-A223-2645319DB390}"/>
              </a:ext>
            </a:extLst>
          </p:cNvPr>
          <p:cNvPicPr>
            <a:picLocks noGrp="1" noChangeAspect="1"/>
          </p:cNvPicPr>
          <p:nvPr>
            <p:ph idx="1"/>
          </p:nvPr>
        </p:nvPicPr>
        <p:blipFill>
          <a:blip r:embed="rId2">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790575" y="1597819"/>
            <a:ext cx="5005759" cy="4142232"/>
          </a:xfrm>
        </p:spPr>
      </p:pic>
      <p:pic>
        <p:nvPicPr>
          <p:cNvPr id="9" name="Content Placeholder 8">
            <a:extLst>
              <a:ext uri="{FF2B5EF4-FFF2-40B4-BE49-F238E27FC236}">
                <a16:creationId xmlns:a16="http://schemas.microsoft.com/office/drawing/2014/main" id="{72FAB720-1AED-CD42-941A-A048CC9E26AF}"/>
              </a:ext>
            </a:extLst>
          </p:cNvPr>
          <p:cNvPicPr>
            <a:picLocks noGrp="1" noChangeAspect="1"/>
          </p:cNvPicPr>
          <p:nvPr>
            <p:ph idx="12"/>
          </p:nvPr>
        </p:nvPicPr>
        <p:blipFill rotWithShape="1">
          <a:blip r:embed="rId3"/>
          <a:srcRect l="10150" t="15350" b="15289"/>
          <a:stretch/>
        </p:blipFill>
        <p:spPr>
          <a:xfrm>
            <a:off x="6552627" y="1594305"/>
            <a:ext cx="5050715" cy="4145746"/>
          </a:xfrm>
        </p:spPr>
      </p:pic>
      <p:sp>
        <p:nvSpPr>
          <p:cNvPr id="5" name="Text Placeholder 4">
            <a:extLst>
              <a:ext uri="{FF2B5EF4-FFF2-40B4-BE49-F238E27FC236}">
                <a16:creationId xmlns:a16="http://schemas.microsoft.com/office/drawing/2014/main" id="{8541F06F-9339-B64C-B76C-8CA5306E6C0B}"/>
              </a:ext>
            </a:extLst>
          </p:cNvPr>
          <p:cNvSpPr>
            <a:spLocks noGrp="1"/>
          </p:cNvSpPr>
          <p:nvPr>
            <p:ph type="body" sz="quarter" idx="10"/>
          </p:nvPr>
        </p:nvSpPr>
        <p:spPr/>
        <p:txBody>
          <a:bodyPr/>
          <a:lstStyle/>
          <a:p>
            <a:endParaRPr lang="en-US" dirty="0"/>
          </a:p>
        </p:txBody>
      </p:sp>
      <p:sp>
        <p:nvSpPr>
          <p:cNvPr id="10" name="Freeform 9">
            <a:extLst>
              <a:ext uri="{FF2B5EF4-FFF2-40B4-BE49-F238E27FC236}">
                <a16:creationId xmlns:a16="http://schemas.microsoft.com/office/drawing/2014/main" id="{69E980CB-AB01-9E43-BEA0-FFBB662D7149}"/>
              </a:ext>
            </a:extLst>
          </p:cNvPr>
          <p:cNvSpPr/>
          <p:nvPr/>
        </p:nvSpPr>
        <p:spPr>
          <a:xfrm>
            <a:off x="7358318" y="2494012"/>
            <a:ext cx="3295434" cy="1366788"/>
          </a:xfrm>
          <a:custGeom>
            <a:avLst/>
            <a:gdLst>
              <a:gd name="connsiteX0" fmla="*/ 493911 w 3295434"/>
              <a:gd name="connsiteY0" fmla="*/ 16959 h 1366788"/>
              <a:gd name="connsiteX1" fmla="*/ 566482 w 3295434"/>
              <a:gd name="connsiteY1" fmla="*/ 31474 h 1366788"/>
              <a:gd name="connsiteX2" fmla="*/ 610025 w 3295434"/>
              <a:gd name="connsiteY2" fmla="*/ 16959 h 1366788"/>
              <a:gd name="connsiteX3" fmla="*/ 784196 w 3295434"/>
              <a:gd name="connsiteY3" fmla="*/ 31474 h 1366788"/>
              <a:gd name="connsiteX4" fmla="*/ 914825 w 3295434"/>
              <a:gd name="connsiteY4" fmla="*/ 104045 h 1366788"/>
              <a:gd name="connsiteX5" fmla="*/ 1001911 w 3295434"/>
              <a:gd name="connsiteY5" fmla="*/ 162102 h 1366788"/>
              <a:gd name="connsiteX6" fmla="*/ 1088996 w 3295434"/>
              <a:gd name="connsiteY6" fmla="*/ 234674 h 1366788"/>
              <a:gd name="connsiteX7" fmla="*/ 1132539 w 3295434"/>
              <a:gd name="connsiteY7" fmla="*/ 278217 h 1366788"/>
              <a:gd name="connsiteX8" fmla="*/ 1176082 w 3295434"/>
              <a:gd name="connsiteY8" fmla="*/ 292731 h 1366788"/>
              <a:gd name="connsiteX9" fmla="*/ 1219625 w 3295434"/>
              <a:gd name="connsiteY9" fmla="*/ 321759 h 1366788"/>
              <a:gd name="connsiteX10" fmla="*/ 1263168 w 3295434"/>
              <a:gd name="connsiteY10" fmla="*/ 336274 h 1366788"/>
              <a:gd name="connsiteX11" fmla="*/ 1350253 w 3295434"/>
              <a:gd name="connsiteY11" fmla="*/ 394331 h 1366788"/>
              <a:gd name="connsiteX12" fmla="*/ 1451853 w 3295434"/>
              <a:gd name="connsiteY12" fmla="*/ 423359 h 1366788"/>
              <a:gd name="connsiteX13" fmla="*/ 1538939 w 3295434"/>
              <a:gd name="connsiteY13" fmla="*/ 452388 h 1366788"/>
              <a:gd name="connsiteX14" fmla="*/ 1596996 w 3295434"/>
              <a:gd name="connsiteY14" fmla="*/ 466902 h 1366788"/>
              <a:gd name="connsiteX15" fmla="*/ 1640539 w 3295434"/>
              <a:gd name="connsiteY15" fmla="*/ 481417 h 1366788"/>
              <a:gd name="connsiteX16" fmla="*/ 1930825 w 3295434"/>
              <a:gd name="connsiteY16" fmla="*/ 495931 h 1366788"/>
              <a:gd name="connsiteX17" fmla="*/ 2017911 w 3295434"/>
              <a:gd name="connsiteY17" fmla="*/ 524959 h 1366788"/>
              <a:gd name="connsiteX18" fmla="*/ 2061453 w 3295434"/>
              <a:gd name="connsiteY18" fmla="*/ 553988 h 1366788"/>
              <a:gd name="connsiteX19" fmla="*/ 2148539 w 3295434"/>
              <a:gd name="connsiteY19" fmla="*/ 583017 h 1366788"/>
              <a:gd name="connsiteX20" fmla="*/ 2264653 w 3295434"/>
              <a:gd name="connsiteY20" fmla="*/ 612045 h 1366788"/>
              <a:gd name="connsiteX21" fmla="*/ 2409796 w 3295434"/>
              <a:gd name="connsiteY21" fmla="*/ 568502 h 1366788"/>
              <a:gd name="connsiteX22" fmla="*/ 2700082 w 3295434"/>
              <a:gd name="connsiteY22" fmla="*/ 597531 h 1366788"/>
              <a:gd name="connsiteX23" fmla="*/ 2787168 w 3295434"/>
              <a:gd name="connsiteY23" fmla="*/ 626559 h 1366788"/>
              <a:gd name="connsiteX24" fmla="*/ 2830711 w 3295434"/>
              <a:gd name="connsiteY24" fmla="*/ 641074 h 1366788"/>
              <a:gd name="connsiteX25" fmla="*/ 2874253 w 3295434"/>
              <a:gd name="connsiteY25" fmla="*/ 684617 h 1366788"/>
              <a:gd name="connsiteX26" fmla="*/ 2903282 w 3295434"/>
              <a:gd name="connsiteY26" fmla="*/ 728159 h 1366788"/>
              <a:gd name="connsiteX27" fmla="*/ 2990368 w 3295434"/>
              <a:gd name="connsiteY27" fmla="*/ 786217 h 1366788"/>
              <a:gd name="connsiteX28" fmla="*/ 3019396 w 3295434"/>
              <a:gd name="connsiteY28" fmla="*/ 829759 h 1366788"/>
              <a:gd name="connsiteX29" fmla="*/ 3150025 w 3295434"/>
              <a:gd name="connsiteY29" fmla="*/ 786217 h 1366788"/>
              <a:gd name="connsiteX30" fmla="*/ 3179053 w 3295434"/>
              <a:gd name="connsiteY30" fmla="*/ 742674 h 1366788"/>
              <a:gd name="connsiteX31" fmla="*/ 3280653 w 3295434"/>
              <a:gd name="connsiteY31" fmla="*/ 742674 h 1366788"/>
              <a:gd name="connsiteX32" fmla="*/ 3280653 w 3295434"/>
              <a:gd name="connsiteY32" fmla="*/ 902331 h 1366788"/>
              <a:gd name="connsiteX33" fmla="*/ 3266139 w 3295434"/>
              <a:gd name="connsiteY33" fmla="*/ 945874 h 1366788"/>
              <a:gd name="connsiteX34" fmla="*/ 3222596 w 3295434"/>
              <a:gd name="connsiteY34" fmla="*/ 974902 h 1366788"/>
              <a:gd name="connsiteX35" fmla="*/ 3164539 w 3295434"/>
              <a:gd name="connsiteY35" fmla="*/ 1061988 h 1366788"/>
              <a:gd name="connsiteX36" fmla="*/ 3135511 w 3295434"/>
              <a:gd name="connsiteY36" fmla="*/ 1105531 h 1366788"/>
              <a:gd name="connsiteX37" fmla="*/ 3048425 w 3295434"/>
              <a:gd name="connsiteY37" fmla="*/ 1163588 h 1366788"/>
              <a:gd name="connsiteX38" fmla="*/ 3004882 w 3295434"/>
              <a:gd name="connsiteY38" fmla="*/ 1192617 h 1366788"/>
              <a:gd name="connsiteX39" fmla="*/ 2932311 w 3295434"/>
              <a:gd name="connsiteY39" fmla="*/ 1178102 h 1366788"/>
              <a:gd name="connsiteX40" fmla="*/ 2903282 w 3295434"/>
              <a:gd name="connsiteY40" fmla="*/ 1134559 h 1366788"/>
              <a:gd name="connsiteX41" fmla="*/ 2859739 w 3295434"/>
              <a:gd name="connsiteY41" fmla="*/ 1105531 h 1366788"/>
              <a:gd name="connsiteX42" fmla="*/ 2816196 w 3295434"/>
              <a:gd name="connsiteY42" fmla="*/ 1120045 h 1366788"/>
              <a:gd name="connsiteX43" fmla="*/ 2801682 w 3295434"/>
              <a:gd name="connsiteY43" fmla="*/ 1163588 h 1366788"/>
              <a:gd name="connsiteX44" fmla="*/ 2772653 w 3295434"/>
              <a:gd name="connsiteY44" fmla="*/ 1207131 h 1366788"/>
              <a:gd name="connsiteX45" fmla="*/ 2685568 w 3295434"/>
              <a:gd name="connsiteY45" fmla="*/ 1250674 h 1366788"/>
              <a:gd name="connsiteX46" fmla="*/ 2554939 w 3295434"/>
              <a:gd name="connsiteY46" fmla="*/ 1308731 h 1366788"/>
              <a:gd name="connsiteX47" fmla="*/ 2511396 w 3295434"/>
              <a:gd name="connsiteY47" fmla="*/ 1323245 h 1366788"/>
              <a:gd name="connsiteX48" fmla="*/ 2467853 w 3295434"/>
              <a:gd name="connsiteY48" fmla="*/ 1337759 h 1366788"/>
              <a:gd name="connsiteX49" fmla="*/ 2293682 w 3295434"/>
              <a:gd name="connsiteY49" fmla="*/ 1366788 h 1366788"/>
              <a:gd name="connsiteX50" fmla="*/ 2032425 w 3295434"/>
              <a:gd name="connsiteY50" fmla="*/ 1352274 h 1366788"/>
              <a:gd name="connsiteX51" fmla="*/ 1988882 w 3295434"/>
              <a:gd name="connsiteY51" fmla="*/ 1337759 h 1366788"/>
              <a:gd name="connsiteX52" fmla="*/ 1930825 w 3295434"/>
              <a:gd name="connsiteY52" fmla="*/ 1250674 h 1366788"/>
              <a:gd name="connsiteX53" fmla="*/ 1916311 w 3295434"/>
              <a:gd name="connsiteY53" fmla="*/ 1207131 h 1366788"/>
              <a:gd name="connsiteX54" fmla="*/ 1901796 w 3295434"/>
              <a:gd name="connsiteY54" fmla="*/ 1105531 h 1366788"/>
              <a:gd name="connsiteX55" fmla="*/ 1887282 w 3295434"/>
              <a:gd name="connsiteY55" fmla="*/ 1032959 h 1366788"/>
              <a:gd name="connsiteX56" fmla="*/ 1800196 w 3295434"/>
              <a:gd name="connsiteY56" fmla="*/ 989417 h 1366788"/>
              <a:gd name="connsiteX57" fmla="*/ 1626025 w 3295434"/>
              <a:gd name="connsiteY57" fmla="*/ 974902 h 1366788"/>
              <a:gd name="connsiteX58" fmla="*/ 1524425 w 3295434"/>
              <a:gd name="connsiteY58" fmla="*/ 960388 h 1366788"/>
              <a:gd name="connsiteX59" fmla="*/ 1437339 w 3295434"/>
              <a:gd name="connsiteY59" fmla="*/ 931359 h 1366788"/>
              <a:gd name="connsiteX60" fmla="*/ 1393796 w 3295434"/>
              <a:gd name="connsiteY60" fmla="*/ 916845 h 1366788"/>
              <a:gd name="connsiteX61" fmla="*/ 1321225 w 3295434"/>
              <a:gd name="connsiteY61" fmla="*/ 902331 h 1366788"/>
              <a:gd name="connsiteX62" fmla="*/ 1234139 w 3295434"/>
              <a:gd name="connsiteY62" fmla="*/ 873302 h 1366788"/>
              <a:gd name="connsiteX63" fmla="*/ 1132539 w 3295434"/>
              <a:gd name="connsiteY63" fmla="*/ 771702 h 1366788"/>
              <a:gd name="connsiteX64" fmla="*/ 1074482 w 3295434"/>
              <a:gd name="connsiteY64" fmla="*/ 684617 h 1366788"/>
              <a:gd name="connsiteX65" fmla="*/ 1045453 w 3295434"/>
              <a:gd name="connsiteY65" fmla="*/ 641074 h 1366788"/>
              <a:gd name="connsiteX66" fmla="*/ 987396 w 3295434"/>
              <a:gd name="connsiteY66" fmla="*/ 553988 h 1366788"/>
              <a:gd name="connsiteX67" fmla="*/ 914825 w 3295434"/>
              <a:gd name="connsiteY67" fmla="*/ 481417 h 1366788"/>
              <a:gd name="connsiteX68" fmla="*/ 827739 w 3295434"/>
              <a:gd name="connsiteY68" fmla="*/ 452388 h 1366788"/>
              <a:gd name="connsiteX69" fmla="*/ 769682 w 3295434"/>
              <a:gd name="connsiteY69" fmla="*/ 466902 h 1366788"/>
              <a:gd name="connsiteX70" fmla="*/ 740653 w 3295434"/>
              <a:gd name="connsiteY70" fmla="*/ 553988 h 1366788"/>
              <a:gd name="connsiteX71" fmla="*/ 668082 w 3295434"/>
              <a:gd name="connsiteY71" fmla="*/ 684617 h 1366788"/>
              <a:gd name="connsiteX72" fmla="*/ 580996 w 3295434"/>
              <a:gd name="connsiteY72" fmla="*/ 742674 h 1366788"/>
              <a:gd name="connsiteX73" fmla="*/ 493911 w 3295434"/>
              <a:gd name="connsiteY73" fmla="*/ 771702 h 1366788"/>
              <a:gd name="connsiteX74" fmla="*/ 450368 w 3295434"/>
              <a:gd name="connsiteY74" fmla="*/ 800731 h 1366788"/>
              <a:gd name="connsiteX75" fmla="*/ 406825 w 3295434"/>
              <a:gd name="connsiteY75" fmla="*/ 815245 h 1366788"/>
              <a:gd name="connsiteX76" fmla="*/ 319739 w 3295434"/>
              <a:gd name="connsiteY76" fmla="*/ 873302 h 1366788"/>
              <a:gd name="connsiteX77" fmla="*/ 189111 w 3295434"/>
              <a:gd name="connsiteY77" fmla="*/ 960388 h 1366788"/>
              <a:gd name="connsiteX78" fmla="*/ 145568 w 3295434"/>
              <a:gd name="connsiteY78" fmla="*/ 989417 h 1366788"/>
              <a:gd name="connsiteX79" fmla="*/ 102025 w 3295434"/>
              <a:gd name="connsiteY79" fmla="*/ 1003931 h 1366788"/>
              <a:gd name="connsiteX80" fmla="*/ 29453 w 3295434"/>
              <a:gd name="connsiteY80" fmla="*/ 989417 h 1366788"/>
              <a:gd name="connsiteX81" fmla="*/ 425 w 3295434"/>
              <a:gd name="connsiteY81" fmla="*/ 945874 h 1366788"/>
              <a:gd name="connsiteX82" fmla="*/ 43968 w 3295434"/>
              <a:gd name="connsiteY82" fmla="*/ 684617 h 1366788"/>
              <a:gd name="connsiteX83" fmla="*/ 131053 w 3295434"/>
              <a:gd name="connsiteY83" fmla="*/ 553988 h 1366788"/>
              <a:gd name="connsiteX84" fmla="*/ 160082 w 3295434"/>
              <a:gd name="connsiteY84" fmla="*/ 510445 h 1366788"/>
              <a:gd name="connsiteX85" fmla="*/ 203625 w 3295434"/>
              <a:gd name="connsiteY85" fmla="*/ 423359 h 1366788"/>
              <a:gd name="connsiteX86" fmla="*/ 232653 w 3295434"/>
              <a:gd name="connsiteY86" fmla="*/ 336274 h 1366788"/>
              <a:gd name="connsiteX87" fmla="*/ 247168 w 3295434"/>
              <a:gd name="connsiteY87" fmla="*/ 292731 h 1366788"/>
              <a:gd name="connsiteX88" fmla="*/ 276196 w 3295434"/>
              <a:gd name="connsiteY88" fmla="*/ 249188 h 1366788"/>
              <a:gd name="connsiteX89" fmla="*/ 319739 w 3295434"/>
              <a:gd name="connsiteY89" fmla="*/ 118559 h 1366788"/>
              <a:gd name="connsiteX90" fmla="*/ 334253 w 3295434"/>
              <a:gd name="connsiteY90" fmla="*/ 75017 h 1366788"/>
              <a:gd name="connsiteX91" fmla="*/ 377796 w 3295434"/>
              <a:gd name="connsiteY91" fmla="*/ 45988 h 1366788"/>
              <a:gd name="connsiteX92" fmla="*/ 406825 w 3295434"/>
              <a:gd name="connsiteY92" fmla="*/ 2445 h 1366788"/>
              <a:gd name="connsiteX93" fmla="*/ 493911 w 3295434"/>
              <a:gd name="connsiteY93" fmla="*/ 16959 h 136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295434" h="1366788">
                <a:moveTo>
                  <a:pt x="493911" y="16959"/>
                </a:moveTo>
                <a:cubicBezTo>
                  <a:pt x="520520" y="21797"/>
                  <a:pt x="541813" y="31474"/>
                  <a:pt x="566482" y="31474"/>
                </a:cubicBezTo>
                <a:cubicBezTo>
                  <a:pt x="581782" y="31474"/>
                  <a:pt x="594725" y="16959"/>
                  <a:pt x="610025" y="16959"/>
                </a:cubicBezTo>
                <a:cubicBezTo>
                  <a:pt x="668283" y="16959"/>
                  <a:pt x="726139" y="26636"/>
                  <a:pt x="784196" y="31474"/>
                </a:cubicBezTo>
                <a:cubicBezTo>
                  <a:pt x="838951" y="49725"/>
                  <a:pt x="864917" y="54137"/>
                  <a:pt x="914825" y="104045"/>
                </a:cubicBezTo>
                <a:cubicBezTo>
                  <a:pt x="969186" y="158406"/>
                  <a:pt x="938895" y="141097"/>
                  <a:pt x="1001911" y="162102"/>
                </a:cubicBezTo>
                <a:cubicBezTo>
                  <a:pt x="1129110" y="289304"/>
                  <a:pt x="967761" y="133644"/>
                  <a:pt x="1088996" y="234674"/>
                </a:cubicBezTo>
                <a:cubicBezTo>
                  <a:pt x="1104765" y="247815"/>
                  <a:pt x="1115460" y="266831"/>
                  <a:pt x="1132539" y="278217"/>
                </a:cubicBezTo>
                <a:cubicBezTo>
                  <a:pt x="1145269" y="286704"/>
                  <a:pt x="1162398" y="285889"/>
                  <a:pt x="1176082" y="292731"/>
                </a:cubicBezTo>
                <a:cubicBezTo>
                  <a:pt x="1191684" y="300532"/>
                  <a:pt x="1204023" y="313958"/>
                  <a:pt x="1219625" y="321759"/>
                </a:cubicBezTo>
                <a:cubicBezTo>
                  <a:pt x="1233309" y="328601"/>
                  <a:pt x="1249794" y="328844"/>
                  <a:pt x="1263168" y="336274"/>
                </a:cubicBezTo>
                <a:cubicBezTo>
                  <a:pt x="1293665" y="353217"/>
                  <a:pt x="1317155" y="383299"/>
                  <a:pt x="1350253" y="394331"/>
                </a:cubicBezTo>
                <a:cubicBezTo>
                  <a:pt x="1496617" y="443118"/>
                  <a:pt x="1269566" y="368673"/>
                  <a:pt x="1451853" y="423359"/>
                </a:cubicBezTo>
                <a:cubicBezTo>
                  <a:pt x="1481161" y="432152"/>
                  <a:pt x="1509254" y="444967"/>
                  <a:pt x="1538939" y="452388"/>
                </a:cubicBezTo>
                <a:cubicBezTo>
                  <a:pt x="1558291" y="457226"/>
                  <a:pt x="1577816" y="461422"/>
                  <a:pt x="1596996" y="466902"/>
                </a:cubicBezTo>
                <a:cubicBezTo>
                  <a:pt x="1611707" y="471105"/>
                  <a:pt x="1625297" y="480092"/>
                  <a:pt x="1640539" y="481417"/>
                </a:cubicBezTo>
                <a:cubicBezTo>
                  <a:pt x="1737058" y="489810"/>
                  <a:pt x="1834063" y="491093"/>
                  <a:pt x="1930825" y="495931"/>
                </a:cubicBezTo>
                <a:cubicBezTo>
                  <a:pt x="1959854" y="505607"/>
                  <a:pt x="1992452" y="507985"/>
                  <a:pt x="2017911" y="524959"/>
                </a:cubicBezTo>
                <a:cubicBezTo>
                  <a:pt x="2032425" y="534635"/>
                  <a:pt x="2045513" y="546903"/>
                  <a:pt x="2061453" y="553988"/>
                </a:cubicBezTo>
                <a:cubicBezTo>
                  <a:pt x="2089415" y="566416"/>
                  <a:pt x="2119510" y="573341"/>
                  <a:pt x="2148539" y="583017"/>
                </a:cubicBezTo>
                <a:cubicBezTo>
                  <a:pt x="2215482" y="605331"/>
                  <a:pt x="2177086" y="594532"/>
                  <a:pt x="2264653" y="612045"/>
                </a:cubicBezTo>
                <a:cubicBezTo>
                  <a:pt x="2370663" y="576709"/>
                  <a:pt x="2322054" y="590439"/>
                  <a:pt x="2409796" y="568502"/>
                </a:cubicBezTo>
                <a:cubicBezTo>
                  <a:pt x="2502395" y="574676"/>
                  <a:pt x="2606976" y="572139"/>
                  <a:pt x="2700082" y="597531"/>
                </a:cubicBezTo>
                <a:cubicBezTo>
                  <a:pt x="2729603" y="605582"/>
                  <a:pt x="2758139" y="616883"/>
                  <a:pt x="2787168" y="626559"/>
                </a:cubicBezTo>
                <a:lnTo>
                  <a:pt x="2830711" y="641074"/>
                </a:lnTo>
                <a:cubicBezTo>
                  <a:pt x="2845225" y="655588"/>
                  <a:pt x="2861112" y="668848"/>
                  <a:pt x="2874253" y="684617"/>
                </a:cubicBezTo>
                <a:cubicBezTo>
                  <a:pt x="2885420" y="698018"/>
                  <a:pt x="2890154" y="716672"/>
                  <a:pt x="2903282" y="728159"/>
                </a:cubicBezTo>
                <a:cubicBezTo>
                  <a:pt x="2929538" y="751133"/>
                  <a:pt x="2990368" y="786217"/>
                  <a:pt x="2990368" y="786217"/>
                </a:cubicBezTo>
                <a:cubicBezTo>
                  <a:pt x="3000044" y="800731"/>
                  <a:pt x="3002473" y="825528"/>
                  <a:pt x="3019396" y="829759"/>
                </a:cubicBezTo>
                <a:cubicBezTo>
                  <a:pt x="3076283" y="843980"/>
                  <a:pt x="3110095" y="812836"/>
                  <a:pt x="3150025" y="786217"/>
                </a:cubicBezTo>
                <a:cubicBezTo>
                  <a:pt x="3159701" y="771703"/>
                  <a:pt x="3165432" y="753571"/>
                  <a:pt x="3179053" y="742674"/>
                </a:cubicBezTo>
                <a:cubicBezTo>
                  <a:pt x="3213758" y="714910"/>
                  <a:pt x="3243951" y="733498"/>
                  <a:pt x="3280653" y="742674"/>
                </a:cubicBezTo>
                <a:cubicBezTo>
                  <a:pt x="3298482" y="831815"/>
                  <a:pt x="3302156" y="805570"/>
                  <a:pt x="3280653" y="902331"/>
                </a:cubicBezTo>
                <a:cubicBezTo>
                  <a:pt x="3277334" y="917266"/>
                  <a:pt x="3275696" y="933927"/>
                  <a:pt x="3266139" y="945874"/>
                </a:cubicBezTo>
                <a:cubicBezTo>
                  <a:pt x="3255242" y="959495"/>
                  <a:pt x="3237110" y="965226"/>
                  <a:pt x="3222596" y="974902"/>
                </a:cubicBezTo>
                <a:lnTo>
                  <a:pt x="3164539" y="1061988"/>
                </a:lnTo>
                <a:cubicBezTo>
                  <a:pt x="3154863" y="1076502"/>
                  <a:pt x="3150025" y="1095855"/>
                  <a:pt x="3135511" y="1105531"/>
                </a:cubicBezTo>
                <a:lnTo>
                  <a:pt x="3048425" y="1163588"/>
                </a:lnTo>
                <a:lnTo>
                  <a:pt x="3004882" y="1192617"/>
                </a:lnTo>
                <a:cubicBezTo>
                  <a:pt x="2980692" y="1187779"/>
                  <a:pt x="2953730" y="1190342"/>
                  <a:pt x="2932311" y="1178102"/>
                </a:cubicBezTo>
                <a:cubicBezTo>
                  <a:pt x="2917165" y="1169447"/>
                  <a:pt x="2915617" y="1146894"/>
                  <a:pt x="2903282" y="1134559"/>
                </a:cubicBezTo>
                <a:cubicBezTo>
                  <a:pt x="2890947" y="1122224"/>
                  <a:pt x="2874253" y="1115207"/>
                  <a:pt x="2859739" y="1105531"/>
                </a:cubicBezTo>
                <a:cubicBezTo>
                  <a:pt x="2845225" y="1110369"/>
                  <a:pt x="2827014" y="1109227"/>
                  <a:pt x="2816196" y="1120045"/>
                </a:cubicBezTo>
                <a:cubicBezTo>
                  <a:pt x="2805378" y="1130863"/>
                  <a:pt x="2808524" y="1149904"/>
                  <a:pt x="2801682" y="1163588"/>
                </a:cubicBezTo>
                <a:cubicBezTo>
                  <a:pt x="2793881" y="1179190"/>
                  <a:pt x="2784988" y="1194796"/>
                  <a:pt x="2772653" y="1207131"/>
                </a:cubicBezTo>
                <a:cubicBezTo>
                  <a:pt x="2731060" y="1248724"/>
                  <a:pt x="2732785" y="1227066"/>
                  <a:pt x="2685568" y="1250674"/>
                </a:cubicBezTo>
                <a:cubicBezTo>
                  <a:pt x="2547570" y="1319673"/>
                  <a:pt x="2779601" y="1233844"/>
                  <a:pt x="2554939" y="1308731"/>
                </a:cubicBezTo>
                <a:lnTo>
                  <a:pt x="2511396" y="1323245"/>
                </a:lnTo>
                <a:cubicBezTo>
                  <a:pt x="2496882" y="1328083"/>
                  <a:pt x="2482944" y="1335244"/>
                  <a:pt x="2467853" y="1337759"/>
                </a:cubicBezTo>
                <a:lnTo>
                  <a:pt x="2293682" y="1366788"/>
                </a:lnTo>
                <a:cubicBezTo>
                  <a:pt x="2206596" y="1361950"/>
                  <a:pt x="2119252" y="1360543"/>
                  <a:pt x="2032425" y="1352274"/>
                </a:cubicBezTo>
                <a:cubicBezTo>
                  <a:pt x="2017194" y="1350823"/>
                  <a:pt x="1999700" y="1348577"/>
                  <a:pt x="1988882" y="1337759"/>
                </a:cubicBezTo>
                <a:cubicBezTo>
                  <a:pt x="1964213" y="1313090"/>
                  <a:pt x="1941857" y="1283772"/>
                  <a:pt x="1930825" y="1250674"/>
                </a:cubicBezTo>
                <a:lnTo>
                  <a:pt x="1916311" y="1207131"/>
                </a:lnTo>
                <a:cubicBezTo>
                  <a:pt x="1911473" y="1173264"/>
                  <a:pt x="1907420" y="1139276"/>
                  <a:pt x="1901796" y="1105531"/>
                </a:cubicBezTo>
                <a:cubicBezTo>
                  <a:pt x="1897740" y="1081197"/>
                  <a:pt x="1899522" y="1054378"/>
                  <a:pt x="1887282" y="1032959"/>
                </a:cubicBezTo>
                <a:cubicBezTo>
                  <a:pt x="1877194" y="1015305"/>
                  <a:pt x="1819781" y="992028"/>
                  <a:pt x="1800196" y="989417"/>
                </a:cubicBezTo>
                <a:cubicBezTo>
                  <a:pt x="1742449" y="981717"/>
                  <a:pt x="1683963" y="981001"/>
                  <a:pt x="1626025" y="974902"/>
                </a:cubicBezTo>
                <a:cubicBezTo>
                  <a:pt x="1592002" y="971321"/>
                  <a:pt x="1558292" y="965226"/>
                  <a:pt x="1524425" y="960388"/>
                </a:cubicBezTo>
                <a:lnTo>
                  <a:pt x="1437339" y="931359"/>
                </a:lnTo>
                <a:cubicBezTo>
                  <a:pt x="1422825" y="926521"/>
                  <a:pt x="1408798" y="919845"/>
                  <a:pt x="1393796" y="916845"/>
                </a:cubicBezTo>
                <a:cubicBezTo>
                  <a:pt x="1369606" y="912007"/>
                  <a:pt x="1345025" y="908822"/>
                  <a:pt x="1321225" y="902331"/>
                </a:cubicBezTo>
                <a:cubicBezTo>
                  <a:pt x="1291704" y="894280"/>
                  <a:pt x="1234139" y="873302"/>
                  <a:pt x="1234139" y="873302"/>
                </a:cubicBezTo>
                <a:cubicBezTo>
                  <a:pt x="1200272" y="839435"/>
                  <a:pt x="1159106" y="811553"/>
                  <a:pt x="1132539" y="771702"/>
                </a:cubicBezTo>
                <a:lnTo>
                  <a:pt x="1074482" y="684617"/>
                </a:lnTo>
                <a:lnTo>
                  <a:pt x="1045453" y="641074"/>
                </a:lnTo>
                <a:cubicBezTo>
                  <a:pt x="1019946" y="564551"/>
                  <a:pt x="1047798" y="626471"/>
                  <a:pt x="987396" y="553988"/>
                </a:cubicBezTo>
                <a:cubicBezTo>
                  <a:pt x="950398" y="509590"/>
                  <a:pt x="971177" y="506462"/>
                  <a:pt x="914825" y="481417"/>
                </a:cubicBezTo>
                <a:cubicBezTo>
                  <a:pt x="886863" y="468990"/>
                  <a:pt x="827739" y="452388"/>
                  <a:pt x="827739" y="452388"/>
                </a:cubicBezTo>
                <a:cubicBezTo>
                  <a:pt x="808387" y="457226"/>
                  <a:pt x="782664" y="451756"/>
                  <a:pt x="769682" y="466902"/>
                </a:cubicBezTo>
                <a:cubicBezTo>
                  <a:pt x="749768" y="490134"/>
                  <a:pt x="750329" y="524959"/>
                  <a:pt x="740653" y="553988"/>
                </a:cubicBezTo>
                <a:cubicBezTo>
                  <a:pt x="725528" y="599363"/>
                  <a:pt x="710861" y="656098"/>
                  <a:pt x="668082" y="684617"/>
                </a:cubicBezTo>
                <a:cubicBezTo>
                  <a:pt x="639053" y="703969"/>
                  <a:pt x="614094" y="731642"/>
                  <a:pt x="580996" y="742674"/>
                </a:cubicBezTo>
                <a:lnTo>
                  <a:pt x="493911" y="771702"/>
                </a:lnTo>
                <a:cubicBezTo>
                  <a:pt x="479397" y="781378"/>
                  <a:pt x="465970" y="792930"/>
                  <a:pt x="450368" y="800731"/>
                </a:cubicBezTo>
                <a:cubicBezTo>
                  <a:pt x="436684" y="807573"/>
                  <a:pt x="420199" y="807815"/>
                  <a:pt x="406825" y="815245"/>
                </a:cubicBezTo>
                <a:cubicBezTo>
                  <a:pt x="376327" y="832188"/>
                  <a:pt x="348768" y="853950"/>
                  <a:pt x="319739" y="873302"/>
                </a:cubicBezTo>
                <a:lnTo>
                  <a:pt x="189111" y="960388"/>
                </a:lnTo>
                <a:cubicBezTo>
                  <a:pt x="174597" y="970064"/>
                  <a:pt x="162117" y="983901"/>
                  <a:pt x="145568" y="989417"/>
                </a:cubicBezTo>
                <a:lnTo>
                  <a:pt x="102025" y="1003931"/>
                </a:lnTo>
                <a:cubicBezTo>
                  <a:pt x="77834" y="999093"/>
                  <a:pt x="50872" y="1001657"/>
                  <a:pt x="29453" y="989417"/>
                </a:cubicBezTo>
                <a:cubicBezTo>
                  <a:pt x="14307" y="980762"/>
                  <a:pt x="1585" y="963279"/>
                  <a:pt x="425" y="945874"/>
                </a:cubicBezTo>
                <a:cubicBezTo>
                  <a:pt x="-2215" y="906267"/>
                  <a:pt x="6860" y="740279"/>
                  <a:pt x="43968" y="684617"/>
                </a:cubicBezTo>
                <a:lnTo>
                  <a:pt x="131053" y="553988"/>
                </a:lnTo>
                <a:lnTo>
                  <a:pt x="160082" y="510445"/>
                </a:lnTo>
                <a:cubicBezTo>
                  <a:pt x="213013" y="351649"/>
                  <a:pt x="128597" y="592172"/>
                  <a:pt x="203625" y="423359"/>
                </a:cubicBezTo>
                <a:cubicBezTo>
                  <a:pt x="216052" y="395398"/>
                  <a:pt x="222977" y="365302"/>
                  <a:pt x="232653" y="336274"/>
                </a:cubicBezTo>
                <a:cubicBezTo>
                  <a:pt x="237491" y="321760"/>
                  <a:pt x="238681" y="305461"/>
                  <a:pt x="247168" y="292731"/>
                </a:cubicBezTo>
                <a:cubicBezTo>
                  <a:pt x="256844" y="278217"/>
                  <a:pt x="269111" y="265128"/>
                  <a:pt x="276196" y="249188"/>
                </a:cubicBezTo>
                <a:cubicBezTo>
                  <a:pt x="276201" y="249176"/>
                  <a:pt x="312480" y="140337"/>
                  <a:pt x="319739" y="118559"/>
                </a:cubicBezTo>
                <a:cubicBezTo>
                  <a:pt x="324577" y="104045"/>
                  <a:pt x="321523" y="83503"/>
                  <a:pt x="334253" y="75017"/>
                </a:cubicBezTo>
                <a:lnTo>
                  <a:pt x="377796" y="45988"/>
                </a:lnTo>
                <a:cubicBezTo>
                  <a:pt x="387472" y="31474"/>
                  <a:pt x="390052" y="7237"/>
                  <a:pt x="406825" y="2445"/>
                </a:cubicBezTo>
                <a:cubicBezTo>
                  <a:pt x="438586" y="-6630"/>
                  <a:pt x="467302" y="12121"/>
                  <a:pt x="493911" y="16959"/>
                </a:cubicBezTo>
                <a:close/>
              </a:path>
            </a:pathLst>
          </a:cu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6EADBB7D-6919-CA49-893C-CE69826E5A9B}"/>
              </a:ext>
            </a:extLst>
          </p:cNvPr>
          <p:cNvSpPr/>
          <p:nvPr/>
        </p:nvSpPr>
        <p:spPr>
          <a:xfrm>
            <a:off x="1806603" y="2319843"/>
            <a:ext cx="3295434" cy="1366788"/>
          </a:xfrm>
          <a:custGeom>
            <a:avLst/>
            <a:gdLst>
              <a:gd name="connsiteX0" fmla="*/ 493911 w 3295434"/>
              <a:gd name="connsiteY0" fmla="*/ 16959 h 1366788"/>
              <a:gd name="connsiteX1" fmla="*/ 566482 w 3295434"/>
              <a:gd name="connsiteY1" fmla="*/ 31474 h 1366788"/>
              <a:gd name="connsiteX2" fmla="*/ 610025 w 3295434"/>
              <a:gd name="connsiteY2" fmla="*/ 16959 h 1366788"/>
              <a:gd name="connsiteX3" fmla="*/ 784196 w 3295434"/>
              <a:gd name="connsiteY3" fmla="*/ 31474 h 1366788"/>
              <a:gd name="connsiteX4" fmla="*/ 914825 w 3295434"/>
              <a:gd name="connsiteY4" fmla="*/ 104045 h 1366788"/>
              <a:gd name="connsiteX5" fmla="*/ 1001911 w 3295434"/>
              <a:gd name="connsiteY5" fmla="*/ 162102 h 1366788"/>
              <a:gd name="connsiteX6" fmla="*/ 1088996 w 3295434"/>
              <a:gd name="connsiteY6" fmla="*/ 234674 h 1366788"/>
              <a:gd name="connsiteX7" fmla="*/ 1132539 w 3295434"/>
              <a:gd name="connsiteY7" fmla="*/ 278217 h 1366788"/>
              <a:gd name="connsiteX8" fmla="*/ 1176082 w 3295434"/>
              <a:gd name="connsiteY8" fmla="*/ 292731 h 1366788"/>
              <a:gd name="connsiteX9" fmla="*/ 1219625 w 3295434"/>
              <a:gd name="connsiteY9" fmla="*/ 321759 h 1366788"/>
              <a:gd name="connsiteX10" fmla="*/ 1263168 w 3295434"/>
              <a:gd name="connsiteY10" fmla="*/ 336274 h 1366788"/>
              <a:gd name="connsiteX11" fmla="*/ 1350253 w 3295434"/>
              <a:gd name="connsiteY11" fmla="*/ 394331 h 1366788"/>
              <a:gd name="connsiteX12" fmla="*/ 1451853 w 3295434"/>
              <a:gd name="connsiteY12" fmla="*/ 423359 h 1366788"/>
              <a:gd name="connsiteX13" fmla="*/ 1538939 w 3295434"/>
              <a:gd name="connsiteY13" fmla="*/ 452388 h 1366788"/>
              <a:gd name="connsiteX14" fmla="*/ 1596996 w 3295434"/>
              <a:gd name="connsiteY14" fmla="*/ 466902 h 1366788"/>
              <a:gd name="connsiteX15" fmla="*/ 1640539 w 3295434"/>
              <a:gd name="connsiteY15" fmla="*/ 481417 h 1366788"/>
              <a:gd name="connsiteX16" fmla="*/ 1930825 w 3295434"/>
              <a:gd name="connsiteY16" fmla="*/ 495931 h 1366788"/>
              <a:gd name="connsiteX17" fmla="*/ 2017911 w 3295434"/>
              <a:gd name="connsiteY17" fmla="*/ 524959 h 1366788"/>
              <a:gd name="connsiteX18" fmla="*/ 2061453 w 3295434"/>
              <a:gd name="connsiteY18" fmla="*/ 553988 h 1366788"/>
              <a:gd name="connsiteX19" fmla="*/ 2148539 w 3295434"/>
              <a:gd name="connsiteY19" fmla="*/ 583017 h 1366788"/>
              <a:gd name="connsiteX20" fmla="*/ 2264653 w 3295434"/>
              <a:gd name="connsiteY20" fmla="*/ 612045 h 1366788"/>
              <a:gd name="connsiteX21" fmla="*/ 2409796 w 3295434"/>
              <a:gd name="connsiteY21" fmla="*/ 568502 h 1366788"/>
              <a:gd name="connsiteX22" fmla="*/ 2700082 w 3295434"/>
              <a:gd name="connsiteY22" fmla="*/ 597531 h 1366788"/>
              <a:gd name="connsiteX23" fmla="*/ 2787168 w 3295434"/>
              <a:gd name="connsiteY23" fmla="*/ 626559 h 1366788"/>
              <a:gd name="connsiteX24" fmla="*/ 2830711 w 3295434"/>
              <a:gd name="connsiteY24" fmla="*/ 641074 h 1366788"/>
              <a:gd name="connsiteX25" fmla="*/ 2874253 w 3295434"/>
              <a:gd name="connsiteY25" fmla="*/ 684617 h 1366788"/>
              <a:gd name="connsiteX26" fmla="*/ 2903282 w 3295434"/>
              <a:gd name="connsiteY26" fmla="*/ 728159 h 1366788"/>
              <a:gd name="connsiteX27" fmla="*/ 2990368 w 3295434"/>
              <a:gd name="connsiteY27" fmla="*/ 786217 h 1366788"/>
              <a:gd name="connsiteX28" fmla="*/ 3019396 w 3295434"/>
              <a:gd name="connsiteY28" fmla="*/ 829759 h 1366788"/>
              <a:gd name="connsiteX29" fmla="*/ 3150025 w 3295434"/>
              <a:gd name="connsiteY29" fmla="*/ 786217 h 1366788"/>
              <a:gd name="connsiteX30" fmla="*/ 3179053 w 3295434"/>
              <a:gd name="connsiteY30" fmla="*/ 742674 h 1366788"/>
              <a:gd name="connsiteX31" fmla="*/ 3280653 w 3295434"/>
              <a:gd name="connsiteY31" fmla="*/ 742674 h 1366788"/>
              <a:gd name="connsiteX32" fmla="*/ 3280653 w 3295434"/>
              <a:gd name="connsiteY32" fmla="*/ 902331 h 1366788"/>
              <a:gd name="connsiteX33" fmla="*/ 3266139 w 3295434"/>
              <a:gd name="connsiteY33" fmla="*/ 945874 h 1366788"/>
              <a:gd name="connsiteX34" fmla="*/ 3222596 w 3295434"/>
              <a:gd name="connsiteY34" fmla="*/ 974902 h 1366788"/>
              <a:gd name="connsiteX35" fmla="*/ 3164539 w 3295434"/>
              <a:gd name="connsiteY35" fmla="*/ 1061988 h 1366788"/>
              <a:gd name="connsiteX36" fmla="*/ 3135511 w 3295434"/>
              <a:gd name="connsiteY36" fmla="*/ 1105531 h 1366788"/>
              <a:gd name="connsiteX37" fmla="*/ 3048425 w 3295434"/>
              <a:gd name="connsiteY37" fmla="*/ 1163588 h 1366788"/>
              <a:gd name="connsiteX38" fmla="*/ 3004882 w 3295434"/>
              <a:gd name="connsiteY38" fmla="*/ 1192617 h 1366788"/>
              <a:gd name="connsiteX39" fmla="*/ 2932311 w 3295434"/>
              <a:gd name="connsiteY39" fmla="*/ 1178102 h 1366788"/>
              <a:gd name="connsiteX40" fmla="*/ 2903282 w 3295434"/>
              <a:gd name="connsiteY40" fmla="*/ 1134559 h 1366788"/>
              <a:gd name="connsiteX41" fmla="*/ 2859739 w 3295434"/>
              <a:gd name="connsiteY41" fmla="*/ 1105531 h 1366788"/>
              <a:gd name="connsiteX42" fmla="*/ 2816196 w 3295434"/>
              <a:gd name="connsiteY42" fmla="*/ 1120045 h 1366788"/>
              <a:gd name="connsiteX43" fmla="*/ 2801682 w 3295434"/>
              <a:gd name="connsiteY43" fmla="*/ 1163588 h 1366788"/>
              <a:gd name="connsiteX44" fmla="*/ 2772653 w 3295434"/>
              <a:gd name="connsiteY44" fmla="*/ 1207131 h 1366788"/>
              <a:gd name="connsiteX45" fmla="*/ 2685568 w 3295434"/>
              <a:gd name="connsiteY45" fmla="*/ 1250674 h 1366788"/>
              <a:gd name="connsiteX46" fmla="*/ 2554939 w 3295434"/>
              <a:gd name="connsiteY46" fmla="*/ 1308731 h 1366788"/>
              <a:gd name="connsiteX47" fmla="*/ 2511396 w 3295434"/>
              <a:gd name="connsiteY47" fmla="*/ 1323245 h 1366788"/>
              <a:gd name="connsiteX48" fmla="*/ 2467853 w 3295434"/>
              <a:gd name="connsiteY48" fmla="*/ 1337759 h 1366788"/>
              <a:gd name="connsiteX49" fmla="*/ 2293682 w 3295434"/>
              <a:gd name="connsiteY49" fmla="*/ 1366788 h 1366788"/>
              <a:gd name="connsiteX50" fmla="*/ 2032425 w 3295434"/>
              <a:gd name="connsiteY50" fmla="*/ 1352274 h 1366788"/>
              <a:gd name="connsiteX51" fmla="*/ 1988882 w 3295434"/>
              <a:gd name="connsiteY51" fmla="*/ 1337759 h 1366788"/>
              <a:gd name="connsiteX52" fmla="*/ 1930825 w 3295434"/>
              <a:gd name="connsiteY52" fmla="*/ 1250674 h 1366788"/>
              <a:gd name="connsiteX53" fmla="*/ 1916311 w 3295434"/>
              <a:gd name="connsiteY53" fmla="*/ 1207131 h 1366788"/>
              <a:gd name="connsiteX54" fmla="*/ 1901796 w 3295434"/>
              <a:gd name="connsiteY54" fmla="*/ 1105531 h 1366788"/>
              <a:gd name="connsiteX55" fmla="*/ 1887282 w 3295434"/>
              <a:gd name="connsiteY55" fmla="*/ 1032959 h 1366788"/>
              <a:gd name="connsiteX56" fmla="*/ 1800196 w 3295434"/>
              <a:gd name="connsiteY56" fmla="*/ 989417 h 1366788"/>
              <a:gd name="connsiteX57" fmla="*/ 1626025 w 3295434"/>
              <a:gd name="connsiteY57" fmla="*/ 974902 h 1366788"/>
              <a:gd name="connsiteX58" fmla="*/ 1524425 w 3295434"/>
              <a:gd name="connsiteY58" fmla="*/ 960388 h 1366788"/>
              <a:gd name="connsiteX59" fmla="*/ 1437339 w 3295434"/>
              <a:gd name="connsiteY59" fmla="*/ 931359 h 1366788"/>
              <a:gd name="connsiteX60" fmla="*/ 1393796 w 3295434"/>
              <a:gd name="connsiteY60" fmla="*/ 916845 h 1366788"/>
              <a:gd name="connsiteX61" fmla="*/ 1321225 w 3295434"/>
              <a:gd name="connsiteY61" fmla="*/ 902331 h 1366788"/>
              <a:gd name="connsiteX62" fmla="*/ 1234139 w 3295434"/>
              <a:gd name="connsiteY62" fmla="*/ 873302 h 1366788"/>
              <a:gd name="connsiteX63" fmla="*/ 1132539 w 3295434"/>
              <a:gd name="connsiteY63" fmla="*/ 771702 h 1366788"/>
              <a:gd name="connsiteX64" fmla="*/ 1074482 w 3295434"/>
              <a:gd name="connsiteY64" fmla="*/ 684617 h 1366788"/>
              <a:gd name="connsiteX65" fmla="*/ 1045453 w 3295434"/>
              <a:gd name="connsiteY65" fmla="*/ 641074 h 1366788"/>
              <a:gd name="connsiteX66" fmla="*/ 987396 w 3295434"/>
              <a:gd name="connsiteY66" fmla="*/ 553988 h 1366788"/>
              <a:gd name="connsiteX67" fmla="*/ 914825 w 3295434"/>
              <a:gd name="connsiteY67" fmla="*/ 481417 h 1366788"/>
              <a:gd name="connsiteX68" fmla="*/ 827739 w 3295434"/>
              <a:gd name="connsiteY68" fmla="*/ 452388 h 1366788"/>
              <a:gd name="connsiteX69" fmla="*/ 769682 w 3295434"/>
              <a:gd name="connsiteY69" fmla="*/ 466902 h 1366788"/>
              <a:gd name="connsiteX70" fmla="*/ 740653 w 3295434"/>
              <a:gd name="connsiteY70" fmla="*/ 553988 h 1366788"/>
              <a:gd name="connsiteX71" fmla="*/ 668082 w 3295434"/>
              <a:gd name="connsiteY71" fmla="*/ 684617 h 1366788"/>
              <a:gd name="connsiteX72" fmla="*/ 580996 w 3295434"/>
              <a:gd name="connsiteY72" fmla="*/ 742674 h 1366788"/>
              <a:gd name="connsiteX73" fmla="*/ 493911 w 3295434"/>
              <a:gd name="connsiteY73" fmla="*/ 771702 h 1366788"/>
              <a:gd name="connsiteX74" fmla="*/ 450368 w 3295434"/>
              <a:gd name="connsiteY74" fmla="*/ 800731 h 1366788"/>
              <a:gd name="connsiteX75" fmla="*/ 406825 w 3295434"/>
              <a:gd name="connsiteY75" fmla="*/ 815245 h 1366788"/>
              <a:gd name="connsiteX76" fmla="*/ 319739 w 3295434"/>
              <a:gd name="connsiteY76" fmla="*/ 873302 h 1366788"/>
              <a:gd name="connsiteX77" fmla="*/ 189111 w 3295434"/>
              <a:gd name="connsiteY77" fmla="*/ 960388 h 1366788"/>
              <a:gd name="connsiteX78" fmla="*/ 145568 w 3295434"/>
              <a:gd name="connsiteY78" fmla="*/ 989417 h 1366788"/>
              <a:gd name="connsiteX79" fmla="*/ 102025 w 3295434"/>
              <a:gd name="connsiteY79" fmla="*/ 1003931 h 1366788"/>
              <a:gd name="connsiteX80" fmla="*/ 29453 w 3295434"/>
              <a:gd name="connsiteY80" fmla="*/ 989417 h 1366788"/>
              <a:gd name="connsiteX81" fmla="*/ 425 w 3295434"/>
              <a:gd name="connsiteY81" fmla="*/ 945874 h 1366788"/>
              <a:gd name="connsiteX82" fmla="*/ 43968 w 3295434"/>
              <a:gd name="connsiteY82" fmla="*/ 684617 h 1366788"/>
              <a:gd name="connsiteX83" fmla="*/ 131053 w 3295434"/>
              <a:gd name="connsiteY83" fmla="*/ 553988 h 1366788"/>
              <a:gd name="connsiteX84" fmla="*/ 160082 w 3295434"/>
              <a:gd name="connsiteY84" fmla="*/ 510445 h 1366788"/>
              <a:gd name="connsiteX85" fmla="*/ 203625 w 3295434"/>
              <a:gd name="connsiteY85" fmla="*/ 423359 h 1366788"/>
              <a:gd name="connsiteX86" fmla="*/ 232653 w 3295434"/>
              <a:gd name="connsiteY86" fmla="*/ 336274 h 1366788"/>
              <a:gd name="connsiteX87" fmla="*/ 247168 w 3295434"/>
              <a:gd name="connsiteY87" fmla="*/ 292731 h 1366788"/>
              <a:gd name="connsiteX88" fmla="*/ 276196 w 3295434"/>
              <a:gd name="connsiteY88" fmla="*/ 249188 h 1366788"/>
              <a:gd name="connsiteX89" fmla="*/ 319739 w 3295434"/>
              <a:gd name="connsiteY89" fmla="*/ 118559 h 1366788"/>
              <a:gd name="connsiteX90" fmla="*/ 334253 w 3295434"/>
              <a:gd name="connsiteY90" fmla="*/ 75017 h 1366788"/>
              <a:gd name="connsiteX91" fmla="*/ 377796 w 3295434"/>
              <a:gd name="connsiteY91" fmla="*/ 45988 h 1366788"/>
              <a:gd name="connsiteX92" fmla="*/ 406825 w 3295434"/>
              <a:gd name="connsiteY92" fmla="*/ 2445 h 1366788"/>
              <a:gd name="connsiteX93" fmla="*/ 493911 w 3295434"/>
              <a:gd name="connsiteY93" fmla="*/ 16959 h 136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295434" h="1366788">
                <a:moveTo>
                  <a:pt x="493911" y="16959"/>
                </a:moveTo>
                <a:cubicBezTo>
                  <a:pt x="520520" y="21797"/>
                  <a:pt x="541813" y="31474"/>
                  <a:pt x="566482" y="31474"/>
                </a:cubicBezTo>
                <a:cubicBezTo>
                  <a:pt x="581782" y="31474"/>
                  <a:pt x="594725" y="16959"/>
                  <a:pt x="610025" y="16959"/>
                </a:cubicBezTo>
                <a:cubicBezTo>
                  <a:pt x="668283" y="16959"/>
                  <a:pt x="726139" y="26636"/>
                  <a:pt x="784196" y="31474"/>
                </a:cubicBezTo>
                <a:cubicBezTo>
                  <a:pt x="838951" y="49725"/>
                  <a:pt x="864917" y="54137"/>
                  <a:pt x="914825" y="104045"/>
                </a:cubicBezTo>
                <a:cubicBezTo>
                  <a:pt x="969186" y="158406"/>
                  <a:pt x="938895" y="141097"/>
                  <a:pt x="1001911" y="162102"/>
                </a:cubicBezTo>
                <a:cubicBezTo>
                  <a:pt x="1129110" y="289304"/>
                  <a:pt x="967761" y="133644"/>
                  <a:pt x="1088996" y="234674"/>
                </a:cubicBezTo>
                <a:cubicBezTo>
                  <a:pt x="1104765" y="247815"/>
                  <a:pt x="1115460" y="266831"/>
                  <a:pt x="1132539" y="278217"/>
                </a:cubicBezTo>
                <a:cubicBezTo>
                  <a:pt x="1145269" y="286704"/>
                  <a:pt x="1162398" y="285889"/>
                  <a:pt x="1176082" y="292731"/>
                </a:cubicBezTo>
                <a:cubicBezTo>
                  <a:pt x="1191684" y="300532"/>
                  <a:pt x="1204023" y="313958"/>
                  <a:pt x="1219625" y="321759"/>
                </a:cubicBezTo>
                <a:cubicBezTo>
                  <a:pt x="1233309" y="328601"/>
                  <a:pt x="1249794" y="328844"/>
                  <a:pt x="1263168" y="336274"/>
                </a:cubicBezTo>
                <a:cubicBezTo>
                  <a:pt x="1293665" y="353217"/>
                  <a:pt x="1317155" y="383299"/>
                  <a:pt x="1350253" y="394331"/>
                </a:cubicBezTo>
                <a:cubicBezTo>
                  <a:pt x="1496617" y="443118"/>
                  <a:pt x="1269566" y="368673"/>
                  <a:pt x="1451853" y="423359"/>
                </a:cubicBezTo>
                <a:cubicBezTo>
                  <a:pt x="1481161" y="432152"/>
                  <a:pt x="1509254" y="444967"/>
                  <a:pt x="1538939" y="452388"/>
                </a:cubicBezTo>
                <a:cubicBezTo>
                  <a:pt x="1558291" y="457226"/>
                  <a:pt x="1577816" y="461422"/>
                  <a:pt x="1596996" y="466902"/>
                </a:cubicBezTo>
                <a:cubicBezTo>
                  <a:pt x="1611707" y="471105"/>
                  <a:pt x="1625297" y="480092"/>
                  <a:pt x="1640539" y="481417"/>
                </a:cubicBezTo>
                <a:cubicBezTo>
                  <a:pt x="1737058" y="489810"/>
                  <a:pt x="1834063" y="491093"/>
                  <a:pt x="1930825" y="495931"/>
                </a:cubicBezTo>
                <a:cubicBezTo>
                  <a:pt x="1959854" y="505607"/>
                  <a:pt x="1992452" y="507985"/>
                  <a:pt x="2017911" y="524959"/>
                </a:cubicBezTo>
                <a:cubicBezTo>
                  <a:pt x="2032425" y="534635"/>
                  <a:pt x="2045513" y="546903"/>
                  <a:pt x="2061453" y="553988"/>
                </a:cubicBezTo>
                <a:cubicBezTo>
                  <a:pt x="2089415" y="566416"/>
                  <a:pt x="2119510" y="573341"/>
                  <a:pt x="2148539" y="583017"/>
                </a:cubicBezTo>
                <a:cubicBezTo>
                  <a:pt x="2215482" y="605331"/>
                  <a:pt x="2177086" y="594532"/>
                  <a:pt x="2264653" y="612045"/>
                </a:cubicBezTo>
                <a:cubicBezTo>
                  <a:pt x="2370663" y="576709"/>
                  <a:pt x="2322054" y="590439"/>
                  <a:pt x="2409796" y="568502"/>
                </a:cubicBezTo>
                <a:cubicBezTo>
                  <a:pt x="2502395" y="574676"/>
                  <a:pt x="2606976" y="572139"/>
                  <a:pt x="2700082" y="597531"/>
                </a:cubicBezTo>
                <a:cubicBezTo>
                  <a:pt x="2729603" y="605582"/>
                  <a:pt x="2758139" y="616883"/>
                  <a:pt x="2787168" y="626559"/>
                </a:cubicBezTo>
                <a:lnTo>
                  <a:pt x="2830711" y="641074"/>
                </a:lnTo>
                <a:cubicBezTo>
                  <a:pt x="2845225" y="655588"/>
                  <a:pt x="2861112" y="668848"/>
                  <a:pt x="2874253" y="684617"/>
                </a:cubicBezTo>
                <a:cubicBezTo>
                  <a:pt x="2885420" y="698018"/>
                  <a:pt x="2890154" y="716672"/>
                  <a:pt x="2903282" y="728159"/>
                </a:cubicBezTo>
                <a:cubicBezTo>
                  <a:pt x="2929538" y="751133"/>
                  <a:pt x="2990368" y="786217"/>
                  <a:pt x="2990368" y="786217"/>
                </a:cubicBezTo>
                <a:cubicBezTo>
                  <a:pt x="3000044" y="800731"/>
                  <a:pt x="3002473" y="825528"/>
                  <a:pt x="3019396" y="829759"/>
                </a:cubicBezTo>
                <a:cubicBezTo>
                  <a:pt x="3076283" y="843980"/>
                  <a:pt x="3110095" y="812836"/>
                  <a:pt x="3150025" y="786217"/>
                </a:cubicBezTo>
                <a:cubicBezTo>
                  <a:pt x="3159701" y="771703"/>
                  <a:pt x="3165432" y="753571"/>
                  <a:pt x="3179053" y="742674"/>
                </a:cubicBezTo>
                <a:cubicBezTo>
                  <a:pt x="3213758" y="714910"/>
                  <a:pt x="3243951" y="733498"/>
                  <a:pt x="3280653" y="742674"/>
                </a:cubicBezTo>
                <a:cubicBezTo>
                  <a:pt x="3298482" y="831815"/>
                  <a:pt x="3302156" y="805570"/>
                  <a:pt x="3280653" y="902331"/>
                </a:cubicBezTo>
                <a:cubicBezTo>
                  <a:pt x="3277334" y="917266"/>
                  <a:pt x="3275696" y="933927"/>
                  <a:pt x="3266139" y="945874"/>
                </a:cubicBezTo>
                <a:cubicBezTo>
                  <a:pt x="3255242" y="959495"/>
                  <a:pt x="3237110" y="965226"/>
                  <a:pt x="3222596" y="974902"/>
                </a:cubicBezTo>
                <a:lnTo>
                  <a:pt x="3164539" y="1061988"/>
                </a:lnTo>
                <a:cubicBezTo>
                  <a:pt x="3154863" y="1076502"/>
                  <a:pt x="3150025" y="1095855"/>
                  <a:pt x="3135511" y="1105531"/>
                </a:cubicBezTo>
                <a:lnTo>
                  <a:pt x="3048425" y="1163588"/>
                </a:lnTo>
                <a:lnTo>
                  <a:pt x="3004882" y="1192617"/>
                </a:lnTo>
                <a:cubicBezTo>
                  <a:pt x="2980692" y="1187779"/>
                  <a:pt x="2953730" y="1190342"/>
                  <a:pt x="2932311" y="1178102"/>
                </a:cubicBezTo>
                <a:cubicBezTo>
                  <a:pt x="2917165" y="1169447"/>
                  <a:pt x="2915617" y="1146894"/>
                  <a:pt x="2903282" y="1134559"/>
                </a:cubicBezTo>
                <a:cubicBezTo>
                  <a:pt x="2890947" y="1122224"/>
                  <a:pt x="2874253" y="1115207"/>
                  <a:pt x="2859739" y="1105531"/>
                </a:cubicBezTo>
                <a:cubicBezTo>
                  <a:pt x="2845225" y="1110369"/>
                  <a:pt x="2827014" y="1109227"/>
                  <a:pt x="2816196" y="1120045"/>
                </a:cubicBezTo>
                <a:cubicBezTo>
                  <a:pt x="2805378" y="1130863"/>
                  <a:pt x="2808524" y="1149904"/>
                  <a:pt x="2801682" y="1163588"/>
                </a:cubicBezTo>
                <a:cubicBezTo>
                  <a:pt x="2793881" y="1179190"/>
                  <a:pt x="2784988" y="1194796"/>
                  <a:pt x="2772653" y="1207131"/>
                </a:cubicBezTo>
                <a:cubicBezTo>
                  <a:pt x="2731060" y="1248724"/>
                  <a:pt x="2732785" y="1227066"/>
                  <a:pt x="2685568" y="1250674"/>
                </a:cubicBezTo>
                <a:cubicBezTo>
                  <a:pt x="2547570" y="1319673"/>
                  <a:pt x="2779601" y="1233844"/>
                  <a:pt x="2554939" y="1308731"/>
                </a:cubicBezTo>
                <a:lnTo>
                  <a:pt x="2511396" y="1323245"/>
                </a:lnTo>
                <a:cubicBezTo>
                  <a:pt x="2496882" y="1328083"/>
                  <a:pt x="2482944" y="1335244"/>
                  <a:pt x="2467853" y="1337759"/>
                </a:cubicBezTo>
                <a:lnTo>
                  <a:pt x="2293682" y="1366788"/>
                </a:lnTo>
                <a:cubicBezTo>
                  <a:pt x="2206596" y="1361950"/>
                  <a:pt x="2119252" y="1360543"/>
                  <a:pt x="2032425" y="1352274"/>
                </a:cubicBezTo>
                <a:cubicBezTo>
                  <a:pt x="2017194" y="1350823"/>
                  <a:pt x="1999700" y="1348577"/>
                  <a:pt x="1988882" y="1337759"/>
                </a:cubicBezTo>
                <a:cubicBezTo>
                  <a:pt x="1964213" y="1313090"/>
                  <a:pt x="1941857" y="1283772"/>
                  <a:pt x="1930825" y="1250674"/>
                </a:cubicBezTo>
                <a:lnTo>
                  <a:pt x="1916311" y="1207131"/>
                </a:lnTo>
                <a:cubicBezTo>
                  <a:pt x="1911473" y="1173264"/>
                  <a:pt x="1907420" y="1139276"/>
                  <a:pt x="1901796" y="1105531"/>
                </a:cubicBezTo>
                <a:cubicBezTo>
                  <a:pt x="1897740" y="1081197"/>
                  <a:pt x="1899522" y="1054378"/>
                  <a:pt x="1887282" y="1032959"/>
                </a:cubicBezTo>
                <a:cubicBezTo>
                  <a:pt x="1877194" y="1015305"/>
                  <a:pt x="1819781" y="992028"/>
                  <a:pt x="1800196" y="989417"/>
                </a:cubicBezTo>
                <a:cubicBezTo>
                  <a:pt x="1742449" y="981717"/>
                  <a:pt x="1683963" y="981001"/>
                  <a:pt x="1626025" y="974902"/>
                </a:cubicBezTo>
                <a:cubicBezTo>
                  <a:pt x="1592002" y="971321"/>
                  <a:pt x="1558292" y="965226"/>
                  <a:pt x="1524425" y="960388"/>
                </a:cubicBezTo>
                <a:lnTo>
                  <a:pt x="1437339" y="931359"/>
                </a:lnTo>
                <a:cubicBezTo>
                  <a:pt x="1422825" y="926521"/>
                  <a:pt x="1408798" y="919845"/>
                  <a:pt x="1393796" y="916845"/>
                </a:cubicBezTo>
                <a:cubicBezTo>
                  <a:pt x="1369606" y="912007"/>
                  <a:pt x="1345025" y="908822"/>
                  <a:pt x="1321225" y="902331"/>
                </a:cubicBezTo>
                <a:cubicBezTo>
                  <a:pt x="1291704" y="894280"/>
                  <a:pt x="1234139" y="873302"/>
                  <a:pt x="1234139" y="873302"/>
                </a:cubicBezTo>
                <a:cubicBezTo>
                  <a:pt x="1200272" y="839435"/>
                  <a:pt x="1159106" y="811553"/>
                  <a:pt x="1132539" y="771702"/>
                </a:cubicBezTo>
                <a:lnTo>
                  <a:pt x="1074482" y="684617"/>
                </a:lnTo>
                <a:lnTo>
                  <a:pt x="1045453" y="641074"/>
                </a:lnTo>
                <a:cubicBezTo>
                  <a:pt x="1019946" y="564551"/>
                  <a:pt x="1047798" y="626471"/>
                  <a:pt x="987396" y="553988"/>
                </a:cubicBezTo>
                <a:cubicBezTo>
                  <a:pt x="950398" y="509590"/>
                  <a:pt x="971177" y="506462"/>
                  <a:pt x="914825" y="481417"/>
                </a:cubicBezTo>
                <a:cubicBezTo>
                  <a:pt x="886863" y="468990"/>
                  <a:pt x="827739" y="452388"/>
                  <a:pt x="827739" y="452388"/>
                </a:cubicBezTo>
                <a:cubicBezTo>
                  <a:pt x="808387" y="457226"/>
                  <a:pt x="782664" y="451756"/>
                  <a:pt x="769682" y="466902"/>
                </a:cubicBezTo>
                <a:cubicBezTo>
                  <a:pt x="749768" y="490134"/>
                  <a:pt x="750329" y="524959"/>
                  <a:pt x="740653" y="553988"/>
                </a:cubicBezTo>
                <a:cubicBezTo>
                  <a:pt x="725528" y="599363"/>
                  <a:pt x="710861" y="656098"/>
                  <a:pt x="668082" y="684617"/>
                </a:cubicBezTo>
                <a:cubicBezTo>
                  <a:pt x="639053" y="703969"/>
                  <a:pt x="614094" y="731642"/>
                  <a:pt x="580996" y="742674"/>
                </a:cubicBezTo>
                <a:lnTo>
                  <a:pt x="493911" y="771702"/>
                </a:lnTo>
                <a:cubicBezTo>
                  <a:pt x="479397" y="781378"/>
                  <a:pt x="465970" y="792930"/>
                  <a:pt x="450368" y="800731"/>
                </a:cubicBezTo>
                <a:cubicBezTo>
                  <a:pt x="436684" y="807573"/>
                  <a:pt x="420199" y="807815"/>
                  <a:pt x="406825" y="815245"/>
                </a:cubicBezTo>
                <a:cubicBezTo>
                  <a:pt x="376327" y="832188"/>
                  <a:pt x="348768" y="853950"/>
                  <a:pt x="319739" y="873302"/>
                </a:cubicBezTo>
                <a:lnTo>
                  <a:pt x="189111" y="960388"/>
                </a:lnTo>
                <a:cubicBezTo>
                  <a:pt x="174597" y="970064"/>
                  <a:pt x="162117" y="983901"/>
                  <a:pt x="145568" y="989417"/>
                </a:cubicBezTo>
                <a:lnTo>
                  <a:pt x="102025" y="1003931"/>
                </a:lnTo>
                <a:cubicBezTo>
                  <a:pt x="77834" y="999093"/>
                  <a:pt x="50872" y="1001657"/>
                  <a:pt x="29453" y="989417"/>
                </a:cubicBezTo>
                <a:cubicBezTo>
                  <a:pt x="14307" y="980762"/>
                  <a:pt x="1585" y="963279"/>
                  <a:pt x="425" y="945874"/>
                </a:cubicBezTo>
                <a:cubicBezTo>
                  <a:pt x="-2215" y="906267"/>
                  <a:pt x="6860" y="740279"/>
                  <a:pt x="43968" y="684617"/>
                </a:cubicBezTo>
                <a:lnTo>
                  <a:pt x="131053" y="553988"/>
                </a:lnTo>
                <a:lnTo>
                  <a:pt x="160082" y="510445"/>
                </a:lnTo>
                <a:cubicBezTo>
                  <a:pt x="213013" y="351649"/>
                  <a:pt x="128597" y="592172"/>
                  <a:pt x="203625" y="423359"/>
                </a:cubicBezTo>
                <a:cubicBezTo>
                  <a:pt x="216052" y="395398"/>
                  <a:pt x="222977" y="365302"/>
                  <a:pt x="232653" y="336274"/>
                </a:cubicBezTo>
                <a:cubicBezTo>
                  <a:pt x="237491" y="321760"/>
                  <a:pt x="238681" y="305461"/>
                  <a:pt x="247168" y="292731"/>
                </a:cubicBezTo>
                <a:cubicBezTo>
                  <a:pt x="256844" y="278217"/>
                  <a:pt x="269111" y="265128"/>
                  <a:pt x="276196" y="249188"/>
                </a:cubicBezTo>
                <a:cubicBezTo>
                  <a:pt x="276201" y="249176"/>
                  <a:pt x="312480" y="140337"/>
                  <a:pt x="319739" y="118559"/>
                </a:cubicBezTo>
                <a:cubicBezTo>
                  <a:pt x="324577" y="104045"/>
                  <a:pt x="321523" y="83503"/>
                  <a:pt x="334253" y="75017"/>
                </a:cubicBezTo>
                <a:lnTo>
                  <a:pt x="377796" y="45988"/>
                </a:lnTo>
                <a:cubicBezTo>
                  <a:pt x="387472" y="31474"/>
                  <a:pt x="390052" y="7237"/>
                  <a:pt x="406825" y="2445"/>
                </a:cubicBezTo>
                <a:cubicBezTo>
                  <a:pt x="438586" y="-6630"/>
                  <a:pt x="467302" y="12121"/>
                  <a:pt x="493911" y="16959"/>
                </a:cubicBezTo>
                <a:close/>
              </a:path>
            </a:pathLst>
          </a:custGeom>
          <a:noFill/>
          <a:ln>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3683CC7-AE7B-1944-B2A3-3DCB178BF97F}"/>
              </a:ext>
            </a:extLst>
          </p:cNvPr>
          <p:cNvSpPr/>
          <p:nvPr/>
        </p:nvSpPr>
        <p:spPr>
          <a:xfrm>
            <a:off x="6894285" y="4100457"/>
            <a:ext cx="1524000" cy="1487544"/>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13AC16A-7C99-7A4C-A6F2-FBEDB474DDA9}"/>
              </a:ext>
            </a:extLst>
          </p:cNvPr>
          <p:cNvSpPr txBox="1"/>
          <p:nvPr/>
        </p:nvSpPr>
        <p:spPr>
          <a:xfrm>
            <a:off x="11556998" y="1973944"/>
            <a:ext cx="553998" cy="3265714"/>
          </a:xfrm>
          <a:prstGeom prst="rect">
            <a:avLst/>
          </a:prstGeom>
          <a:noFill/>
        </p:spPr>
        <p:txBody>
          <a:bodyPr vert="vert270" wrap="square" rtlCol="0" anchor="ctr" anchorCtr="1">
            <a:spAutoFit/>
          </a:bodyPr>
          <a:lstStyle/>
          <a:p>
            <a:r>
              <a:rPr lang="en-US" b="1" dirty="0"/>
              <a:t>PM2.5 (µgm</a:t>
            </a:r>
            <a:r>
              <a:rPr lang="en-US" b="1" baseline="30000" dirty="0"/>
              <a:t>-3</a:t>
            </a:r>
            <a:r>
              <a:rPr lang="en-US" b="1" dirty="0"/>
              <a:t>)</a:t>
            </a:r>
          </a:p>
        </p:txBody>
      </p:sp>
      <p:sp>
        <p:nvSpPr>
          <p:cNvPr id="16" name="TextBox 15">
            <a:extLst>
              <a:ext uri="{FF2B5EF4-FFF2-40B4-BE49-F238E27FC236}">
                <a16:creationId xmlns:a16="http://schemas.microsoft.com/office/drawing/2014/main" id="{6ED971A0-421B-1644-B0CF-BF52F832E6F2}"/>
              </a:ext>
            </a:extLst>
          </p:cNvPr>
          <p:cNvSpPr txBox="1"/>
          <p:nvPr/>
        </p:nvSpPr>
        <p:spPr>
          <a:xfrm>
            <a:off x="4898146" y="314992"/>
            <a:ext cx="4920343" cy="461665"/>
          </a:xfrm>
          <a:prstGeom prst="rect">
            <a:avLst/>
          </a:prstGeom>
          <a:noFill/>
        </p:spPr>
        <p:txBody>
          <a:bodyPr wrap="square" rtlCol="0">
            <a:spAutoFit/>
          </a:bodyPr>
          <a:lstStyle/>
          <a:p>
            <a:pPr algn="ctr"/>
            <a:r>
              <a:rPr lang="en-US" b="1" dirty="0"/>
              <a:t>November 18, 2018 – 7 UTC</a:t>
            </a:r>
          </a:p>
        </p:txBody>
      </p:sp>
      <p:sp>
        <p:nvSpPr>
          <p:cNvPr id="17" name="TextBox 16">
            <a:extLst>
              <a:ext uri="{FF2B5EF4-FFF2-40B4-BE49-F238E27FC236}">
                <a16:creationId xmlns:a16="http://schemas.microsoft.com/office/drawing/2014/main" id="{A37EB4E5-1795-5449-A4A3-A24F5F23F90C}"/>
              </a:ext>
            </a:extLst>
          </p:cNvPr>
          <p:cNvSpPr txBox="1"/>
          <p:nvPr/>
        </p:nvSpPr>
        <p:spPr>
          <a:xfrm>
            <a:off x="849007" y="1115688"/>
            <a:ext cx="4920343" cy="461665"/>
          </a:xfrm>
          <a:prstGeom prst="rect">
            <a:avLst/>
          </a:prstGeom>
          <a:noFill/>
        </p:spPr>
        <p:txBody>
          <a:bodyPr wrap="square" rtlCol="0">
            <a:spAutoFit/>
          </a:bodyPr>
          <a:lstStyle/>
          <a:p>
            <a:pPr algn="ctr"/>
            <a:r>
              <a:rPr lang="en-US" b="1" dirty="0"/>
              <a:t>NPP-VIIRS</a:t>
            </a:r>
          </a:p>
        </p:txBody>
      </p:sp>
      <p:sp>
        <p:nvSpPr>
          <p:cNvPr id="18" name="TextBox 17">
            <a:extLst>
              <a:ext uri="{FF2B5EF4-FFF2-40B4-BE49-F238E27FC236}">
                <a16:creationId xmlns:a16="http://schemas.microsoft.com/office/drawing/2014/main" id="{175EE86C-D72C-D142-AC15-663F2707EA60}"/>
              </a:ext>
            </a:extLst>
          </p:cNvPr>
          <p:cNvSpPr txBox="1"/>
          <p:nvPr/>
        </p:nvSpPr>
        <p:spPr>
          <a:xfrm>
            <a:off x="6378802" y="1166981"/>
            <a:ext cx="4920343" cy="461665"/>
          </a:xfrm>
          <a:prstGeom prst="rect">
            <a:avLst/>
          </a:prstGeom>
          <a:noFill/>
        </p:spPr>
        <p:txBody>
          <a:bodyPr wrap="square" rtlCol="0">
            <a:spAutoFit/>
          </a:bodyPr>
          <a:lstStyle/>
          <a:p>
            <a:pPr algn="ctr"/>
            <a:r>
              <a:rPr lang="en-US" b="1" dirty="0"/>
              <a:t>MERRA2/ML Estimation</a:t>
            </a:r>
          </a:p>
        </p:txBody>
      </p:sp>
    </p:spTree>
    <p:extLst>
      <p:ext uri="{BB962C8B-B14F-4D97-AF65-F5344CB8AC3E}">
        <p14:creationId xmlns:p14="http://schemas.microsoft.com/office/powerpoint/2010/main" val="2133523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3CCDF-5763-9C43-9142-B075C418D963}"/>
              </a:ext>
            </a:extLst>
          </p:cNvPr>
          <p:cNvSpPr>
            <a:spLocks noGrp="1"/>
          </p:cNvSpPr>
          <p:nvPr>
            <p:ph type="title"/>
          </p:nvPr>
        </p:nvSpPr>
        <p:spPr/>
        <p:txBody>
          <a:bodyPr/>
          <a:lstStyle/>
          <a:p>
            <a:r>
              <a:rPr lang="en-US" dirty="0"/>
              <a:t>Air Quality Estimation</a:t>
            </a:r>
          </a:p>
        </p:txBody>
      </p:sp>
      <p:sp>
        <p:nvSpPr>
          <p:cNvPr id="10" name="Freeform 9">
            <a:extLst>
              <a:ext uri="{FF2B5EF4-FFF2-40B4-BE49-F238E27FC236}">
                <a16:creationId xmlns:a16="http://schemas.microsoft.com/office/drawing/2014/main" id="{69E980CB-AB01-9E43-BEA0-FFBB662D7149}"/>
              </a:ext>
            </a:extLst>
          </p:cNvPr>
          <p:cNvSpPr/>
          <p:nvPr/>
        </p:nvSpPr>
        <p:spPr>
          <a:xfrm>
            <a:off x="7358318" y="2494012"/>
            <a:ext cx="3295434" cy="1366788"/>
          </a:xfrm>
          <a:custGeom>
            <a:avLst/>
            <a:gdLst>
              <a:gd name="connsiteX0" fmla="*/ 493911 w 3295434"/>
              <a:gd name="connsiteY0" fmla="*/ 16959 h 1366788"/>
              <a:gd name="connsiteX1" fmla="*/ 566482 w 3295434"/>
              <a:gd name="connsiteY1" fmla="*/ 31474 h 1366788"/>
              <a:gd name="connsiteX2" fmla="*/ 610025 w 3295434"/>
              <a:gd name="connsiteY2" fmla="*/ 16959 h 1366788"/>
              <a:gd name="connsiteX3" fmla="*/ 784196 w 3295434"/>
              <a:gd name="connsiteY3" fmla="*/ 31474 h 1366788"/>
              <a:gd name="connsiteX4" fmla="*/ 914825 w 3295434"/>
              <a:gd name="connsiteY4" fmla="*/ 104045 h 1366788"/>
              <a:gd name="connsiteX5" fmla="*/ 1001911 w 3295434"/>
              <a:gd name="connsiteY5" fmla="*/ 162102 h 1366788"/>
              <a:gd name="connsiteX6" fmla="*/ 1088996 w 3295434"/>
              <a:gd name="connsiteY6" fmla="*/ 234674 h 1366788"/>
              <a:gd name="connsiteX7" fmla="*/ 1132539 w 3295434"/>
              <a:gd name="connsiteY7" fmla="*/ 278217 h 1366788"/>
              <a:gd name="connsiteX8" fmla="*/ 1176082 w 3295434"/>
              <a:gd name="connsiteY8" fmla="*/ 292731 h 1366788"/>
              <a:gd name="connsiteX9" fmla="*/ 1219625 w 3295434"/>
              <a:gd name="connsiteY9" fmla="*/ 321759 h 1366788"/>
              <a:gd name="connsiteX10" fmla="*/ 1263168 w 3295434"/>
              <a:gd name="connsiteY10" fmla="*/ 336274 h 1366788"/>
              <a:gd name="connsiteX11" fmla="*/ 1350253 w 3295434"/>
              <a:gd name="connsiteY11" fmla="*/ 394331 h 1366788"/>
              <a:gd name="connsiteX12" fmla="*/ 1451853 w 3295434"/>
              <a:gd name="connsiteY12" fmla="*/ 423359 h 1366788"/>
              <a:gd name="connsiteX13" fmla="*/ 1538939 w 3295434"/>
              <a:gd name="connsiteY13" fmla="*/ 452388 h 1366788"/>
              <a:gd name="connsiteX14" fmla="*/ 1596996 w 3295434"/>
              <a:gd name="connsiteY14" fmla="*/ 466902 h 1366788"/>
              <a:gd name="connsiteX15" fmla="*/ 1640539 w 3295434"/>
              <a:gd name="connsiteY15" fmla="*/ 481417 h 1366788"/>
              <a:gd name="connsiteX16" fmla="*/ 1930825 w 3295434"/>
              <a:gd name="connsiteY16" fmla="*/ 495931 h 1366788"/>
              <a:gd name="connsiteX17" fmla="*/ 2017911 w 3295434"/>
              <a:gd name="connsiteY17" fmla="*/ 524959 h 1366788"/>
              <a:gd name="connsiteX18" fmla="*/ 2061453 w 3295434"/>
              <a:gd name="connsiteY18" fmla="*/ 553988 h 1366788"/>
              <a:gd name="connsiteX19" fmla="*/ 2148539 w 3295434"/>
              <a:gd name="connsiteY19" fmla="*/ 583017 h 1366788"/>
              <a:gd name="connsiteX20" fmla="*/ 2264653 w 3295434"/>
              <a:gd name="connsiteY20" fmla="*/ 612045 h 1366788"/>
              <a:gd name="connsiteX21" fmla="*/ 2409796 w 3295434"/>
              <a:gd name="connsiteY21" fmla="*/ 568502 h 1366788"/>
              <a:gd name="connsiteX22" fmla="*/ 2700082 w 3295434"/>
              <a:gd name="connsiteY22" fmla="*/ 597531 h 1366788"/>
              <a:gd name="connsiteX23" fmla="*/ 2787168 w 3295434"/>
              <a:gd name="connsiteY23" fmla="*/ 626559 h 1366788"/>
              <a:gd name="connsiteX24" fmla="*/ 2830711 w 3295434"/>
              <a:gd name="connsiteY24" fmla="*/ 641074 h 1366788"/>
              <a:gd name="connsiteX25" fmla="*/ 2874253 w 3295434"/>
              <a:gd name="connsiteY25" fmla="*/ 684617 h 1366788"/>
              <a:gd name="connsiteX26" fmla="*/ 2903282 w 3295434"/>
              <a:gd name="connsiteY26" fmla="*/ 728159 h 1366788"/>
              <a:gd name="connsiteX27" fmla="*/ 2990368 w 3295434"/>
              <a:gd name="connsiteY27" fmla="*/ 786217 h 1366788"/>
              <a:gd name="connsiteX28" fmla="*/ 3019396 w 3295434"/>
              <a:gd name="connsiteY28" fmla="*/ 829759 h 1366788"/>
              <a:gd name="connsiteX29" fmla="*/ 3150025 w 3295434"/>
              <a:gd name="connsiteY29" fmla="*/ 786217 h 1366788"/>
              <a:gd name="connsiteX30" fmla="*/ 3179053 w 3295434"/>
              <a:gd name="connsiteY30" fmla="*/ 742674 h 1366788"/>
              <a:gd name="connsiteX31" fmla="*/ 3280653 w 3295434"/>
              <a:gd name="connsiteY31" fmla="*/ 742674 h 1366788"/>
              <a:gd name="connsiteX32" fmla="*/ 3280653 w 3295434"/>
              <a:gd name="connsiteY32" fmla="*/ 902331 h 1366788"/>
              <a:gd name="connsiteX33" fmla="*/ 3266139 w 3295434"/>
              <a:gd name="connsiteY33" fmla="*/ 945874 h 1366788"/>
              <a:gd name="connsiteX34" fmla="*/ 3222596 w 3295434"/>
              <a:gd name="connsiteY34" fmla="*/ 974902 h 1366788"/>
              <a:gd name="connsiteX35" fmla="*/ 3164539 w 3295434"/>
              <a:gd name="connsiteY35" fmla="*/ 1061988 h 1366788"/>
              <a:gd name="connsiteX36" fmla="*/ 3135511 w 3295434"/>
              <a:gd name="connsiteY36" fmla="*/ 1105531 h 1366788"/>
              <a:gd name="connsiteX37" fmla="*/ 3048425 w 3295434"/>
              <a:gd name="connsiteY37" fmla="*/ 1163588 h 1366788"/>
              <a:gd name="connsiteX38" fmla="*/ 3004882 w 3295434"/>
              <a:gd name="connsiteY38" fmla="*/ 1192617 h 1366788"/>
              <a:gd name="connsiteX39" fmla="*/ 2932311 w 3295434"/>
              <a:gd name="connsiteY39" fmla="*/ 1178102 h 1366788"/>
              <a:gd name="connsiteX40" fmla="*/ 2903282 w 3295434"/>
              <a:gd name="connsiteY40" fmla="*/ 1134559 h 1366788"/>
              <a:gd name="connsiteX41" fmla="*/ 2859739 w 3295434"/>
              <a:gd name="connsiteY41" fmla="*/ 1105531 h 1366788"/>
              <a:gd name="connsiteX42" fmla="*/ 2816196 w 3295434"/>
              <a:gd name="connsiteY42" fmla="*/ 1120045 h 1366788"/>
              <a:gd name="connsiteX43" fmla="*/ 2801682 w 3295434"/>
              <a:gd name="connsiteY43" fmla="*/ 1163588 h 1366788"/>
              <a:gd name="connsiteX44" fmla="*/ 2772653 w 3295434"/>
              <a:gd name="connsiteY44" fmla="*/ 1207131 h 1366788"/>
              <a:gd name="connsiteX45" fmla="*/ 2685568 w 3295434"/>
              <a:gd name="connsiteY45" fmla="*/ 1250674 h 1366788"/>
              <a:gd name="connsiteX46" fmla="*/ 2554939 w 3295434"/>
              <a:gd name="connsiteY46" fmla="*/ 1308731 h 1366788"/>
              <a:gd name="connsiteX47" fmla="*/ 2511396 w 3295434"/>
              <a:gd name="connsiteY47" fmla="*/ 1323245 h 1366788"/>
              <a:gd name="connsiteX48" fmla="*/ 2467853 w 3295434"/>
              <a:gd name="connsiteY48" fmla="*/ 1337759 h 1366788"/>
              <a:gd name="connsiteX49" fmla="*/ 2293682 w 3295434"/>
              <a:gd name="connsiteY49" fmla="*/ 1366788 h 1366788"/>
              <a:gd name="connsiteX50" fmla="*/ 2032425 w 3295434"/>
              <a:gd name="connsiteY50" fmla="*/ 1352274 h 1366788"/>
              <a:gd name="connsiteX51" fmla="*/ 1988882 w 3295434"/>
              <a:gd name="connsiteY51" fmla="*/ 1337759 h 1366788"/>
              <a:gd name="connsiteX52" fmla="*/ 1930825 w 3295434"/>
              <a:gd name="connsiteY52" fmla="*/ 1250674 h 1366788"/>
              <a:gd name="connsiteX53" fmla="*/ 1916311 w 3295434"/>
              <a:gd name="connsiteY53" fmla="*/ 1207131 h 1366788"/>
              <a:gd name="connsiteX54" fmla="*/ 1901796 w 3295434"/>
              <a:gd name="connsiteY54" fmla="*/ 1105531 h 1366788"/>
              <a:gd name="connsiteX55" fmla="*/ 1887282 w 3295434"/>
              <a:gd name="connsiteY55" fmla="*/ 1032959 h 1366788"/>
              <a:gd name="connsiteX56" fmla="*/ 1800196 w 3295434"/>
              <a:gd name="connsiteY56" fmla="*/ 989417 h 1366788"/>
              <a:gd name="connsiteX57" fmla="*/ 1626025 w 3295434"/>
              <a:gd name="connsiteY57" fmla="*/ 974902 h 1366788"/>
              <a:gd name="connsiteX58" fmla="*/ 1524425 w 3295434"/>
              <a:gd name="connsiteY58" fmla="*/ 960388 h 1366788"/>
              <a:gd name="connsiteX59" fmla="*/ 1437339 w 3295434"/>
              <a:gd name="connsiteY59" fmla="*/ 931359 h 1366788"/>
              <a:gd name="connsiteX60" fmla="*/ 1393796 w 3295434"/>
              <a:gd name="connsiteY60" fmla="*/ 916845 h 1366788"/>
              <a:gd name="connsiteX61" fmla="*/ 1321225 w 3295434"/>
              <a:gd name="connsiteY61" fmla="*/ 902331 h 1366788"/>
              <a:gd name="connsiteX62" fmla="*/ 1234139 w 3295434"/>
              <a:gd name="connsiteY62" fmla="*/ 873302 h 1366788"/>
              <a:gd name="connsiteX63" fmla="*/ 1132539 w 3295434"/>
              <a:gd name="connsiteY63" fmla="*/ 771702 h 1366788"/>
              <a:gd name="connsiteX64" fmla="*/ 1074482 w 3295434"/>
              <a:gd name="connsiteY64" fmla="*/ 684617 h 1366788"/>
              <a:gd name="connsiteX65" fmla="*/ 1045453 w 3295434"/>
              <a:gd name="connsiteY65" fmla="*/ 641074 h 1366788"/>
              <a:gd name="connsiteX66" fmla="*/ 987396 w 3295434"/>
              <a:gd name="connsiteY66" fmla="*/ 553988 h 1366788"/>
              <a:gd name="connsiteX67" fmla="*/ 914825 w 3295434"/>
              <a:gd name="connsiteY67" fmla="*/ 481417 h 1366788"/>
              <a:gd name="connsiteX68" fmla="*/ 827739 w 3295434"/>
              <a:gd name="connsiteY68" fmla="*/ 452388 h 1366788"/>
              <a:gd name="connsiteX69" fmla="*/ 769682 w 3295434"/>
              <a:gd name="connsiteY69" fmla="*/ 466902 h 1366788"/>
              <a:gd name="connsiteX70" fmla="*/ 740653 w 3295434"/>
              <a:gd name="connsiteY70" fmla="*/ 553988 h 1366788"/>
              <a:gd name="connsiteX71" fmla="*/ 668082 w 3295434"/>
              <a:gd name="connsiteY71" fmla="*/ 684617 h 1366788"/>
              <a:gd name="connsiteX72" fmla="*/ 580996 w 3295434"/>
              <a:gd name="connsiteY72" fmla="*/ 742674 h 1366788"/>
              <a:gd name="connsiteX73" fmla="*/ 493911 w 3295434"/>
              <a:gd name="connsiteY73" fmla="*/ 771702 h 1366788"/>
              <a:gd name="connsiteX74" fmla="*/ 450368 w 3295434"/>
              <a:gd name="connsiteY74" fmla="*/ 800731 h 1366788"/>
              <a:gd name="connsiteX75" fmla="*/ 406825 w 3295434"/>
              <a:gd name="connsiteY75" fmla="*/ 815245 h 1366788"/>
              <a:gd name="connsiteX76" fmla="*/ 319739 w 3295434"/>
              <a:gd name="connsiteY76" fmla="*/ 873302 h 1366788"/>
              <a:gd name="connsiteX77" fmla="*/ 189111 w 3295434"/>
              <a:gd name="connsiteY77" fmla="*/ 960388 h 1366788"/>
              <a:gd name="connsiteX78" fmla="*/ 145568 w 3295434"/>
              <a:gd name="connsiteY78" fmla="*/ 989417 h 1366788"/>
              <a:gd name="connsiteX79" fmla="*/ 102025 w 3295434"/>
              <a:gd name="connsiteY79" fmla="*/ 1003931 h 1366788"/>
              <a:gd name="connsiteX80" fmla="*/ 29453 w 3295434"/>
              <a:gd name="connsiteY80" fmla="*/ 989417 h 1366788"/>
              <a:gd name="connsiteX81" fmla="*/ 425 w 3295434"/>
              <a:gd name="connsiteY81" fmla="*/ 945874 h 1366788"/>
              <a:gd name="connsiteX82" fmla="*/ 43968 w 3295434"/>
              <a:gd name="connsiteY82" fmla="*/ 684617 h 1366788"/>
              <a:gd name="connsiteX83" fmla="*/ 131053 w 3295434"/>
              <a:gd name="connsiteY83" fmla="*/ 553988 h 1366788"/>
              <a:gd name="connsiteX84" fmla="*/ 160082 w 3295434"/>
              <a:gd name="connsiteY84" fmla="*/ 510445 h 1366788"/>
              <a:gd name="connsiteX85" fmla="*/ 203625 w 3295434"/>
              <a:gd name="connsiteY85" fmla="*/ 423359 h 1366788"/>
              <a:gd name="connsiteX86" fmla="*/ 232653 w 3295434"/>
              <a:gd name="connsiteY86" fmla="*/ 336274 h 1366788"/>
              <a:gd name="connsiteX87" fmla="*/ 247168 w 3295434"/>
              <a:gd name="connsiteY87" fmla="*/ 292731 h 1366788"/>
              <a:gd name="connsiteX88" fmla="*/ 276196 w 3295434"/>
              <a:gd name="connsiteY88" fmla="*/ 249188 h 1366788"/>
              <a:gd name="connsiteX89" fmla="*/ 319739 w 3295434"/>
              <a:gd name="connsiteY89" fmla="*/ 118559 h 1366788"/>
              <a:gd name="connsiteX90" fmla="*/ 334253 w 3295434"/>
              <a:gd name="connsiteY90" fmla="*/ 75017 h 1366788"/>
              <a:gd name="connsiteX91" fmla="*/ 377796 w 3295434"/>
              <a:gd name="connsiteY91" fmla="*/ 45988 h 1366788"/>
              <a:gd name="connsiteX92" fmla="*/ 406825 w 3295434"/>
              <a:gd name="connsiteY92" fmla="*/ 2445 h 1366788"/>
              <a:gd name="connsiteX93" fmla="*/ 493911 w 3295434"/>
              <a:gd name="connsiteY93" fmla="*/ 16959 h 136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295434" h="1366788">
                <a:moveTo>
                  <a:pt x="493911" y="16959"/>
                </a:moveTo>
                <a:cubicBezTo>
                  <a:pt x="520520" y="21797"/>
                  <a:pt x="541813" y="31474"/>
                  <a:pt x="566482" y="31474"/>
                </a:cubicBezTo>
                <a:cubicBezTo>
                  <a:pt x="581782" y="31474"/>
                  <a:pt x="594725" y="16959"/>
                  <a:pt x="610025" y="16959"/>
                </a:cubicBezTo>
                <a:cubicBezTo>
                  <a:pt x="668283" y="16959"/>
                  <a:pt x="726139" y="26636"/>
                  <a:pt x="784196" y="31474"/>
                </a:cubicBezTo>
                <a:cubicBezTo>
                  <a:pt x="838951" y="49725"/>
                  <a:pt x="864917" y="54137"/>
                  <a:pt x="914825" y="104045"/>
                </a:cubicBezTo>
                <a:cubicBezTo>
                  <a:pt x="969186" y="158406"/>
                  <a:pt x="938895" y="141097"/>
                  <a:pt x="1001911" y="162102"/>
                </a:cubicBezTo>
                <a:cubicBezTo>
                  <a:pt x="1129110" y="289304"/>
                  <a:pt x="967761" y="133644"/>
                  <a:pt x="1088996" y="234674"/>
                </a:cubicBezTo>
                <a:cubicBezTo>
                  <a:pt x="1104765" y="247815"/>
                  <a:pt x="1115460" y="266831"/>
                  <a:pt x="1132539" y="278217"/>
                </a:cubicBezTo>
                <a:cubicBezTo>
                  <a:pt x="1145269" y="286704"/>
                  <a:pt x="1162398" y="285889"/>
                  <a:pt x="1176082" y="292731"/>
                </a:cubicBezTo>
                <a:cubicBezTo>
                  <a:pt x="1191684" y="300532"/>
                  <a:pt x="1204023" y="313958"/>
                  <a:pt x="1219625" y="321759"/>
                </a:cubicBezTo>
                <a:cubicBezTo>
                  <a:pt x="1233309" y="328601"/>
                  <a:pt x="1249794" y="328844"/>
                  <a:pt x="1263168" y="336274"/>
                </a:cubicBezTo>
                <a:cubicBezTo>
                  <a:pt x="1293665" y="353217"/>
                  <a:pt x="1317155" y="383299"/>
                  <a:pt x="1350253" y="394331"/>
                </a:cubicBezTo>
                <a:cubicBezTo>
                  <a:pt x="1496617" y="443118"/>
                  <a:pt x="1269566" y="368673"/>
                  <a:pt x="1451853" y="423359"/>
                </a:cubicBezTo>
                <a:cubicBezTo>
                  <a:pt x="1481161" y="432152"/>
                  <a:pt x="1509254" y="444967"/>
                  <a:pt x="1538939" y="452388"/>
                </a:cubicBezTo>
                <a:cubicBezTo>
                  <a:pt x="1558291" y="457226"/>
                  <a:pt x="1577816" y="461422"/>
                  <a:pt x="1596996" y="466902"/>
                </a:cubicBezTo>
                <a:cubicBezTo>
                  <a:pt x="1611707" y="471105"/>
                  <a:pt x="1625297" y="480092"/>
                  <a:pt x="1640539" y="481417"/>
                </a:cubicBezTo>
                <a:cubicBezTo>
                  <a:pt x="1737058" y="489810"/>
                  <a:pt x="1834063" y="491093"/>
                  <a:pt x="1930825" y="495931"/>
                </a:cubicBezTo>
                <a:cubicBezTo>
                  <a:pt x="1959854" y="505607"/>
                  <a:pt x="1992452" y="507985"/>
                  <a:pt x="2017911" y="524959"/>
                </a:cubicBezTo>
                <a:cubicBezTo>
                  <a:pt x="2032425" y="534635"/>
                  <a:pt x="2045513" y="546903"/>
                  <a:pt x="2061453" y="553988"/>
                </a:cubicBezTo>
                <a:cubicBezTo>
                  <a:pt x="2089415" y="566416"/>
                  <a:pt x="2119510" y="573341"/>
                  <a:pt x="2148539" y="583017"/>
                </a:cubicBezTo>
                <a:cubicBezTo>
                  <a:pt x="2215482" y="605331"/>
                  <a:pt x="2177086" y="594532"/>
                  <a:pt x="2264653" y="612045"/>
                </a:cubicBezTo>
                <a:cubicBezTo>
                  <a:pt x="2370663" y="576709"/>
                  <a:pt x="2322054" y="590439"/>
                  <a:pt x="2409796" y="568502"/>
                </a:cubicBezTo>
                <a:cubicBezTo>
                  <a:pt x="2502395" y="574676"/>
                  <a:pt x="2606976" y="572139"/>
                  <a:pt x="2700082" y="597531"/>
                </a:cubicBezTo>
                <a:cubicBezTo>
                  <a:pt x="2729603" y="605582"/>
                  <a:pt x="2758139" y="616883"/>
                  <a:pt x="2787168" y="626559"/>
                </a:cubicBezTo>
                <a:lnTo>
                  <a:pt x="2830711" y="641074"/>
                </a:lnTo>
                <a:cubicBezTo>
                  <a:pt x="2845225" y="655588"/>
                  <a:pt x="2861112" y="668848"/>
                  <a:pt x="2874253" y="684617"/>
                </a:cubicBezTo>
                <a:cubicBezTo>
                  <a:pt x="2885420" y="698018"/>
                  <a:pt x="2890154" y="716672"/>
                  <a:pt x="2903282" y="728159"/>
                </a:cubicBezTo>
                <a:cubicBezTo>
                  <a:pt x="2929538" y="751133"/>
                  <a:pt x="2990368" y="786217"/>
                  <a:pt x="2990368" y="786217"/>
                </a:cubicBezTo>
                <a:cubicBezTo>
                  <a:pt x="3000044" y="800731"/>
                  <a:pt x="3002473" y="825528"/>
                  <a:pt x="3019396" y="829759"/>
                </a:cubicBezTo>
                <a:cubicBezTo>
                  <a:pt x="3076283" y="843980"/>
                  <a:pt x="3110095" y="812836"/>
                  <a:pt x="3150025" y="786217"/>
                </a:cubicBezTo>
                <a:cubicBezTo>
                  <a:pt x="3159701" y="771703"/>
                  <a:pt x="3165432" y="753571"/>
                  <a:pt x="3179053" y="742674"/>
                </a:cubicBezTo>
                <a:cubicBezTo>
                  <a:pt x="3213758" y="714910"/>
                  <a:pt x="3243951" y="733498"/>
                  <a:pt x="3280653" y="742674"/>
                </a:cubicBezTo>
                <a:cubicBezTo>
                  <a:pt x="3298482" y="831815"/>
                  <a:pt x="3302156" y="805570"/>
                  <a:pt x="3280653" y="902331"/>
                </a:cubicBezTo>
                <a:cubicBezTo>
                  <a:pt x="3277334" y="917266"/>
                  <a:pt x="3275696" y="933927"/>
                  <a:pt x="3266139" y="945874"/>
                </a:cubicBezTo>
                <a:cubicBezTo>
                  <a:pt x="3255242" y="959495"/>
                  <a:pt x="3237110" y="965226"/>
                  <a:pt x="3222596" y="974902"/>
                </a:cubicBezTo>
                <a:lnTo>
                  <a:pt x="3164539" y="1061988"/>
                </a:lnTo>
                <a:cubicBezTo>
                  <a:pt x="3154863" y="1076502"/>
                  <a:pt x="3150025" y="1095855"/>
                  <a:pt x="3135511" y="1105531"/>
                </a:cubicBezTo>
                <a:lnTo>
                  <a:pt x="3048425" y="1163588"/>
                </a:lnTo>
                <a:lnTo>
                  <a:pt x="3004882" y="1192617"/>
                </a:lnTo>
                <a:cubicBezTo>
                  <a:pt x="2980692" y="1187779"/>
                  <a:pt x="2953730" y="1190342"/>
                  <a:pt x="2932311" y="1178102"/>
                </a:cubicBezTo>
                <a:cubicBezTo>
                  <a:pt x="2917165" y="1169447"/>
                  <a:pt x="2915617" y="1146894"/>
                  <a:pt x="2903282" y="1134559"/>
                </a:cubicBezTo>
                <a:cubicBezTo>
                  <a:pt x="2890947" y="1122224"/>
                  <a:pt x="2874253" y="1115207"/>
                  <a:pt x="2859739" y="1105531"/>
                </a:cubicBezTo>
                <a:cubicBezTo>
                  <a:pt x="2845225" y="1110369"/>
                  <a:pt x="2827014" y="1109227"/>
                  <a:pt x="2816196" y="1120045"/>
                </a:cubicBezTo>
                <a:cubicBezTo>
                  <a:pt x="2805378" y="1130863"/>
                  <a:pt x="2808524" y="1149904"/>
                  <a:pt x="2801682" y="1163588"/>
                </a:cubicBezTo>
                <a:cubicBezTo>
                  <a:pt x="2793881" y="1179190"/>
                  <a:pt x="2784988" y="1194796"/>
                  <a:pt x="2772653" y="1207131"/>
                </a:cubicBezTo>
                <a:cubicBezTo>
                  <a:pt x="2731060" y="1248724"/>
                  <a:pt x="2732785" y="1227066"/>
                  <a:pt x="2685568" y="1250674"/>
                </a:cubicBezTo>
                <a:cubicBezTo>
                  <a:pt x="2547570" y="1319673"/>
                  <a:pt x="2779601" y="1233844"/>
                  <a:pt x="2554939" y="1308731"/>
                </a:cubicBezTo>
                <a:lnTo>
                  <a:pt x="2511396" y="1323245"/>
                </a:lnTo>
                <a:cubicBezTo>
                  <a:pt x="2496882" y="1328083"/>
                  <a:pt x="2482944" y="1335244"/>
                  <a:pt x="2467853" y="1337759"/>
                </a:cubicBezTo>
                <a:lnTo>
                  <a:pt x="2293682" y="1366788"/>
                </a:lnTo>
                <a:cubicBezTo>
                  <a:pt x="2206596" y="1361950"/>
                  <a:pt x="2119252" y="1360543"/>
                  <a:pt x="2032425" y="1352274"/>
                </a:cubicBezTo>
                <a:cubicBezTo>
                  <a:pt x="2017194" y="1350823"/>
                  <a:pt x="1999700" y="1348577"/>
                  <a:pt x="1988882" y="1337759"/>
                </a:cubicBezTo>
                <a:cubicBezTo>
                  <a:pt x="1964213" y="1313090"/>
                  <a:pt x="1941857" y="1283772"/>
                  <a:pt x="1930825" y="1250674"/>
                </a:cubicBezTo>
                <a:lnTo>
                  <a:pt x="1916311" y="1207131"/>
                </a:lnTo>
                <a:cubicBezTo>
                  <a:pt x="1911473" y="1173264"/>
                  <a:pt x="1907420" y="1139276"/>
                  <a:pt x="1901796" y="1105531"/>
                </a:cubicBezTo>
                <a:cubicBezTo>
                  <a:pt x="1897740" y="1081197"/>
                  <a:pt x="1899522" y="1054378"/>
                  <a:pt x="1887282" y="1032959"/>
                </a:cubicBezTo>
                <a:cubicBezTo>
                  <a:pt x="1877194" y="1015305"/>
                  <a:pt x="1819781" y="992028"/>
                  <a:pt x="1800196" y="989417"/>
                </a:cubicBezTo>
                <a:cubicBezTo>
                  <a:pt x="1742449" y="981717"/>
                  <a:pt x="1683963" y="981001"/>
                  <a:pt x="1626025" y="974902"/>
                </a:cubicBezTo>
                <a:cubicBezTo>
                  <a:pt x="1592002" y="971321"/>
                  <a:pt x="1558292" y="965226"/>
                  <a:pt x="1524425" y="960388"/>
                </a:cubicBezTo>
                <a:lnTo>
                  <a:pt x="1437339" y="931359"/>
                </a:lnTo>
                <a:cubicBezTo>
                  <a:pt x="1422825" y="926521"/>
                  <a:pt x="1408798" y="919845"/>
                  <a:pt x="1393796" y="916845"/>
                </a:cubicBezTo>
                <a:cubicBezTo>
                  <a:pt x="1369606" y="912007"/>
                  <a:pt x="1345025" y="908822"/>
                  <a:pt x="1321225" y="902331"/>
                </a:cubicBezTo>
                <a:cubicBezTo>
                  <a:pt x="1291704" y="894280"/>
                  <a:pt x="1234139" y="873302"/>
                  <a:pt x="1234139" y="873302"/>
                </a:cubicBezTo>
                <a:cubicBezTo>
                  <a:pt x="1200272" y="839435"/>
                  <a:pt x="1159106" y="811553"/>
                  <a:pt x="1132539" y="771702"/>
                </a:cubicBezTo>
                <a:lnTo>
                  <a:pt x="1074482" y="684617"/>
                </a:lnTo>
                <a:lnTo>
                  <a:pt x="1045453" y="641074"/>
                </a:lnTo>
                <a:cubicBezTo>
                  <a:pt x="1019946" y="564551"/>
                  <a:pt x="1047798" y="626471"/>
                  <a:pt x="987396" y="553988"/>
                </a:cubicBezTo>
                <a:cubicBezTo>
                  <a:pt x="950398" y="509590"/>
                  <a:pt x="971177" y="506462"/>
                  <a:pt x="914825" y="481417"/>
                </a:cubicBezTo>
                <a:cubicBezTo>
                  <a:pt x="886863" y="468990"/>
                  <a:pt x="827739" y="452388"/>
                  <a:pt x="827739" y="452388"/>
                </a:cubicBezTo>
                <a:cubicBezTo>
                  <a:pt x="808387" y="457226"/>
                  <a:pt x="782664" y="451756"/>
                  <a:pt x="769682" y="466902"/>
                </a:cubicBezTo>
                <a:cubicBezTo>
                  <a:pt x="749768" y="490134"/>
                  <a:pt x="750329" y="524959"/>
                  <a:pt x="740653" y="553988"/>
                </a:cubicBezTo>
                <a:cubicBezTo>
                  <a:pt x="725528" y="599363"/>
                  <a:pt x="710861" y="656098"/>
                  <a:pt x="668082" y="684617"/>
                </a:cubicBezTo>
                <a:cubicBezTo>
                  <a:pt x="639053" y="703969"/>
                  <a:pt x="614094" y="731642"/>
                  <a:pt x="580996" y="742674"/>
                </a:cubicBezTo>
                <a:lnTo>
                  <a:pt x="493911" y="771702"/>
                </a:lnTo>
                <a:cubicBezTo>
                  <a:pt x="479397" y="781378"/>
                  <a:pt x="465970" y="792930"/>
                  <a:pt x="450368" y="800731"/>
                </a:cubicBezTo>
                <a:cubicBezTo>
                  <a:pt x="436684" y="807573"/>
                  <a:pt x="420199" y="807815"/>
                  <a:pt x="406825" y="815245"/>
                </a:cubicBezTo>
                <a:cubicBezTo>
                  <a:pt x="376327" y="832188"/>
                  <a:pt x="348768" y="853950"/>
                  <a:pt x="319739" y="873302"/>
                </a:cubicBezTo>
                <a:lnTo>
                  <a:pt x="189111" y="960388"/>
                </a:lnTo>
                <a:cubicBezTo>
                  <a:pt x="174597" y="970064"/>
                  <a:pt x="162117" y="983901"/>
                  <a:pt x="145568" y="989417"/>
                </a:cubicBezTo>
                <a:lnTo>
                  <a:pt x="102025" y="1003931"/>
                </a:lnTo>
                <a:cubicBezTo>
                  <a:pt x="77834" y="999093"/>
                  <a:pt x="50872" y="1001657"/>
                  <a:pt x="29453" y="989417"/>
                </a:cubicBezTo>
                <a:cubicBezTo>
                  <a:pt x="14307" y="980762"/>
                  <a:pt x="1585" y="963279"/>
                  <a:pt x="425" y="945874"/>
                </a:cubicBezTo>
                <a:cubicBezTo>
                  <a:pt x="-2215" y="906267"/>
                  <a:pt x="6860" y="740279"/>
                  <a:pt x="43968" y="684617"/>
                </a:cubicBezTo>
                <a:lnTo>
                  <a:pt x="131053" y="553988"/>
                </a:lnTo>
                <a:lnTo>
                  <a:pt x="160082" y="510445"/>
                </a:lnTo>
                <a:cubicBezTo>
                  <a:pt x="213013" y="351649"/>
                  <a:pt x="128597" y="592172"/>
                  <a:pt x="203625" y="423359"/>
                </a:cubicBezTo>
                <a:cubicBezTo>
                  <a:pt x="216052" y="395398"/>
                  <a:pt x="222977" y="365302"/>
                  <a:pt x="232653" y="336274"/>
                </a:cubicBezTo>
                <a:cubicBezTo>
                  <a:pt x="237491" y="321760"/>
                  <a:pt x="238681" y="305461"/>
                  <a:pt x="247168" y="292731"/>
                </a:cubicBezTo>
                <a:cubicBezTo>
                  <a:pt x="256844" y="278217"/>
                  <a:pt x="269111" y="265128"/>
                  <a:pt x="276196" y="249188"/>
                </a:cubicBezTo>
                <a:cubicBezTo>
                  <a:pt x="276201" y="249176"/>
                  <a:pt x="312480" y="140337"/>
                  <a:pt x="319739" y="118559"/>
                </a:cubicBezTo>
                <a:cubicBezTo>
                  <a:pt x="324577" y="104045"/>
                  <a:pt x="321523" y="83503"/>
                  <a:pt x="334253" y="75017"/>
                </a:cubicBezTo>
                <a:lnTo>
                  <a:pt x="377796" y="45988"/>
                </a:lnTo>
                <a:cubicBezTo>
                  <a:pt x="387472" y="31474"/>
                  <a:pt x="390052" y="7237"/>
                  <a:pt x="406825" y="2445"/>
                </a:cubicBezTo>
                <a:cubicBezTo>
                  <a:pt x="438586" y="-6630"/>
                  <a:pt x="467302" y="12121"/>
                  <a:pt x="493911" y="16959"/>
                </a:cubicBezTo>
                <a:close/>
              </a:path>
            </a:pathLst>
          </a:cu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6EADBB7D-6919-CA49-893C-CE69826E5A9B}"/>
              </a:ext>
            </a:extLst>
          </p:cNvPr>
          <p:cNvSpPr/>
          <p:nvPr/>
        </p:nvSpPr>
        <p:spPr>
          <a:xfrm>
            <a:off x="1806603" y="2319843"/>
            <a:ext cx="3295434" cy="1366788"/>
          </a:xfrm>
          <a:custGeom>
            <a:avLst/>
            <a:gdLst>
              <a:gd name="connsiteX0" fmla="*/ 493911 w 3295434"/>
              <a:gd name="connsiteY0" fmla="*/ 16959 h 1366788"/>
              <a:gd name="connsiteX1" fmla="*/ 566482 w 3295434"/>
              <a:gd name="connsiteY1" fmla="*/ 31474 h 1366788"/>
              <a:gd name="connsiteX2" fmla="*/ 610025 w 3295434"/>
              <a:gd name="connsiteY2" fmla="*/ 16959 h 1366788"/>
              <a:gd name="connsiteX3" fmla="*/ 784196 w 3295434"/>
              <a:gd name="connsiteY3" fmla="*/ 31474 h 1366788"/>
              <a:gd name="connsiteX4" fmla="*/ 914825 w 3295434"/>
              <a:gd name="connsiteY4" fmla="*/ 104045 h 1366788"/>
              <a:gd name="connsiteX5" fmla="*/ 1001911 w 3295434"/>
              <a:gd name="connsiteY5" fmla="*/ 162102 h 1366788"/>
              <a:gd name="connsiteX6" fmla="*/ 1088996 w 3295434"/>
              <a:gd name="connsiteY6" fmla="*/ 234674 h 1366788"/>
              <a:gd name="connsiteX7" fmla="*/ 1132539 w 3295434"/>
              <a:gd name="connsiteY7" fmla="*/ 278217 h 1366788"/>
              <a:gd name="connsiteX8" fmla="*/ 1176082 w 3295434"/>
              <a:gd name="connsiteY8" fmla="*/ 292731 h 1366788"/>
              <a:gd name="connsiteX9" fmla="*/ 1219625 w 3295434"/>
              <a:gd name="connsiteY9" fmla="*/ 321759 h 1366788"/>
              <a:gd name="connsiteX10" fmla="*/ 1263168 w 3295434"/>
              <a:gd name="connsiteY10" fmla="*/ 336274 h 1366788"/>
              <a:gd name="connsiteX11" fmla="*/ 1350253 w 3295434"/>
              <a:gd name="connsiteY11" fmla="*/ 394331 h 1366788"/>
              <a:gd name="connsiteX12" fmla="*/ 1451853 w 3295434"/>
              <a:gd name="connsiteY12" fmla="*/ 423359 h 1366788"/>
              <a:gd name="connsiteX13" fmla="*/ 1538939 w 3295434"/>
              <a:gd name="connsiteY13" fmla="*/ 452388 h 1366788"/>
              <a:gd name="connsiteX14" fmla="*/ 1596996 w 3295434"/>
              <a:gd name="connsiteY14" fmla="*/ 466902 h 1366788"/>
              <a:gd name="connsiteX15" fmla="*/ 1640539 w 3295434"/>
              <a:gd name="connsiteY15" fmla="*/ 481417 h 1366788"/>
              <a:gd name="connsiteX16" fmla="*/ 1930825 w 3295434"/>
              <a:gd name="connsiteY16" fmla="*/ 495931 h 1366788"/>
              <a:gd name="connsiteX17" fmla="*/ 2017911 w 3295434"/>
              <a:gd name="connsiteY17" fmla="*/ 524959 h 1366788"/>
              <a:gd name="connsiteX18" fmla="*/ 2061453 w 3295434"/>
              <a:gd name="connsiteY18" fmla="*/ 553988 h 1366788"/>
              <a:gd name="connsiteX19" fmla="*/ 2148539 w 3295434"/>
              <a:gd name="connsiteY19" fmla="*/ 583017 h 1366788"/>
              <a:gd name="connsiteX20" fmla="*/ 2264653 w 3295434"/>
              <a:gd name="connsiteY20" fmla="*/ 612045 h 1366788"/>
              <a:gd name="connsiteX21" fmla="*/ 2409796 w 3295434"/>
              <a:gd name="connsiteY21" fmla="*/ 568502 h 1366788"/>
              <a:gd name="connsiteX22" fmla="*/ 2700082 w 3295434"/>
              <a:gd name="connsiteY22" fmla="*/ 597531 h 1366788"/>
              <a:gd name="connsiteX23" fmla="*/ 2787168 w 3295434"/>
              <a:gd name="connsiteY23" fmla="*/ 626559 h 1366788"/>
              <a:gd name="connsiteX24" fmla="*/ 2830711 w 3295434"/>
              <a:gd name="connsiteY24" fmla="*/ 641074 h 1366788"/>
              <a:gd name="connsiteX25" fmla="*/ 2874253 w 3295434"/>
              <a:gd name="connsiteY25" fmla="*/ 684617 h 1366788"/>
              <a:gd name="connsiteX26" fmla="*/ 2903282 w 3295434"/>
              <a:gd name="connsiteY26" fmla="*/ 728159 h 1366788"/>
              <a:gd name="connsiteX27" fmla="*/ 2990368 w 3295434"/>
              <a:gd name="connsiteY27" fmla="*/ 786217 h 1366788"/>
              <a:gd name="connsiteX28" fmla="*/ 3019396 w 3295434"/>
              <a:gd name="connsiteY28" fmla="*/ 829759 h 1366788"/>
              <a:gd name="connsiteX29" fmla="*/ 3150025 w 3295434"/>
              <a:gd name="connsiteY29" fmla="*/ 786217 h 1366788"/>
              <a:gd name="connsiteX30" fmla="*/ 3179053 w 3295434"/>
              <a:gd name="connsiteY30" fmla="*/ 742674 h 1366788"/>
              <a:gd name="connsiteX31" fmla="*/ 3280653 w 3295434"/>
              <a:gd name="connsiteY31" fmla="*/ 742674 h 1366788"/>
              <a:gd name="connsiteX32" fmla="*/ 3280653 w 3295434"/>
              <a:gd name="connsiteY32" fmla="*/ 902331 h 1366788"/>
              <a:gd name="connsiteX33" fmla="*/ 3266139 w 3295434"/>
              <a:gd name="connsiteY33" fmla="*/ 945874 h 1366788"/>
              <a:gd name="connsiteX34" fmla="*/ 3222596 w 3295434"/>
              <a:gd name="connsiteY34" fmla="*/ 974902 h 1366788"/>
              <a:gd name="connsiteX35" fmla="*/ 3164539 w 3295434"/>
              <a:gd name="connsiteY35" fmla="*/ 1061988 h 1366788"/>
              <a:gd name="connsiteX36" fmla="*/ 3135511 w 3295434"/>
              <a:gd name="connsiteY36" fmla="*/ 1105531 h 1366788"/>
              <a:gd name="connsiteX37" fmla="*/ 3048425 w 3295434"/>
              <a:gd name="connsiteY37" fmla="*/ 1163588 h 1366788"/>
              <a:gd name="connsiteX38" fmla="*/ 3004882 w 3295434"/>
              <a:gd name="connsiteY38" fmla="*/ 1192617 h 1366788"/>
              <a:gd name="connsiteX39" fmla="*/ 2932311 w 3295434"/>
              <a:gd name="connsiteY39" fmla="*/ 1178102 h 1366788"/>
              <a:gd name="connsiteX40" fmla="*/ 2903282 w 3295434"/>
              <a:gd name="connsiteY40" fmla="*/ 1134559 h 1366788"/>
              <a:gd name="connsiteX41" fmla="*/ 2859739 w 3295434"/>
              <a:gd name="connsiteY41" fmla="*/ 1105531 h 1366788"/>
              <a:gd name="connsiteX42" fmla="*/ 2816196 w 3295434"/>
              <a:gd name="connsiteY42" fmla="*/ 1120045 h 1366788"/>
              <a:gd name="connsiteX43" fmla="*/ 2801682 w 3295434"/>
              <a:gd name="connsiteY43" fmla="*/ 1163588 h 1366788"/>
              <a:gd name="connsiteX44" fmla="*/ 2772653 w 3295434"/>
              <a:gd name="connsiteY44" fmla="*/ 1207131 h 1366788"/>
              <a:gd name="connsiteX45" fmla="*/ 2685568 w 3295434"/>
              <a:gd name="connsiteY45" fmla="*/ 1250674 h 1366788"/>
              <a:gd name="connsiteX46" fmla="*/ 2554939 w 3295434"/>
              <a:gd name="connsiteY46" fmla="*/ 1308731 h 1366788"/>
              <a:gd name="connsiteX47" fmla="*/ 2511396 w 3295434"/>
              <a:gd name="connsiteY47" fmla="*/ 1323245 h 1366788"/>
              <a:gd name="connsiteX48" fmla="*/ 2467853 w 3295434"/>
              <a:gd name="connsiteY48" fmla="*/ 1337759 h 1366788"/>
              <a:gd name="connsiteX49" fmla="*/ 2293682 w 3295434"/>
              <a:gd name="connsiteY49" fmla="*/ 1366788 h 1366788"/>
              <a:gd name="connsiteX50" fmla="*/ 2032425 w 3295434"/>
              <a:gd name="connsiteY50" fmla="*/ 1352274 h 1366788"/>
              <a:gd name="connsiteX51" fmla="*/ 1988882 w 3295434"/>
              <a:gd name="connsiteY51" fmla="*/ 1337759 h 1366788"/>
              <a:gd name="connsiteX52" fmla="*/ 1930825 w 3295434"/>
              <a:gd name="connsiteY52" fmla="*/ 1250674 h 1366788"/>
              <a:gd name="connsiteX53" fmla="*/ 1916311 w 3295434"/>
              <a:gd name="connsiteY53" fmla="*/ 1207131 h 1366788"/>
              <a:gd name="connsiteX54" fmla="*/ 1901796 w 3295434"/>
              <a:gd name="connsiteY54" fmla="*/ 1105531 h 1366788"/>
              <a:gd name="connsiteX55" fmla="*/ 1887282 w 3295434"/>
              <a:gd name="connsiteY55" fmla="*/ 1032959 h 1366788"/>
              <a:gd name="connsiteX56" fmla="*/ 1800196 w 3295434"/>
              <a:gd name="connsiteY56" fmla="*/ 989417 h 1366788"/>
              <a:gd name="connsiteX57" fmla="*/ 1626025 w 3295434"/>
              <a:gd name="connsiteY57" fmla="*/ 974902 h 1366788"/>
              <a:gd name="connsiteX58" fmla="*/ 1524425 w 3295434"/>
              <a:gd name="connsiteY58" fmla="*/ 960388 h 1366788"/>
              <a:gd name="connsiteX59" fmla="*/ 1437339 w 3295434"/>
              <a:gd name="connsiteY59" fmla="*/ 931359 h 1366788"/>
              <a:gd name="connsiteX60" fmla="*/ 1393796 w 3295434"/>
              <a:gd name="connsiteY60" fmla="*/ 916845 h 1366788"/>
              <a:gd name="connsiteX61" fmla="*/ 1321225 w 3295434"/>
              <a:gd name="connsiteY61" fmla="*/ 902331 h 1366788"/>
              <a:gd name="connsiteX62" fmla="*/ 1234139 w 3295434"/>
              <a:gd name="connsiteY62" fmla="*/ 873302 h 1366788"/>
              <a:gd name="connsiteX63" fmla="*/ 1132539 w 3295434"/>
              <a:gd name="connsiteY63" fmla="*/ 771702 h 1366788"/>
              <a:gd name="connsiteX64" fmla="*/ 1074482 w 3295434"/>
              <a:gd name="connsiteY64" fmla="*/ 684617 h 1366788"/>
              <a:gd name="connsiteX65" fmla="*/ 1045453 w 3295434"/>
              <a:gd name="connsiteY65" fmla="*/ 641074 h 1366788"/>
              <a:gd name="connsiteX66" fmla="*/ 987396 w 3295434"/>
              <a:gd name="connsiteY66" fmla="*/ 553988 h 1366788"/>
              <a:gd name="connsiteX67" fmla="*/ 914825 w 3295434"/>
              <a:gd name="connsiteY67" fmla="*/ 481417 h 1366788"/>
              <a:gd name="connsiteX68" fmla="*/ 827739 w 3295434"/>
              <a:gd name="connsiteY68" fmla="*/ 452388 h 1366788"/>
              <a:gd name="connsiteX69" fmla="*/ 769682 w 3295434"/>
              <a:gd name="connsiteY69" fmla="*/ 466902 h 1366788"/>
              <a:gd name="connsiteX70" fmla="*/ 740653 w 3295434"/>
              <a:gd name="connsiteY70" fmla="*/ 553988 h 1366788"/>
              <a:gd name="connsiteX71" fmla="*/ 668082 w 3295434"/>
              <a:gd name="connsiteY71" fmla="*/ 684617 h 1366788"/>
              <a:gd name="connsiteX72" fmla="*/ 580996 w 3295434"/>
              <a:gd name="connsiteY72" fmla="*/ 742674 h 1366788"/>
              <a:gd name="connsiteX73" fmla="*/ 493911 w 3295434"/>
              <a:gd name="connsiteY73" fmla="*/ 771702 h 1366788"/>
              <a:gd name="connsiteX74" fmla="*/ 450368 w 3295434"/>
              <a:gd name="connsiteY74" fmla="*/ 800731 h 1366788"/>
              <a:gd name="connsiteX75" fmla="*/ 406825 w 3295434"/>
              <a:gd name="connsiteY75" fmla="*/ 815245 h 1366788"/>
              <a:gd name="connsiteX76" fmla="*/ 319739 w 3295434"/>
              <a:gd name="connsiteY76" fmla="*/ 873302 h 1366788"/>
              <a:gd name="connsiteX77" fmla="*/ 189111 w 3295434"/>
              <a:gd name="connsiteY77" fmla="*/ 960388 h 1366788"/>
              <a:gd name="connsiteX78" fmla="*/ 145568 w 3295434"/>
              <a:gd name="connsiteY78" fmla="*/ 989417 h 1366788"/>
              <a:gd name="connsiteX79" fmla="*/ 102025 w 3295434"/>
              <a:gd name="connsiteY79" fmla="*/ 1003931 h 1366788"/>
              <a:gd name="connsiteX80" fmla="*/ 29453 w 3295434"/>
              <a:gd name="connsiteY80" fmla="*/ 989417 h 1366788"/>
              <a:gd name="connsiteX81" fmla="*/ 425 w 3295434"/>
              <a:gd name="connsiteY81" fmla="*/ 945874 h 1366788"/>
              <a:gd name="connsiteX82" fmla="*/ 43968 w 3295434"/>
              <a:gd name="connsiteY82" fmla="*/ 684617 h 1366788"/>
              <a:gd name="connsiteX83" fmla="*/ 131053 w 3295434"/>
              <a:gd name="connsiteY83" fmla="*/ 553988 h 1366788"/>
              <a:gd name="connsiteX84" fmla="*/ 160082 w 3295434"/>
              <a:gd name="connsiteY84" fmla="*/ 510445 h 1366788"/>
              <a:gd name="connsiteX85" fmla="*/ 203625 w 3295434"/>
              <a:gd name="connsiteY85" fmla="*/ 423359 h 1366788"/>
              <a:gd name="connsiteX86" fmla="*/ 232653 w 3295434"/>
              <a:gd name="connsiteY86" fmla="*/ 336274 h 1366788"/>
              <a:gd name="connsiteX87" fmla="*/ 247168 w 3295434"/>
              <a:gd name="connsiteY87" fmla="*/ 292731 h 1366788"/>
              <a:gd name="connsiteX88" fmla="*/ 276196 w 3295434"/>
              <a:gd name="connsiteY88" fmla="*/ 249188 h 1366788"/>
              <a:gd name="connsiteX89" fmla="*/ 319739 w 3295434"/>
              <a:gd name="connsiteY89" fmla="*/ 118559 h 1366788"/>
              <a:gd name="connsiteX90" fmla="*/ 334253 w 3295434"/>
              <a:gd name="connsiteY90" fmla="*/ 75017 h 1366788"/>
              <a:gd name="connsiteX91" fmla="*/ 377796 w 3295434"/>
              <a:gd name="connsiteY91" fmla="*/ 45988 h 1366788"/>
              <a:gd name="connsiteX92" fmla="*/ 406825 w 3295434"/>
              <a:gd name="connsiteY92" fmla="*/ 2445 h 1366788"/>
              <a:gd name="connsiteX93" fmla="*/ 493911 w 3295434"/>
              <a:gd name="connsiteY93" fmla="*/ 16959 h 136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295434" h="1366788">
                <a:moveTo>
                  <a:pt x="493911" y="16959"/>
                </a:moveTo>
                <a:cubicBezTo>
                  <a:pt x="520520" y="21797"/>
                  <a:pt x="541813" y="31474"/>
                  <a:pt x="566482" y="31474"/>
                </a:cubicBezTo>
                <a:cubicBezTo>
                  <a:pt x="581782" y="31474"/>
                  <a:pt x="594725" y="16959"/>
                  <a:pt x="610025" y="16959"/>
                </a:cubicBezTo>
                <a:cubicBezTo>
                  <a:pt x="668283" y="16959"/>
                  <a:pt x="726139" y="26636"/>
                  <a:pt x="784196" y="31474"/>
                </a:cubicBezTo>
                <a:cubicBezTo>
                  <a:pt x="838951" y="49725"/>
                  <a:pt x="864917" y="54137"/>
                  <a:pt x="914825" y="104045"/>
                </a:cubicBezTo>
                <a:cubicBezTo>
                  <a:pt x="969186" y="158406"/>
                  <a:pt x="938895" y="141097"/>
                  <a:pt x="1001911" y="162102"/>
                </a:cubicBezTo>
                <a:cubicBezTo>
                  <a:pt x="1129110" y="289304"/>
                  <a:pt x="967761" y="133644"/>
                  <a:pt x="1088996" y="234674"/>
                </a:cubicBezTo>
                <a:cubicBezTo>
                  <a:pt x="1104765" y="247815"/>
                  <a:pt x="1115460" y="266831"/>
                  <a:pt x="1132539" y="278217"/>
                </a:cubicBezTo>
                <a:cubicBezTo>
                  <a:pt x="1145269" y="286704"/>
                  <a:pt x="1162398" y="285889"/>
                  <a:pt x="1176082" y="292731"/>
                </a:cubicBezTo>
                <a:cubicBezTo>
                  <a:pt x="1191684" y="300532"/>
                  <a:pt x="1204023" y="313958"/>
                  <a:pt x="1219625" y="321759"/>
                </a:cubicBezTo>
                <a:cubicBezTo>
                  <a:pt x="1233309" y="328601"/>
                  <a:pt x="1249794" y="328844"/>
                  <a:pt x="1263168" y="336274"/>
                </a:cubicBezTo>
                <a:cubicBezTo>
                  <a:pt x="1293665" y="353217"/>
                  <a:pt x="1317155" y="383299"/>
                  <a:pt x="1350253" y="394331"/>
                </a:cubicBezTo>
                <a:cubicBezTo>
                  <a:pt x="1496617" y="443118"/>
                  <a:pt x="1269566" y="368673"/>
                  <a:pt x="1451853" y="423359"/>
                </a:cubicBezTo>
                <a:cubicBezTo>
                  <a:pt x="1481161" y="432152"/>
                  <a:pt x="1509254" y="444967"/>
                  <a:pt x="1538939" y="452388"/>
                </a:cubicBezTo>
                <a:cubicBezTo>
                  <a:pt x="1558291" y="457226"/>
                  <a:pt x="1577816" y="461422"/>
                  <a:pt x="1596996" y="466902"/>
                </a:cubicBezTo>
                <a:cubicBezTo>
                  <a:pt x="1611707" y="471105"/>
                  <a:pt x="1625297" y="480092"/>
                  <a:pt x="1640539" y="481417"/>
                </a:cubicBezTo>
                <a:cubicBezTo>
                  <a:pt x="1737058" y="489810"/>
                  <a:pt x="1834063" y="491093"/>
                  <a:pt x="1930825" y="495931"/>
                </a:cubicBezTo>
                <a:cubicBezTo>
                  <a:pt x="1959854" y="505607"/>
                  <a:pt x="1992452" y="507985"/>
                  <a:pt x="2017911" y="524959"/>
                </a:cubicBezTo>
                <a:cubicBezTo>
                  <a:pt x="2032425" y="534635"/>
                  <a:pt x="2045513" y="546903"/>
                  <a:pt x="2061453" y="553988"/>
                </a:cubicBezTo>
                <a:cubicBezTo>
                  <a:pt x="2089415" y="566416"/>
                  <a:pt x="2119510" y="573341"/>
                  <a:pt x="2148539" y="583017"/>
                </a:cubicBezTo>
                <a:cubicBezTo>
                  <a:pt x="2215482" y="605331"/>
                  <a:pt x="2177086" y="594532"/>
                  <a:pt x="2264653" y="612045"/>
                </a:cubicBezTo>
                <a:cubicBezTo>
                  <a:pt x="2370663" y="576709"/>
                  <a:pt x="2322054" y="590439"/>
                  <a:pt x="2409796" y="568502"/>
                </a:cubicBezTo>
                <a:cubicBezTo>
                  <a:pt x="2502395" y="574676"/>
                  <a:pt x="2606976" y="572139"/>
                  <a:pt x="2700082" y="597531"/>
                </a:cubicBezTo>
                <a:cubicBezTo>
                  <a:pt x="2729603" y="605582"/>
                  <a:pt x="2758139" y="616883"/>
                  <a:pt x="2787168" y="626559"/>
                </a:cubicBezTo>
                <a:lnTo>
                  <a:pt x="2830711" y="641074"/>
                </a:lnTo>
                <a:cubicBezTo>
                  <a:pt x="2845225" y="655588"/>
                  <a:pt x="2861112" y="668848"/>
                  <a:pt x="2874253" y="684617"/>
                </a:cubicBezTo>
                <a:cubicBezTo>
                  <a:pt x="2885420" y="698018"/>
                  <a:pt x="2890154" y="716672"/>
                  <a:pt x="2903282" y="728159"/>
                </a:cubicBezTo>
                <a:cubicBezTo>
                  <a:pt x="2929538" y="751133"/>
                  <a:pt x="2990368" y="786217"/>
                  <a:pt x="2990368" y="786217"/>
                </a:cubicBezTo>
                <a:cubicBezTo>
                  <a:pt x="3000044" y="800731"/>
                  <a:pt x="3002473" y="825528"/>
                  <a:pt x="3019396" y="829759"/>
                </a:cubicBezTo>
                <a:cubicBezTo>
                  <a:pt x="3076283" y="843980"/>
                  <a:pt x="3110095" y="812836"/>
                  <a:pt x="3150025" y="786217"/>
                </a:cubicBezTo>
                <a:cubicBezTo>
                  <a:pt x="3159701" y="771703"/>
                  <a:pt x="3165432" y="753571"/>
                  <a:pt x="3179053" y="742674"/>
                </a:cubicBezTo>
                <a:cubicBezTo>
                  <a:pt x="3213758" y="714910"/>
                  <a:pt x="3243951" y="733498"/>
                  <a:pt x="3280653" y="742674"/>
                </a:cubicBezTo>
                <a:cubicBezTo>
                  <a:pt x="3298482" y="831815"/>
                  <a:pt x="3302156" y="805570"/>
                  <a:pt x="3280653" y="902331"/>
                </a:cubicBezTo>
                <a:cubicBezTo>
                  <a:pt x="3277334" y="917266"/>
                  <a:pt x="3275696" y="933927"/>
                  <a:pt x="3266139" y="945874"/>
                </a:cubicBezTo>
                <a:cubicBezTo>
                  <a:pt x="3255242" y="959495"/>
                  <a:pt x="3237110" y="965226"/>
                  <a:pt x="3222596" y="974902"/>
                </a:cubicBezTo>
                <a:lnTo>
                  <a:pt x="3164539" y="1061988"/>
                </a:lnTo>
                <a:cubicBezTo>
                  <a:pt x="3154863" y="1076502"/>
                  <a:pt x="3150025" y="1095855"/>
                  <a:pt x="3135511" y="1105531"/>
                </a:cubicBezTo>
                <a:lnTo>
                  <a:pt x="3048425" y="1163588"/>
                </a:lnTo>
                <a:lnTo>
                  <a:pt x="3004882" y="1192617"/>
                </a:lnTo>
                <a:cubicBezTo>
                  <a:pt x="2980692" y="1187779"/>
                  <a:pt x="2953730" y="1190342"/>
                  <a:pt x="2932311" y="1178102"/>
                </a:cubicBezTo>
                <a:cubicBezTo>
                  <a:pt x="2917165" y="1169447"/>
                  <a:pt x="2915617" y="1146894"/>
                  <a:pt x="2903282" y="1134559"/>
                </a:cubicBezTo>
                <a:cubicBezTo>
                  <a:pt x="2890947" y="1122224"/>
                  <a:pt x="2874253" y="1115207"/>
                  <a:pt x="2859739" y="1105531"/>
                </a:cubicBezTo>
                <a:cubicBezTo>
                  <a:pt x="2845225" y="1110369"/>
                  <a:pt x="2827014" y="1109227"/>
                  <a:pt x="2816196" y="1120045"/>
                </a:cubicBezTo>
                <a:cubicBezTo>
                  <a:pt x="2805378" y="1130863"/>
                  <a:pt x="2808524" y="1149904"/>
                  <a:pt x="2801682" y="1163588"/>
                </a:cubicBezTo>
                <a:cubicBezTo>
                  <a:pt x="2793881" y="1179190"/>
                  <a:pt x="2784988" y="1194796"/>
                  <a:pt x="2772653" y="1207131"/>
                </a:cubicBezTo>
                <a:cubicBezTo>
                  <a:pt x="2731060" y="1248724"/>
                  <a:pt x="2732785" y="1227066"/>
                  <a:pt x="2685568" y="1250674"/>
                </a:cubicBezTo>
                <a:cubicBezTo>
                  <a:pt x="2547570" y="1319673"/>
                  <a:pt x="2779601" y="1233844"/>
                  <a:pt x="2554939" y="1308731"/>
                </a:cubicBezTo>
                <a:lnTo>
                  <a:pt x="2511396" y="1323245"/>
                </a:lnTo>
                <a:cubicBezTo>
                  <a:pt x="2496882" y="1328083"/>
                  <a:pt x="2482944" y="1335244"/>
                  <a:pt x="2467853" y="1337759"/>
                </a:cubicBezTo>
                <a:lnTo>
                  <a:pt x="2293682" y="1366788"/>
                </a:lnTo>
                <a:cubicBezTo>
                  <a:pt x="2206596" y="1361950"/>
                  <a:pt x="2119252" y="1360543"/>
                  <a:pt x="2032425" y="1352274"/>
                </a:cubicBezTo>
                <a:cubicBezTo>
                  <a:pt x="2017194" y="1350823"/>
                  <a:pt x="1999700" y="1348577"/>
                  <a:pt x="1988882" y="1337759"/>
                </a:cubicBezTo>
                <a:cubicBezTo>
                  <a:pt x="1964213" y="1313090"/>
                  <a:pt x="1941857" y="1283772"/>
                  <a:pt x="1930825" y="1250674"/>
                </a:cubicBezTo>
                <a:lnTo>
                  <a:pt x="1916311" y="1207131"/>
                </a:lnTo>
                <a:cubicBezTo>
                  <a:pt x="1911473" y="1173264"/>
                  <a:pt x="1907420" y="1139276"/>
                  <a:pt x="1901796" y="1105531"/>
                </a:cubicBezTo>
                <a:cubicBezTo>
                  <a:pt x="1897740" y="1081197"/>
                  <a:pt x="1899522" y="1054378"/>
                  <a:pt x="1887282" y="1032959"/>
                </a:cubicBezTo>
                <a:cubicBezTo>
                  <a:pt x="1877194" y="1015305"/>
                  <a:pt x="1819781" y="992028"/>
                  <a:pt x="1800196" y="989417"/>
                </a:cubicBezTo>
                <a:cubicBezTo>
                  <a:pt x="1742449" y="981717"/>
                  <a:pt x="1683963" y="981001"/>
                  <a:pt x="1626025" y="974902"/>
                </a:cubicBezTo>
                <a:cubicBezTo>
                  <a:pt x="1592002" y="971321"/>
                  <a:pt x="1558292" y="965226"/>
                  <a:pt x="1524425" y="960388"/>
                </a:cubicBezTo>
                <a:lnTo>
                  <a:pt x="1437339" y="931359"/>
                </a:lnTo>
                <a:cubicBezTo>
                  <a:pt x="1422825" y="926521"/>
                  <a:pt x="1408798" y="919845"/>
                  <a:pt x="1393796" y="916845"/>
                </a:cubicBezTo>
                <a:cubicBezTo>
                  <a:pt x="1369606" y="912007"/>
                  <a:pt x="1345025" y="908822"/>
                  <a:pt x="1321225" y="902331"/>
                </a:cubicBezTo>
                <a:cubicBezTo>
                  <a:pt x="1291704" y="894280"/>
                  <a:pt x="1234139" y="873302"/>
                  <a:pt x="1234139" y="873302"/>
                </a:cubicBezTo>
                <a:cubicBezTo>
                  <a:pt x="1200272" y="839435"/>
                  <a:pt x="1159106" y="811553"/>
                  <a:pt x="1132539" y="771702"/>
                </a:cubicBezTo>
                <a:lnTo>
                  <a:pt x="1074482" y="684617"/>
                </a:lnTo>
                <a:lnTo>
                  <a:pt x="1045453" y="641074"/>
                </a:lnTo>
                <a:cubicBezTo>
                  <a:pt x="1019946" y="564551"/>
                  <a:pt x="1047798" y="626471"/>
                  <a:pt x="987396" y="553988"/>
                </a:cubicBezTo>
                <a:cubicBezTo>
                  <a:pt x="950398" y="509590"/>
                  <a:pt x="971177" y="506462"/>
                  <a:pt x="914825" y="481417"/>
                </a:cubicBezTo>
                <a:cubicBezTo>
                  <a:pt x="886863" y="468990"/>
                  <a:pt x="827739" y="452388"/>
                  <a:pt x="827739" y="452388"/>
                </a:cubicBezTo>
                <a:cubicBezTo>
                  <a:pt x="808387" y="457226"/>
                  <a:pt x="782664" y="451756"/>
                  <a:pt x="769682" y="466902"/>
                </a:cubicBezTo>
                <a:cubicBezTo>
                  <a:pt x="749768" y="490134"/>
                  <a:pt x="750329" y="524959"/>
                  <a:pt x="740653" y="553988"/>
                </a:cubicBezTo>
                <a:cubicBezTo>
                  <a:pt x="725528" y="599363"/>
                  <a:pt x="710861" y="656098"/>
                  <a:pt x="668082" y="684617"/>
                </a:cubicBezTo>
                <a:cubicBezTo>
                  <a:pt x="639053" y="703969"/>
                  <a:pt x="614094" y="731642"/>
                  <a:pt x="580996" y="742674"/>
                </a:cubicBezTo>
                <a:lnTo>
                  <a:pt x="493911" y="771702"/>
                </a:lnTo>
                <a:cubicBezTo>
                  <a:pt x="479397" y="781378"/>
                  <a:pt x="465970" y="792930"/>
                  <a:pt x="450368" y="800731"/>
                </a:cubicBezTo>
                <a:cubicBezTo>
                  <a:pt x="436684" y="807573"/>
                  <a:pt x="420199" y="807815"/>
                  <a:pt x="406825" y="815245"/>
                </a:cubicBezTo>
                <a:cubicBezTo>
                  <a:pt x="376327" y="832188"/>
                  <a:pt x="348768" y="853950"/>
                  <a:pt x="319739" y="873302"/>
                </a:cubicBezTo>
                <a:lnTo>
                  <a:pt x="189111" y="960388"/>
                </a:lnTo>
                <a:cubicBezTo>
                  <a:pt x="174597" y="970064"/>
                  <a:pt x="162117" y="983901"/>
                  <a:pt x="145568" y="989417"/>
                </a:cubicBezTo>
                <a:lnTo>
                  <a:pt x="102025" y="1003931"/>
                </a:lnTo>
                <a:cubicBezTo>
                  <a:pt x="77834" y="999093"/>
                  <a:pt x="50872" y="1001657"/>
                  <a:pt x="29453" y="989417"/>
                </a:cubicBezTo>
                <a:cubicBezTo>
                  <a:pt x="14307" y="980762"/>
                  <a:pt x="1585" y="963279"/>
                  <a:pt x="425" y="945874"/>
                </a:cubicBezTo>
                <a:cubicBezTo>
                  <a:pt x="-2215" y="906267"/>
                  <a:pt x="6860" y="740279"/>
                  <a:pt x="43968" y="684617"/>
                </a:cubicBezTo>
                <a:lnTo>
                  <a:pt x="131053" y="553988"/>
                </a:lnTo>
                <a:lnTo>
                  <a:pt x="160082" y="510445"/>
                </a:lnTo>
                <a:cubicBezTo>
                  <a:pt x="213013" y="351649"/>
                  <a:pt x="128597" y="592172"/>
                  <a:pt x="203625" y="423359"/>
                </a:cubicBezTo>
                <a:cubicBezTo>
                  <a:pt x="216052" y="395398"/>
                  <a:pt x="222977" y="365302"/>
                  <a:pt x="232653" y="336274"/>
                </a:cubicBezTo>
                <a:cubicBezTo>
                  <a:pt x="237491" y="321760"/>
                  <a:pt x="238681" y="305461"/>
                  <a:pt x="247168" y="292731"/>
                </a:cubicBezTo>
                <a:cubicBezTo>
                  <a:pt x="256844" y="278217"/>
                  <a:pt x="269111" y="265128"/>
                  <a:pt x="276196" y="249188"/>
                </a:cubicBezTo>
                <a:cubicBezTo>
                  <a:pt x="276201" y="249176"/>
                  <a:pt x="312480" y="140337"/>
                  <a:pt x="319739" y="118559"/>
                </a:cubicBezTo>
                <a:cubicBezTo>
                  <a:pt x="324577" y="104045"/>
                  <a:pt x="321523" y="83503"/>
                  <a:pt x="334253" y="75017"/>
                </a:cubicBezTo>
                <a:lnTo>
                  <a:pt x="377796" y="45988"/>
                </a:lnTo>
                <a:cubicBezTo>
                  <a:pt x="387472" y="31474"/>
                  <a:pt x="390052" y="7237"/>
                  <a:pt x="406825" y="2445"/>
                </a:cubicBezTo>
                <a:cubicBezTo>
                  <a:pt x="438586" y="-6630"/>
                  <a:pt x="467302" y="12121"/>
                  <a:pt x="493911" y="16959"/>
                </a:cubicBezTo>
                <a:close/>
              </a:path>
            </a:pathLst>
          </a:custGeom>
          <a:noFill/>
          <a:ln>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3683CC7-AE7B-1944-B2A3-3DCB178BF97F}"/>
              </a:ext>
            </a:extLst>
          </p:cNvPr>
          <p:cNvSpPr/>
          <p:nvPr/>
        </p:nvSpPr>
        <p:spPr>
          <a:xfrm>
            <a:off x="6894285" y="4100457"/>
            <a:ext cx="1524000" cy="1487544"/>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13AC16A-7C99-7A4C-A6F2-FBEDB474DDA9}"/>
              </a:ext>
            </a:extLst>
          </p:cNvPr>
          <p:cNvSpPr txBox="1"/>
          <p:nvPr/>
        </p:nvSpPr>
        <p:spPr>
          <a:xfrm>
            <a:off x="11556998" y="1973944"/>
            <a:ext cx="553998" cy="3265714"/>
          </a:xfrm>
          <a:prstGeom prst="rect">
            <a:avLst/>
          </a:prstGeom>
          <a:noFill/>
        </p:spPr>
        <p:txBody>
          <a:bodyPr vert="vert270" wrap="square" rtlCol="0" anchor="ctr" anchorCtr="1">
            <a:spAutoFit/>
          </a:bodyPr>
          <a:lstStyle/>
          <a:p>
            <a:r>
              <a:rPr lang="en-US" b="1" dirty="0"/>
              <a:t>PM2.5 (µgm</a:t>
            </a:r>
            <a:r>
              <a:rPr lang="en-US" b="1" baseline="30000" dirty="0"/>
              <a:t>-3</a:t>
            </a:r>
            <a:r>
              <a:rPr lang="en-US" b="1" dirty="0"/>
              <a:t>)</a:t>
            </a:r>
          </a:p>
        </p:txBody>
      </p:sp>
      <p:sp>
        <p:nvSpPr>
          <p:cNvPr id="16" name="TextBox 15">
            <a:extLst>
              <a:ext uri="{FF2B5EF4-FFF2-40B4-BE49-F238E27FC236}">
                <a16:creationId xmlns:a16="http://schemas.microsoft.com/office/drawing/2014/main" id="{6ED971A0-421B-1644-B0CF-BF52F832E6F2}"/>
              </a:ext>
            </a:extLst>
          </p:cNvPr>
          <p:cNvSpPr txBox="1"/>
          <p:nvPr/>
        </p:nvSpPr>
        <p:spPr>
          <a:xfrm>
            <a:off x="4898146" y="314992"/>
            <a:ext cx="4920343" cy="461665"/>
          </a:xfrm>
          <a:prstGeom prst="rect">
            <a:avLst/>
          </a:prstGeom>
          <a:noFill/>
        </p:spPr>
        <p:txBody>
          <a:bodyPr wrap="square" rtlCol="0">
            <a:spAutoFit/>
          </a:bodyPr>
          <a:lstStyle/>
          <a:p>
            <a:pPr algn="ctr"/>
            <a:r>
              <a:rPr lang="en-US" b="1" dirty="0"/>
              <a:t>March 23, 2018 – 7 UTC</a:t>
            </a:r>
          </a:p>
        </p:txBody>
      </p:sp>
      <p:sp>
        <p:nvSpPr>
          <p:cNvPr id="17" name="TextBox 16">
            <a:extLst>
              <a:ext uri="{FF2B5EF4-FFF2-40B4-BE49-F238E27FC236}">
                <a16:creationId xmlns:a16="http://schemas.microsoft.com/office/drawing/2014/main" id="{A37EB4E5-1795-5449-A4A3-A24F5F23F90C}"/>
              </a:ext>
            </a:extLst>
          </p:cNvPr>
          <p:cNvSpPr txBox="1"/>
          <p:nvPr/>
        </p:nvSpPr>
        <p:spPr>
          <a:xfrm>
            <a:off x="849007" y="1115688"/>
            <a:ext cx="4920343" cy="461665"/>
          </a:xfrm>
          <a:prstGeom prst="rect">
            <a:avLst/>
          </a:prstGeom>
          <a:noFill/>
        </p:spPr>
        <p:txBody>
          <a:bodyPr wrap="square" rtlCol="0">
            <a:spAutoFit/>
          </a:bodyPr>
          <a:lstStyle/>
          <a:p>
            <a:pPr algn="ctr"/>
            <a:r>
              <a:rPr lang="en-US" b="1" dirty="0"/>
              <a:t>NPP-VIIRS</a:t>
            </a:r>
          </a:p>
        </p:txBody>
      </p:sp>
      <p:sp>
        <p:nvSpPr>
          <p:cNvPr id="18" name="TextBox 17">
            <a:extLst>
              <a:ext uri="{FF2B5EF4-FFF2-40B4-BE49-F238E27FC236}">
                <a16:creationId xmlns:a16="http://schemas.microsoft.com/office/drawing/2014/main" id="{175EE86C-D72C-D142-AC15-663F2707EA60}"/>
              </a:ext>
            </a:extLst>
          </p:cNvPr>
          <p:cNvSpPr txBox="1"/>
          <p:nvPr/>
        </p:nvSpPr>
        <p:spPr>
          <a:xfrm>
            <a:off x="6175600" y="1094411"/>
            <a:ext cx="4920343" cy="461665"/>
          </a:xfrm>
          <a:prstGeom prst="rect">
            <a:avLst/>
          </a:prstGeom>
          <a:noFill/>
        </p:spPr>
        <p:txBody>
          <a:bodyPr wrap="square" rtlCol="0">
            <a:spAutoFit/>
          </a:bodyPr>
          <a:lstStyle/>
          <a:p>
            <a:pPr algn="ctr"/>
            <a:r>
              <a:rPr lang="en-US" b="1" dirty="0"/>
              <a:t>MERRA2/ML Estimation</a:t>
            </a:r>
          </a:p>
        </p:txBody>
      </p:sp>
      <p:pic>
        <p:nvPicPr>
          <p:cNvPr id="13" name="Content Placeholder 12">
            <a:extLst>
              <a:ext uri="{FF2B5EF4-FFF2-40B4-BE49-F238E27FC236}">
                <a16:creationId xmlns:a16="http://schemas.microsoft.com/office/drawing/2014/main" id="{7A85FB6F-E403-A843-B5E5-50AC4B7D8C4F}"/>
              </a:ext>
            </a:extLst>
          </p:cNvPr>
          <p:cNvPicPr>
            <a:picLocks noGrp="1" noChangeAspect="1"/>
          </p:cNvPicPr>
          <p:nvPr>
            <p:ph idx="1"/>
          </p:nvPr>
        </p:nvPicPr>
        <p:blipFill>
          <a:blip r:embed="rId2"/>
          <a:stretch>
            <a:fillRect/>
          </a:stretch>
        </p:blipFill>
        <p:spPr>
          <a:xfrm>
            <a:off x="314325" y="1591469"/>
            <a:ext cx="5664200" cy="3911600"/>
          </a:xfrm>
        </p:spPr>
      </p:pic>
      <p:pic>
        <p:nvPicPr>
          <p:cNvPr id="20" name="Content Placeholder 19">
            <a:extLst>
              <a:ext uri="{FF2B5EF4-FFF2-40B4-BE49-F238E27FC236}">
                <a16:creationId xmlns:a16="http://schemas.microsoft.com/office/drawing/2014/main" id="{EAC089C6-5CAA-7B48-BF2D-33ABD3F63DD9}"/>
              </a:ext>
            </a:extLst>
          </p:cNvPr>
          <p:cNvPicPr>
            <a:picLocks noGrp="1" noChangeAspect="1"/>
          </p:cNvPicPr>
          <p:nvPr>
            <p:ph idx="12"/>
          </p:nvPr>
        </p:nvPicPr>
        <p:blipFill rotWithShape="1">
          <a:blip r:embed="rId3"/>
          <a:srcRect l="10900" t="15267" b="14989"/>
          <a:stretch/>
        </p:blipFill>
        <p:spPr>
          <a:xfrm>
            <a:off x="6227578" y="1490270"/>
            <a:ext cx="5329420" cy="4171666"/>
          </a:xfrm>
        </p:spPr>
      </p:pic>
      <p:sp>
        <p:nvSpPr>
          <p:cNvPr id="6" name="TextBox 5">
            <a:extLst>
              <a:ext uri="{FF2B5EF4-FFF2-40B4-BE49-F238E27FC236}">
                <a16:creationId xmlns:a16="http://schemas.microsoft.com/office/drawing/2014/main" id="{7F1CC2E0-3F91-1045-9A0E-304EC2311DAB}"/>
              </a:ext>
            </a:extLst>
          </p:cNvPr>
          <p:cNvSpPr txBox="1"/>
          <p:nvPr/>
        </p:nvSpPr>
        <p:spPr>
          <a:xfrm>
            <a:off x="314325" y="5661936"/>
            <a:ext cx="9676342" cy="830997"/>
          </a:xfrm>
          <a:prstGeom prst="rect">
            <a:avLst/>
          </a:prstGeom>
          <a:noFill/>
        </p:spPr>
        <p:txBody>
          <a:bodyPr wrap="square" rtlCol="0">
            <a:spAutoFit/>
          </a:bodyPr>
          <a:lstStyle/>
          <a:p>
            <a:pPr marL="342900" indent="-342900">
              <a:buFontTx/>
              <a:buChar char="-"/>
            </a:pPr>
            <a:r>
              <a:rPr lang="en-US" dirty="0"/>
              <a:t>More independent validation is ongoing </a:t>
            </a:r>
          </a:p>
          <a:p>
            <a:pPr marL="342900" indent="-342900">
              <a:buFontTx/>
              <a:buChar char="-"/>
            </a:pPr>
            <a:r>
              <a:rPr lang="en-US" dirty="0"/>
              <a:t>Plans to create a 20 years of PM2.5 records over the region</a:t>
            </a:r>
          </a:p>
        </p:txBody>
      </p:sp>
    </p:spTree>
    <p:extLst>
      <p:ext uri="{BB962C8B-B14F-4D97-AF65-F5344CB8AC3E}">
        <p14:creationId xmlns:p14="http://schemas.microsoft.com/office/powerpoint/2010/main" val="1036068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D4748E-F5CD-724D-8132-89C87D264648}"/>
              </a:ext>
            </a:extLst>
          </p:cNvPr>
          <p:cNvSpPr>
            <a:spLocks noGrp="1"/>
          </p:cNvSpPr>
          <p:nvPr>
            <p:ph type="title"/>
          </p:nvPr>
        </p:nvSpPr>
        <p:spPr/>
        <p:txBody>
          <a:bodyPr/>
          <a:lstStyle/>
          <a:p>
            <a:r>
              <a:rPr lang="en-US" dirty="0"/>
              <a:t>Upcoming – Lot more to do !! </a:t>
            </a:r>
          </a:p>
        </p:txBody>
      </p:sp>
    </p:spTree>
    <p:extLst>
      <p:ext uri="{BB962C8B-B14F-4D97-AF65-F5344CB8AC3E}">
        <p14:creationId xmlns:p14="http://schemas.microsoft.com/office/powerpoint/2010/main" val="2370454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B6694-9133-B448-B5AA-181D79270F25}"/>
              </a:ext>
            </a:extLst>
          </p:cNvPr>
          <p:cNvSpPr>
            <a:spLocks noGrp="1"/>
          </p:cNvSpPr>
          <p:nvPr>
            <p:ph type="title"/>
          </p:nvPr>
        </p:nvSpPr>
        <p:spPr/>
        <p:txBody>
          <a:bodyPr/>
          <a:lstStyle/>
          <a:p>
            <a:r>
              <a:rPr lang="en-US" dirty="0"/>
              <a:t>Surface vs Column</a:t>
            </a:r>
          </a:p>
        </p:txBody>
      </p:sp>
      <p:pic>
        <p:nvPicPr>
          <p:cNvPr id="7" name="Content Placeholder 6">
            <a:extLst>
              <a:ext uri="{FF2B5EF4-FFF2-40B4-BE49-F238E27FC236}">
                <a16:creationId xmlns:a16="http://schemas.microsoft.com/office/drawing/2014/main" id="{24365B94-8C60-6444-9215-BC3DD6C2F95E}"/>
              </a:ext>
            </a:extLst>
          </p:cNvPr>
          <p:cNvPicPr>
            <a:picLocks noGrp="1" noChangeAspect="1"/>
          </p:cNvPicPr>
          <p:nvPr>
            <p:ph idx="1"/>
          </p:nvPr>
        </p:nvPicPr>
        <p:blipFill>
          <a:blip r:embed="rId2"/>
          <a:stretch>
            <a:fillRect/>
          </a:stretch>
        </p:blipFill>
        <p:spPr>
          <a:xfrm>
            <a:off x="729456" y="1130300"/>
            <a:ext cx="4833938" cy="4833938"/>
          </a:xfrm>
        </p:spPr>
      </p:pic>
      <p:sp>
        <p:nvSpPr>
          <p:cNvPr id="5" name="Text Placeholder 4">
            <a:extLst>
              <a:ext uri="{FF2B5EF4-FFF2-40B4-BE49-F238E27FC236}">
                <a16:creationId xmlns:a16="http://schemas.microsoft.com/office/drawing/2014/main" id="{0F6CFB0A-C789-5646-9FBA-FC2A066D3F5F}"/>
              </a:ext>
            </a:extLst>
          </p:cNvPr>
          <p:cNvSpPr>
            <a:spLocks noGrp="1"/>
          </p:cNvSpPr>
          <p:nvPr>
            <p:ph type="body" sz="quarter" idx="10"/>
          </p:nvPr>
        </p:nvSpPr>
        <p:spPr/>
        <p:txBody>
          <a:bodyPr/>
          <a:lstStyle/>
          <a:p>
            <a:endParaRPr lang="en-US"/>
          </a:p>
        </p:txBody>
      </p:sp>
      <p:sp>
        <p:nvSpPr>
          <p:cNvPr id="14" name="TextBox 13">
            <a:extLst>
              <a:ext uri="{FF2B5EF4-FFF2-40B4-BE49-F238E27FC236}">
                <a16:creationId xmlns:a16="http://schemas.microsoft.com/office/drawing/2014/main" id="{DF3203BF-0179-8A4E-9204-40C42E155D96}"/>
              </a:ext>
            </a:extLst>
          </p:cNvPr>
          <p:cNvSpPr txBox="1"/>
          <p:nvPr/>
        </p:nvSpPr>
        <p:spPr>
          <a:xfrm>
            <a:off x="5843717" y="276993"/>
            <a:ext cx="6104823" cy="1200329"/>
          </a:xfrm>
          <a:prstGeom prst="rect">
            <a:avLst/>
          </a:prstGeom>
          <a:noFill/>
        </p:spPr>
        <p:txBody>
          <a:bodyPr wrap="square" rtlCol="0">
            <a:spAutoFit/>
          </a:bodyPr>
          <a:lstStyle/>
          <a:p>
            <a:pPr algn="ctr"/>
            <a:r>
              <a:rPr lang="en-US" b="1" dirty="0"/>
              <a:t>Leveraging NASA Citizen Science Project – Deploying Low-Cost AQ sensors in India – Spring 2020</a:t>
            </a:r>
          </a:p>
        </p:txBody>
      </p:sp>
      <p:pic>
        <p:nvPicPr>
          <p:cNvPr id="8" name="Content Placeholder 7">
            <a:extLst>
              <a:ext uri="{FF2B5EF4-FFF2-40B4-BE49-F238E27FC236}">
                <a16:creationId xmlns:a16="http://schemas.microsoft.com/office/drawing/2014/main" id="{CAC46D6A-9E44-5247-B82C-4FBA75EDEC8E}"/>
              </a:ext>
            </a:extLst>
          </p:cNvPr>
          <p:cNvPicPr>
            <a:picLocks noGrp="1" noChangeAspect="1"/>
          </p:cNvPicPr>
          <p:nvPr>
            <p:ph idx="12"/>
          </p:nvPr>
        </p:nvPicPr>
        <p:blipFill>
          <a:blip r:embed="rId3"/>
          <a:stretch>
            <a:fillRect/>
          </a:stretch>
        </p:blipFill>
        <p:spPr>
          <a:xfrm>
            <a:off x="6416298" y="1477322"/>
            <a:ext cx="5116368" cy="4421113"/>
          </a:xfrm>
        </p:spPr>
      </p:pic>
    </p:spTree>
    <p:extLst>
      <p:ext uri="{BB962C8B-B14F-4D97-AF65-F5344CB8AC3E}">
        <p14:creationId xmlns:p14="http://schemas.microsoft.com/office/powerpoint/2010/main" val="838817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E5716B-7EBC-F346-B3E0-F15975B7517A}"/>
              </a:ext>
            </a:extLst>
          </p:cNvPr>
          <p:cNvPicPr>
            <a:picLocks noChangeAspect="1"/>
          </p:cNvPicPr>
          <p:nvPr/>
        </p:nvPicPr>
        <p:blipFill>
          <a:blip r:embed="rId3"/>
          <a:stretch>
            <a:fillRect/>
          </a:stretch>
        </p:blipFill>
        <p:spPr>
          <a:xfrm>
            <a:off x="6830963" y="274642"/>
            <a:ext cx="5361037" cy="3448104"/>
          </a:xfrm>
          <a:prstGeom prst="rect">
            <a:avLst/>
          </a:prstGeom>
        </p:spPr>
      </p:pic>
      <p:sp>
        <p:nvSpPr>
          <p:cNvPr id="5" name="Title 4">
            <a:extLst>
              <a:ext uri="{FF2B5EF4-FFF2-40B4-BE49-F238E27FC236}">
                <a16:creationId xmlns:a16="http://schemas.microsoft.com/office/drawing/2014/main" id="{7BC7BB29-4126-E94A-A444-8C860BFEDFC9}"/>
              </a:ext>
            </a:extLst>
          </p:cNvPr>
          <p:cNvSpPr>
            <a:spLocks noGrp="1"/>
          </p:cNvSpPr>
          <p:nvPr>
            <p:ph type="title"/>
          </p:nvPr>
        </p:nvSpPr>
        <p:spPr/>
        <p:txBody>
          <a:bodyPr/>
          <a:lstStyle/>
          <a:p>
            <a:r>
              <a:rPr lang="en-US" b="1" dirty="0"/>
              <a:t>Motivation</a:t>
            </a:r>
          </a:p>
        </p:txBody>
      </p:sp>
      <p:pic>
        <p:nvPicPr>
          <p:cNvPr id="6" name="Picture 5" descr="Screen Shot 2018-03-15 at 10.39.12 AM.png">
            <a:extLst>
              <a:ext uri="{FF2B5EF4-FFF2-40B4-BE49-F238E27FC236}">
                <a16:creationId xmlns:a16="http://schemas.microsoft.com/office/drawing/2014/main" id="{2DC69261-BDA4-A744-A99E-6B013F7F3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15" y="1034905"/>
            <a:ext cx="6200441" cy="2909298"/>
          </a:xfrm>
          <a:prstGeom prst="rect">
            <a:avLst/>
          </a:prstGeom>
        </p:spPr>
      </p:pic>
      <p:sp>
        <p:nvSpPr>
          <p:cNvPr id="7" name="Rectangle 6">
            <a:extLst>
              <a:ext uri="{FF2B5EF4-FFF2-40B4-BE49-F238E27FC236}">
                <a16:creationId xmlns:a16="http://schemas.microsoft.com/office/drawing/2014/main" id="{C93BB940-5BCC-0B4D-BC1B-E765098B18A1}"/>
              </a:ext>
            </a:extLst>
          </p:cNvPr>
          <p:cNvSpPr/>
          <p:nvPr/>
        </p:nvSpPr>
        <p:spPr>
          <a:xfrm>
            <a:off x="7251595" y="3924195"/>
            <a:ext cx="4519772" cy="707886"/>
          </a:xfrm>
          <a:prstGeom prst="rect">
            <a:avLst/>
          </a:prstGeom>
        </p:spPr>
        <p:txBody>
          <a:bodyPr wrap="square">
            <a:spAutoFit/>
          </a:bodyPr>
          <a:lstStyle/>
          <a:p>
            <a:pPr algn="ctr"/>
            <a:r>
              <a:rPr lang="en-US" sz="2000" b="1" dirty="0"/>
              <a:t>And this story repeat every year post monsoon season</a:t>
            </a:r>
            <a:endParaRPr lang="en-US" sz="2000" dirty="0"/>
          </a:p>
        </p:txBody>
      </p:sp>
      <p:sp>
        <p:nvSpPr>
          <p:cNvPr id="3" name="TextBox 2">
            <a:extLst>
              <a:ext uri="{FF2B5EF4-FFF2-40B4-BE49-F238E27FC236}">
                <a16:creationId xmlns:a16="http://schemas.microsoft.com/office/drawing/2014/main" id="{DFAB28B9-9FD5-CB45-B8B3-2AB21F97D472}"/>
              </a:ext>
            </a:extLst>
          </p:cNvPr>
          <p:cNvSpPr txBox="1"/>
          <p:nvPr/>
        </p:nvSpPr>
        <p:spPr>
          <a:xfrm>
            <a:off x="4868216" y="3647196"/>
            <a:ext cx="1580392" cy="276999"/>
          </a:xfrm>
          <a:prstGeom prst="rect">
            <a:avLst/>
          </a:prstGeom>
          <a:noFill/>
        </p:spPr>
        <p:txBody>
          <a:bodyPr wrap="square" rtlCol="0">
            <a:spAutoFit/>
          </a:bodyPr>
          <a:lstStyle/>
          <a:p>
            <a:pPr algn="r"/>
            <a:r>
              <a:rPr lang="en-US" sz="1200" b="1" dirty="0">
                <a:solidFill>
                  <a:schemeClr val="bg1"/>
                </a:solidFill>
              </a:rPr>
              <a:t>WHO Report</a:t>
            </a:r>
          </a:p>
        </p:txBody>
      </p:sp>
      <p:pic>
        <p:nvPicPr>
          <p:cNvPr id="10" name="Picture 9">
            <a:extLst>
              <a:ext uri="{FF2B5EF4-FFF2-40B4-BE49-F238E27FC236}">
                <a16:creationId xmlns:a16="http://schemas.microsoft.com/office/drawing/2014/main" id="{2D4EDEC5-A0A0-6246-9537-B9385E369759}"/>
              </a:ext>
            </a:extLst>
          </p:cNvPr>
          <p:cNvPicPr>
            <a:picLocks noChangeAspect="1"/>
          </p:cNvPicPr>
          <p:nvPr/>
        </p:nvPicPr>
        <p:blipFill rotWithShape="1">
          <a:blip r:embed="rId5"/>
          <a:srcRect r="46231" b="67161"/>
          <a:stretch/>
        </p:blipFill>
        <p:spPr>
          <a:xfrm>
            <a:off x="8215253" y="4567305"/>
            <a:ext cx="3045413" cy="2252133"/>
          </a:xfrm>
          <a:prstGeom prst="rect">
            <a:avLst/>
          </a:prstGeom>
        </p:spPr>
      </p:pic>
      <p:pic>
        <p:nvPicPr>
          <p:cNvPr id="13" name="Content Placeholder 6">
            <a:extLst>
              <a:ext uri="{FF2B5EF4-FFF2-40B4-BE49-F238E27FC236}">
                <a16:creationId xmlns:a16="http://schemas.microsoft.com/office/drawing/2014/main" id="{75FFA15C-7FAA-504F-91DF-8D91DBB8ADF3}"/>
              </a:ext>
            </a:extLst>
          </p:cNvPr>
          <p:cNvPicPr>
            <a:picLocks noGrp="1" noChangeAspect="1"/>
          </p:cNvPicPr>
          <p:nvPr>
            <p:ph idx="1"/>
          </p:nvPr>
        </p:nvPicPr>
        <p:blipFill>
          <a:blip r:embed="rId6"/>
          <a:stretch>
            <a:fillRect/>
          </a:stretch>
        </p:blipFill>
        <p:spPr>
          <a:xfrm>
            <a:off x="1084425" y="4075565"/>
            <a:ext cx="4432666" cy="2627474"/>
          </a:xfrm>
          <a:ln>
            <a:solidFill>
              <a:schemeClr val="tx1"/>
            </a:solidFill>
          </a:ln>
        </p:spPr>
      </p:pic>
    </p:spTree>
    <p:extLst>
      <p:ext uri="{BB962C8B-B14F-4D97-AF65-F5344CB8AC3E}">
        <p14:creationId xmlns:p14="http://schemas.microsoft.com/office/powerpoint/2010/main" val="97994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164A-AE0F-AE41-BE6F-132485CD16D1}"/>
              </a:ext>
            </a:extLst>
          </p:cNvPr>
          <p:cNvSpPr>
            <a:spLocks noGrp="1"/>
          </p:cNvSpPr>
          <p:nvPr>
            <p:ph type="title"/>
          </p:nvPr>
        </p:nvSpPr>
        <p:spPr/>
        <p:txBody>
          <a:bodyPr>
            <a:normAutofit/>
          </a:bodyPr>
          <a:lstStyle/>
          <a:p>
            <a:r>
              <a:rPr lang="en-US" b="1" dirty="0"/>
              <a:t>User Workshop &amp; Visualization Tool Launch</a:t>
            </a:r>
          </a:p>
        </p:txBody>
      </p:sp>
      <p:sp>
        <p:nvSpPr>
          <p:cNvPr id="3" name="Content Placeholder 2">
            <a:extLst>
              <a:ext uri="{FF2B5EF4-FFF2-40B4-BE49-F238E27FC236}">
                <a16:creationId xmlns:a16="http://schemas.microsoft.com/office/drawing/2014/main" id="{06330C07-DF18-6449-9127-A34D0E90D2D8}"/>
              </a:ext>
            </a:extLst>
          </p:cNvPr>
          <p:cNvSpPr>
            <a:spLocks noGrp="1"/>
          </p:cNvSpPr>
          <p:nvPr>
            <p:ph idx="1"/>
          </p:nvPr>
        </p:nvSpPr>
        <p:spPr>
          <a:xfrm>
            <a:off x="838200" y="1106311"/>
            <a:ext cx="6426896" cy="5070652"/>
          </a:xfrm>
        </p:spPr>
        <p:txBody>
          <a:bodyPr>
            <a:normAutofit/>
          </a:bodyPr>
          <a:lstStyle/>
          <a:p>
            <a:r>
              <a:rPr lang="en-US" sz="2000" dirty="0"/>
              <a:t>Aerosol Validation – </a:t>
            </a:r>
          </a:p>
          <a:p>
            <a:pPr lvl="1"/>
            <a:r>
              <a:rPr lang="en-US" sz="2000" dirty="0">
                <a:hlinkClick r:id="rId2"/>
              </a:rPr>
              <a:t>https://sites.google.com/view/modisandaeronet/home?authuser=1</a:t>
            </a:r>
            <a:endParaRPr lang="en-US" sz="2000" dirty="0"/>
          </a:p>
          <a:p>
            <a:r>
              <a:rPr lang="en-US" sz="2000" dirty="0"/>
              <a:t>Visualization tool development</a:t>
            </a:r>
          </a:p>
          <a:p>
            <a:pPr lvl="1"/>
            <a:r>
              <a:rPr lang="en-US" sz="2000" dirty="0">
                <a:hlinkClick r:id="rId3"/>
              </a:rPr>
              <a:t>https://tethys.servirglobal.net/apps/mkaqx/</a:t>
            </a:r>
            <a:r>
              <a:rPr lang="en-US" sz="2000" dirty="0"/>
              <a:t>.</a:t>
            </a:r>
          </a:p>
          <a:p>
            <a:endParaRPr lang="en-US" sz="2000" dirty="0"/>
          </a:p>
          <a:p>
            <a:endParaRPr lang="en-US" sz="2000" dirty="0"/>
          </a:p>
        </p:txBody>
      </p:sp>
      <p:pic>
        <p:nvPicPr>
          <p:cNvPr id="6" name="Picture 5">
            <a:extLst>
              <a:ext uri="{FF2B5EF4-FFF2-40B4-BE49-F238E27FC236}">
                <a16:creationId xmlns:a16="http://schemas.microsoft.com/office/drawing/2014/main" id="{48976644-CD4B-2246-8D23-008BBF370CB7}"/>
              </a:ext>
            </a:extLst>
          </p:cNvPr>
          <p:cNvPicPr>
            <a:picLocks noChangeAspect="1"/>
          </p:cNvPicPr>
          <p:nvPr/>
        </p:nvPicPr>
        <p:blipFill rotWithShape="1">
          <a:blip r:embed="rId4"/>
          <a:srcRect l="4353" t="16131" r="9905" b="6302"/>
          <a:stretch/>
        </p:blipFill>
        <p:spPr>
          <a:xfrm>
            <a:off x="8071981" y="936978"/>
            <a:ext cx="3281819" cy="1991029"/>
          </a:xfrm>
          <a:prstGeom prst="rect">
            <a:avLst/>
          </a:prstGeom>
        </p:spPr>
      </p:pic>
      <p:pic>
        <p:nvPicPr>
          <p:cNvPr id="8" name="Picture 7">
            <a:extLst>
              <a:ext uri="{FF2B5EF4-FFF2-40B4-BE49-F238E27FC236}">
                <a16:creationId xmlns:a16="http://schemas.microsoft.com/office/drawing/2014/main" id="{EE7BE05E-0FCA-844D-9A6B-57198E4F6201}"/>
              </a:ext>
            </a:extLst>
          </p:cNvPr>
          <p:cNvPicPr>
            <a:picLocks noChangeAspect="1"/>
          </p:cNvPicPr>
          <p:nvPr/>
        </p:nvPicPr>
        <p:blipFill>
          <a:blip r:embed="rId5"/>
          <a:stretch>
            <a:fillRect/>
          </a:stretch>
        </p:blipFill>
        <p:spPr>
          <a:xfrm>
            <a:off x="8471759" y="2908053"/>
            <a:ext cx="2482262" cy="2235177"/>
          </a:xfrm>
          <a:prstGeom prst="rect">
            <a:avLst/>
          </a:prstGeom>
        </p:spPr>
      </p:pic>
      <p:pic>
        <p:nvPicPr>
          <p:cNvPr id="10" name="Picture 9">
            <a:extLst>
              <a:ext uri="{FF2B5EF4-FFF2-40B4-BE49-F238E27FC236}">
                <a16:creationId xmlns:a16="http://schemas.microsoft.com/office/drawing/2014/main" id="{9FB80F66-0048-4645-B636-7D4DC64704A9}"/>
              </a:ext>
            </a:extLst>
          </p:cNvPr>
          <p:cNvPicPr>
            <a:picLocks noChangeAspect="1"/>
          </p:cNvPicPr>
          <p:nvPr/>
        </p:nvPicPr>
        <p:blipFill>
          <a:blip r:embed="rId6"/>
          <a:stretch>
            <a:fillRect/>
          </a:stretch>
        </p:blipFill>
        <p:spPr>
          <a:xfrm>
            <a:off x="1198579" y="3233693"/>
            <a:ext cx="5706137" cy="3198640"/>
          </a:xfrm>
          <a:prstGeom prst="rect">
            <a:avLst/>
          </a:prstGeom>
        </p:spPr>
      </p:pic>
      <p:sp>
        <p:nvSpPr>
          <p:cNvPr id="4" name="TextBox 3">
            <a:extLst>
              <a:ext uri="{FF2B5EF4-FFF2-40B4-BE49-F238E27FC236}">
                <a16:creationId xmlns:a16="http://schemas.microsoft.com/office/drawing/2014/main" id="{ED4EF277-A7AF-B04D-86EC-FAFFAE9EBD47}"/>
              </a:ext>
            </a:extLst>
          </p:cNvPr>
          <p:cNvSpPr txBox="1"/>
          <p:nvPr/>
        </p:nvSpPr>
        <p:spPr>
          <a:xfrm>
            <a:off x="7265096" y="5174226"/>
            <a:ext cx="4684588" cy="1569660"/>
          </a:xfrm>
          <a:prstGeom prst="rect">
            <a:avLst/>
          </a:prstGeom>
          <a:noFill/>
        </p:spPr>
        <p:txBody>
          <a:bodyPr wrap="square" rtlCol="0">
            <a:spAutoFit/>
          </a:bodyPr>
          <a:lstStyle/>
          <a:p>
            <a:pPr algn="ctr"/>
            <a:r>
              <a:rPr lang="en-US" b="1" dirty="0"/>
              <a:t>A capacity building workshop with partners in India will be organized in spring 2020 in New Delhi.</a:t>
            </a:r>
          </a:p>
        </p:txBody>
      </p:sp>
      <p:pic>
        <p:nvPicPr>
          <p:cNvPr id="7" name="Picture 6">
            <a:extLst>
              <a:ext uri="{FF2B5EF4-FFF2-40B4-BE49-F238E27FC236}">
                <a16:creationId xmlns:a16="http://schemas.microsoft.com/office/drawing/2014/main" id="{DA29F64C-D29B-DF4D-B31B-EF143B61CA68}"/>
              </a:ext>
            </a:extLst>
          </p:cNvPr>
          <p:cNvPicPr>
            <a:picLocks noChangeAspect="1"/>
          </p:cNvPicPr>
          <p:nvPr/>
        </p:nvPicPr>
        <p:blipFill>
          <a:blip r:embed="rId7">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4705564" y="4696517"/>
            <a:ext cx="2159753" cy="1480446"/>
          </a:xfrm>
          <a:prstGeom prst="rect">
            <a:avLst/>
          </a:prstGeom>
        </p:spPr>
      </p:pic>
    </p:spTree>
    <p:extLst>
      <p:ext uri="{BB962C8B-B14F-4D97-AF65-F5344CB8AC3E}">
        <p14:creationId xmlns:p14="http://schemas.microsoft.com/office/powerpoint/2010/main" val="1307568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4E16AD-9B8D-404C-8124-710ACE2D5B6F}"/>
              </a:ext>
            </a:extLst>
          </p:cNvPr>
          <p:cNvSpPr>
            <a:spLocks noGrp="1"/>
          </p:cNvSpPr>
          <p:nvPr>
            <p:ph type="title"/>
          </p:nvPr>
        </p:nvSpPr>
        <p:spPr/>
        <p:txBody>
          <a:bodyPr/>
          <a:lstStyle/>
          <a:p>
            <a:r>
              <a:rPr lang="en-US" dirty="0"/>
              <a:t>GEOS Model Simulation to Quantify Fires Impact on Surface AQ</a:t>
            </a:r>
          </a:p>
        </p:txBody>
      </p:sp>
      <p:pic>
        <p:nvPicPr>
          <p:cNvPr id="9" name="smoke.geos.1280x720">
            <a:hlinkClick r:id="" action="ppaction://media"/>
            <a:extLst>
              <a:ext uri="{FF2B5EF4-FFF2-40B4-BE49-F238E27FC236}">
                <a16:creationId xmlns:a16="http://schemas.microsoft.com/office/drawing/2014/main" id="{8C841123-FDE8-794D-951A-15DEDF879A6C}"/>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7463" r="-1575" b="16248"/>
          <a:stretch/>
        </p:blipFill>
        <p:spPr>
          <a:xfrm>
            <a:off x="991892" y="898903"/>
            <a:ext cx="10399362" cy="5824375"/>
          </a:xfrm>
        </p:spPr>
      </p:pic>
      <p:sp>
        <p:nvSpPr>
          <p:cNvPr id="10" name="TextBox 9">
            <a:extLst>
              <a:ext uri="{FF2B5EF4-FFF2-40B4-BE49-F238E27FC236}">
                <a16:creationId xmlns:a16="http://schemas.microsoft.com/office/drawing/2014/main" id="{29415587-4371-8349-9C62-5E78C2D8B5EA}"/>
              </a:ext>
            </a:extLst>
          </p:cNvPr>
          <p:cNvSpPr txBox="1"/>
          <p:nvPr/>
        </p:nvSpPr>
        <p:spPr>
          <a:xfrm>
            <a:off x="1248382" y="6168895"/>
            <a:ext cx="1636987" cy="307777"/>
          </a:xfrm>
          <a:prstGeom prst="rect">
            <a:avLst/>
          </a:prstGeom>
          <a:noFill/>
        </p:spPr>
        <p:txBody>
          <a:bodyPr wrap="none" rtlCol="0">
            <a:spAutoFit/>
          </a:bodyPr>
          <a:lstStyle/>
          <a:p>
            <a:r>
              <a:rPr lang="en-US" sz="1400" dirty="0">
                <a:solidFill>
                  <a:schemeClr val="bg1"/>
                </a:solidFill>
              </a:rPr>
              <a:t>By A. </a:t>
            </a:r>
            <a:r>
              <a:rPr lang="en-US" sz="1400" dirty="0" err="1">
                <a:solidFill>
                  <a:schemeClr val="bg1"/>
                </a:solidFill>
              </a:rPr>
              <a:t>Darmenov</a:t>
            </a:r>
            <a:r>
              <a:rPr lang="en-US" sz="1400" dirty="0">
                <a:solidFill>
                  <a:schemeClr val="bg1"/>
                </a:solidFill>
              </a:rPr>
              <a:t> </a:t>
            </a:r>
          </a:p>
        </p:txBody>
      </p:sp>
    </p:spTree>
    <p:extLst>
      <p:ext uri="{BB962C8B-B14F-4D97-AF65-F5344CB8AC3E}">
        <p14:creationId xmlns:p14="http://schemas.microsoft.com/office/powerpoint/2010/main" val="285256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0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F33F-6CA6-ED43-8B5E-BEB863469367}"/>
              </a:ext>
            </a:extLst>
          </p:cNvPr>
          <p:cNvSpPr>
            <a:spLocks noGrp="1"/>
          </p:cNvSpPr>
          <p:nvPr>
            <p:ph type="title"/>
          </p:nvPr>
        </p:nvSpPr>
        <p:spPr/>
        <p:txBody>
          <a:bodyPr/>
          <a:lstStyle/>
          <a:p>
            <a:r>
              <a:rPr lang="en-US" b="1" dirty="0"/>
              <a:t>What is happening this year</a:t>
            </a:r>
          </a:p>
        </p:txBody>
      </p:sp>
      <p:pic>
        <p:nvPicPr>
          <p:cNvPr id="5" name="Picture 4">
            <a:extLst>
              <a:ext uri="{FF2B5EF4-FFF2-40B4-BE49-F238E27FC236}">
                <a16:creationId xmlns:a16="http://schemas.microsoft.com/office/drawing/2014/main" id="{4227BD7A-C883-8F42-9CA3-9C21137D7BA0}"/>
              </a:ext>
            </a:extLst>
          </p:cNvPr>
          <p:cNvPicPr>
            <a:picLocks noChangeAspect="1"/>
          </p:cNvPicPr>
          <p:nvPr/>
        </p:nvPicPr>
        <p:blipFill>
          <a:blip r:embed="rId2"/>
          <a:stretch>
            <a:fillRect/>
          </a:stretch>
        </p:blipFill>
        <p:spPr>
          <a:xfrm>
            <a:off x="7324081" y="274642"/>
            <a:ext cx="4625603" cy="3350510"/>
          </a:xfrm>
          <a:prstGeom prst="rect">
            <a:avLst/>
          </a:prstGeom>
        </p:spPr>
      </p:pic>
      <p:pic>
        <p:nvPicPr>
          <p:cNvPr id="9" name="Picture 8">
            <a:extLst>
              <a:ext uri="{FF2B5EF4-FFF2-40B4-BE49-F238E27FC236}">
                <a16:creationId xmlns:a16="http://schemas.microsoft.com/office/drawing/2014/main" id="{DF9FC709-A057-5B4E-9C70-5A13D79979D8}"/>
              </a:ext>
            </a:extLst>
          </p:cNvPr>
          <p:cNvPicPr>
            <a:picLocks noChangeAspect="1"/>
          </p:cNvPicPr>
          <p:nvPr/>
        </p:nvPicPr>
        <p:blipFill>
          <a:blip r:embed="rId3"/>
          <a:stretch>
            <a:fillRect/>
          </a:stretch>
        </p:blipFill>
        <p:spPr>
          <a:xfrm>
            <a:off x="8069948" y="3819204"/>
            <a:ext cx="3655887" cy="2867363"/>
          </a:xfrm>
          <a:prstGeom prst="rect">
            <a:avLst/>
          </a:prstGeom>
        </p:spPr>
      </p:pic>
      <p:pic>
        <p:nvPicPr>
          <p:cNvPr id="6" name="Content Placeholder 4">
            <a:extLst>
              <a:ext uri="{FF2B5EF4-FFF2-40B4-BE49-F238E27FC236}">
                <a16:creationId xmlns:a16="http://schemas.microsoft.com/office/drawing/2014/main" id="{203EB58C-F7FF-614D-B834-C0B596CCC5A4}"/>
              </a:ext>
            </a:extLst>
          </p:cNvPr>
          <p:cNvPicPr>
            <a:picLocks noChangeAspect="1"/>
          </p:cNvPicPr>
          <p:nvPr/>
        </p:nvPicPr>
        <p:blipFill>
          <a:blip r:embed="rId4"/>
          <a:stretch>
            <a:fillRect/>
          </a:stretch>
        </p:blipFill>
        <p:spPr>
          <a:xfrm>
            <a:off x="363338" y="1044993"/>
            <a:ext cx="6702552" cy="4155582"/>
          </a:xfrm>
          <a:prstGeom prst="rect">
            <a:avLst/>
          </a:prstGeom>
        </p:spPr>
      </p:pic>
      <p:sp>
        <p:nvSpPr>
          <p:cNvPr id="8" name="Content Placeholder 8">
            <a:extLst>
              <a:ext uri="{FF2B5EF4-FFF2-40B4-BE49-F238E27FC236}">
                <a16:creationId xmlns:a16="http://schemas.microsoft.com/office/drawing/2014/main" id="{5CAA9B9E-643C-5A43-A31F-71CEE482400D}"/>
              </a:ext>
            </a:extLst>
          </p:cNvPr>
          <p:cNvSpPr>
            <a:spLocks noGrp="1"/>
          </p:cNvSpPr>
          <p:nvPr>
            <p:ph idx="1"/>
          </p:nvPr>
        </p:nvSpPr>
        <p:spPr>
          <a:xfrm>
            <a:off x="469265" y="5200575"/>
            <a:ext cx="7098654" cy="1527758"/>
          </a:xfrm>
        </p:spPr>
        <p:txBody>
          <a:bodyPr anchor="ctr">
            <a:normAutofit/>
          </a:bodyPr>
          <a:lstStyle/>
          <a:p>
            <a:r>
              <a:rPr lang="en-US" sz="1800" dirty="0"/>
              <a:t>Emissions during the 2019 post-monsoon agricultural burning were lower than the 2003-2019 median</a:t>
            </a:r>
          </a:p>
        </p:txBody>
      </p:sp>
      <p:sp>
        <p:nvSpPr>
          <p:cNvPr id="3" name="TextBox 2">
            <a:extLst>
              <a:ext uri="{FF2B5EF4-FFF2-40B4-BE49-F238E27FC236}">
                <a16:creationId xmlns:a16="http://schemas.microsoft.com/office/drawing/2014/main" id="{D85A2ADA-79ED-094E-AB58-4D936BB57442}"/>
              </a:ext>
            </a:extLst>
          </p:cNvPr>
          <p:cNvSpPr txBox="1"/>
          <p:nvPr/>
        </p:nvSpPr>
        <p:spPr>
          <a:xfrm>
            <a:off x="5339935" y="5006523"/>
            <a:ext cx="1636987" cy="307777"/>
          </a:xfrm>
          <a:prstGeom prst="rect">
            <a:avLst/>
          </a:prstGeom>
          <a:noFill/>
        </p:spPr>
        <p:txBody>
          <a:bodyPr wrap="none" rtlCol="0">
            <a:spAutoFit/>
          </a:bodyPr>
          <a:lstStyle/>
          <a:p>
            <a:r>
              <a:rPr lang="en-US" sz="1400" dirty="0"/>
              <a:t>By A. </a:t>
            </a:r>
            <a:r>
              <a:rPr lang="en-US" sz="1400" dirty="0" err="1"/>
              <a:t>Darmenov</a:t>
            </a:r>
            <a:r>
              <a:rPr lang="en-US" sz="1400" dirty="0"/>
              <a:t> </a:t>
            </a:r>
          </a:p>
        </p:txBody>
      </p:sp>
    </p:spTree>
    <p:extLst>
      <p:ext uri="{BB962C8B-B14F-4D97-AF65-F5344CB8AC3E}">
        <p14:creationId xmlns:p14="http://schemas.microsoft.com/office/powerpoint/2010/main" val="174920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96CA386-13AF-7544-A115-D8D6E3303FE1}"/>
              </a:ext>
            </a:extLst>
          </p:cNvPr>
          <p:cNvSpPr/>
          <p:nvPr/>
        </p:nvSpPr>
        <p:spPr>
          <a:xfrm>
            <a:off x="35168" y="762962"/>
            <a:ext cx="12115798" cy="6059870"/>
          </a:xfrm>
          <a:prstGeom prst="rect">
            <a:avLst/>
          </a:prstGeom>
          <a:solidFill>
            <a:schemeClr val="accent2">
              <a:lumMod val="20000"/>
              <a:lumOff val="80000"/>
              <a:alpha val="1000"/>
            </a:schemeClr>
          </a:solid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2" name="Diagram 21">
            <a:extLst>
              <a:ext uri="{FF2B5EF4-FFF2-40B4-BE49-F238E27FC236}">
                <a16:creationId xmlns:a16="http://schemas.microsoft.com/office/drawing/2014/main" id="{7F1204B3-442E-D749-98EC-CA28F617F83B}"/>
              </a:ext>
            </a:extLst>
          </p:cNvPr>
          <p:cNvGraphicFramePr/>
          <p:nvPr>
            <p:extLst>
              <p:ext uri="{D42A27DB-BD31-4B8C-83A1-F6EECF244321}">
                <p14:modId xmlns:p14="http://schemas.microsoft.com/office/powerpoint/2010/main" val="3041634314"/>
              </p:ext>
            </p:extLst>
          </p:nvPr>
        </p:nvGraphicFramePr>
        <p:xfrm>
          <a:off x="7051431" y="4396142"/>
          <a:ext cx="4572000" cy="2285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C6FDC1C3-2BAB-344E-B852-9262466B0EEA}"/>
              </a:ext>
            </a:extLst>
          </p:cNvPr>
          <p:cNvGraphicFramePr/>
          <p:nvPr>
            <p:extLst>
              <p:ext uri="{D42A27DB-BD31-4B8C-83A1-F6EECF244321}">
                <p14:modId xmlns:p14="http://schemas.microsoft.com/office/powerpoint/2010/main" val="3212878800"/>
              </p:ext>
            </p:extLst>
          </p:nvPr>
        </p:nvGraphicFramePr>
        <p:xfrm>
          <a:off x="6689920" y="1396042"/>
          <a:ext cx="5160646" cy="29932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BB7CA97B-ED9A-A44D-A49C-C6BB1A7CBD57}"/>
              </a:ext>
            </a:extLst>
          </p:cNvPr>
          <p:cNvGraphicFramePr/>
          <p:nvPr>
            <p:extLst>
              <p:ext uri="{D42A27DB-BD31-4B8C-83A1-F6EECF244321}">
                <p14:modId xmlns:p14="http://schemas.microsoft.com/office/powerpoint/2010/main" val="1073191200"/>
              </p:ext>
            </p:extLst>
          </p:nvPr>
        </p:nvGraphicFramePr>
        <p:xfrm>
          <a:off x="-104533" y="1616468"/>
          <a:ext cx="6646009" cy="408093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1" name="Oval 10">
            <a:extLst>
              <a:ext uri="{FF2B5EF4-FFF2-40B4-BE49-F238E27FC236}">
                <a16:creationId xmlns:a16="http://schemas.microsoft.com/office/drawing/2014/main" id="{6F605B9C-2B40-DF46-A623-ED27AB9BC8AE}"/>
              </a:ext>
            </a:extLst>
          </p:cNvPr>
          <p:cNvSpPr/>
          <p:nvPr/>
        </p:nvSpPr>
        <p:spPr>
          <a:xfrm>
            <a:off x="2172186" y="2998164"/>
            <a:ext cx="2092569" cy="2039816"/>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400" b="1" dirty="0">
                <a:solidFill>
                  <a:schemeClr val="tx1"/>
                </a:solidFill>
              </a:rPr>
              <a:t>Biomass Burning and Aerosol Characteristics over Indian Sub-Continent</a:t>
            </a:r>
          </a:p>
        </p:txBody>
      </p:sp>
      <p:graphicFrame>
        <p:nvGraphicFramePr>
          <p:cNvPr id="16" name="Diagram 15">
            <a:extLst>
              <a:ext uri="{FF2B5EF4-FFF2-40B4-BE49-F238E27FC236}">
                <a16:creationId xmlns:a16="http://schemas.microsoft.com/office/drawing/2014/main" id="{B9E1D539-485F-0B45-826F-9A4D7A6B3B04}"/>
              </a:ext>
            </a:extLst>
          </p:cNvPr>
          <p:cNvGraphicFramePr/>
          <p:nvPr>
            <p:extLst>
              <p:ext uri="{D42A27DB-BD31-4B8C-83A1-F6EECF244321}">
                <p14:modId xmlns:p14="http://schemas.microsoft.com/office/powerpoint/2010/main" val="4225628486"/>
              </p:ext>
            </p:extLst>
          </p:nvPr>
        </p:nvGraphicFramePr>
        <p:xfrm>
          <a:off x="1601174" y="925620"/>
          <a:ext cx="3234592" cy="86294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7" name="Diagram 16">
            <a:extLst>
              <a:ext uri="{FF2B5EF4-FFF2-40B4-BE49-F238E27FC236}">
                <a16:creationId xmlns:a16="http://schemas.microsoft.com/office/drawing/2014/main" id="{DC127944-7B27-854D-99B4-2E2B905B3B98}"/>
              </a:ext>
            </a:extLst>
          </p:cNvPr>
          <p:cNvGraphicFramePr/>
          <p:nvPr>
            <p:extLst>
              <p:ext uri="{D42A27DB-BD31-4B8C-83A1-F6EECF244321}">
                <p14:modId xmlns:p14="http://schemas.microsoft.com/office/powerpoint/2010/main" val="409403067"/>
              </p:ext>
            </p:extLst>
          </p:nvPr>
        </p:nvGraphicFramePr>
        <p:xfrm>
          <a:off x="3922431" y="5956777"/>
          <a:ext cx="2056913" cy="862948"/>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8" name="Diagram 17">
            <a:extLst>
              <a:ext uri="{FF2B5EF4-FFF2-40B4-BE49-F238E27FC236}">
                <a16:creationId xmlns:a16="http://schemas.microsoft.com/office/drawing/2014/main" id="{2C63DE71-764A-2F4F-8D12-87BEDB3FC1D0}"/>
              </a:ext>
            </a:extLst>
          </p:cNvPr>
          <p:cNvGraphicFramePr/>
          <p:nvPr>
            <p:extLst>
              <p:ext uri="{D42A27DB-BD31-4B8C-83A1-F6EECF244321}">
                <p14:modId xmlns:p14="http://schemas.microsoft.com/office/powerpoint/2010/main" val="2570212735"/>
              </p:ext>
            </p:extLst>
          </p:nvPr>
        </p:nvGraphicFramePr>
        <p:xfrm>
          <a:off x="461193" y="5956777"/>
          <a:ext cx="2056913" cy="862948"/>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19" name="Right Brace 18">
            <a:extLst>
              <a:ext uri="{FF2B5EF4-FFF2-40B4-BE49-F238E27FC236}">
                <a16:creationId xmlns:a16="http://schemas.microsoft.com/office/drawing/2014/main" id="{F50E74A5-A152-7541-A4AA-CB8BB5C79D8D}"/>
              </a:ext>
            </a:extLst>
          </p:cNvPr>
          <p:cNvSpPr/>
          <p:nvPr/>
        </p:nvSpPr>
        <p:spPr>
          <a:xfrm>
            <a:off x="5301759" y="1357094"/>
            <a:ext cx="1239715" cy="303217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Rectangle 26">
            <a:extLst>
              <a:ext uri="{FF2B5EF4-FFF2-40B4-BE49-F238E27FC236}">
                <a16:creationId xmlns:a16="http://schemas.microsoft.com/office/drawing/2014/main" id="{75B02E62-B22D-B444-94BA-6E33AE73FC6D}"/>
              </a:ext>
            </a:extLst>
          </p:cNvPr>
          <p:cNvSpPr/>
          <p:nvPr/>
        </p:nvSpPr>
        <p:spPr>
          <a:xfrm>
            <a:off x="35168" y="19440"/>
            <a:ext cx="12115798" cy="771814"/>
          </a:xfrm>
          <a:prstGeom prst="rect">
            <a:avLst/>
          </a:prstGeom>
          <a:solidFill>
            <a:schemeClr val="bg1">
              <a:lumMod val="85000"/>
              <a:alpha val="69000"/>
            </a:schemeClr>
          </a:solidFill>
          <a:ln>
            <a:solidFill>
              <a:schemeClr val="accent1">
                <a:shade val="95000"/>
                <a:satMod val="105000"/>
              </a:schemeClr>
            </a:solidFill>
            <a:prstDash val="dash"/>
          </a:ln>
        </p:spPr>
        <p:txBody>
          <a:bodyPr wrap="square">
            <a:spAutoFit/>
          </a:bodyPr>
          <a:lstStyle/>
          <a:p>
            <a:pPr algn="ctr">
              <a:lnSpc>
                <a:spcPct val="115000"/>
              </a:lnSpc>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Characterizing Nearly Two Decades of Biomass Burning Over The Indian </a:t>
            </a:r>
            <a:r>
              <a:rPr lang="en-US" sz="2000" b="1" dirty="0">
                <a:latin typeface="Times New Roman" panose="02020603050405020304" pitchFamily="18" charset="0"/>
                <a:ea typeface="Calibri" panose="020F0502020204030204" pitchFamily="34" charset="0"/>
                <a:cs typeface="Times New Roman" panose="02020603050405020304" pitchFamily="18" charset="0"/>
              </a:rPr>
              <a:t>Sub-Continent Using Satellite, Surface and Model Simulations</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Curved Right Arrow 28">
            <a:extLst>
              <a:ext uri="{FF2B5EF4-FFF2-40B4-BE49-F238E27FC236}">
                <a16:creationId xmlns:a16="http://schemas.microsoft.com/office/drawing/2014/main" id="{299D21F0-54D8-9640-AEF9-AACDC30FED86}"/>
              </a:ext>
            </a:extLst>
          </p:cNvPr>
          <p:cNvSpPr/>
          <p:nvPr/>
        </p:nvSpPr>
        <p:spPr>
          <a:xfrm>
            <a:off x="8343899" y="4396141"/>
            <a:ext cx="454181" cy="773735"/>
          </a:xfrm>
          <a:prstGeom prst="curvedRightArrow">
            <a:avLst/>
          </a:prstGeom>
          <a:gradFill>
            <a:gsLst>
              <a:gs pos="0">
                <a:srgbClr val="2D865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65" name="Diagram 64">
            <a:extLst>
              <a:ext uri="{FF2B5EF4-FFF2-40B4-BE49-F238E27FC236}">
                <a16:creationId xmlns:a16="http://schemas.microsoft.com/office/drawing/2014/main" id="{5C6C75EB-1A71-F547-BB5C-7A33B0331509}"/>
              </a:ext>
            </a:extLst>
          </p:cNvPr>
          <p:cNvGraphicFramePr/>
          <p:nvPr>
            <p:extLst>
              <p:ext uri="{D42A27DB-BD31-4B8C-83A1-F6EECF244321}">
                <p14:modId xmlns:p14="http://schemas.microsoft.com/office/powerpoint/2010/main" val="1086037251"/>
              </p:ext>
            </p:extLst>
          </p:nvPr>
        </p:nvGraphicFramePr>
        <p:xfrm>
          <a:off x="-121380" y="2023434"/>
          <a:ext cx="2145120" cy="1738439"/>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Tree>
    <p:extLst>
      <p:ext uri="{BB962C8B-B14F-4D97-AF65-F5344CB8AC3E}">
        <p14:creationId xmlns:p14="http://schemas.microsoft.com/office/powerpoint/2010/main" val="2302917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7B827-C2D5-644D-99FB-D56328195C20}"/>
              </a:ext>
            </a:extLst>
          </p:cNvPr>
          <p:cNvSpPr>
            <a:spLocks noGrp="1"/>
          </p:cNvSpPr>
          <p:nvPr>
            <p:ph type="title"/>
          </p:nvPr>
        </p:nvSpPr>
        <p:spPr/>
        <p:txBody>
          <a:bodyPr/>
          <a:lstStyle/>
          <a:p>
            <a:r>
              <a:rPr lang="en-US" dirty="0"/>
              <a:t>Moving Forward - Validation</a:t>
            </a:r>
          </a:p>
        </p:txBody>
      </p:sp>
    </p:spTree>
    <p:extLst>
      <p:ext uri="{BB962C8B-B14F-4D97-AF65-F5344CB8AC3E}">
        <p14:creationId xmlns:p14="http://schemas.microsoft.com/office/powerpoint/2010/main" val="3821542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65DBDC3-92D5-AC44-AEA9-8BAB0569E62E}"/>
              </a:ext>
            </a:extLst>
          </p:cNvPr>
          <p:cNvSpPr>
            <a:spLocks noGrp="1"/>
          </p:cNvSpPr>
          <p:nvPr>
            <p:ph type="title"/>
          </p:nvPr>
        </p:nvSpPr>
        <p:spPr/>
        <p:txBody>
          <a:bodyPr/>
          <a:lstStyle/>
          <a:p>
            <a:r>
              <a:rPr lang="en-US" dirty="0"/>
              <a:t>High Resolution Gridded Product</a:t>
            </a:r>
          </a:p>
        </p:txBody>
      </p:sp>
      <p:pic>
        <p:nvPicPr>
          <p:cNvPr id="14" name="Content Placeholder 13">
            <a:extLst>
              <a:ext uri="{FF2B5EF4-FFF2-40B4-BE49-F238E27FC236}">
                <a16:creationId xmlns:a16="http://schemas.microsoft.com/office/drawing/2014/main" id="{D2681428-8107-2B4A-8BC9-2E8BCF1DF76D}"/>
              </a:ext>
            </a:extLst>
          </p:cNvPr>
          <p:cNvPicPr>
            <a:picLocks noGrp="1" noChangeAspect="1"/>
          </p:cNvPicPr>
          <p:nvPr>
            <p:ph idx="1"/>
          </p:nvPr>
        </p:nvPicPr>
        <p:blipFill>
          <a:blip r:embed="rId3"/>
          <a:stretch>
            <a:fillRect/>
          </a:stretch>
        </p:blipFill>
        <p:spPr>
          <a:xfrm>
            <a:off x="242888" y="1580444"/>
            <a:ext cx="5807075" cy="3883378"/>
          </a:xfrm>
          <a:ln>
            <a:solidFill>
              <a:srgbClr val="000000"/>
            </a:solidFill>
            <a:prstDash val="dash"/>
          </a:ln>
        </p:spPr>
      </p:pic>
      <p:pic>
        <p:nvPicPr>
          <p:cNvPr id="41" name="Content Placeholder 40">
            <a:extLst>
              <a:ext uri="{FF2B5EF4-FFF2-40B4-BE49-F238E27FC236}">
                <a16:creationId xmlns:a16="http://schemas.microsoft.com/office/drawing/2014/main" id="{793DA8EE-0D73-1D4A-9F78-628C61F33D01}"/>
              </a:ext>
            </a:extLst>
          </p:cNvPr>
          <p:cNvPicPr>
            <a:picLocks noGrp="1" noChangeAspect="1"/>
          </p:cNvPicPr>
          <p:nvPr>
            <p:ph idx="12"/>
          </p:nvPr>
        </p:nvPicPr>
        <p:blipFill rotWithShape="1">
          <a:blip r:embed="rId4"/>
          <a:srcRect t="1239" r="2038" b="2484"/>
          <a:stretch/>
        </p:blipFill>
        <p:spPr>
          <a:xfrm>
            <a:off x="6142039" y="1580444"/>
            <a:ext cx="5688718" cy="3883378"/>
          </a:xfrm>
          <a:ln>
            <a:solidFill>
              <a:srgbClr val="000000"/>
            </a:solidFill>
            <a:prstDash val="dash"/>
          </a:ln>
        </p:spPr>
      </p:pic>
      <p:sp>
        <p:nvSpPr>
          <p:cNvPr id="3" name="TextBox 2">
            <a:extLst>
              <a:ext uri="{FF2B5EF4-FFF2-40B4-BE49-F238E27FC236}">
                <a16:creationId xmlns:a16="http://schemas.microsoft.com/office/drawing/2014/main" id="{6238FA96-E1FC-A745-9D9B-B643C5E96D4D}"/>
              </a:ext>
            </a:extLst>
          </p:cNvPr>
          <p:cNvSpPr txBox="1"/>
          <p:nvPr/>
        </p:nvSpPr>
        <p:spPr>
          <a:xfrm>
            <a:off x="242315" y="5666704"/>
            <a:ext cx="11588442" cy="830997"/>
          </a:xfrm>
          <a:prstGeom prst="rect">
            <a:avLst/>
          </a:prstGeom>
          <a:noFill/>
        </p:spPr>
        <p:txBody>
          <a:bodyPr wrap="square" rtlCol="0">
            <a:spAutoFit/>
          </a:bodyPr>
          <a:lstStyle/>
          <a:p>
            <a:pPr marL="342900" indent="-342900">
              <a:buFont typeface="Arial" panose="020B0604020202020204" pitchFamily="34" charset="0"/>
              <a:buChar char="•"/>
            </a:pPr>
            <a:r>
              <a:rPr lang="en-US" dirty="0"/>
              <a:t>Gupta et al., - manuscript under preparation</a:t>
            </a:r>
          </a:p>
          <a:p>
            <a:pPr marL="342900" indent="-342900">
              <a:buFont typeface="Arial" panose="020B0604020202020204" pitchFamily="34" charset="0"/>
              <a:buChar char="•"/>
            </a:pPr>
            <a:r>
              <a:rPr lang="en-US" dirty="0"/>
              <a:t>Visualization tool for this data is available - </a:t>
            </a:r>
            <a:r>
              <a:rPr lang="en-US" sz="1400" dirty="0">
                <a:hlinkClick r:id="rId5"/>
              </a:rPr>
              <a:t>https://tethys.servirglobal.net/apps/mkaqx/#</a:t>
            </a:r>
            <a:endParaRPr lang="en-US" sz="1400" dirty="0"/>
          </a:p>
        </p:txBody>
      </p:sp>
    </p:spTree>
    <p:extLst>
      <p:ext uri="{BB962C8B-B14F-4D97-AF65-F5344CB8AC3E}">
        <p14:creationId xmlns:p14="http://schemas.microsoft.com/office/powerpoint/2010/main" val="3541508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A4B8E-4546-B442-A1EE-F5DE149FD892}"/>
              </a:ext>
            </a:extLst>
          </p:cNvPr>
          <p:cNvSpPr>
            <a:spLocks noGrp="1"/>
          </p:cNvSpPr>
          <p:nvPr>
            <p:ph type="title"/>
          </p:nvPr>
        </p:nvSpPr>
        <p:spPr>
          <a:xfrm>
            <a:off x="322456" y="208989"/>
            <a:ext cx="11707729" cy="626768"/>
          </a:xfrm>
        </p:spPr>
        <p:txBody>
          <a:bodyPr>
            <a:normAutofit/>
          </a:bodyPr>
          <a:lstStyle/>
          <a:p>
            <a:r>
              <a:rPr lang="en-US" b="1" dirty="0"/>
              <a:t>Level 3 (0.1x0.1) AOD Product - Validation</a:t>
            </a:r>
          </a:p>
        </p:txBody>
      </p:sp>
      <p:pic>
        <p:nvPicPr>
          <p:cNvPr id="6" name="Content Placeholder 5">
            <a:extLst>
              <a:ext uri="{FF2B5EF4-FFF2-40B4-BE49-F238E27FC236}">
                <a16:creationId xmlns:a16="http://schemas.microsoft.com/office/drawing/2014/main" id="{FAC1015D-BB7C-9445-8C35-2BFF67D85B13}"/>
              </a:ext>
            </a:extLst>
          </p:cNvPr>
          <p:cNvPicPr>
            <a:picLocks noGrp="1" noChangeAspect="1"/>
          </p:cNvPicPr>
          <p:nvPr>
            <p:ph sz="half" idx="1"/>
          </p:nvPr>
        </p:nvPicPr>
        <p:blipFill>
          <a:blip r:embed="rId2">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495964" y="1856015"/>
            <a:ext cx="3401786" cy="3401786"/>
          </a:xfrm>
        </p:spPr>
      </p:pic>
      <p:pic>
        <p:nvPicPr>
          <p:cNvPr id="8" name="Content Placeholder 7">
            <a:extLst>
              <a:ext uri="{FF2B5EF4-FFF2-40B4-BE49-F238E27FC236}">
                <a16:creationId xmlns:a16="http://schemas.microsoft.com/office/drawing/2014/main" id="{A069D633-F502-B147-81A8-31B64B7727CD}"/>
              </a:ext>
            </a:extLst>
          </p:cNvPr>
          <p:cNvPicPr>
            <a:picLocks noGrp="1" noChangeAspect="1"/>
          </p:cNvPicPr>
          <p:nvPr>
            <p:ph sz="half" idx="2"/>
          </p:nvPr>
        </p:nvPicPr>
        <p:blipFill>
          <a:blip r:embed="rId3">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4203284" y="1856015"/>
            <a:ext cx="3401786" cy="3401786"/>
          </a:xfrm>
        </p:spPr>
      </p:pic>
      <p:sp>
        <p:nvSpPr>
          <p:cNvPr id="3" name="Rectangle 2">
            <a:extLst>
              <a:ext uri="{FF2B5EF4-FFF2-40B4-BE49-F238E27FC236}">
                <a16:creationId xmlns:a16="http://schemas.microsoft.com/office/drawing/2014/main" id="{6357E6E2-6A7F-EA4C-A0D2-37F7A46426D9}"/>
              </a:ext>
            </a:extLst>
          </p:cNvPr>
          <p:cNvSpPr/>
          <p:nvPr/>
        </p:nvSpPr>
        <p:spPr>
          <a:xfrm>
            <a:off x="7945283" y="5789962"/>
            <a:ext cx="4084902" cy="923330"/>
          </a:xfrm>
          <a:prstGeom prst="rect">
            <a:avLst/>
          </a:prstGeom>
        </p:spPr>
        <p:txBody>
          <a:bodyPr wrap="square">
            <a:spAutoFit/>
          </a:bodyPr>
          <a:lstStyle/>
          <a:p>
            <a:pPr lvl="1"/>
            <a:r>
              <a:rPr lang="en-US" sz="1800" dirty="0">
                <a:hlinkClick r:id="rId4"/>
              </a:rPr>
              <a:t>https://sites.google.com/view/modisandaeronet/home?authuser=1</a:t>
            </a:r>
            <a:endParaRPr lang="en-US" sz="1800" dirty="0"/>
          </a:p>
        </p:txBody>
      </p:sp>
      <p:pic>
        <p:nvPicPr>
          <p:cNvPr id="7" name="Picture 6">
            <a:extLst>
              <a:ext uri="{FF2B5EF4-FFF2-40B4-BE49-F238E27FC236}">
                <a16:creationId xmlns:a16="http://schemas.microsoft.com/office/drawing/2014/main" id="{FC7CFD5B-22B5-AB44-B65E-4BBEB7D4C9C7}"/>
              </a:ext>
            </a:extLst>
          </p:cNvPr>
          <p:cNvPicPr>
            <a:picLocks noChangeAspect="1"/>
          </p:cNvPicPr>
          <p:nvPr/>
        </p:nvPicPr>
        <p:blipFill rotWithShape="1">
          <a:blip r:embed="rId5"/>
          <a:srcRect l="4353" t="16131" r="9905" b="6302"/>
          <a:stretch/>
        </p:blipFill>
        <p:spPr>
          <a:xfrm>
            <a:off x="7945283" y="751646"/>
            <a:ext cx="3713317" cy="2252812"/>
          </a:xfrm>
          <a:prstGeom prst="rect">
            <a:avLst/>
          </a:prstGeom>
        </p:spPr>
      </p:pic>
      <p:pic>
        <p:nvPicPr>
          <p:cNvPr id="9" name="Picture 8">
            <a:extLst>
              <a:ext uri="{FF2B5EF4-FFF2-40B4-BE49-F238E27FC236}">
                <a16:creationId xmlns:a16="http://schemas.microsoft.com/office/drawing/2014/main" id="{AA850964-4F7B-CB4B-B526-A7F10AD53FA9}"/>
              </a:ext>
            </a:extLst>
          </p:cNvPr>
          <p:cNvPicPr>
            <a:picLocks noChangeAspect="1"/>
          </p:cNvPicPr>
          <p:nvPr/>
        </p:nvPicPr>
        <p:blipFill>
          <a:blip r:embed="rId6"/>
          <a:stretch>
            <a:fillRect/>
          </a:stretch>
        </p:blipFill>
        <p:spPr>
          <a:xfrm>
            <a:off x="8746603" y="3351956"/>
            <a:ext cx="2482262" cy="2235177"/>
          </a:xfrm>
          <a:prstGeom prst="rect">
            <a:avLst/>
          </a:prstGeom>
        </p:spPr>
      </p:pic>
      <p:sp>
        <p:nvSpPr>
          <p:cNvPr id="4" name="TextBox 3">
            <a:extLst>
              <a:ext uri="{FF2B5EF4-FFF2-40B4-BE49-F238E27FC236}">
                <a16:creationId xmlns:a16="http://schemas.microsoft.com/office/drawing/2014/main" id="{2935FB9D-F27A-EB47-9773-3BF2E6207ED3}"/>
              </a:ext>
            </a:extLst>
          </p:cNvPr>
          <p:cNvSpPr txBox="1"/>
          <p:nvPr/>
        </p:nvSpPr>
        <p:spPr>
          <a:xfrm>
            <a:off x="1312883" y="1527406"/>
            <a:ext cx="2057400" cy="468086"/>
          </a:xfrm>
          <a:prstGeom prst="rect">
            <a:avLst/>
          </a:prstGeom>
          <a:solidFill>
            <a:schemeClr val="bg1"/>
          </a:solidFill>
        </p:spPr>
        <p:txBody>
          <a:bodyPr wrap="square" rtlCol="0">
            <a:spAutoFit/>
          </a:bodyPr>
          <a:lstStyle/>
          <a:p>
            <a:r>
              <a:rPr lang="en-US" b="1" dirty="0"/>
              <a:t>MODIS-Terra</a:t>
            </a:r>
          </a:p>
        </p:txBody>
      </p:sp>
      <p:sp>
        <p:nvSpPr>
          <p:cNvPr id="10" name="TextBox 9">
            <a:extLst>
              <a:ext uri="{FF2B5EF4-FFF2-40B4-BE49-F238E27FC236}">
                <a16:creationId xmlns:a16="http://schemas.microsoft.com/office/drawing/2014/main" id="{6215E0A9-440A-4547-9345-A5707A771CA2}"/>
              </a:ext>
            </a:extLst>
          </p:cNvPr>
          <p:cNvSpPr txBox="1"/>
          <p:nvPr/>
        </p:nvSpPr>
        <p:spPr>
          <a:xfrm>
            <a:off x="4938487" y="1550738"/>
            <a:ext cx="2215348" cy="461665"/>
          </a:xfrm>
          <a:prstGeom prst="rect">
            <a:avLst/>
          </a:prstGeom>
          <a:solidFill>
            <a:schemeClr val="bg1"/>
          </a:solidFill>
        </p:spPr>
        <p:txBody>
          <a:bodyPr wrap="square" rtlCol="0">
            <a:spAutoFit/>
          </a:bodyPr>
          <a:lstStyle/>
          <a:p>
            <a:r>
              <a:rPr lang="en-US" b="1" dirty="0"/>
              <a:t>MODIS-Aqua</a:t>
            </a:r>
          </a:p>
        </p:txBody>
      </p:sp>
      <p:cxnSp>
        <p:nvCxnSpPr>
          <p:cNvPr id="11" name="Straight Arrow Connector 10">
            <a:extLst>
              <a:ext uri="{FF2B5EF4-FFF2-40B4-BE49-F238E27FC236}">
                <a16:creationId xmlns:a16="http://schemas.microsoft.com/office/drawing/2014/main" id="{597E963F-F5C1-2B42-ACA8-9B07ED53B23D}"/>
              </a:ext>
            </a:extLst>
          </p:cNvPr>
          <p:cNvCxnSpPr/>
          <p:nvPr/>
        </p:nvCxnSpPr>
        <p:spPr>
          <a:xfrm>
            <a:off x="9758363" y="1884591"/>
            <a:ext cx="585787" cy="1495941"/>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8C99C5E-2ACA-F747-A23B-680964E58DB4}"/>
              </a:ext>
            </a:extLst>
          </p:cNvPr>
          <p:cNvSpPr txBox="1"/>
          <p:nvPr/>
        </p:nvSpPr>
        <p:spPr>
          <a:xfrm>
            <a:off x="1930400" y="3877734"/>
            <a:ext cx="1710267" cy="830997"/>
          </a:xfrm>
          <a:prstGeom prst="rect">
            <a:avLst/>
          </a:prstGeom>
          <a:noFill/>
        </p:spPr>
        <p:txBody>
          <a:bodyPr wrap="square" rtlCol="0">
            <a:spAutoFit/>
          </a:bodyPr>
          <a:lstStyle/>
          <a:p>
            <a:pPr algn="r"/>
            <a:r>
              <a:rPr lang="en-US" dirty="0"/>
              <a:t>R= 0.89</a:t>
            </a:r>
          </a:p>
          <a:p>
            <a:pPr algn="r"/>
            <a:r>
              <a:rPr lang="en-US" dirty="0"/>
              <a:t>Bias =0.02</a:t>
            </a:r>
          </a:p>
        </p:txBody>
      </p:sp>
      <p:sp>
        <p:nvSpPr>
          <p:cNvPr id="12" name="TextBox 11">
            <a:extLst>
              <a:ext uri="{FF2B5EF4-FFF2-40B4-BE49-F238E27FC236}">
                <a16:creationId xmlns:a16="http://schemas.microsoft.com/office/drawing/2014/main" id="{E1F9CC7C-15A2-CC46-96CD-60EFC83C46BA}"/>
              </a:ext>
            </a:extLst>
          </p:cNvPr>
          <p:cNvSpPr txBox="1"/>
          <p:nvPr/>
        </p:nvSpPr>
        <p:spPr>
          <a:xfrm>
            <a:off x="5604933" y="3877734"/>
            <a:ext cx="1761067" cy="830997"/>
          </a:xfrm>
          <a:prstGeom prst="rect">
            <a:avLst/>
          </a:prstGeom>
          <a:noFill/>
        </p:spPr>
        <p:txBody>
          <a:bodyPr wrap="square" rtlCol="0">
            <a:spAutoFit/>
          </a:bodyPr>
          <a:lstStyle/>
          <a:p>
            <a:pPr algn="r"/>
            <a:r>
              <a:rPr lang="en-US" dirty="0"/>
              <a:t>R= 0.89</a:t>
            </a:r>
          </a:p>
          <a:p>
            <a:pPr algn="r"/>
            <a:r>
              <a:rPr lang="en-US" dirty="0"/>
              <a:t>Bias =0.01</a:t>
            </a:r>
          </a:p>
        </p:txBody>
      </p:sp>
    </p:spTree>
    <p:extLst>
      <p:ext uri="{BB962C8B-B14F-4D97-AF65-F5344CB8AC3E}">
        <p14:creationId xmlns:p14="http://schemas.microsoft.com/office/powerpoint/2010/main" val="617048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BC7FC8-A099-3347-8356-5C5F957C17FD}"/>
              </a:ext>
            </a:extLst>
          </p:cNvPr>
          <p:cNvSpPr>
            <a:spLocks noGrp="1"/>
          </p:cNvSpPr>
          <p:nvPr>
            <p:ph type="title"/>
          </p:nvPr>
        </p:nvSpPr>
        <p:spPr/>
        <p:txBody>
          <a:bodyPr/>
          <a:lstStyle/>
          <a:p>
            <a:r>
              <a:rPr lang="en-US" dirty="0"/>
              <a:t>Application – Trend Analysis </a:t>
            </a:r>
          </a:p>
        </p:txBody>
      </p:sp>
    </p:spTree>
    <p:extLst>
      <p:ext uri="{BB962C8B-B14F-4D97-AF65-F5344CB8AC3E}">
        <p14:creationId xmlns:p14="http://schemas.microsoft.com/office/powerpoint/2010/main" val="429946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AE10-440B-C34A-92DC-C141FA9257F0}"/>
              </a:ext>
            </a:extLst>
          </p:cNvPr>
          <p:cNvSpPr>
            <a:spLocks noGrp="1"/>
          </p:cNvSpPr>
          <p:nvPr>
            <p:ph type="title"/>
          </p:nvPr>
        </p:nvSpPr>
        <p:spPr/>
        <p:txBody>
          <a:bodyPr/>
          <a:lstStyle/>
          <a:p>
            <a:r>
              <a:rPr lang="en-US" dirty="0"/>
              <a:t>Long-term Aerosol Trends</a:t>
            </a:r>
          </a:p>
        </p:txBody>
      </p:sp>
      <p:sp>
        <p:nvSpPr>
          <p:cNvPr id="5" name="Text Placeholder 4">
            <a:extLst>
              <a:ext uri="{FF2B5EF4-FFF2-40B4-BE49-F238E27FC236}">
                <a16:creationId xmlns:a16="http://schemas.microsoft.com/office/drawing/2014/main" id="{C7FB40BE-FFF2-3441-B304-29D577501869}"/>
              </a:ext>
            </a:extLst>
          </p:cNvPr>
          <p:cNvSpPr>
            <a:spLocks noGrp="1"/>
          </p:cNvSpPr>
          <p:nvPr>
            <p:ph type="body" sz="quarter" idx="10"/>
          </p:nvPr>
        </p:nvSpPr>
        <p:spPr/>
        <p:txBody>
          <a:bodyPr/>
          <a:lstStyle/>
          <a:p>
            <a:endParaRPr lang="en-US"/>
          </a:p>
        </p:txBody>
      </p:sp>
      <p:pic>
        <p:nvPicPr>
          <p:cNvPr id="6" name="Content Placeholder 6">
            <a:extLst>
              <a:ext uri="{FF2B5EF4-FFF2-40B4-BE49-F238E27FC236}">
                <a16:creationId xmlns:a16="http://schemas.microsoft.com/office/drawing/2014/main" id="{D7BC5C23-7E1B-DC4B-B9A3-B6659CD2051C}"/>
              </a:ext>
            </a:extLst>
          </p:cNvPr>
          <p:cNvPicPr>
            <a:picLocks noChangeAspect="1"/>
          </p:cNvPicPr>
          <p:nvPr/>
        </p:nvPicPr>
        <p:blipFill rotWithShape="1">
          <a:blip r:embed="rId3">
            <a:extLst>
              <a:ext uri="{28A0092B-C50C-407E-A947-70E740481C1C}">
                <a14:useLocalDpi xmlns:a14="http://schemas.microsoft.com/office/drawing/2010/main" val="0"/>
              </a:ext>
            </a:extLst>
          </a:blip>
          <a:srcRect b="3623"/>
          <a:stretch/>
        </p:blipFill>
        <p:spPr>
          <a:xfrm>
            <a:off x="242315" y="1067001"/>
            <a:ext cx="4282202" cy="4856162"/>
          </a:xfrm>
          <a:prstGeom prst="rect">
            <a:avLst/>
          </a:prstGeom>
        </p:spPr>
      </p:pic>
      <p:pic>
        <p:nvPicPr>
          <p:cNvPr id="7" name="Content Placeholder 8">
            <a:extLst>
              <a:ext uri="{FF2B5EF4-FFF2-40B4-BE49-F238E27FC236}">
                <a16:creationId xmlns:a16="http://schemas.microsoft.com/office/drawing/2014/main" id="{10F086C5-9808-CD45-B8B1-8D1FC560C032}"/>
              </a:ext>
            </a:extLst>
          </p:cNvPr>
          <p:cNvPicPr>
            <a:picLocks noChangeAspect="1"/>
          </p:cNvPicPr>
          <p:nvPr/>
        </p:nvPicPr>
        <p:blipFill rotWithShape="1">
          <a:blip r:embed="rId4">
            <a:extLst>
              <a:ext uri="{28A0092B-C50C-407E-A947-70E740481C1C}">
                <a14:useLocalDpi xmlns:a14="http://schemas.microsoft.com/office/drawing/2010/main" val="0"/>
              </a:ext>
            </a:extLst>
          </a:blip>
          <a:srcRect b="3623"/>
          <a:stretch/>
        </p:blipFill>
        <p:spPr>
          <a:xfrm>
            <a:off x="7733083" y="995765"/>
            <a:ext cx="4282202" cy="4856161"/>
          </a:xfrm>
          <a:prstGeom prst="rect">
            <a:avLst/>
          </a:prstGeom>
        </p:spPr>
      </p:pic>
      <p:sp>
        <p:nvSpPr>
          <p:cNvPr id="8" name="TextBox 7">
            <a:extLst>
              <a:ext uri="{FF2B5EF4-FFF2-40B4-BE49-F238E27FC236}">
                <a16:creationId xmlns:a16="http://schemas.microsoft.com/office/drawing/2014/main" id="{62485F34-F4C7-9B48-98C2-6085FACEBB6A}"/>
              </a:ext>
            </a:extLst>
          </p:cNvPr>
          <p:cNvSpPr txBox="1"/>
          <p:nvPr/>
        </p:nvSpPr>
        <p:spPr>
          <a:xfrm>
            <a:off x="4524517" y="2269683"/>
            <a:ext cx="3208566" cy="2308324"/>
          </a:xfrm>
          <a:prstGeom prst="rect">
            <a:avLst/>
          </a:prstGeom>
          <a:noFill/>
        </p:spPr>
        <p:txBody>
          <a:bodyPr wrap="square" rtlCol="0">
            <a:spAutoFit/>
          </a:bodyPr>
          <a:lstStyle/>
          <a:p>
            <a:pPr algn="ctr"/>
            <a:r>
              <a:rPr lang="en-US" b="1" dirty="0"/>
              <a:t>Although mean AOD is highest in the northern India (i.e. IGP) trends in AOD in southern India are alarming. </a:t>
            </a:r>
          </a:p>
        </p:txBody>
      </p:sp>
      <p:sp>
        <p:nvSpPr>
          <p:cNvPr id="9" name="Oval 8">
            <a:extLst>
              <a:ext uri="{FF2B5EF4-FFF2-40B4-BE49-F238E27FC236}">
                <a16:creationId xmlns:a16="http://schemas.microsoft.com/office/drawing/2014/main" id="{36A12B1A-4BC0-B04B-9BAC-57FDA29077A4}"/>
              </a:ext>
            </a:extLst>
          </p:cNvPr>
          <p:cNvSpPr/>
          <p:nvPr/>
        </p:nvSpPr>
        <p:spPr>
          <a:xfrm rot="18476312">
            <a:off x="9336351" y="3620872"/>
            <a:ext cx="979609" cy="269942"/>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669D94A-5392-1D4B-A0CD-135839EDE13E}"/>
              </a:ext>
            </a:extLst>
          </p:cNvPr>
          <p:cNvSpPr/>
          <p:nvPr/>
        </p:nvSpPr>
        <p:spPr>
          <a:xfrm rot="18476312">
            <a:off x="8107467" y="2665576"/>
            <a:ext cx="979609" cy="548932"/>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645880"/>
      </p:ext>
    </p:extLst>
  </p:cSld>
  <p:clrMapOvr>
    <a:masterClrMapping/>
  </p:clrMapOvr>
</p:sld>
</file>

<file path=ppt/theme/theme1.xml><?xml version="1.0" encoding="utf-8"?>
<a:theme xmlns:a="http://schemas.openxmlformats.org/drawingml/2006/main" name="logo-v2">
  <a:themeElements>
    <a:clrScheme name="ARSET4">
      <a:dk1>
        <a:srgbClr val="000000"/>
      </a:dk1>
      <a:lt1>
        <a:srgbClr val="FFFFFF"/>
      </a:lt1>
      <a:dk2>
        <a:srgbClr val="89A028"/>
      </a:dk2>
      <a:lt2>
        <a:srgbClr val="EAE2C4"/>
      </a:lt2>
      <a:accent1>
        <a:srgbClr val="20584F"/>
      </a:accent1>
      <a:accent2>
        <a:srgbClr val="136C9A"/>
      </a:accent2>
      <a:accent3>
        <a:srgbClr val="5E3A60"/>
      </a:accent3>
      <a:accent4>
        <a:srgbClr val="D5462F"/>
      </a:accent4>
      <a:accent5>
        <a:srgbClr val="D89B21"/>
      </a:accent5>
      <a:accent6>
        <a:srgbClr val="BDAB8B"/>
      </a:accent6>
      <a:hlink>
        <a:srgbClr val="136C9A"/>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upta_MODIS_VIIRS_Oct2018_v2" id="{FDEAFE10-357D-8246-84A3-1E0CCF89C6CF}" vid="{B56EE76A-CFA2-D84D-84AE-3C6F8ABBAF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logo-v2</Template>
  <TotalTime>4474</TotalTime>
  <Words>956</Words>
  <Application>Microsoft Macintosh PowerPoint</Application>
  <PresentationFormat>Widescreen</PresentationFormat>
  <Paragraphs>144</Paragraphs>
  <Slides>21</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ＭＳ Ｐゴシック</vt:lpstr>
      <vt:lpstr>Arial</vt:lpstr>
      <vt:lpstr>Calibri</vt:lpstr>
      <vt:lpstr>Century Gothic</vt:lpstr>
      <vt:lpstr>Times New Roman</vt:lpstr>
      <vt:lpstr>TimesNewRomanPSMT</vt:lpstr>
      <vt:lpstr>logo-v2</vt:lpstr>
      <vt:lpstr>Long-term Trends in Aerosols &amp; Fires over Indian Sub-Continent</vt:lpstr>
      <vt:lpstr>Motivation</vt:lpstr>
      <vt:lpstr>What is happening this year</vt:lpstr>
      <vt:lpstr>PowerPoint Presentation</vt:lpstr>
      <vt:lpstr>Moving Forward - Validation</vt:lpstr>
      <vt:lpstr>High Resolution Gridded Product</vt:lpstr>
      <vt:lpstr>Level 3 (0.1x0.1) AOD Product - Validation</vt:lpstr>
      <vt:lpstr>Application – Trend Analysis </vt:lpstr>
      <vt:lpstr>Long-term Aerosol Trends</vt:lpstr>
      <vt:lpstr>Aerosol Trends – Admin boundaries</vt:lpstr>
      <vt:lpstr>Seasonal Pattern of Fires</vt:lpstr>
      <vt:lpstr>Punjab - Fires</vt:lpstr>
      <vt:lpstr>Fires Trends – Month by Month</vt:lpstr>
      <vt:lpstr>Application – Air Quality Estimation</vt:lpstr>
      <vt:lpstr>Air Quality Estimation – PM2.5</vt:lpstr>
      <vt:lpstr>Air Quality Estimation</vt:lpstr>
      <vt:lpstr>Air Quality Estimation</vt:lpstr>
      <vt:lpstr>Upcoming – Lot more to do !! </vt:lpstr>
      <vt:lpstr>Surface vs Column</vt:lpstr>
      <vt:lpstr>User Workshop &amp; Visualization Tool Launch</vt:lpstr>
      <vt:lpstr>GEOS Model Simulation to Quantify Fires Impact on Surface AQ</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Biomass Burning and Aerosol Characteristics in India</dc:title>
  <dc:creator>Microsoft Office User</dc:creator>
  <cp:lastModifiedBy>Gupta, Pawan (MSFC-ST11)[USRA]</cp:lastModifiedBy>
  <cp:revision>136</cp:revision>
  <dcterms:created xsi:type="dcterms:W3CDTF">2018-10-11T16:54:28Z</dcterms:created>
  <dcterms:modified xsi:type="dcterms:W3CDTF">2019-11-20T14:18:04Z</dcterms:modified>
</cp:coreProperties>
</file>