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9" r:id="rId2"/>
    <p:sldId id="700" r:id="rId3"/>
    <p:sldId id="645" r:id="rId4"/>
    <p:sldId id="702" r:id="rId5"/>
    <p:sldId id="703" r:id="rId6"/>
    <p:sldId id="696" r:id="rId7"/>
    <p:sldId id="687" r:id="rId8"/>
  </p:sldIdLst>
  <p:sldSz cx="9144000" cy="6858000" type="screen4x3"/>
  <p:notesSz cx="7010400" cy="9296400"/>
  <p:defaultTextStyle>
    <a:defPPr>
      <a:defRPr lang="en-US"/>
    </a:defPPr>
    <a:lvl1pPr algn="ctr" rtl="0" fontAlgn="base">
      <a:spcBef>
        <a:spcPct val="0"/>
      </a:spcBef>
      <a:spcAft>
        <a:spcPct val="0"/>
      </a:spcAft>
      <a:defRPr b="1" kern="1200">
        <a:solidFill>
          <a:schemeClr val="tx2"/>
        </a:solidFill>
        <a:latin typeface="Arial" charset="0"/>
        <a:ea typeface="+mn-ea"/>
        <a:cs typeface="+mn-cs"/>
      </a:defRPr>
    </a:lvl1pPr>
    <a:lvl2pPr marL="457200" algn="ctr" rtl="0" fontAlgn="base">
      <a:spcBef>
        <a:spcPct val="0"/>
      </a:spcBef>
      <a:spcAft>
        <a:spcPct val="0"/>
      </a:spcAft>
      <a:defRPr b="1" kern="1200">
        <a:solidFill>
          <a:schemeClr val="tx2"/>
        </a:solidFill>
        <a:latin typeface="Arial" charset="0"/>
        <a:ea typeface="+mn-ea"/>
        <a:cs typeface="+mn-cs"/>
      </a:defRPr>
    </a:lvl2pPr>
    <a:lvl3pPr marL="914400" algn="ctr" rtl="0" fontAlgn="base">
      <a:spcBef>
        <a:spcPct val="0"/>
      </a:spcBef>
      <a:spcAft>
        <a:spcPct val="0"/>
      </a:spcAft>
      <a:defRPr b="1" kern="1200">
        <a:solidFill>
          <a:schemeClr val="tx2"/>
        </a:solidFill>
        <a:latin typeface="Arial" charset="0"/>
        <a:ea typeface="+mn-ea"/>
        <a:cs typeface="+mn-cs"/>
      </a:defRPr>
    </a:lvl3pPr>
    <a:lvl4pPr marL="1371600" algn="ctr" rtl="0" fontAlgn="base">
      <a:spcBef>
        <a:spcPct val="0"/>
      </a:spcBef>
      <a:spcAft>
        <a:spcPct val="0"/>
      </a:spcAft>
      <a:defRPr b="1" kern="1200">
        <a:solidFill>
          <a:schemeClr val="tx2"/>
        </a:solidFill>
        <a:latin typeface="Arial" charset="0"/>
        <a:ea typeface="+mn-ea"/>
        <a:cs typeface="+mn-cs"/>
      </a:defRPr>
    </a:lvl4pPr>
    <a:lvl5pPr marL="1828800" algn="ctr" rtl="0" fontAlgn="base">
      <a:spcBef>
        <a:spcPct val="0"/>
      </a:spcBef>
      <a:spcAft>
        <a:spcPct val="0"/>
      </a:spcAft>
      <a:defRPr b="1" kern="1200">
        <a:solidFill>
          <a:schemeClr val="tx2"/>
        </a:solidFill>
        <a:latin typeface="Arial" charset="0"/>
        <a:ea typeface="+mn-ea"/>
        <a:cs typeface="+mn-cs"/>
      </a:defRPr>
    </a:lvl5pPr>
    <a:lvl6pPr marL="2286000" algn="l" defTabSz="914400" rtl="0" eaLnBrk="1" latinLnBrk="0" hangingPunct="1">
      <a:defRPr b="1" kern="1200">
        <a:solidFill>
          <a:schemeClr val="tx2"/>
        </a:solidFill>
        <a:latin typeface="Arial" charset="0"/>
        <a:ea typeface="+mn-ea"/>
        <a:cs typeface="+mn-cs"/>
      </a:defRPr>
    </a:lvl6pPr>
    <a:lvl7pPr marL="2743200" algn="l" defTabSz="914400" rtl="0" eaLnBrk="1" latinLnBrk="0" hangingPunct="1">
      <a:defRPr b="1" kern="1200">
        <a:solidFill>
          <a:schemeClr val="tx2"/>
        </a:solidFill>
        <a:latin typeface="Arial" charset="0"/>
        <a:ea typeface="+mn-ea"/>
        <a:cs typeface="+mn-cs"/>
      </a:defRPr>
    </a:lvl7pPr>
    <a:lvl8pPr marL="3200400" algn="l" defTabSz="914400" rtl="0" eaLnBrk="1" latinLnBrk="0" hangingPunct="1">
      <a:defRPr b="1" kern="1200">
        <a:solidFill>
          <a:schemeClr val="tx2"/>
        </a:solidFill>
        <a:latin typeface="Arial" charset="0"/>
        <a:ea typeface="+mn-ea"/>
        <a:cs typeface="+mn-cs"/>
      </a:defRPr>
    </a:lvl8pPr>
    <a:lvl9pPr marL="3657600" algn="l" defTabSz="914400" rtl="0" eaLnBrk="1" latinLnBrk="0" hangingPunct="1">
      <a:defRPr b="1"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37727"/>
    <a:srgbClr val="049615"/>
    <a:srgbClr val="409C00"/>
    <a:srgbClr val="FF6666"/>
    <a:srgbClr val="EBEBEB"/>
    <a:srgbClr val="FFFF00"/>
    <a:srgbClr val="FFF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41" autoAdjust="0"/>
    <p:restoredTop sz="94964" autoAdjust="0"/>
  </p:normalViewPr>
  <p:slideViewPr>
    <p:cSldViewPr snapToGrid="0">
      <p:cViewPr varScale="1">
        <p:scale>
          <a:sx n="61" d="100"/>
          <a:sy n="61" d="100"/>
        </p:scale>
        <p:origin x="1373" y="41"/>
      </p:cViewPr>
      <p:guideLst>
        <p:guide orient="horz" pos="2160"/>
        <p:guide pos="2880"/>
      </p:guideLst>
    </p:cSldViewPr>
  </p:slideViewPr>
  <p:outlineViewPr>
    <p:cViewPr>
      <p:scale>
        <a:sx n="33" d="100"/>
        <a:sy n="33" d="100"/>
      </p:scale>
      <p:origin x="0" y="1080"/>
    </p:cViewPr>
  </p:outlineViewPr>
  <p:notesTextViewPr>
    <p:cViewPr>
      <p:scale>
        <a:sx n="100" d="100"/>
        <a:sy n="100" d="100"/>
      </p:scale>
      <p:origin x="0" y="0"/>
    </p:cViewPr>
  </p:notesTextViewPr>
  <p:sorterViewPr>
    <p:cViewPr>
      <p:scale>
        <a:sx n="100" d="100"/>
        <a:sy n="100" d="100"/>
      </p:scale>
      <p:origin x="0" y="-3744"/>
    </p:cViewPr>
  </p:sorterViewPr>
  <p:notesViewPr>
    <p:cSldViewPr snapToGrid="0">
      <p:cViewPr varScale="1">
        <p:scale>
          <a:sx n="80" d="100"/>
          <a:sy n="80" d="100"/>
        </p:scale>
        <p:origin x="-178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2" y="3"/>
            <a:ext cx="3038145" cy="464205"/>
          </a:xfrm>
          <a:prstGeom prst="rect">
            <a:avLst/>
          </a:prstGeom>
          <a:noFill/>
          <a:ln w="9525">
            <a:noFill/>
            <a:miter lim="800000"/>
            <a:headEnd/>
            <a:tailEnd/>
          </a:ln>
          <a:effectLst/>
        </p:spPr>
        <p:txBody>
          <a:bodyPr vert="horz" wrap="square" lIns="93052" tIns="46526" rIns="93052" bIns="46526" numCol="1" anchor="t" anchorCtr="0" compatLnSpc="1">
            <a:prstTxWarp prst="textNoShape">
              <a:avLst/>
            </a:prstTxWarp>
          </a:bodyPr>
          <a:lstStyle>
            <a:lvl1pPr algn="l" defTabSz="931363">
              <a:defRPr sz="1200" b="0">
                <a:solidFill>
                  <a:schemeClr val="tx1"/>
                </a:solidFill>
              </a:defRPr>
            </a:lvl1pPr>
          </a:lstStyle>
          <a:p>
            <a:pPr>
              <a:defRPr/>
            </a:pPr>
            <a:endParaRPr lang="en-US"/>
          </a:p>
        </p:txBody>
      </p:sp>
      <p:sp>
        <p:nvSpPr>
          <p:cNvPr id="13315" name="Rectangle 3"/>
          <p:cNvSpPr>
            <a:spLocks noGrp="1" noChangeArrowheads="1"/>
          </p:cNvSpPr>
          <p:nvPr>
            <p:ph type="dt" sz="quarter" idx="1"/>
          </p:nvPr>
        </p:nvSpPr>
        <p:spPr bwMode="auto">
          <a:xfrm>
            <a:off x="3972259" y="3"/>
            <a:ext cx="3038144" cy="464205"/>
          </a:xfrm>
          <a:prstGeom prst="rect">
            <a:avLst/>
          </a:prstGeom>
          <a:noFill/>
          <a:ln w="9525">
            <a:noFill/>
            <a:miter lim="800000"/>
            <a:headEnd/>
            <a:tailEnd/>
          </a:ln>
          <a:effectLst/>
        </p:spPr>
        <p:txBody>
          <a:bodyPr vert="horz" wrap="square" lIns="93052" tIns="46526" rIns="93052" bIns="46526" numCol="1" anchor="t" anchorCtr="0" compatLnSpc="1">
            <a:prstTxWarp prst="textNoShape">
              <a:avLst/>
            </a:prstTxWarp>
          </a:bodyPr>
          <a:lstStyle>
            <a:lvl1pPr algn="r" defTabSz="931363">
              <a:defRPr sz="1200" b="0">
                <a:solidFill>
                  <a:schemeClr val="tx1"/>
                </a:solidFill>
              </a:defRPr>
            </a:lvl1pPr>
          </a:lstStyle>
          <a:p>
            <a:pPr>
              <a:defRPr/>
            </a:pPr>
            <a:endParaRPr lang="en-US"/>
          </a:p>
        </p:txBody>
      </p:sp>
      <p:sp>
        <p:nvSpPr>
          <p:cNvPr id="13316" name="Rectangle 4"/>
          <p:cNvSpPr>
            <a:spLocks noGrp="1" noChangeArrowheads="1"/>
          </p:cNvSpPr>
          <p:nvPr>
            <p:ph type="ftr" sz="quarter" idx="2"/>
          </p:nvPr>
        </p:nvSpPr>
        <p:spPr bwMode="auto">
          <a:xfrm>
            <a:off x="2" y="8832197"/>
            <a:ext cx="3038145" cy="464205"/>
          </a:xfrm>
          <a:prstGeom prst="rect">
            <a:avLst/>
          </a:prstGeom>
          <a:noFill/>
          <a:ln w="9525">
            <a:noFill/>
            <a:miter lim="800000"/>
            <a:headEnd/>
            <a:tailEnd/>
          </a:ln>
          <a:effectLst/>
        </p:spPr>
        <p:txBody>
          <a:bodyPr vert="horz" wrap="square" lIns="93052" tIns="46526" rIns="93052" bIns="46526" numCol="1" anchor="b" anchorCtr="0" compatLnSpc="1">
            <a:prstTxWarp prst="textNoShape">
              <a:avLst/>
            </a:prstTxWarp>
          </a:bodyPr>
          <a:lstStyle>
            <a:lvl1pPr algn="l" defTabSz="931363">
              <a:defRPr sz="1200" b="0">
                <a:solidFill>
                  <a:schemeClr val="tx1"/>
                </a:solidFill>
              </a:defRPr>
            </a:lvl1pPr>
          </a:lstStyle>
          <a:p>
            <a:pPr>
              <a:defRPr/>
            </a:pPr>
            <a:endParaRPr lang="en-US"/>
          </a:p>
        </p:txBody>
      </p:sp>
      <p:sp>
        <p:nvSpPr>
          <p:cNvPr id="13317" name="Rectangle 5"/>
          <p:cNvSpPr>
            <a:spLocks noGrp="1" noChangeArrowheads="1"/>
          </p:cNvSpPr>
          <p:nvPr>
            <p:ph type="sldNum" sz="quarter" idx="3"/>
          </p:nvPr>
        </p:nvSpPr>
        <p:spPr bwMode="auto">
          <a:xfrm>
            <a:off x="3972259" y="8832197"/>
            <a:ext cx="3038144" cy="464205"/>
          </a:xfrm>
          <a:prstGeom prst="rect">
            <a:avLst/>
          </a:prstGeom>
          <a:noFill/>
          <a:ln w="9525">
            <a:noFill/>
            <a:miter lim="800000"/>
            <a:headEnd/>
            <a:tailEnd/>
          </a:ln>
          <a:effectLst/>
        </p:spPr>
        <p:txBody>
          <a:bodyPr vert="horz" wrap="square" lIns="93052" tIns="46526" rIns="93052" bIns="46526" numCol="1" anchor="b" anchorCtr="0" compatLnSpc="1">
            <a:prstTxWarp prst="textNoShape">
              <a:avLst/>
            </a:prstTxWarp>
          </a:bodyPr>
          <a:lstStyle>
            <a:lvl1pPr algn="r" defTabSz="931363">
              <a:defRPr sz="1200" b="0">
                <a:solidFill>
                  <a:schemeClr val="tx1"/>
                </a:solidFill>
              </a:defRPr>
            </a:lvl1pPr>
          </a:lstStyle>
          <a:p>
            <a:pPr>
              <a:defRPr/>
            </a:pPr>
            <a:fld id="{7D9E913E-EC4A-4CB8-82F1-E53BDF90E4D1}" type="slidenum">
              <a:rPr lang="en-US"/>
              <a:pPr>
                <a:defRPr/>
              </a:pPr>
              <a:t>‹#›</a:t>
            </a:fld>
            <a:endParaRPr lang="en-US"/>
          </a:p>
        </p:txBody>
      </p:sp>
    </p:spTree>
    <p:extLst>
      <p:ext uri="{BB962C8B-B14F-4D97-AF65-F5344CB8AC3E}">
        <p14:creationId xmlns:p14="http://schemas.microsoft.com/office/powerpoint/2010/main" val="1743790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3"/>
            <a:ext cx="3038145" cy="464205"/>
          </a:xfrm>
          <a:prstGeom prst="rect">
            <a:avLst/>
          </a:prstGeom>
          <a:noFill/>
          <a:ln w="9525">
            <a:noFill/>
            <a:miter lim="800000"/>
            <a:headEnd/>
            <a:tailEnd/>
          </a:ln>
          <a:effectLst/>
        </p:spPr>
        <p:txBody>
          <a:bodyPr vert="horz" wrap="square" lIns="93052" tIns="46526" rIns="93052" bIns="46526" numCol="1" anchor="t" anchorCtr="0" compatLnSpc="1">
            <a:prstTxWarp prst="textNoShape">
              <a:avLst/>
            </a:prstTxWarp>
          </a:bodyPr>
          <a:lstStyle>
            <a:lvl1pPr algn="l" defTabSz="931363">
              <a:defRPr sz="1200" b="0">
                <a:solidFill>
                  <a:schemeClr val="tx1"/>
                </a:solidFill>
              </a:defRPr>
            </a:lvl1pPr>
          </a:lstStyle>
          <a:p>
            <a:pPr>
              <a:defRPr/>
            </a:pPr>
            <a:endParaRPr lang="en-US"/>
          </a:p>
        </p:txBody>
      </p:sp>
      <p:sp>
        <p:nvSpPr>
          <p:cNvPr id="3075" name="Rectangle 3"/>
          <p:cNvSpPr>
            <a:spLocks noGrp="1" noChangeArrowheads="1"/>
          </p:cNvSpPr>
          <p:nvPr>
            <p:ph type="dt" idx="1"/>
          </p:nvPr>
        </p:nvSpPr>
        <p:spPr bwMode="auto">
          <a:xfrm>
            <a:off x="3972259" y="3"/>
            <a:ext cx="3038144" cy="464205"/>
          </a:xfrm>
          <a:prstGeom prst="rect">
            <a:avLst/>
          </a:prstGeom>
          <a:noFill/>
          <a:ln w="9525">
            <a:noFill/>
            <a:miter lim="800000"/>
            <a:headEnd/>
            <a:tailEnd/>
          </a:ln>
          <a:effectLst/>
        </p:spPr>
        <p:txBody>
          <a:bodyPr vert="horz" wrap="square" lIns="93052" tIns="46526" rIns="93052" bIns="46526" numCol="1" anchor="t" anchorCtr="0" compatLnSpc="1">
            <a:prstTxWarp prst="textNoShape">
              <a:avLst/>
            </a:prstTxWarp>
          </a:bodyPr>
          <a:lstStyle>
            <a:lvl1pPr algn="r" defTabSz="931363">
              <a:defRPr sz="1200" b="0">
                <a:solidFill>
                  <a:schemeClr val="tx1"/>
                </a:solidFill>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5636" y="4416101"/>
            <a:ext cx="5139134" cy="4182457"/>
          </a:xfrm>
          <a:prstGeom prst="rect">
            <a:avLst/>
          </a:prstGeom>
          <a:noFill/>
          <a:ln w="9525">
            <a:noFill/>
            <a:miter lim="800000"/>
            <a:headEnd/>
            <a:tailEnd/>
          </a:ln>
          <a:effectLst/>
        </p:spPr>
        <p:txBody>
          <a:bodyPr vert="horz" wrap="square" lIns="93052" tIns="46526" rIns="93052" bIns="4652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2" y="8832197"/>
            <a:ext cx="3038145" cy="464205"/>
          </a:xfrm>
          <a:prstGeom prst="rect">
            <a:avLst/>
          </a:prstGeom>
          <a:noFill/>
          <a:ln w="9525">
            <a:noFill/>
            <a:miter lim="800000"/>
            <a:headEnd/>
            <a:tailEnd/>
          </a:ln>
          <a:effectLst/>
        </p:spPr>
        <p:txBody>
          <a:bodyPr vert="horz" wrap="square" lIns="93052" tIns="46526" rIns="93052" bIns="46526" numCol="1" anchor="b" anchorCtr="0" compatLnSpc="1">
            <a:prstTxWarp prst="textNoShape">
              <a:avLst/>
            </a:prstTxWarp>
          </a:bodyPr>
          <a:lstStyle>
            <a:lvl1pPr algn="l" defTabSz="931363">
              <a:defRPr sz="1200" b="0">
                <a:solidFill>
                  <a:schemeClr val="tx1"/>
                </a:solidFill>
              </a:defRPr>
            </a:lvl1pPr>
          </a:lstStyle>
          <a:p>
            <a:pPr>
              <a:defRPr/>
            </a:pPr>
            <a:endParaRPr lang="en-US"/>
          </a:p>
        </p:txBody>
      </p:sp>
      <p:sp>
        <p:nvSpPr>
          <p:cNvPr id="3079" name="Rectangle 7"/>
          <p:cNvSpPr>
            <a:spLocks noGrp="1" noChangeArrowheads="1"/>
          </p:cNvSpPr>
          <p:nvPr>
            <p:ph type="sldNum" sz="quarter" idx="5"/>
          </p:nvPr>
        </p:nvSpPr>
        <p:spPr bwMode="auto">
          <a:xfrm>
            <a:off x="3972259" y="8832197"/>
            <a:ext cx="3038144" cy="464205"/>
          </a:xfrm>
          <a:prstGeom prst="rect">
            <a:avLst/>
          </a:prstGeom>
          <a:noFill/>
          <a:ln w="9525">
            <a:noFill/>
            <a:miter lim="800000"/>
            <a:headEnd/>
            <a:tailEnd/>
          </a:ln>
          <a:effectLst/>
        </p:spPr>
        <p:txBody>
          <a:bodyPr vert="horz" wrap="square" lIns="93052" tIns="46526" rIns="93052" bIns="46526" numCol="1" anchor="b" anchorCtr="0" compatLnSpc="1">
            <a:prstTxWarp prst="textNoShape">
              <a:avLst/>
            </a:prstTxWarp>
          </a:bodyPr>
          <a:lstStyle>
            <a:lvl1pPr algn="r" defTabSz="931363">
              <a:defRPr sz="1200" b="0">
                <a:solidFill>
                  <a:schemeClr val="tx1"/>
                </a:solidFill>
              </a:defRPr>
            </a:lvl1pPr>
          </a:lstStyle>
          <a:p>
            <a:pPr>
              <a:defRPr/>
            </a:pPr>
            <a:fld id="{9BB8576F-DC6E-4403-A235-41296E07A6FA}" type="slidenum">
              <a:rPr lang="en-US"/>
              <a:pPr>
                <a:defRPr/>
              </a:pPr>
              <a:t>‹#›</a:t>
            </a:fld>
            <a:endParaRPr lang="en-US"/>
          </a:p>
        </p:txBody>
      </p:sp>
    </p:spTree>
    <p:extLst>
      <p:ext uri="{BB962C8B-B14F-4D97-AF65-F5344CB8AC3E}">
        <p14:creationId xmlns:p14="http://schemas.microsoft.com/office/powerpoint/2010/main" val="1105119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494" eaLnBrk="0" hangingPunct="0">
              <a:defRPr b="1">
                <a:solidFill>
                  <a:schemeClr val="tx2"/>
                </a:solidFill>
                <a:latin typeface="Arial" charset="0"/>
              </a:defRPr>
            </a:lvl1pPr>
            <a:lvl2pPr marL="715920" indent="-275353" defTabSz="925494" eaLnBrk="0" hangingPunct="0">
              <a:defRPr b="1">
                <a:solidFill>
                  <a:schemeClr val="tx2"/>
                </a:solidFill>
                <a:latin typeface="Arial" charset="0"/>
              </a:defRPr>
            </a:lvl2pPr>
            <a:lvl3pPr marL="1101416" indent="-220284" defTabSz="925494" eaLnBrk="0" hangingPunct="0">
              <a:defRPr b="1">
                <a:solidFill>
                  <a:schemeClr val="tx2"/>
                </a:solidFill>
                <a:latin typeface="Arial" charset="0"/>
              </a:defRPr>
            </a:lvl3pPr>
            <a:lvl4pPr marL="1541981" indent="-220284" defTabSz="925494" eaLnBrk="0" hangingPunct="0">
              <a:defRPr b="1">
                <a:solidFill>
                  <a:schemeClr val="tx2"/>
                </a:solidFill>
                <a:latin typeface="Arial" charset="0"/>
              </a:defRPr>
            </a:lvl4pPr>
            <a:lvl5pPr marL="1982548" indent="-220284" defTabSz="925494" eaLnBrk="0" hangingPunct="0">
              <a:defRPr b="1">
                <a:solidFill>
                  <a:schemeClr val="tx2"/>
                </a:solidFill>
                <a:latin typeface="Arial" charset="0"/>
              </a:defRPr>
            </a:lvl5pPr>
            <a:lvl6pPr marL="2423113" indent="-220284" algn="ctr" defTabSz="925494" eaLnBrk="0" fontAlgn="base" hangingPunct="0">
              <a:spcBef>
                <a:spcPct val="0"/>
              </a:spcBef>
              <a:spcAft>
                <a:spcPct val="0"/>
              </a:spcAft>
              <a:defRPr b="1">
                <a:solidFill>
                  <a:schemeClr val="tx2"/>
                </a:solidFill>
                <a:latin typeface="Arial" charset="0"/>
              </a:defRPr>
            </a:lvl6pPr>
            <a:lvl7pPr marL="2863679" indent="-220284" algn="ctr" defTabSz="925494" eaLnBrk="0" fontAlgn="base" hangingPunct="0">
              <a:spcBef>
                <a:spcPct val="0"/>
              </a:spcBef>
              <a:spcAft>
                <a:spcPct val="0"/>
              </a:spcAft>
              <a:defRPr b="1">
                <a:solidFill>
                  <a:schemeClr val="tx2"/>
                </a:solidFill>
                <a:latin typeface="Arial" charset="0"/>
              </a:defRPr>
            </a:lvl7pPr>
            <a:lvl8pPr marL="3304243" indent="-220284" algn="ctr" defTabSz="925494" eaLnBrk="0" fontAlgn="base" hangingPunct="0">
              <a:spcBef>
                <a:spcPct val="0"/>
              </a:spcBef>
              <a:spcAft>
                <a:spcPct val="0"/>
              </a:spcAft>
              <a:defRPr b="1">
                <a:solidFill>
                  <a:schemeClr val="tx2"/>
                </a:solidFill>
                <a:latin typeface="Arial" charset="0"/>
              </a:defRPr>
            </a:lvl8pPr>
            <a:lvl9pPr marL="3744810" indent="-220284" algn="ctr" defTabSz="925494" eaLnBrk="0" fontAlgn="base" hangingPunct="0">
              <a:spcBef>
                <a:spcPct val="0"/>
              </a:spcBef>
              <a:spcAft>
                <a:spcPct val="0"/>
              </a:spcAft>
              <a:defRPr b="1">
                <a:solidFill>
                  <a:schemeClr val="tx2"/>
                </a:solidFill>
                <a:latin typeface="Arial" charset="0"/>
              </a:defRPr>
            </a:lvl9pPr>
          </a:lstStyle>
          <a:p>
            <a:pPr eaLnBrk="1" hangingPunct="1"/>
            <a:fld id="{32FB7793-5809-4A2C-9AED-55584F448249}" type="slidenum">
              <a:rPr lang="en-US" b="0" smtClean="0">
                <a:solidFill>
                  <a:schemeClr val="tx1"/>
                </a:solidFill>
              </a:rPr>
              <a:pPr eaLnBrk="1" hangingPunct="1"/>
              <a:t>1</a:t>
            </a:fld>
            <a:endParaRPr lang="en-US" b="0">
              <a:solidFill>
                <a:schemeClr val="tx1"/>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794024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812724F5-52CA-4524-B6B8-5B16A24D3A65}" type="datetime1">
              <a:rPr lang="en-US" smtClean="0"/>
              <a:t>11/18/2019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6" name="Rectangle 6"/>
          <p:cNvSpPr>
            <a:spLocks noGrp="1" noChangeArrowheads="1"/>
          </p:cNvSpPr>
          <p:nvPr>
            <p:ph type="sldNum" sz="quarter" idx="12"/>
          </p:nvPr>
        </p:nvSpPr>
        <p:spPr>
          <a:ln/>
        </p:spPr>
        <p:txBody>
          <a:bodyPr/>
          <a:lstStyle>
            <a:lvl1pPr>
              <a:defRPr/>
            </a:lvl1pPr>
          </a:lstStyle>
          <a:p>
            <a:pPr>
              <a:defRPr/>
            </a:pPr>
            <a:fld id="{EA34EEBE-7459-4F23-A94B-C4AD89D56AA8}" type="slidenum">
              <a:rPr lang="en-US"/>
              <a:pPr>
                <a:defRPr/>
              </a:pPr>
              <a:t>‹#›</a:t>
            </a:fld>
            <a:endParaRPr lang="en-US"/>
          </a:p>
        </p:txBody>
      </p:sp>
    </p:spTree>
    <p:extLst>
      <p:ext uri="{BB962C8B-B14F-4D97-AF65-F5344CB8AC3E}">
        <p14:creationId xmlns:p14="http://schemas.microsoft.com/office/powerpoint/2010/main" val="3823959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8C2F16A-8B8D-430B-8025-973C6080B417}" type="datetime1">
              <a:rPr lang="en-US" smtClean="0"/>
              <a:t>11/18/2019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6" name="Rectangle 6"/>
          <p:cNvSpPr>
            <a:spLocks noGrp="1" noChangeArrowheads="1"/>
          </p:cNvSpPr>
          <p:nvPr>
            <p:ph type="sldNum" sz="quarter" idx="12"/>
          </p:nvPr>
        </p:nvSpPr>
        <p:spPr>
          <a:ln/>
        </p:spPr>
        <p:txBody>
          <a:bodyPr/>
          <a:lstStyle>
            <a:lvl1pPr>
              <a:defRPr/>
            </a:lvl1pPr>
          </a:lstStyle>
          <a:p>
            <a:pPr>
              <a:defRPr/>
            </a:pPr>
            <a:fld id="{27C0A771-28B5-4CD4-9E71-1015BBA2B032}" type="slidenum">
              <a:rPr lang="en-US"/>
              <a:pPr>
                <a:defRPr/>
              </a:pPr>
              <a:t>‹#›</a:t>
            </a:fld>
            <a:endParaRPr lang="en-US"/>
          </a:p>
        </p:txBody>
      </p:sp>
    </p:spTree>
    <p:extLst>
      <p:ext uri="{BB962C8B-B14F-4D97-AF65-F5344CB8AC3E}">
        <p14:creationId xmlns:p14="http://schemas.microsoft.com/office/powerpoint/2010/main" val="66154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0188" y="174625"/>
            <a:ext cx="2024062" cy="5921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174625"/>
            <a:ext cx="5919788" cy="5921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4ECCEBE-FEF1-4B54-9C5F-A1A137ECAEA3}" type="datetime1">
              <a:rPr lang="en-US" smtClean="0"/>
              <a:t>11/18/2019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6" name="Rectangle 6"/>
          <p:cNvSpPr>
            <a:spLocks noGrp="1" noChangeArrowheads="1"/>
          </p:cNvSpPr>
          <p:nvPr>
            <p:ph type="sldNum" sz="quarter" idx="12"/>
          </p:nvPr>
        </p:nvSpPr>
        <p:spPr>
          <a:ln/>
        </p:spPr>
        <p:txBody>
          <a:bodyPr/>
          <a:lstStyle>
            <a:lvl1pPr>
              <a:defRPr/>
            </a:lvl1pPr>
          </a:lstStyle>
          <a:p>
            <a:pPr>
              <a:defRPr/>
            </a:pPr>
            <a:fld id="{719149A4-5CB1-4667-9E07-18D5C26EE05C}" type="slidenum">
              <a:rPr lang="en-US"/>
              <a:pPr>
                <a:defRPr/>
              </a:pPr>
              <a:t>‹#›</a:t>
            </a:fld>
            <a:endParaRPr lang="en-US"/>
          </a:p>
        </p:txBody>
      </p:sp>
    </p:spTree>
    <p:extLst>
      <p:ext uri="{BB962C8B-B14F-4D97-AF65-F5344CB8AC3E}">
        <p14:creationId xmlns:p14="http://schemas.microsoft.com/office/powerpoint/2010/main" val="2036801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831850" y="174625"/>
            <a:ext cx="7772400" cy="708025"/>
          </a:xfrm>
        </p:spPr>
        <p:txBody>
          <a:bodyPr/>
          <a:lstStyle/>
          <a:p>
            <a:r>
              <a:rPr lang="en-US"/>
              <a:t>Click to edit Master title style</a:t>
            </a:r>
          </a:p>
        </p:txBody>
      </p:sp>
      <p:sp>
        <p:nvSpPr>
          <p:cNvPr id="3" name="Content Placeholder 2"/>
          <p:cNvSpPr>
            <a:spLocks noGrp="1"/>
          </p:cNvSpPr>
          <p:nvPr>
            <p:ph sz="half" idx="1"/>
          </p:nvPr>
        </p:nvSpPr>
        <p:spPr>
          <a:xfrm>
            <a:off x="508000" y="1016000"/>
            <a:ext cx="7950200" cy="246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0" y="3632200"/>
            <a:ext cx="7950200" cy="246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0ABD3538-1D1E-46B3-87EF-3714FF33EACF}" type="datetime1">
              <a:rPr lang="en-US" smtClean="0"/>
              <a:t>11/18/2019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7" name="Rectangle 6"/>
          <p:cNvSpPr>
            <a:spLocks noGrp="1" noChangeArrowheads="1"/>
          </p:cNvSpPr>
          <p:nvPr>
            <p:ph type="sldNum" sz="quarter" idx="12"/>
          </p:nvPr>
        </p:nvSpPr>
        <p:spPr>
          <a:ln/>
        </p:spPr>
        <p:txBody>
          <a:bodyPr/>
          <a:lstStyle>
            <a:lvl1pPr>
              <a:defRPr/>
            </a:lvl1pPr>
          </a:lstStyle>
          <a:p>
            <a:pPr>
              <a:defRPr/>
            </a:pPr>
            <a:fld id="{901B7CA9-4D76-49FC-890C-09EEC5F0A0B4}" type="slidenum">
              <a:rPr lang="en-US"/>
              <a:pPr>
                <a:defRPr/>
              </a:pPr>
              <a:t>‹#›</a:t>
            </a:fld>
            <a:endParaRPr lang="en-US"/>
          </a:p>
        </p:txBody>
      </p:sp>
    </p:spTree>
    <p:extLst>
      <p:ext uri="{BB962C8B-B14F-4D97-AF65-F5344CB8AC3E}">
        <p14:creationId xmlns:p14="http://schemas.microsoft.com/office/powerpoint/2010/main" val="379461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AA3F80A-6BFA-4BDA-9E5A-2B50922E8ED7}" type="datetime1">
              <a:rPr lang="en-US" smtClean="0"/>
              <a:t>11/18/2019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6" name="Rectangle 6"/>
          <p:cNvSpPr>
            <a:spLocks noGrp="1" noChangeArrowheads="1"/>
          </p:cNvSpPr>
          <p:nvPr>
            <p:ph type="sldNum" sz="quarter" idx="12"/>
          </p:nvPr>
        </p:nvSpPr>
        <p:spPr>
          <a:ln/>
        </p:spPr>
        <p:txBody>
          <a:bodyPr/>
          <a:lstStyle>
            <a:lvl1pPr>
              <a:defRPr/>
            </a:lvl1pPr>
          </a:lstStyle>
          <a:p>
            <a:pPr>
              <a:defRPr/>
            </a:pPr>
            <a:fld id="{5A0A4702-6B43-449A-A2D8-E2594566BFE5}" type="slidenum">
              <a:rPr lang="en-US"/>
              <a:pPr>
                <a:defRPr/>
              </a:pPr>
              <a:t>‹#›</a:t>
            </a:fld>
            <a:endParaRPr lang="en-US"/>
          </a:p>
        </p:txBody>
      </p:sp>
    </p:spTree>
    <p:extLst>
      <p:ext uri="{BB962C8B-B14F-4D97-AF65-F5344CB8AC3E}">
        <p14:creationId xmlns:p14="http://schemas.microsoft.com/office/powerpoint/2010/main" val="890007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14D698F-3B14-4605-8C41-D8239D0271CA}" type="datetime1">
              <a:rPr lang="en-US" smtClean="0"/>
              <a:t>11/18/2019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6" name="Rectangle 6"/>
          <p:cNvSpPr>
            <a:spLocks noGrp="1" noChangeArrowheads="1"/>
          </p:cNvSpPr>
          <p:nvPr>
            <p:ph type="sldNum" sz="quarter" idx="12"/>
          </p:nvPr>
        </p:nvSpPr>
        <p:spPr>
          <a:ln/>
        </p:spPr>
        <p:txBody>
          <a:bodyPr/>
          <a:lstStyle>
            <a:lvl1pPr>
              <a:defRPr/>
            </a:lvl1pPr>
          </a:lstStyle>
          <a:p>
            <a:pPr>
              <a:defRPr/>
            </a:pPr>
            <a:fld id="{3983AA9C-19AE-4C01-9BFA-E575D96065D7}" type="slidenum">
              <a:rPr lang="en-US"/>
              <a:pPr>
                <a:defRPr/>
              </a:pPr>
              <a:t>‹#›</a:t>
            </a:fld>
            <a:endParaRPr lang="en-US"/>
          </a:p>
        </p:txBody>
      </p:sp>
    </p:spTree>
    <p:extLst>
      <p:ext uri="{BB962C8B-B14F-4D97-AF65-F5344CB8AC3E}">
        <p14:creationId xmlns:p14="http://schemas.microsoft.com/office/powerpoint/2010/main" val="2484633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016000"/>
            <a:ext cx="3898900"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9300" y="1016000"/>
            <a:ext cx="3898900" cy="50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B868093D-6D1A-4A9C-8A6F-3DDA64D05942}" type="datetime1">
              <a:rPr lang="en-US" smtClean="0"/>
              <a:t>11/18/2019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7" name="Rectangle 6"/>
          <p:cNvSpPr>
            <a:spLocks noGrp="1" noChangeArrowheads="1"/>
          </p:cNvSpPr>
          <p:nvPr>
            <p:ph type="sldNum" sz="quarter" idx="12"/>
          </p:nvPr>
        </p:nvSpPr>
        <p:spPr>
          <a:ln/>
        </p:spPr>
        <p:txBody>
          <a:bodyPr/>
          <a:lstStyle>
            <a:lvl1pPr>
              <a:defRPr/>
            </a:lvl1pPr>
          </a:lstStyle>
          <a:p>
            <a:pPr>
              <a:defRPr/>
            </a:pPr>
            <a:fld id="{EB2E5005-F1BE-4488-A507-FFD6E2677402}" type="slidenum">
              <a:rPr lang="en-US"/>
              <a:pPr>
                <a:defRPr/>
              </a:pPr>
              <a:t>‹#›</a:t>
            </a:fld>
            <a:endParaRPr lang="en-US"/>
          </a:p>
        </p:txBody>
      </p:sp>
    </p:spTree>
    <p:extLst>
      <p:ext uri="{BB962C8B-B14F-4D97-AF65-F5344CB8AC3E}">
        <p14:creationId xmlns:p14="http://schemas.microsoft.com/office/powerpoint/2010/main" val="306198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C8BB4C7B-545D-4ECA-8BF7-65DDF75C486B}" type="datetime1">
              <a:rPr lang="en-US" smtClean="0"/>
              <a:t>11/18/2019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9" name="Rectangle 6"/>
          <p:cNvSpPr>
            <a:spLocks noGrp="1" noChangeArrowheads="1"/>
          </p:cNvSpPr>
          <p:nvPr>
            <p:ph type="sldNum" sz="quarter" idx="12"/>
          </p:nvPr>
        </p:nvSpPr>
        <p:spPr>
          <a:ln/>
        </p:spPr>
        <p:txBody>
          <a:bodyPr/>
          <a:lstStyle>
            <a:lvl1pPr>
              <a:defRPr/>
            </a:lvl1pPr>
          </a:lstStyle>
          <a:p>
            <a:pPr>
              <a:defRPr/>
            </a:pPr>
            <a:fld id="{4E10285F-38E8-429D-9880-95A4544356B9}" type="slidenum">
              <a:rPr lang="en-US"/>
              <a:pPr>
                <a:defRPr/>
              </a:pPr>
              <a:t>‹#›</a:t>
            </a:fld>
            <a:endParaRPr lang="en-US"/>
          </a:p>
        </p:txBody>
      </p:sp>
    </p:spTree>
    <p:extLst>
      <p:ext uri="{BB962C8B-B14F-4D97-AF65-F5344CB8AC3E}">
        <p14:creationId xmlns:p14="http://schemas.microsoft.com/office/powerpoint/2010/main" val="75088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46A9E63-5BA2-4B52-8DCA-AA8DF32E596B}" type="datetime1">
              <a:rPr lang="en-US" smtClean="0"/>
              <a:t>11/18/2019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5" name="Rectangle 6"/>
          <p:cNvSpPr>
            <a:spLocks noGrp="1" noChangeArrowheads="1"/>
          </p:cNvSpPr>
          <p:nvPr>
            <p:ph type="sldNum" sz="quarter" idx="12"/>
          </p:nvPr>
        </p:nvSpPr>
        <p:spPr>
          <a:ln/>
        </p:spPr>
        <p:txBody>
          <a:bodyPr/>
          <a:lstStyle>
            <a:lvl1pPr>
              <a:defRPr/>
            </a:lvl1pPr>
          </a:lstStyle>
          <a:p>
            <a:pPr>
              <a:defRPr/>
            </a:pPr>
            <a:fld id="{57A0DB03-FB14-4F1A-ABA2-B42FEF206157}" type="slidenum">
              <a:rPr lang="en-US"/>
              <a:pPr>
                <a:defRPr/>
              </a:pPr>
              <a:t>‹#›</a:t>
            </a:fld>
            <a:endParaRPr lang="en-US"/>
          </a:p>
        </p:txBody>
      </p:sp>
    </p:spTree>
    <p:extLst>
      <p:ext uri="{BB962C8B-B14F-4D97-AF65-F5344CB8AC3E}">
        <p14:creationId xmlns:p14="http://schemas.microsoft.com/office/powerpoint/2010/main" val="1868525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867D5C2-99FE-4310-8E4C-74A4910A5BF8}" type="datetime1">
              <a:rPr lang="en-US" smtClean="0"/>
              <a:t>11/18/2019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4" name="Rectangle 6"/>
          <p:cNvSpPr>
            <a:spLocks noGrp="1" noChangeArrowheads="1"/>
          </p:cNvSpPr>
          <p:nvPr>
            <p:ph type="sldNum" sz="quarter" idx="12"/>
          </p:nvPr>
        </p:nvSpPr>
        <p:spPr>
          <a:ln/>
        </p:spPr>
        <p:txBody>
          <a:bodyPr/>
          <a:lstStyle>
            <a:lvl1pPr>
              <a:defRPr/>
            </a:lvl1pPr>
          </a:lstStyle>
          <a:p>
            <a:pPr>
              <a:defRPr/>
            </a:pPr>
            <a:fld id="{A56C4A8D-CCC0-4D51-8821-156349E4B3FF}" type="slidenum">
              <a:rPr lang="en-US"/>
              <a:pPr>
                <a:defRPr/>
              </a:pPr>
              <a:t>‹#›</a:t>
            </a:fld>
            <a:endParaRPr lang="en-US"/>
          </a:p>
        </p:txBody>
      </p:sp>
    </p:spTree>
    <p:extLst>
      <p:ext uri="{BB962C8B-B14F-4D97-AF65-F5344CB8AC3E}">
        <p14:creationId xmlns:p14="http://schemas.microsoft.com/office/powerpoint/2010/main" val="3898655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A4DD029-6B2C-4ED5-8129-B8F17A45C5DD}" type="datetime1">
              <a:rPr lang="en-US" smtClean="0"/>
              <a:t>11/18/2019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7" name="Rectangle 6"/>
          <p:cNvSpPr>
            <a:spLocks noGrp="1" noChangeArrowheads="1"/>
          </p:cNvSpPr>
          <p:nvPr>
            <p:ph type="sldNum" sz="quarter" idx="12"/>
          </p:nvPr>
        </p:nvSpPr>
        <p:spPr>
          <a:ln/>
        </p:spPr>
        <p:txBody>
          <a:bodyPr/>
          <a:lstStyle>
            <a:lvl1pPr>
              <a:defRPr/>
            </a:lvl1pPr>
          </a:lstStyle>
          <a:p>
            <a:pPr>
              <a:defRPr/>
            </a:pPr>
            <a:fld id="{56D56B38-9C87-47C6-BE32-266928DDBB38}" type="slidenum">
              <a:rPr lang="en-US"/>
              <a:pPr>
                <a:defRPr/>
              </a:pPr>
              <a:t>‹#›</a:t>
            </a:fld>
            <a:endParaRPr lang="en-US"/>
          </a:p>
        </p:txBody>
      </p:sp>
    </p:spTree>
    <p:extLst>
      <p:ext uri="{BB962C8B-B14F-4D97-AF65-F5344CB8AC3E}">
        <p14:creationId xmlns:p14="http://schemas.microsoft.com/office/powerpoint/2010/main" val="3059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88C4D43-B9DA-44BA-AD64-3D39C86E73BA}" type="datetime1">
              <a:rPr lang="en-US" smtClean="0"/>
              <a:t>11/18/2019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Pre-Decisional Material ** Do Not Forward **</a:t>
            </a:r>
          </a:p>
        </p:txBody>
      </p:sp>
      <p:sp>
        <p:nvSpPr>
          <p:cNvPr id="7" name="Rectangle 6"/>
          <p:cNvSpPr>
            <a:spLocks noGrp="1" noChangeArrowheads="1"/>
          </p:cNvSpPr>
          <p:nvPr>
            <p:ph type="sldNum" sz="quarter" idx="12"/>
          </p:nvPr>
        </p:nvSpPr>
        <p:spPr>
          <a:ln/>
        </p:spPr>
        <p:txBody>
          <a:bodyPr/>
          <a:lstStyle>
            <a:lvl1pPr>
              <a:defRPr/>
            </a:lvl1pPr>
          </a:lstStyle>
          <a:p>
            <a:pPr>
              <a:defRPr/>
            </a:pPr>
            <a:fld id="{63CE7B7B-1579-489E-9ED3-28397BEE712D}" type="slidenum">
              <a:rPr lang="en-US"/>
              <a:pPr>
                <a:defRPr/>
              </a:pPr>
              <a:t>‹#›</a:t>
            </a:fld>
            <a:endParaRPr lang="en-US"/>
          </a:p>
        </p:txBody>
      </p:sp>
    </p:spTree>
    <p:extLst>
      <p:ext uri="{BB962C8B-B14F-4D97-AF65-F5344CB8AC3E}">
        <p14:creationId xmlns:p14="http://schemas.microsoft.com/office/powerpoint/2010/main" val="14324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6477000"/>
            <a:ext cx="1295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b="0">
                <a:solidFill>
                  <a:schemeClr val="tx1"/>
                </a:solidFill>
              </a:defRPr>
            </a:lvl1pPr>
          </a:lstStyle>
          <a:p>
            <a:pPr>
              <a:defRPr/>
            </a:pPr>
            <a:fld id="{74829088-E3B5-4DE0-9B63-FDD3B8088555}" type="datetime1">
              <a:rPr lang="en-US" smtClean="0"/>
              <a:t>11/18/2019</a:t>
            </a:fld>
            <a:endParaRPr lang="en-US"/>
          </a:p>
        </p:txBody>
      </p:sp>
      <p:sp>
        <p:nvSpPr>
          <p:cNvPr id="1029" name="Rectangle 5"/>
          <p:cNvSpPr>
            <a:spLocks noGrp="1" noChangeArrowheads="1"/>
          </p:cNvSpPr>
          <p:nvPr>
            <p:ph type="ftr" sz="quarter" idx="3"/>
          </p:nvPr>
        </p:nvSpPr>
        <p:spPr bwMode="auto">
          <a:xfrm>
            <a:off x="2319338" y="6477000"/>
            <a:ext cx="449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chemeClr val="tx1"/>
                </a:solidFill>
              </a:defRPr>
            </a:lvl1pPr>
          </a:lstStyle>
          <a:p>
            <a:pPr>
              <a:defRPr/>
            </a:pPr>
            <a:r>
              <a:rPr lang="en-US"/>
              <a:t>** Pre-Decisional Material ** Do Not Forward **</a:t>
            </a:r>
          </a:p>
        </p:txBody>
      </p:sp>
      <p:sp>
        <p:nvSpPr>
          <p:cNvPr id="1030" name="Rectangle 6"/>
          <p:cNvSpPr>
            <a:spLocks noGrp="1" noChangeArrowheads="1"/>
          </p:cNvSpPr>
          <p:nvPr>
            <p:ph type="sldNum" sz="quarter" idx="4"/>
          </p:nvPr>
        </p:nvSpPr>
        <p:spPr bwMode="auto">
          <a:xfrm>
            <a:off x="7543800" y="6477000"/>
            <a:ext cx="914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chemeClr val="tx1"/>
                </a:solidFill>
              </a:defRPr>
            </a:lvl1pPr>
          </a:lstStyle>
          <a:p>
            <a:pPr>
              <a:defRPr/>
            </a:pPr>
            <a:fld id="{B7377B9C-99B1-442F-917D-248CC3876CAC}" type="slidenum">
              <a:rPr lang="en-US"/>
              <a:pPr>
                <a:defRPr/>
              </a:pPr>
              <a:t>‹#›</a:t>
            </a:fld>
            <a:endParaRPr lang="en-US"/>
          </a:p>
        </p:txBody>
      </p:sp>
      <p:sp>
        <p:nvSpPr>
          <p:cNvPr id="2" name="Line 7"/>
          <p:cNvSpPr>
            <a:spLocks noChangeShapeType="1"/>
          </p:cNvSpPr>
          <p:nvPr/>
        </p:nvSpPr>
        <p:spPr bwMode="auto">
          <a:xfrm>
            <a:off x="141288" y="868363"/>
            <a:ext cx="879951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3" name="Picture 9"/>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8900" y="147638"/>
            <a:ext cx="6524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10"/>
          <p:cNvSpPr>
            <a:spLocks noGrp="1" noChangeArrowheads="1"/>
          </p:cNvSpPr>
          <p:nvPr>
            <p:ph type="body" idx="1"/>
          </p:nvPr>
        </p:nvSpPr>
        <p:spPr bwMode="auto">
          <a:xfrm>
            <a:off x="508000" y="1016000"/>
            <a:ext cx="7950200"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11"/>
          <p:cNvSpPr>
            <a:spLocks noGrp="1" noChangeArrowheads="1"/>
          </p:cNvSpPr>
          <p:nvPr>
            <p:ph type="title"/>
          </p:nvPr>
        </p:nvSpPr>
        <p:spPr bwMode="auto">
          <a:xfrm>
            <a:off x="831850" y="174625"/>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b="1">
          <a:solidFill>
            <a:schemeClr val="tx2"/>
          </a:solidFill>
          <a:latin typeface="+mj-lt"/>
          <a:ea typeface="+mj-ea"/>
          <a:cs typeface="+mj-cs"/>
        </a:defRPr>
      </a:lvl1pPr>
      <a:lvl2pPr algn="ctr" rtl="0" eaLnBrk="0" fontAlgn="base" hangingPunct="0">
        <a:spcBef>
          <a:spcPct val="0"/>
        </a:spcBef>
        <a:spcAft>
          <a:spcPct val="0"/>
        </a:spcAft>
        <a:defRPr b="1">
          <a:solidFill>
            <a:schemeClr val="tx2"/>
          </a:solidFill>
          <a:latin typeface="Arial" charset="0"/>
        </a:defRPr>
      </a:lvl2pPr>
      <a:lvl3pPr algn="ctr" rtl="0" eaLnBrk="0" fontAlgn="base" hangingPunct="0">
        <a:spcBef>
          <a:spcPct val="0"/>
        </a:spcBef>
        <a:spcAft>
          <a:spcPct val="0"/>
        </a:spcAft>
        <a:defRPr b="1">
          <a:solidFill>
            <a:schemeClr val="tx2"/>
          </a:solidFill>
          <a:latin typeface="Arial" charset="0"/>
        </a:defRPr>
      </a:lvl3pPr>
      <a:lvl4pPr algn="ctr" rtl="0" eaLnBrk="0" fontAlgn="base" hangingPunct="0">
        <a:spcBef>
          <a:spcPct val="0"/>
        </a:spcBef>
        <a:spcAft>
          <a:spcPct val="0"/>
        </a:spcAft>
        <a:defRPr b="1">
          <a:solidFill>
            <a:schemeClr val="tx2"/>
          </a:solidFill>
          <a:latin typeface="Arial" charset="0"/>
        </a:defRPr>
      </a:lvl4pPr>
      <a:lvl5pPr algn="ctr" rtl="0" eaLnBrk="0" fontAlgn="base" hangingPunct="0">
        <a:spcBef>
          <a:spcPct val="0"/>
        </a:spcBef>
        <a:spcAft>
          <a:spcPct val="0"/>
        </a:spcAft>
        <a:defRPr b="1">
          <a:solidFill>
            <a:schemeClr val="tx2"/>
          </a:solidFill>
          <a:latin typeface="Arial" charset="0"/>
        </a:defRPr>
      </a:lvl5pPr>
      <a:lvl6pPr marL="457200" algn="ctr" rtl="0" fontAlgn="base">
        <a:spcBef>
          <a:spcPct val="0"/>
        </a:spcBef>
        <a:spcAft>
          <a:spcPct val="0"/>
        </a:spcAft>
        <a:defRPr b="1">
          <a:solidFill>
            <a:schemeClr val="tx2"/>
          </a:solidFill>
          <a:latin typeface="Arial" charset="0"/>
        </a:defRPr>
      </a:lvl6pPr>
      <a:lvl7pPr marL="914400" algn="ctr" rtl="0" fontAlgn="base">
        <a:spcBef>
          <a:spcPct val="0"/>
        </a:spcBef>
        <a:spcAft>
          <a:spcPct val="0"/>
        </a:spcAft>
        <a:defRPr b="1">
          <a:solidFill>
            <a:schemeClr val="tx2"/>
          </a:solidFill>
          <a:latin typeface="Arial" charset="0"/>
        </a:defRPr>
      </a:lvl7pPr>
      <a:lvl8pPr marL="1371600" algn="ctr" rtl="0" fontAlgn="base">
        <a:spcBef>
          <a:spcPct val="0"/>
        </a:spcBef>
        <a:spcAft>
          <a:spcPct val="0"/>
        </a:spcAft>
        <a:defRPr b="1">
          <a:solidFill>
            <a:schemeClr val="tx2"/>
          </a:solidFill>
          <a:latin typeface="Arial" charset="0"/>
        </a:defRPr>
      </a:lvl8pPr>
      <a:lvl9pPr marL="1828800" algn="ctr" rtl="0" fontAlgn="base">
        <a:spcBef>
          <a:spcPct val="0"/>
        </a:spcBef>
        <a:spcAft>
          <a:spcPct val="0"/>
        </a:spcAft>
        <a:defRPr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2"/>
                </a:solidFill>
                <a:latin typeface="Arial" charset="0"/>
              </a:defRPr>
            </a:lvl1pPr>
            <a:lvl2pPr marL="742950" indent="-285750" eaLnBrk="0" hangingPunct="0">
              <a:defRPr b="1">
                <a:solidFill>
                  <a:schemeClr val="tx2"/>
                </a:solidFill>
                <a:latin typeface="Arial" charset="0"/>
              </a:defRPr>
            </a:lvl2pPr>
            <a:lvl3pPr marL="1143000" indent="-228600" eaLnBrk="0" hangingPunct="0">
              <a:defRPr b="1">
                <a:solidFill>
                  <a:schemeClr val="tx2"/>
                </a:solidFill>
                <a:latin typeface="Arial" charset="0"/>
              </a:defRPr>
            </a:lvl3pPr>
            <a:lvl4pPr marL="1600200" indent="-228600" eaLnBrk="0" hangingPunct="0">
              <a:defRPr b="1">
                <a:solidFill>
                  <a:schemeClr val="tx2"/>
                </a:solidFill>
                <a:latin typeface="Arial" charset="0"/>
              </a:defRPr>
            </a:lvl4pPr>
            <a:lvl5pPr marL="2057400" indent="-228600" eaLnBrk="0" hangingPunct="0">
              <a:defRPr b="1">
                <a:solidFill>
                  <a:schemeClr val="tx2"/>
                </a:solidFill>
                <a:latin typeface="Arial" charset="0"/>
              </a:defRPr>
            </a:lvl5pPr>
            <a:lvl6pPr marL="2514600" indent="-228600" algn="ctr" eaLnBrk="0" fontAlgn="base" hangingPunct="0">
              <a:spcBef>
                <a:spcPct val="0"/>
              </a:spcBef>
              <a:spcAft>
                <a:spcPct val="0"/>
              </a:spcAft>
              <a:defRPr b="1">
                <a:solidFill>
                  <a:schemeClr val="tx2"/>
                </a:solidFill>
                <a:latin typeface="Arial" charset="0"/>
              </a:defRPr>
            </a:lvl6pPr>
            <a:lvl7pPr marL="2971800" indent="-228600" algn="ctr" eaLnBrk="0" fontAlgn="base" hangingPunct="0">
              <a:spcBef>
                <a:spcPct val="0"/>
              </a:spcBef>
              <a:spcAft>
                <a:spcPct val="0"/>
              </a:spcAft>
              <a:defRPr b="1">
                <a:solidFill>
                  <a:schemeClr val="tx2"/>
                </a:solidFill>
                <a:latin typeface="Arial" charset="0"/>
              </a:defRPr>
            </a:lvl7pPr>
            <a:lvl8pPr marL="3429000" indent="-228600" algn="ctr" eaLnBrk="0" fontAlgn="base" hangingPunct="0">
              <a:spcBef>
                <a:spcPct val="0"/>
              </a:spcBef>
              <a:spcAft>
                <a:spcPct val="0"/>
              </a:spcAft>
              <a:defRPr b="1">
                <a:solidFill>
                  <a:schemeClr val="tx2"/>
                </a:solidFill>
                <a:latin typeface="Arial" charset="0"/>
              </a:defRPr>
            </a:lvl8pPr>
            <a:lvl9pPr marL="3886200" indent="-228600" algn="ctr" eaLnBrk="0" fontAlgn="base" hangingPunct="0">
              <a:spcBef>
                <a:spcPct val="0"/>
              </a:spcBef>
              <a:spcAft>
                <a:spcPct val="0"/>
              </a:spcAft>
              <a:defRPr b="1">
                <a:solidFill>
                  <a:schemeClr val="tx2"/>
                </a:solidFill>
                <a:latin typeface="Arial" charset="0"/>
              </a:defRPr>
            </a:lvl9pPr>
          </a:lstStyle>
          <a:p>
            <a:pPr eaLnBrk="1" hangingPunct="1"/>
            <a:fld id="{9DBF000A-D229-4A7F-AC87-BFDEB198D8C2}" type="slidenum">
              <a:rPr lang="en-US" b="0" smtClean="0">
                <a:solidFill>
                  <a:schemeClr val="tx1"/>
                </a:solidFill>
              </a:rPr>
              <a:pPr eaLnBrk="1" hangingPunct="1"/>
              <a:t>1</a:t>
            </a:fld>
            <a:endParaRPr lang="en-US" b="0">
              <a:solidFill>
                <a:schemeClr val="tx1"/>
              </a:solidFill>
            </a:endParaRPr>
          </a:p>
        </p:txBody>
      </p:sp>
      <p:sp>
        <p:nvSpPr>
          <p:cNvPr id="2051" name="Text Box 4"/>
          <p:cNvSpPr txBox="1">
            <a:spLocks noChangeArrowheads="1"/>
          </p:cNvSpPr>
          <p:nvPr/>
        </p:nvSpPr>
        <p:spPr bwMode="auto">
          <a:xfrm>
            <a:off x="1525642" y="2060575"/>
            <a:ext cx="635783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2"/>
                </a:solidFill>
                <a:latin typeface="Arial" charset="0"/>
              </a:defRPr>
            </a:lvl1pPr>
            <a:lvl2pPr marL="742950" indent="-285750" eaLnBrk="0" hangingPunct="0">
              <a:defRPr b="1">
                <a:solidFill>
                  <a:schemeClr val="tx2"/>
                </a:solidFill>
                <a:latin typeface="Arial" charset="0"/>
              </a:defRPr>
            </a:lvl2pPr>
            <a:lvl3pPr marL="1143000" indent="-228600" eaLnBrk="0" hangingPunct="0">
              <a:defRPr b="1">
                <a:solidFill>
                  <a:schemeClr val="tx2"/>
                </a:solidFill>
                <a:latin typeface="Arial" charset="0"/>
              </a:defRPr>
            </a:lvl3pPr>
            <a:lvl4pPr marL="1600200" indent="-228600" eaLnBrk="0" hangingPunct="0">
              <a:defRPr b="1">
                <a:solidFill>
                  <a:schemeClr val="tx2"/>
                </a:solidFill>
                <a:latin typeface="Arial" charset="0"/>
              </a:defRPr>
            </a:lvl4pPr>
            <a:lvl5pPr marL="2057400" indent="-228600" eaLnBrk="0" hangingPunct="0">
              <a:defRPr b="1">
                <a:solidFill>
                  <a:schemeClr val="tx2"/>
                </a:solidFill>
                <a:latin typeface="Arial" charset="0"/>
              </a:defRPr>
            </a:lvl5pPr>
            <a:lvl6pPr marL="2514600" indent="-228600" algn="ctr" eaLnBrk="0" fontAlgn="base" hangingPunct="0">
              <a:spcBef>
                <a:spcPct val="0"/>
              </a:spcBef>
              <a:spcAft>
                <a:spcPct val="0"/>
              </a:spcAft>
              <a:defRPr b="1">
                <a:solidFill>
                  <a:schemeClr val="tx2"/>
                </a:solidFill>
                <a:latin typeface="Arial" charset="0"/>
              </a:defRPr>
            </a:lvl6pPr>
            <a:lvl7pPr marL="2971800" indent="-228600" algn="ctr" eaLnBrk="0" fontAlgn="base" hangingPunct="0">
              <a:spcBef>
                <a:spcPct val="0"/>
              </a:spcBef>
              <a:spcAft>
                <a:spcPct val="0"/>
              </a:spcAft>
              <a:defRPr b="1">
                <a:solidFill>
                  <a:schemeClr val="tx2"/>
                </a:solidFill>
                <a:latin typeface="Arial" charset="0"/>
              </a:defRPr>
            </a:lvl7pPr>
            <a:lvl8pPr marL="3429000" indent="-228600" algn="ctr" eaLnBrk="0" fontAlgn="base" hangingPunct="0">
              <a:spcBef>
                <a:spcPct val="0"/>
              </a:spcBef>
              <a:spcAft>
                <a:spcPct val="0"/>
              </a:spcAft>
              <a:defRPr b="1">
                <a:solidFill>
                  <a:schemeClr val="tx2"/>
                </a:solidFill>
                <a:latin typeface="Arial" charset="0"/>
              </a:defRPr>
            </a:lvl8pPr>
            <a:lvl9pPr marL="3886200" indent="-228600" algn="ctr" eaLnBrk="0" fontAlgn="base" hangingPunct="0">
              <a:spcBef>
                <a:spcPct val="0"/>
              </a:spcBef>
              <a:spcAft>
                <a:spcPct val="0"/>
              </a:spcAft>
              <a:defRPr b="1">
                <a:solidFill>
                  <a:schemeClr val="tx2"/>
                </a:solidFill>
                <a:latin typeface="Arial" charset="0"/>
              </a:defRPr>
            </a:lvl9pPr>
          </a:lstStyle>
          <a:p>
            <a:pPr eaLnBrk="1" hangingPunct="1"/>
            <a:r>
              <a:rPr lang="en-US" sz="3200" b="0" dirty="0">
                <a:solidFill>
                  <a:schemeClr val="tx1"/>
                </a:solidFill>
              </a:rPr>
              <a:t>Earth Science Operating Missions</a:t>
            </a:r>
          </a:p>
          <a:p>
            <a:pPr eaLnBrk="1" hangingPunct="1"/>
            <a:r>
              <a:rPr lang="en-US" sz="3200" b="0" dirty="0">
                <a:solidFill>
                  <a:schemeClr val="tx1"/>
                </a:solidFill>
              </a:rPr>
              <a:t>2020 Senior Review Preview</a:t>
            </a:r>
          </a:p>
          <a:p>
            <a:pPr eaLnBrk="1" hangingPunct="1"/>
            <a:endParaRPr lang="en-US" sz="3200" b="0" dirty="0">
              <a:solidFill>
                <a:schemeClr val="tx1"/>
              </a:solidFill>
            </a:endParaRPr>
          </a:p>
          <a:p>
            <a:pPr eaLnBrk="1" hangingPunct="1"/>
            <a:r>
              <a:rPr lang="en-US" sz="2000" b="0" dirty="0">
                <a:solidFill>
                  <a:schemeClr val="tx1"/>
                </a:solidFill>
              </a:rPr>
              <a:t>November 20, 2019</a:t>
            </a:r>
          </a:p>
          <a:p>
            <a:pPr eaLnBrk="1" hangingPunct="1"/>
            <a:endParaRPr lang="en-US" sz="2000" b="0" dirty="0">
              <a:solidFill>
                <a:schemeClr val="tx1"/>
              </a:solidFill>
            </a:endParaRPr>
          </a:p>
          <a:p>
            <a:pPr eaLnBrk="1" hangingPunct="1"/>
            <a:r>
              <a:rPr lang="en-US" sz="1400" b="0" dirty="0">
                <a:solidFill>
                  <a:schemeClr val="tx1"/>
                </a:solidFill>
              </a:rPr>
              <a:t>MODIS/VIIRS Science Team Meeting</a:t>
            </a:r>
          </a:p>
        </p:txBody>
      </p:sp>
      <p:sp>
        <p:nvSpPr>
          <p:cNvPr id="4" name="Text Box 6">
            <a:extLst>
              <a:ext uri="{FF2B5EF4-FFF2-40B4-BE49-F238E27FC236}">
                <a16:creationId xmlns:a16="http://schemas.microsoft.com/office/drawing/2014/main" id="{C938164E-A6F8-4893-80B4-7B0FA02065F0}"/>
              </a:ext>
            </a:extLst>
          </p:cNvPr>
          <p:cNvSpPr txBox="1">
            <a:spLocks noChangeArrowheads="1"/>
          </p:cNvSpPr>
          <p:nvPr/>
        </p:nvSpPr>
        <p:spPr bwMode="auto">
          <a:xfrm>
            <a:off x="377825" y="6156325"/>
            <a:ext cx="82581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2"/>
                </a:solidFill>
                <a:latin typeface="Arial" charset="0"/>
              </a:defRPr>
            </a:lvl1pPr>
            <a:lvl2pPr marL="742950" indent="-285750" eaLnBrk="0" hangingPunct="0">
              <a:defRPr b="1">
                <a:solidFill>
                  <a:schemeClr val="tx2"/>
                </a:solidFill>
                <a:latin typeface="Arial" charset="0"/>
              </a:defRPr>
            </a:lvl2pPr>
            <a:lvl3pPr marL="1143000" indent="-228600" eaLnBrk="0" hangingPunct="0">
              <a:defRPr b="1">
                <a:solidFill>
                  <a:schemeClr val="tx2"/>
                </a:solidFill>
                <a:latin typeface="Arial" charset="0"/>
              </a:defRPr>
            </a:lvl3pPr>
            <a:lvl4pPr marL="1600200" indent="-228600" eaLnBrk="0" hangingPunct="0">
              <a:defRPr b="1">
                <a:solidFill>
                  <a:schemeClr val="tx2"/>
                </a:solidFill>
                <a:latin typeface="Arial" charset="0"/>
              </a:defRPr>
            </a:lvl4pPr>
            <a:lvl5pPr marL="2057400" indent="-228600" eaLnBrk="0" hangingPunct="0">
              <a:defRPr b="1">
                <a:solidFill>
                  <a:schemeClr val="tx2"/>
                </a:solidFill>
                <a:latin typeface="Arial" charset="0"/>
              </a:defRPr>
            </a:lvl5pPr>
            <a:lvl6pPr marL="2514600" indent="-228600" algn="ctr" eaLnBrk="0" fontAlgn="base" hangingPunct="0">
              <a:spcBef>
                <a:spcPct val="0"/>
              </a:spcBef>
              <a:spcAft>
                <a:spcPct val="0"/>
              </a:spcAft>
              <a:defRPr b="1">
                <a:solidFill>
                  <a:schemeClr val="tx2"/>
                </a:solidFill>
                <a:latin typeface="Arial" charset="0"/>
              </a:defRPr>
            </a:lvl6pPr>
            <a:lvl7pPr marL="2971800" indent="-228600" algn="ctr" eaLnBrk="0" fontAlgn="base" hangingPunct="0">
              <a:spcBef>
                <a:spcPct val="0"/>
              </a:spcBef>
              <a:spcAft>
                <a:spcPct val="0"/>
              </a:spcAft>
              <a:defRPr b="1">
                <a:solidFill>
                  <a:schemeClr val="tx2"/>
                </a:solidFill>
                <a:latin typeface="Arial" charset="0"/>
              </a:defRPr>
            </a:lvl7pPr>
            <a:lvl8pPr marL="3429000" indent="-228600" algn="ctr" eaLnBrk="0" fontAlgn="base" hangingPunct="0">
              <a:spcBef>
                <a:spcPct val="0"/>
              </a:spcBef>
              <a:spcAft>
                <a:spcPct val="0"/>
              </a:spcAft>
              <a:defRPr b="1">
                <a:solidFill>
                  <a:schemeClr val="tx2"/>
                </a:solidFill>
                <a:latin typeface="Arial" charset="0"/>
              </a:defRPr>
            </a:lvl8pPr>
            <a:lvl9pPr marL="3886200" indent="-228600" algn="ctr" eaLnBrk="0" fontAlgn="base" hangingPunct="0">
              <a:spcBef>
                <a:spcPct val="0"/>
              </a:spcBef>
              <a:spcAft>
                <a:spcPct val="0"/>
              </a:spcAft>
              <a:defRPr b="1">
                <a:solidFill>
                  <a:schemeClr val="tx2"/>
                </a:solidFill>
                <a:latin typeface="Arial" charset="0"/>
              </a:defRPr>
            </a:lvl9pPr>
          </a:lstStyle>
          <a:p>
            <a:pPr algn="l" eaLnBrk="1" hangingPunct="1"/>
            <a:r>
              <a:rPr lang="en-US" sz="1000" dirty="0">
                <a:solidFill>
                  <a:schemeClr val="tx1"/>
                </a:solidFill>
              </a:rPr>
              <a:t>J. Wicks, C. </a:t>
            </a:r>
            <a:r>
              <a:rPr lang="en-US" sz="1000" dirty="0" err="1">
                <a:solidFill>
                  <a:schemeClr val="tx1"/>
                </a:solidFill>
              </a:rPr>
              <a:t>Yuhas</a:t>
            </a:r>
            <a:endParaRPr lang="en-US" sz="1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a:t>Senior Review Objective</a:t>
            </a:r>
          </a:p>
        </p:txBody>
      </p:sp>
      <p:sp>
        <p:nvSpPr>
          <p:cNvPr id="3" name="Content Placeholder 2"/>
          <p:cNvSpPr>
            <a:spLocks noGrp="1"/>
          </p:cNvSpPr>
          <p:nvPr>
            <p:ph idx="1"/>
          </p:nvPr>
        </p:nvSpPr>
        <p:spPr/>
        <p:txBody>
          <a:bodyPr/>
          <a:lstStyle/>
          <a:p>
            <a:pPr>
              <a:defRPr/>
            </a:pPr>
            <a:r>
              <a:rPr lang="en-US" sz="1800" dirty="0"/>
              <a:t>Within available resources, maximize science value of the ESD on-orbit observing assets</a:t>
            </a:r>
            <a:r>
              <a:rPr lang="en-US" sz="1800" dirty="0">
                <a:solidFill>
                  <a:srgbClr val="0000FF"/>
                </a:solidFill>
              </a:rPr>
              <a:t>, within the constraints of the overall Program of Record and ESD’s commitment to the Decadal Survey</a:t>
            </a:r>
            <a:r>
              <a:rPr lang="en-US" sz="1800" dirty="0"/>
              <a:t>.</a:t>
            </a:r>
          </a:p>
          <a:p>
            <a:pPr>
              <a:defRPr/>
            </a:pPr>
            <a:r>
              <a:rPr lang="en-US" sz="1800" dirty="0"/>
              <a:t>This is a comparative review in which the primary evaluation factor is the scientific value of the dataset, with attention to the value of science that will be enabled by the extension of the dataset. </a:t>
            </a:r>
          </a:p>
          <a:p>
            <a:pPr>
              <a:defRPr/>
            </a:pPr>
            <a:r>
              <a:rPr lang="en-US" sz="1800" dirty="0"/>
              <a:t>The ESD Senior </a:t>
            </a:r>
            <a:r>
              <a:rPr lang="en-US" sz="1800" dirty="0" smtClean="0"/>
              <a:t>Review </a:t>
            </a:r>
            <a:r>
              <a:rPr lang="en-US" sz="1800" dirty="0"/>
              <a:t>explicitly acknowledges </a:t>
            </a:r>
          </a:p>
          <a:p>
            <a:pPr lvl="1">
              <a:defRPr/>
            </a:pPr>
            <a:r>
              <a:rPr lang="en-US" sz="1800" dirty="0">
                <a:ea typeface="+mn-ea"/>
                <a:cs typeface="+mn-cs"/>
              </a:rPr>
              <a:t>t</a:t>
            </a:r>
            <a:r>
              <a:rPr lang="en-US" sz="1800" dirty="0" smtClean="0">
                <a:ea typeface="+mn-ea"/>
                <a:cs typeface="+mn-cs"/>
              </a:rPr>
              <a:t>he </a:t>
            </a:r>
            <a:r>
              <a:rPr lang="en-US" sz="1800" dirty="0">
                <a:ea typeface="+mn-ea"/>
                <a:cs typeface="+mn-cs"/>
              </a:rPr>
              <a:t>importance of long term data sets and overall data continuity for Earth science research;</a:t>
            </a:r>
          </a:p>
          <a:p>
            <a:pPr lvl="1">
              <a:defRPr/>
            </a:pPr>
            <a:r>
              <a:rPr lang="en-US" sz="1800" dirty="0">
                <a:ea typeface="+mn-ea"/>
                <a:cs typeface="+mn-cs"/>
              </a:rPr>
              <a:t>the direct contributions of mission data to national objectives, such as the routine use of near-real-time products from NASA research missions for applied and operational purposes by U.S. public organizations.</a:t>
            </a:r>
            <a:endParaRPr lang="en-US" sz="1800" dirty="0"/>
          </a:p>
          <a:p>
            <a:pPr>
              <a:defRPr/>
            </a:pPr>
            <a:endParaRPr lang="en-US" sz="1800" dirty="0"/>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2"/>
                </a:solidFill>
                <a:latin typeface="Arial" charset="0"/>
              </a:defRPr>
            </a:lvl1pPr>
            <a:lvl2pPr marL="742950" indent="-285750" eaLnBrk="0" hangingPunct="0">
              <a:defRPr b="1">
                <a:solidFill>
                  <a:schemeClr val="tx2"/>
                </a:solidFill>
                <a:latin typeface="Arial" charset="0"/>
              </a:defRPr>
            </a:lvl2pPr>
            <a:lvl3pPr marL="1143000" indent="-228600" eaLnBrk="0" hangingPunct="0">
              <a:defRPr b="1">
                <a:solidFill>
                  <a:schemeClr val="tx2"/>
                </a:solidFill>
                <a:latin typeface="Arial" charset="0"/>
              </a:defRPr>
            </a:lvl3pPr>
            <a:lvl4pPr marL="1600200" indent="-228600" eaLnBrk="0" hangingPunct="0">
              <a:defRPr b="1">
                <a:solidFill>
                  <a:schemeClr val="tx2"/>
                </a:solidFill>
                <a:latin typeface="Arial" charset="0"/>
              </a:defRPr>
            </a:lvl4pPr>
            <a:lvl5pPr marL="2057400" indent="-228600" eaLnBrk="0" hangingPunct="0">
              <a:defRPr b="1">
                <a:solidFill>
                  <a:schemeClr val="tx2"/>
                </a:solidFill>
                <a:latin typeface="Arial" charset="0"/>
              </a:defRPr>
            </a:lvl5pPr>
            <a:lvl6pPr marL="2514600" indent="-228600" algn="ctr" eaLnBrk="0" fontAlgn="base" hangingPunct="0">
              <a:spcBef>
                <a:spcPct val="0"/>
              </a:spcBef>
              <a:spcAft>
                <a:spcPct val="0"/>
              </a:spcAft>
              <a:defRPr b="1">
                <a:solidFill>
                  <a:schemeClr val="tx2"/>
                </a:solidFill>
                <a:latin typeface="Arial" charset="0"/>
              </a:defRPr>
            </a:lvl6pPr>
            <a:lvl7pPr marL="2971800" indent="-228600" algn="ctr" eaLnBrk="0" fontAlgn="base" hangingPunct="0">
              <a:spcBef>
                <a:spcPct val="0"/>
              </a:spcBef>
              <a:spcAft>
                <a:spcPct val="0"/>
              </a:spcAft>
              <a:defRPr b="1">
                <a:solidFill>
                  <a:schemeClr val="tx2"/>
                </a:solidFill>
                <a:latin typeface="Arial" charset="0"/>
              </a:defRPr>
            </a:lvl7pPr>
            <a:lvl8pPr marL="3429000" indent="-228600" algn="ctr" eaLnBrk="0" fontAlgn="base" hangingPunct="0">
              <a:spcBef>
                <a:spcPct val="0"/>
              </a:spcBef>
              <a:spcAft>
                <a:spcPct val="0"/>
              </a:spcAft>
              <a:defRPr b="1">
                <a:solidFill>
                  <a:schemeClr val="tx2"/>
                </a:solidFill>
                <a:latin typeface="Arial" charset="0"/>
              </a:defRPr>
            </a:lvl8pPr>
            <a:lvl9pPr marL="3886200" indent="-228600" algn="ctr" eaLnBrk="0" fontAlgn="base" hangingPunct="0">
              <a:spcBef>
                <a:spcPct val="0"/>
              </a:spcBef>
              <a:spcAft>
                <a:spcPct val="0"/>
              </a:spcAft>
              <a:defRPr b="1">
                <a:solidFill>
                  <a:schemeClr val="tx2"/>
                </a:solidFill>
                <a:latin typeface="Arial" charset="0"/>
              </a:defRPr>
            </a:lvl9pPr>
          </a:lstStyle>
          <a:p>
            <a:pPr eaLnBrk="1" hangingPunct="1"/>
            <a:fld id="{FD840CDC-ABD1-4D6D-BC35-3C158317FF65}" type="slidenum">
              <a:rPr lang="en-US" b="0" smtClean="0">
                <a:solidFill>
                  <a:schemeClr val="tx1"/>
                </a:solidFill>
              </a:rPr>
              <a:pPr eaLnBrk="1" hangingPunct="1"/>
              <a:t>2</a:t>
            </a:fld>
            <a:endParaRPr lang="en-US" b="0">
              <a:solidFill>
                <a:schemeClr val="tx1"/>
              </a:solidFill>
            </a:endParaRPr>
          </a:p>
        </p:txBody>
      </p:sp>
    </p:spTree>
    <p:extLst>
      <p:ext uri="{BB962C8B-B14F-4D97-AF65-F5344CB8AC3E}">
        <p14:creationId xmlns:p14="http://schemas.microsoft.com/office/powerpoint/2010/main" val="492635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t>Senior Review Schedule</a:t>
            </a:r>
          </a:p>
        </p:txBody>
      </p:sp>
      <p:sp>
        <p:nvSpPr>
          <p:cNvPr id="4099" name="Content Placeholder 2"/>
          <p:cNvSpPr>
            <a:spLocks noGrp="1"/>
          </p:cNvSpPr>
          <p:nvPr>
            <p:ph idx="1"/>
          </p:nvPr>
        </p:nvSpPr>
        <p:spPr/>
        <p:txBody>
          <a:bodyPr/>
          <a:lstStyle/>
          <a:p>
            <a:r>
              <a:rPr lang="en-US" dirty="0"/>
              <a:t>Schedule</a:t>
            </a:r>
          </a:p>
          <a:p>
            <a:pPr lvl="1"/>
            <a:r>
              <a:rPr lang="en-US" sz="1600" dirty="0"/>
              <a:t>ESD Steering Committee Kickoff 		Nov 13</a:t>
            </a:r>
          </a:p>
          <a:p>
            <a:pPr lvl="1"/>
            <a:r>
              <a:rPr lang="en-US" sz="1600" dirty="0"/>
              <a:t>Notification to ESAC				TBD</a:t>
            </a:r>
          </a:p>
          <a:p>
            <a:pPr lvl="1"/>
            <a:r>
              <a:rPr lang="en-US" sz="1600" dirty="0"/>
              <a:t>Draft Call Letter to Missions			Dec 2</a:t>
            </a:r>
          </a:p>
          <a:p>
            <a:pPr lvl="1"/>
            <a:r>
              <a:rPr lang="en-US" sz="1600" dirty="0"/>
              <a:t>Notification to excluded missions		Dec 2</a:t>
            </a:r>
          </a:p>
          <a:p>
            <a:pPr lvl="1"/>
            <a:r>
              <a:rPr lang="en-US" sz="1600" dirty="0">
                <a:solidFill>
                  <a:srgbClr val="0000FF"/>
                </a:solidFill>
              </a:rPr>
              <a:t>Mission Scientists Pre-Proposal Briefing @ AGU	Dec 8</a:t>
            </a:r>
          </a:p>
          <a:p>
            <a:pPr lvl="1"/>
            <a:r>
              <a:rPr lang="en-US" sz="1600" dirty="0"/>
              <a:t>Request for Inclusion due from excluded missions	Dec 19</a:t>
            </a:r>
          </a:p>
          <a:p>
            <a:pPr lvl="1"/>
            <a:r>
              <a:rPr lang="en-US" sz="1600" dirty="0">
                <a:solidFill>
                  <a:srgbClr val="0000FF"/>
                </a:solidFill>
              </a:rPr>
              <a:t>Final Call Letter				Dec 20</a:t>
            </a:r>
          </a:p>
          <a:p>
            <a:pPr lvl="1"/>
            <a:r>
              <a:rPr lang="en-US" sz="1600" dirty="0">
                <a:solidFill>
                  <a:srgbClr val="0000FF"/>
                </a:solidFill>
              </a:rPr>
              <a:t>Proposals Due				Mar 6</a:t>
            </a:r>
          </a:p>
          <a:p>
            <a:pPr lvl="1"/>
            <a:r>
              <a:rPr lang="en-US" sz="1600" dirty="0"/>
              <a:t>National Interests Panel and Technical Review	Apr 14-16</a:t>
            </a:r>
          </a:p>
          <a:p>
            <a:pPr lvl="1"/>
            <a:r>
              <a:rPr lang="en-US" sz="1600" dirty="0"/>
              <a:t>Science Panel (Telecon)			Apr 21</a:t>
            </a:r>
          </a:p>
          <a:p>
            <a:pPr lvl="1"/>
            <a:r>
              <a:rPr lang="en-US" sz="1600" dirty="0">
                <a:solidFill>
                  <a:srgbClr val="0000FF"/>
                </a:solidFill>
              </a:rPr>
              <a:t>Questions to the Mission Teams			Apr 24</a:t>
            </a:r>
          </a:p>
          <a:p>
            <a:pPr lvl="1"/>
            <a:r>
              <a:rPr lang="en-US" sz="1600" dirty="0">
                <a:solidFill>
                  <a:srgbClr val="0000FF"/>
                </a:solidFill>
              </a:rPr>
              <a:t>Science Panel (Mission Presentations)		May 12-14</a:t>
            </a:r>
          </a:p>
          <a:p>
            <a:pPr lvl="1"/>
            <a:r>
              <a:rPr lang="en-US" sz="1600" dirty="0"/>
              <a:t>Science Panel Report	to ESAC			June</a:t>
            </a:r>
          </a:p>
          <a:p>
            <a:pPr lvl="1"/>
            <a:r>
              <a:rPr lang="en-US" sz="1600" dirty="0"/>
              <a:t>PPBE2022/Senior Review Budget Decisions	May – Aug</a:t>
            </a:r>
          </a:p>
          <a:p>
            <a:pPr lvl="1"/>
            <a:r>
              <a:rPr lang="en-US" sz="1600" dirty="0"/>
              <a:t>Results to ESD Steering Committee		Aug </a:t>
            </a:r>
          </a:p>
          <a:p>
            <a:pPr lvl="1"/>
            <a:r>
              <a:rPr lang="en-US" sz="1600" dirty="0"/>
              <a:t>Guidance Letters to Missions			Aug</a:t>
            </a:r>
          </a:p>
          <a:p>
            <a:pPr lvl="1"/>
            <a:r>
              <a:rPr lang="en-US" sz="1600" dirty="0"/>
              <a:t>Mission Response				Sep 30</a:t>
            </a:r>
          </a:p>
          <a:p>
            <a:pPr lvl="1"/>
            <a:endParaRPr lang="en-US" sz="1600" dirty="0"/>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2"/>
                </a:solidFill>
                <a:latin typeface="Arial" charset="0"/>
              </a:defRPr>
            </a:lvl1pPr>
            <a:lvl2pPr marL="742950" indent="-285750" eaLnBrk="0" hangingPunct="0">
              <a:defRPr b="1">
                <a:solidFill>
                  <a:schemeClr val="tx2"/>
                </a:solidFill>
                <a:latin typeface="Arial" charset="0"/>
              </a:defRPr>
            </a:lvl2pPr>
            <a:lvl3pPr marL="1143000" indent="-228600" eaLnBrk="0" hangingPunct="0">
              <a:defRPr b="1">
                <a:solidFill>
                  <a:schemeClr val="tx2"/>
                </a:solidFill>
                <a:latin typeface="Arial" charset="0"/>
              </a:defRPr>
            </a:lvl3pPr>
            <a:lvl4pPr marL="1600200" indent="-228600" eaLnBrk="0" hangingPunct="0">
              <a:defRPr b="1">
                <a:solidFill>
                  <a:schemeClr val="tx2"/>
                </a:solidFill>
                <a:latin typeface="Arial" charset="0"/>
              </a:defRPr>
            </a:lvl4pPr>
            <a:lvl5pPr marL="2057400" indent="-228600" eaLnBrk="0" hangingPunct="0">
              <a:defRPr b="1">
                <a:solidFill>
                  <a:schemeClr val="tx2"/>
                </a:solidFill>
                <a:latin typeface="Arial" charset="0"/>
              </a:defRPr>
            </a:lvl5pPr>
            <a:lvl6pPr marL="2514600" indent="-228600" algn="ctr" eaLnBrk="0" fontAlgn="base" hangingPunct="0">
              <a:spcBef>
                <a:spcPct val="0"/>
              </a:spcBef>
              <a:spcAft>
                <a:spcPct val="0"/>
              </a:spcAft>
              <a:defRPr b="1">
                <a:solidFill>
                  <a:schemeClr val="tx2"/>
                </a:solidFill>
                <a:latin typeface="Arial" charset="0"/>
              </a:defRPr>
            </a:lvl6pPr>
            <a:lvl7pPr marL="2971800" indent="-228600" algn="ctr" eaLnBrk="0" fontAlgn="base" hangingPunct="0">
              <a:spcBef>
                <a:spcPct val="0"/>
              </a:spcBef>
              <a:spcAft>
                <a:spcPct val="0"/>
              </a:spcAft>
              <a:defRPr b="1">
                <a:solidFill>
                  <a:schemeClr val="tx2"/>
                </a:solidFill>
                <a:latin typeface="Arial" charset="0"/>
              </a:defRPr>
            </a:lvl7pPr>
            <a:lvl8pPr marL="3429000" indent="-228600" algn="ctr" eaLnBrk="0" fontAlgn="base" hangingPunct="0">
              <a:spcBef>
                <a:spcPct val="0"/>
              </a:spcBef>
              <a:spcAft>
                <a:spcPct val="0"/>
              </a:spcAft>
              <a:defRPr b="1">
                <a:solidFill>
                  <a:schemeClr val="tx2"/>
                </a:solidFill>
                <a:latin typeface="Arial" charset="0"/>
              </a:defRPr>
            </a:lvl8pPr>
            <a:lvl9pPr marL="3886200" indent="-228600" algn="ctr" eaLnBrk="0" fontAlgn="base" hangingPunct="0">
              <a:spcBef>
                <a:spcPct val="0"/>
              </a:spcBef>
              <a:spcAft>
                <a:spcPct val="0"/>
              </a:spcAft>
              <a:defRPr b="1">
                <a:solidFill>
                  <a:schemeClr val="tx2"/>
                </a:solidFill>
                <a:latin typeface="Arial" charset="0"/>
              </a:defRPr>
            </a:lvl9pPr>
          </a:lstStyle>
          <a:p>
            <a:pPr eaLnBrk="1" hangingPunct="1"/>
            <a:fld id="{93B4C40C-A4DE-4172-955A-5F2997CCCA6A}" type="slidenum">
              <a:rPr lang="en-US" b="0" smtClean="0">
                <a:solidFill>
                  <a:schemeClr val="tx1"/>
                </a:solidFill>
              </a:rPr>
              <a:pPr eaLnBrk="1" hangingPunct="1"/>
              <a:t>3</a:t>
            </a:fld>
            <a:endParaRPr lang="en-US" b="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Evaluation Criteria</a:t>
            </a:r>
          </a:p>
        </p:txBody>
      </p:sp>
      <p:sp>
        <p:nvSpPr>
          <p:cNvPr id="11267" name="Content Placeholder 2"/>
          <p:cNvSpPr>
            <a:spLocks noGrp="1"/>
          </p:cNvSpPr>
          <p:nvPr>
            <p:ph idx="1"/>
          </p:nvPr>
        </p:nvSpPr>
        <p:spPr>
          <a:xfrm>
            <a:off x="188119" y="1619250"/>
            <a:ext cx="8758238" cy="4502150"/>
          </a:xfrm>
        </p:spPr>
        <p:txBody>
          <a:bodyPr/>
          <a:lstStyle/>
          <a:p>
            <a:r>
              <a:rPr lang="en-US" sz="1400" b="1" dirty="0"/>
              <a:t>Science:</a:t>
            </a:r>
          </a:p>
          <a:p>
            <a:pPr lvl="1"/>
            <a:r>
              <a:rPr lang="en-US" dirty="0"/>
              <a:t>Scientific merit of the mission datasets with the proposed years of additional data collection, with special attention to the science that will be enabled by extension.  Merit is based on their intrinsic value in research investigations by the community</a:t>
            </a:r>
            <a:r>
              <a:rPr lang="en-US" dirty="0">
                <a:solidFill>
                  <a:srgbClr val="0000FF"/>
                </a:solidFill>
              </a:rPr>
              <a:t>, relevance to Decadal Survey, and </a:t>
            </a:r>
            <a:r>
              <a:rPr lang="en-US" dirty="0">
                <a:solidFill>
                  <a:srgbClr val="0000FF"/>
                </a:solidFill>
                <a:sym typeface="Wingdings" panose="05000000000000000000" pitchFamily="2" charset="2"/>
              </a:rPr>
              <a:t>uniqueness of the data among the global observing resources</a:t>
            </a:r>
            <a:r>
              <a:rPr lang="en-US" dirty="0">
                <a:solidFill>
                  <a:srgbClr val="0000FF"/>
                </a:solidFill>
              </a:rPr>
              <a:t>;</a:t>
            </a:r>
          </a:p>
          <a:p>
            <a:pPr lvl="1"/>
            <a:r>
              <a:rPr lang="en-US" b="1" i="1" dirty="0"/>
              <a:t>Quality trends of the standard data products</a:t>
            </a:r>
            <a:r>
              <a:rPr lang="en-US" dirty="0"/>
              <a:t>, with a focus on the projected quality for the years of the requested extension, including any change induced by sensor, platform or orbit changes, and the effect of such changes on the overall consistency of the dataset, recognizing the value of long-term data records;</a:t>
            </a:r>
          </a:p>
          <a:p>
            <a:r>
              <a:rPr lang="en-US" sz="1400" b="1" dirty="0"/>
              <a:t>Operational and non-research uses</a:t>
            </a:r>
            <a:r>
              <a:rPr lang="en-US" sz="1400" dirty="0"/>
              <a:t>: </a:t>
            </a:r>
          </a:p>
          <a:p>
            <a:pPr lvl="1"/>
            <a:r>
              <a:rPr lang="en-US" dirty="0"/>
              <a:t>Utility of the products for “applied and operational uses” that serve national interests, including operational uses, public services, business and economic uses, military operations, government management, policy making, etc. </a:t>
            </a:r>
          </a:p>
          <a:p>
            <a:pPr lvl="1"/>
            <a:r>
              <a:rPr lang="en-US" dirty="0"/>
              <a:t>Evaluation factors: intrinsic value, frequency of use, latency.</a:t>
            </a:r>
          </a:p>
          <a:p>
            <a:r>
              <a:rPr lang="en-US" sz="1400" b="1" dirty="0"/>
              <a:t>Technical &amp; Cost</a:t>
            </a:r>
            <a:r>
              <a:rPr lang="en-US" sz="1400" dirty="0"/>
              <a:t>:</a:t>
            </a:r>
          </a:p>
          <a:p>
            <a:pPr lvl="1"/>
            <a:r>
              <a:rPr lang="en-US" dirty="0"/>
              <a:t>Hardware status and performance, life expectancy.</a:t>
            </a:r>
          </a:p>
          <a:p>
            <a:pPr lvl="1"/>
            <a:r>
              <a:rPr lang="en-US" dirty="0"/>
              <a:t>Mission operations plans for health, safety and data collection.</a:t>
            </a:r>
          </a:p>
          <a:p>
            <a:pPr lvl="1"/>
            <a:r>
              <a:rPr lang="en-US" dirty="0"/>
              <a:t>Cost realism, </a:t>
            </a:r>
            <a:r>
              <a:rPr lang="en-US" dirty="0">
                <a:solidFill>
                  <a:srgbClr val="0000FF"/>
                </a:solidFill>
              </a:rPr>
              <a:t>and share of the overall budget projected for the Program of Record as specified in the Decadal Survey</a:t>
            </a:r>
          </a:p>
          <a:p>
            <a:endParaRPr lang="en-US" sz="1400" dirty="0"/>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2"/>
                </a:solidFill>
                <a:latin typeface="Arial" charset="0"/>
              </a:defRPr>
            </a:lvl1pPr>
            <a:lvl2pPr marL="742950" indent="-285750" eaLnBrk="0" hangingPunct="0">
              <a:defRPr b="1">
                <a:solidFill>
                  <a:schemeClr val="tx2"/>
                </a:solidFill>
                <a:latin typeface="Arial" charset="0"/>
              </a:defRPr>
            </a:lvl2pPr>
            <a:lvl3pPr marL="1143000" indent="-228600" eaLnBrk="0" hangingPunct="0">
              <a:defRPr b="1">
                <a:solidFill>
                  <a:schemeClr val="tx2"/>
                </a:solidFill>
                <a:latin typeface="Arial" charset="0"/>
              </a:defRPr>
            </a:lvl3pPr>
            <a:lvl4pPr marL="1600200" indent="-228600" eaLnBrk="0" hangingPunct="0">
              <a:defRPr b="1">
                <a:solidFill>
                  <a:schemeClr val="tx2"/>
                </a:solidFill>
                <a:latin typeface="Arial" charset="0"/>
              </a:defRPr>
            </a:lvl4pPr>
            <a:lvl5pPr marL="2057400" indent="-228600" eaLnBrk="0" hangingPunct="0">
              <a:defRPr b="1">
                <a:solidFill>
                  <a:schemeClr val="tx2"/>
                </a:solidFill>
                <a:latin typeface="Arial" charset="0"/>
              </a:defRPr>
            </a:lvl5pPr>
            <a:lvl6pPr marL="2514600" indent="-228600" algn="ctr" eaLnBrk="0" fontAlgn="base" hangingPunct="0">
              <a:spcBef>
                <a:spcPct val="0"/>
              </a:spcBef>
              <a:spcAft>
                <a:spcPct val="0"/>
              </a:spcAft>
              <a:defRPr b="1">
                <a:solidFill>
                  <a:schemeClr val="tx2"/>
                </a:solidFill>
                <a:latin typeface="Arial" charset="0"/>
              </a:defRPr>
            </a:lvl6pPr>
            <a:lvl7pPr marL="2971800" indent="-228600" algn="ctr" eaLnBrk="0" fontAlgn="base" hangingPunct="0">
              <a:spcBef>
                <a:spcPct val="0"/>
              </a:spcBef>
              <a:spcAft>
                <a:spcPct val="0"/>
              </a:spcAft>
              <a:defRPr b="1">
                <a:solidFill>
                  <a:schemeClr val="tx2"/>
                </a:solidFill>
                <a:latin typeface="Arial" charset="0"/>
              </a:defRPr>
            </a:lvl7pPr>
            <a:lvl8pPr marL="3429000" indent="-228600" algn="ctr" eaLnBrk="0" fontAlgn="base" hangingPunct="0">
              <a:spcBef>
                <a:spcPct val="0"/>
              </a:spcBef>
              <a:spcAft>
                <a:spcPct val="0"/>
              </a:spcAft>
              <a:defRPr b="1">
                <a:solidFill>
                  <a:schemeClr val="tx2"/>
                </a:solidFill>
                <a:latin typeface="Arial" charset="0"/>
              </a:defRPr>
            </a:lvl8pPr>
            <a:lvl9pPr marL="3886200" indent="-228600" algn="ctr" eaLnBrk="0" fontAlgn="base" hangingPunct="0">
              <a:spcBef>
                <a:spcPct val="0"/>
              </a:spcBef>
              <a:spcAft>
                <a:spcPct val="0"/>
              </a:spcAft>
              <a:defRPr b="1">
                <a:solidFill>
                  <a:schemeClr val="tx2"/>
                </a:solidFill>
                <a:latin typeface="Arial" charset="0"/>
              </a:defRPr>
            </a:lvl9pPr>
          </a:lstStyle>
          <a:p>
            <a:pPr eaLnBrk="1" hangingPunct="1"/>
            <a:fld id="{54727579-A959-464C-8DD0-8A44FB9C9B4A}" type="slidenum">
              <a:rPr lang="en-US" b="0" smtClean="0">
                <a:solidFill>
                  <a:schemeClr val="tx1"/>
                </a:solidFill>
              </a:rPr>
              <a:pPr eaLnBrk="1" hangingPunct="1"/>
              <a:t>4</a:t>
            </a:fld>
            <a:endParaRPr lang="en-US" b="0">
              <a:solidFill>
                <a:schemeClr val="tx1"/>
              </a:solidFill>
            </a:endParaRPr>
          </a:p>
        </p:txBody>
      </p:sp>
      <p:sp>
        <p:nvSpPr>
          <p:cNvPr id="11269" name="TextBox 4"/>
          <p:cNvSpPr txBox="1">
            <a:spLocks noChangeArrowheads="1"/>
          </p:cNvSpPr>
          <p:nvPr/>
        </p:nvSpPr>
        <p:spPr bwMode="auto">
          <a:xfrm>
            <a:off x="369094" y="885898"/>
            <a:ext cx="8396288" cy="58477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2"/>
                </a:solidFill>
                <a:latin typeface="Arial" charset="0"/>
              </a:defRPr>
            </a:lvl1pPr>
            <a:lvl2pPr marL="742950" indent="-285750" eaLnBrk="0" hangingPunct="0">
              <a:defRPr b="1">
                <a:solidFill>
                  <a:schemeClr val="tx2"/>
                </a:solidFill>
                <a:latin typeface="Arial" charset="0"/>
              </a:defRPr>
            </a:lvl2pPr>
            <a:lvl3pPr marL="1143000" indent="-228600" eaLnBrk="0" hangingPunct="0">
              <a:defRPr b="1">
                <a:solidFill>
                  <a:schemeClr val="tx2"/>
                </a:solidFill>
                <a:latin typeface="Arial" charset="0"/>
              </a:defRPr>
            </a:lvl3pPr>
            <a:lvl4pPr marL="1600200" indent="-228600" eaLnBrk="0" hangingPunct="0">
              <a:defRPr b="1">
                <a:solidFill>
                  <a:schemeClr val="tx2"/>
                </a:solidFill>
                <a:latin typeface="Arial" charset="0"/>
              </a:defRPr>
            </a:lvl4pPr>
            <a:lvl5pPr marL="2057400" indent="-228600" eaLnBrk="0" hangingPunct="0">
              <a:defRPr b="1">
                <a:solidFill>
                  <a:schemeClr val="tx2"/>
                </a:solidFill>
                <a:latin typeface="Arial" charset="0"/>
              </a:defRPr>
            </a:lvl5pPr>
            <a:lvl6pPr marL="2514600" indent="-228600" algn="ctr" eaLnBrk="0" fontAlgn="base" hangingPunct="0">
              <a:spcBef>
                <a:spcPct val="0"/>
              </a:spcBef>
              <a:spcAft>
                <a:spcPct val="0"/>
              </a:spcAft>
              <a:defRPr b="1">
                <a:solidFill>
                  <a:schemeClr val="tx2"/>
                </a:solidFill>
                <a:latin typeface="Arial" charset="0"/>
              </a:defRPr>
            </a:lvl6pPr>
            <a:lvl7pPr marL="2971800" indent="-228600" algn="ctr" eaLnBrk="0" fontAlgn="base" hangingPunct="0">
              <a:spcBef>
                <a:spcPct val="0"/>
              </a:spcBef>
              <a:spcAft>
                <a:spcPct val="0"/>
              </a:spcAft>
              <a:defRPr b="1">
                <a:solidFill>
                  <a:schemeClr val="tx2"/>
                </a:solidFill>
                <a:latin typeface="Arial" charset="0"/>
              </a:defRPr>
            </a:lvl7pPr>
            <a:lvl8pPr marL="3429000" indent="-228600" algn="ctr" eaLnBrk="0" fontAlgn="base" hangingPunct="0">
              <a:spcBef>
                <a:spcPct val="0"/>
              </a:spcBef>
              <a:spcAft>
                <a:spcPct val="0"/>
              </a:spcAft>
              <a:defRPr b="1">
                <a:solidFill>
                  <a:schemeClr val="tx2"/>
                </a:solidFill>
                <a:latin typeface="Arial" charset="0"/>
              </a:defRPr>
            </a:lvl8pPr>
            <a:lvl9pPr marL="3886200" indent="-228600" algn="ctr" eaLnBrk="0" fontAlgn="base" hangingPunct="0">
              <a:spcBef>
                <a:spcPct val="0"/>
              </a:spcBef>
              <a:spcAft>
                <a:spcPct val="0"/>
              </a:spcAft>
              <a:defRPr b="1">
                <a:solidFill>
                  <a:schemeClr val="tx2"/>
                </a:solidFill>
                <a:latin typeface="Arial" charset="0"/>
              </a:defRPr>
            </a:lvl9pPr>
          </a:lstStyle>
          <a:p>
            <a:pPr eaLnBrk="1" hangingPunct="1"/>
            <a:r>
              <a:rPr lang="en-US" b="0" i="1" dirty="0">
                <a:solidFill>
                  <a:srgbClr val="0000FF"/>
                </a:solidFill>
              </a:rPr>
              <a:t>ESD’s priority for the Mission Teams for the 2020 Review:</a:t>
            </a:r>
          </a:p>
          <a:p>
            <a:pPr eaLnBrk="1" hangingPunct="1">
              <a:buFont typeface="Wingdings" pitchFamily="2" charset="2"/>
              <a:buChar char="Ø"/>
            </a:pPr>
            <a:r>
              <a:rPr lang="en-US" sz="1400" b="0" i="1" dirty="0">
                <a:solidFill>
                  <a:srgbClr val="0000FF"/>
                </a:solidFill>
              </a:rPr>
              <a:t>  Relevance of the Extended Mission to the 2017 Decadal Survey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94945"/>
            <a:ext cx="7772400" cy="708025"/>
          </a:xfrm>
        </p:spPr>
        <p:txBody>
          <a:bodyPr/>
          <a:lstStyle/>
          <a:p>
            <a:r>
              <a:rPr lang="en-US" dirty="0"/>
              <a:t>Terra &amp; </a:t>
            </a:r>
            <a:r>
              <a:rPr lang="en-US" dirty="0" smtClean="0"/>
              <a:t>Aqua Senior Review Proposals</a:t>
            </a:r>
            <a:endParaRPr lang="en-US" dirty="0"/>
          </a:p>
        </p:txBody>
      </p:sp>
      <p:sp>
        <p:nvSpPr>
          <p:cNvPr id="3" name="Content Placeholder 2"/>
          <p:cNvSpPr>
            <a:spLocks noGrp="1"/>
          </p:cNvSpPr>
          <p:nvPr>
            <p:ph idx="1"/>
          </p:nvPr>
        </p:nvSpPr>
        <p:spPr>
          <a:xfrm>
            <a:off x="223520" y="882650"/>
            <a:ext cx="8632613" cy="5822950"/>
          </a:xfrm>
        </p:spPr>
        <p:txBody>
          <a:bodyPr/>
          <a:lstStyle/>
          <a:p>
            <a:r>
              <a:rPr lang="en-US" sz="1800" dirty="0" smtClean="0"/>
              <a:t>The Terra and Aqua Senior Review Proposals should include any orbit changes predicted during the review period and how those changes will impact the consistency of the dataset and the long-term record.  </a:t>
            </a:r>
          </a:p>
          <a:p>
            <a:r>
              <a:rPr lang="en-US" sz="1800" dirty="0"/>
              <a:t>Missions </a:t>
            </a:r>
            <a:r>
              <a:rPr lang="en-US" sz="1800" dirty="0" smtClean="0"/>
              <a:t>update End of Mission Plans within </a:t>
            </a:r>
            <a:r>
              <a:rPr lang="en-US" sz="1800" dirty="0"/>
              <a:t>60 days of </a:t>
            </a:r>
            <a:r>
              <a:rPr lang="en-US" sz="1800" dirty="0" smtClean="0"/>
              <a:t>submitting Senior Review </a:t>
            </a:r>
            <a:r>
              <a:rPr lang="en-US" sz="1800" dirty="0"/>
              <a:t>extension proposal and 30 days before the ESD decision (per requirement 3.3.1(f) of 8715.6B)</a:t>
            </a:r>
            <a:endParaRPr lang="en-US" sz="1800" dirty="0"/>
          </a:p>
        </p:txBody>
      </p:sp>
      <p:sp>
        <p:nvSpPr>
          <p:cNvPr id="4" name="Slide Number Placeholder 3"/>
          <p:cNvSpPr>
            <a:spLocks noGrp="1"/>
          </p:cNvSpPr>
          <p:nvPr>
            <p:ph type="sldNum" sz="quarter" idx="12"/>
          </p:nvPr>
        </p:nvSpPr>
        <p:spPr/>
        <p:txBody>
          <a:bodyPr/>
          <a:lstStyle/>
          <a:p>
            <a:pPr>
              <a:defRPr/>
            </a:pPr>
            <a:fld id="{5A0A4702-6B43-449A-A2D8-E2594566BFE5}" type="slidenum">
              <a:rPr lang="en-US" smtClean="0"/>
              <a:pPr>
                <a:defRPr/>
              </a:pPr>
              <a:t>5</a:t>
            </a:fld>
            <a:endParaRPr lang="en-US"/>
          </a:p>
        </p:txBody>
      </p:sp>
    </p:spTree>
    <p:extLst>
      <p:ext uri="{BB962C8B-B14F-4D97-AF65-F5344CB8AC3E}">
        <p14:creationId xmlns:p14="http://schemas.microsoft.com/office/powerpoint/2010/main" val="2795713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94945"/>
            <a:ext cx="7772400" cy="708025"/>
          </a:xfrm>
        </p:spPr>
        <p:txBody>
          <a:bodyPr/>
          <a:lstStyle/>
          <a:p>
            <a:r>
              <a:rPr lang="en-US" dirty="0"/>
              <a:t>Terra &amp; Aqua Existing Algorithm Maintenance</a:t>
            </a:r>
          </a:p>
        </p:txBody>
      </p:sp>
      <p:sp>
        <p:nvSpPr>
          <p:cNvPr id="3" name="Content Placeholder 2"/>
          <p:cNvSpPr>
            <a:spLocks noGrp="1"/>
          </p:cNvSpPr>
          <p:nvPr>
            <p:ph idx="1"/>
          </p:nvPr>
        </p:nvSpPr>
        <p:spPr>
          <a:xfrm>
            <a:off x="223520" y="882650"/>
            <a:ext cx="8632613" cy="5822950"/>
          </a:xfrm>
        </p:spPr>
        <p:txBody>
          <a:bodyPr>
            <a:normAutofit lnSpcReduction="10000"/>
          </a:bodyPr>
          <a:lstStyle/>
          <a:p>
            <a:r>
              <a:rPr lang="en-US" sz="1800" dirty="0"/>
              <a:t>The Terra and Aqua Project Scientists now manage the existing algorithm grants, formerly managed under ROSES, within the Flight Project. To facilitate the Project Scientists’ renewal of the non-NASA PI grants, mini-proposals will be requested and appended to the Terra and Aqua proposals and the ESD decision letter at the end of the Senior Review will list each of the PI/products to be continued</a:t>
            </a:r>
            <a:r>
              <a:rPr lang="en-US" sz="1800" dirty="0" smtClean="0"/>
              <a:t>.</a:t>
            </a:r>
            <a:endParaRPr lang="en-US" sz="1800" dirty="0"/>
          </a:p>
          <a:p>
            <a:r>
              <a:rPr lang="en-US" sz="1800" dirty="0"/>
              <a:t>The format and requirements for the mini-proposals will be set by the Terra and Aqua Project Scientists, with the concurrence of ESD Operating Missions Program Executive</a:t>
            </a:r>
            <a:r>
              <a:rPr lang="en-US" sz="1800" dirty="0" smtClean="0"/>
              <a:t>.</a:t>
            </a:r>
            <a:endParaRPr lang="en-US" sz="1800" dirty="0"/>
          </a:p>
          <a:p>
            <a:r>
              <a:rPr lang="en-US" sz="1800" dirty="0"/>
              <a:t>The Terra and Aqua proposals will summarize the mini-proposals in the body of the missions’ main </a:t>
            </a:r>
            <a:r>
              <a:rPr lang="en-US" sz="1800" dirty="0" smtClean="0"/>
              <a:t>proposals and report progress since last SR.  </a:t>
            </a:r>
            <a:r>
              <a:rPr lang="en-US" sz="1800" dirty="0"/>
              <a:t>Individual assessments by the panel of each algorithm mini-proposal will not be required, but reviewers may comment on an individual product/algorithm </a:t>
            </a:r>
            <a:r>
              <a:rPr lang="en-US" sz="1800" dirty="0" smtClean="0"/>
              <a:t>(as </a:t>
            </a:r>
            <a:r>
              <a:rPr lang="en-US" sz="1800" dirty="0"/>
              <a:t>for any other mission and its products</a:t>
            </a:r>
            <a:r>
              <a:rPr lang="en-US" sz="1800" dirty="0" smtClean="0"/>
              <a:t>).</a:t>
            </a:r>
            <a:endParaRPr lang="en-US" sz="1800" dirty="0"/>
          </a:p>
          <a:p>
            <a:r>
              <a:rPr lang="en-US" sz="1800" dirty="0"/>
              <a:t>The inclusion in the Senior Review process of the EOS Data Continuity Products using the </a:t>
            </a:r>
            <a:r>
              <a:rPr lang="en-US" sz="1800" dirty="0" smtClean="0"/>
              <a:t>S-NPP </a:t>
            </a:r>
            <a:r>
              <a:rPr lang="en-US" sz="1800" dirty="0"/>
              <a:t>and JPSS mission data is </a:t>
            </a:r>
            <a:r>
              <a:rPr lang="en-US" sz="1800" dirty="0" smtClean="0"/>
              <a:t>being considered.</a:t>
            </a:r>
          </a:p>
          <a:p>
            <a:pPr lvl="1"/>
            <a:r>
              <a:rPr lang="en-US" sz="1600" dirty="0" smtClean="0"/>
              <a:t>S-NPP instrument teams will need to provide an overall status of the quality of the data products and readiness for transition.</a:t>
            </a:r>
          </a:p>
          <a:p>
            <a:pPr lvl="1"/>
            <a:r>
              <a:rPr lang="en-US" sz="1600" dirty="0" smtClean="0"/>
              <a:t>If S-NPP is ready to be included in the Senior Review process we will most likely follow a process similar to MODIS, but that is TBD and will be included in the guidance letter.</a:t>
            </a:r>
          </a:p>
          <a:p>
            <a:pPr lvl="1"/>
            <a:r>
              <a:rPr lang="en-US" sz="1600" dirty="0" smtClean="0"/>
              <a:t>JPSS is under discussion.</a:t>
            </a:r>
            <a:endParaRPr lang="en-US" sz="1600" dirty="0" smtClean="0"/>
          </a:p>
        </p:txBody>
      </p:sp>
      <p:sp>
        <p:nvSpPr>
          <p:cNvPr id="4" name="Slide Number Placeholder 3"/>
          <p:cNvSpPr>
            <a:spLocks noGrp="1"/>
          </p:cNvSpPr>
          <p:nvPr>
            <p:ph type="sldNum" sz="quarter" idx="12"/>
          </p:nvPr>
        </p:nvSpPr>
        <p:spPr/>
        <p:txBody>
          <a:bodyPr/>
          <a:lstStyle/>
          <a:p>
            <a:pPr>
              <a:defRPr/>
            </a:pPr>
            <a:fld id="{5A0A4702-6B43-449A-A2D8-E2594566BFE5}" type="slidenum">
              <a:rPr lang="en-US" smtClean="0"/>
              <a:pPr>
                <a:defRPr/>
              </a:pPr>
              <a:t>6</a:t>
            </a:fld>
            <a:endParaRPr lang="en-US"/>
          </a:p>
        </p:txBody>
      </p:sp>
    </p:spTree>
    <p:extLst>
      <p:ext uri="{BB962C8B-B14F-4D97-AF65-F5344CB8AC3E}">
        <p14:creationId xmlns:p14="http://schemas.microsoft.com/office/powerpoint/2010/main" val="774262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63908"/>
            <a:ext cx="7772400" cy="3072984"/>
          </a:xfrm>
        </p:spPr>
        <p:txBody>
          <a:bodyPr/>
          <a:lstStyle/>
          <a:p>
            <a:r>
              <a:rPr lang="en-US" dirty="0"/>
              <a:t>Questions?</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jamie.wilson.wicks@nasa.gov</a:t>
            </a:r>
            <a:br>
              <a:rPr lang="en-US" dirty="0"/>
            </a:br>
            <a:r>
              <a:rPr lang="en-US" sz="1600" dirty="0"/>
              <a:t>Cheryl.Yuhas@nasa.gov</a:t>
            </a:r>
            <a:br>
              <a:rPr lang="en-US" sz="1600" dirty="0"/>
            </a:br>
            <a:endParaRPr lang="en-US" sz="1600" i="1" dirty="0"/>
          </a:p>
        </p:txBody>
      </p:sp>
      <p:sp>
        <p:nvSpPr>
          <p:cNvPr id="4" name="Slide Number Placeholder 3"/>
          <p:cNvSpPr>
            <a:spLocks noGrp="1"/>
          </p:cNvSpPr>
          <p:nvPr>
            <p:ph type="sldNum" sz="quarter" idx="12"/>
          </p:nvPr>
        </p:nvSpPr>
        <p:spPr/>
        <p:txBody>
          <a:bodyPr/>
          <a:lstStyle/>
          <a:p>
            <a:pPr>
              <a:defRPr/>
            </a:pPr>
            <a:fld id="{5A0A4702-6B43-449A-A2D8-E2594566BFE5}" type="slidenum">
              <a:rPr lang="en-US" smtClean="0"/>
              <a:pPr>
                <a:defRPr/>
              </a:pPr>
              <a:t>7</a:t>
            </a:fld>
            <a:endParaRPr lang="en-US"/>
          </a:p>
        </p:txBody>
      </p:sp>
    </p:spTree>
    <p:extLst>
      <p:ext uri="{BB962C8B-B14F-4D97-AF65-F5344CB8AC3E}">
        <p14:creationId xmlns:p14="http://schemas.microsoft.com/office/powerpoint/2010/main" val="164864661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25687</TotalTime>
  <Words>725</Words>
  <Application>Microsoft Office PowerPoint</Application>
  <PresentationFormat>On-screen Show (4:3)</PresentationFormat>
  <Paragraphs>65</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Wingdings</vt:lpstr>
      <vt:lpstr>Default Design</vt:lpstr>
      <vt:lpstr>PowerPoint Presentation</vt:lpstr>
      <vt:lpstr>Senior Review Objective</vt:lpstr>
      <vt:lpstr>Senior Review Schedule</vt:lpstr>
      <vt:lpstr>Evaluation Criteria</vt:lpstr>
      <vt:lpstr>Terra &amp; Aqua Senior Review Proposals</vt:lpstr>
      <vt:lpstr>Terra &amp; Aqua Existing Algorithm Maintenance</vt:lpstr>
      <vt:lpstr>Questions?     jamie.wilson.wicks@nasa.gov Cheryl.Yuhas@nasa.gov </vt:lpstr>
    </vt:vector>
  </TitlesOfParts>
  <Company>Futron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lrodriguez</dc:creator>
  <cp:lastModifiedBy>Wicks, Jamie W. (HQ-DK000)</cp:lastModifiedBy>
  <cp:revision>690</cp:revision>
  <cp:lastPrinted>2019-11-18T20:59:45Z</cp:lastPrinted>
  <dcterms:created xsi:type="dcterms:W3CDTF">2005-01-18T20:50:21Z</dcterms:created>
  <dcterms:modified xsi:type="dcterms:W3CDTF">2019-11-19T14:03:51Z</dcterms:modified>
</cp:coreProperties>
</file>