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6327"/>
  </p:normalViewPr>
  <p:slideViewPr>
    <p:cSldViewPr snapToGrid="0" snapToObjects="1">
      <p:cViewPr varScale="1">
        <p:scale>
          <a:sx n="155" d="100"/>
          <a:sy n="155" d="100"/>
        </p:scale>
        <p:origin x="8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B00F5-0388-C642-9BEC-0625FBAAA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5E25FD-8C9A-AB41-81B5-2D6F38179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3D694-5E12-2F4D-B485-22C5EC29B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8E4-F98B-8C49-A459-93F2B4BD0EF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232EF-4437-A746-AACD-0729C9CCC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8B780-E854-C84E-8C74-27F949A81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D296-D15D-654C-BAE3-0ADCA063F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5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C2C5D-F52A-7D48-AAA8-6346AC317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F6D07A-BF2F-E141-BCBE-44465BE3C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631F3-AA76-D746-80D4-72B191297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8E4-F98B-8C49-A459-93F2B4BD0EF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3B16F-ECF7-994F-8DBB-0EC2A46E7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B337-41C2-3E45-B4A3-8A2EF3C2A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D296-D15D-654C-BAE3-0ADCA063F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2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EA4BBE-38E7-8B4D-8F14-69091B5FE3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6680EA-C53C-0F44-9C5B-5617A2DF9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425A4-64E9-AA4A-9FA9-193A56E0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8E4-F98B-8C49-A459-93F2B4BD0EF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DBCBE-CEF5-EE4B-AA56-90051AB26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B6ADC-42A8-5741-A67C-D01CBACB4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D296-D15D-654C-BAE3-0ADCA063F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3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DBA59-1B6A-E142-959D-9937F1A58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2B8BC-AB9A-284C-9E40-C4E1ACA7C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D17EC-B5C4-3F44-A9A6-A5D1BAF25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8E4-F98B-8C49-A459-93F2B4BD0EF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1CB89-ECCA-8E49-8AF5-AFE1779AF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23E7D-9859-8344-83BE-B687FE5A6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D296-D15D-654C-BAE3-0ADCA063F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0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32BA7-CEB2-C545-8D22-78591CD0D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E551E-4887-4F4A-B6F8-958610CE8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961E0-FDAF-0743-8A6E-B906001D3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8E4-F98B-8C49-A459-93F2B4BD0EF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81773-76DB-1748-A686-56C12F1E5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87E87-1E81-D846-907D-6D047294B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D296-D15D-654C-BAE3-0ADCA063F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1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8B176-A6C1-CA46-9910-9BA75B138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D65DD-27FB-C244-8317-FEF6F1491D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DE7E4-0C79-B346-8ECE-84E8FAC12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0BA32-C2B4-F94B-89D4-C3736D7A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8E4-F98B-8C49-A459-93F2B4BD0EF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382A0-7F07-584B-8115-AD52B8E63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9DEC38-0B14-5A43-A9C1-49F107FFA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D296-D15D-654C-BAE3-0ADCA063F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3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D06B1-B47F-CD4F-B908-BD4578B06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4D74C-E0DB-4D4D-9E1E-0E0507724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EF98CB-C125-3243-88C0-A6D448A0E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DCC675-EC55-C047-ACBD-81E45DBA17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0E7E93-2040-A147-AB0F-5FC0ECA843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41AFCC-3FCA-BE44-B1E4-C2648BE33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8E4-F98B-8C49-A459-93F2B4BD0EF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A6D2CF-6F58-764C-BB20-DE9A9A6A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01EF52-0750-A54E-B545-A938434F0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D296-D15D-654C-BAE3-0ADCA063F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9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4B72D-366E-6D4C-9B5D-ADE5A2C6A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BFEB13-0CF2-6E43-9204-33237ACCC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8E4-F98B-8C49-A459-93F2B4BD0EF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F1A231-CD2B-C148-BCAA-E625B2495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D5BC95-F7B2-AA43-AD0E-5A3F636B6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D296-D15D-654C-BAE3-0ADCA063F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4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BC8994-597F-1E4D-BDB8-A44DD197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8E4-F98B-8C49-A459-93F2B4BD0EF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093540-0EC7-9549-B348-7FDA0CA30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2D584-C4DA-9F4B-ADEA-F6A39196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D296-D15D-654C-BAE3-0ADCA063F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9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752F3-9F51-804E-97C6-140A1DBC2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67CB7-5F7F-1149-985F-C1A735E1D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DA147-B982-7C42-89F3-55DD92186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AEF8C-7432-7D45-8333-82FBD2DC1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8E4-F98B-8C49-A459-93F2B4BD0EF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638A7-B5EC-E043-8A15-C0807954A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1944F-3704-8F43-B03D-CE990D2A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D296-D15D-654C-BAE3-0ADCA063F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4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1288E-C45D-E244-AFA7-80C3A618A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000EB5-D35F-0A43-A147-250F91192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958F17-8FAD-494F-A037-03FC8EDCA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B4B16-F2D1-DA4E-8C1E-CC8478D40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8E4-F98B-8C49-A459-93F2B4BD0EF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AE428-0AAC-8944-8D2F-7747E49A4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D526A-D197-B840-9C87-65BA109A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D296-D15D-654C-BAE3-0ADCA063F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9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0A02A7-AA2F-9045-AE6B-1F5CE8EFF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C59FF-E0B4-7347-823D-CDEAA4D26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8129A-60B1-B34F-84F3-DCB144E48D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3C8E4-F98B-8C49-A459-93F2B4BD0EFC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85FFF-9645-664B-8C9D-27048392F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97DE5-381F-164A-B4E9-A063B4E7A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ED296-D15D-654C-BAE3-0ADCA063F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7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6FAE80-FC2A-6444-959C-480807AE91F0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94768" y="932316"/>
            <a:ext cx="11029721" cy="4074105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63E1C467-5B10-C648-A758-41C98D91AF71}"/>
              </a:ext>
            </a:extLst>
          </p:cNvPr>
          <p:cNvGrpSpPr/>
          <p:nvPr/>
        </p:nvGrpSpPr>
        <p:grpSpPr>
          <a:xfrm>
            <a:off x="1172561" y="2969368"/>
            <a:ext cx="2305501" cy="1447007"/>
            <a:chOff x="15987517" y="15250893"/>
            <a:chExt cx="3799082" cy="219456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2AFEFBF-B8D4-A042-8D7C-2531BE265698}"/>
                </a:ext>
              </a:extLst>
            </p:cNvPr>
            <p:cNvSpPr txBox="1"/>
            <p:nvPr/>
          </p:nvSpPr>
          <p:spPr>
            <a:xfrm>
              <a:off x="16482538" y="15250893"/>
              <a:ext cx="3304061" cy="219456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AFDFB6E-BF95-2447-8A27-BE9D9A7D1F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0192460">
              <a:off x="16801514" y="15585236"/>
              <a:ext cx="970663" cy="964909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92D4397-5550-D344-A491-5C48A594DDBD}"/>
                </a:ext>
              </a:extLst>
            </p:cNvPr>
            <p:cNvSpPr txBox="1"/>
            <p:nvPr/>
          </p:nvSpPr>
          <p:spPr>
            <a:xfrm>
              <a:off x="17819891" y="16041318"/>
              <a:ext cx="1463294" cy="513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/>
                <a:t>100% Non-Tree Vegetation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3C60661-3105-E148-9822-AD6EA8D151B1}"/>
                </a:ext>
              </a:extLst>
            </p:cNvPr>
            <p:cNvSpPr txBox="1"/>
            <p:nvPr/>
          </p:nvSpPr>
          <p:spPr>
            <a:xfrm>
              <a:off x="15987517" y="15250893"/>
              <a:ext cx="1062660" cy="513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/>
                <a:t>100% Tree Cover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65380DC-99D0-C441-9FC4-E1C7F8EB4385}"/>
                </a:ext>
              </a:extLst>
            </p:cNvPr>
            <p:cNvSpPr txBox="1"/>
            <p:nvPr/>
          </p:nvSpPr>
          <p:spPr>
            <a:xfrm>
              <a:off x="16537002" y="16758410"/>
              <a:ext cx="1062660" cy="513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/>
                <a:t>100% Non-Vegetated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7DE925AE-D027-FF47-B23A-FB21414086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0386" y="19626"/>
            <a:ext cx="1074584" cy="914398"/>
          </a:xfrm>
          <a:prstGeom prst="rect">
            <a:avLst/>
          </a:prstGeom>
        </p:spPr>
      </p:pic>
      <p:pic>
        <p:nvPicPr>
          <p:cNvPr id="13" name="Picture 4" descr="https://brand.umd.edu/img/New_UMD_Globe.png">
            <a:extLst>
              <a:ext uri="{FF2B5EF4-FFF2-40B4-BE49-F238E27FC236}">
                <a16:creationId xmlns:a16="http://schemas.microsoft.com/office/drawing/2014/main" id="{1435DF85-E6AF-124A-9CB2-519D46C75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058" y="88099"/>
            <a:ext cx="880341" cy="867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F522EDE-C366-564E-A41D-A37EFDD0363F}"/>
              </a:ext>
            </a:extLst>
          </p:cNvPr>
          <p:cNvSpPr/>
          <p:nvPr/>
        </p:nvSpPr>
        <p:spPr>
          <a:xfrm>
            <a:off x="3914299" y="888250"/>
            <a:ext cx="4166930" cy="368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B8165C97-13DA-E244-B1EB-C1F5C452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416" y="65698"/>
            <a:ext cx="11878020" cy="118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 anchor="ctr">
            <a:spAutoFit/>
          </a:bodyPr>
          <a:lstStyle/>
          <a:p>
            <a:pPr algn="ctr">
              <a:lnSpc>
                <a:spcPts val="2213"/>
              </a:lnSpc>
              <a:buClr>
                <a:srgbClr val="000000"/>
              </a:buClr>
              <a:buSzPct val="4500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MODIS MOD44B Vegetation Continuous Fields:</a:t>
            </a:r>
          </a:p>
          <a:p>
            <a:pPr algn="ctr">
              <a:lnSpc>
                <a:spcPts val="2213"/>
              </a:lnSpc>
              <a:buClr>
                <a:srgbClr val="000000"/>
              </a:buClr>
              <a:buSzPct val="4500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Functional Baseline for Biogeochemical Parameterizations </a:t>
            </a:r>
            <a:br>
              <a:rPr lang="en-GB" sz="1200" b="1" dirty="0">
                <a:solidFill>
                  <a:srgbClr val="000000"/>
                </a:solidFill>
                <a:latin typeface="+mj-lt"/>
              </a:rPr>
            </a:br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Charlene </a:t>
            </a:r>
            <a:r>
              <a:rPr lang="en-GB" sz="12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DiMiceli</a:t>
            </a:r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(PI) and Robert Sohlberg</a:t>
            </a:r>
            <a:endParaRPr lang="en-GB" sz="1200" b="1" baseline="30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2213"/>
              </a:lnSpc>
              <a:buClr>
                <a:srgbClr val="000000"/>
              </a:buClr>
              <a:buSzPct val="4500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/>
            </a:pPr>
            <a:r>
              <a:rPr lang="en-GB" sz="1200" b="1" dirty="0">
                <a:solidFill>
                  <a:srgbClr val="000000"/>
                </a:solidFill>
                <a:latin typeface="+mn-lt"/>
              </a:rPr>
              <a:t>University of Maryland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538EF7-E05C-E548-8750-97D3F9C99507}"/>
              </a:ext>
            </a:extLst>
          </p:cNvPr>
          <p:cNvSpPr txBox="1"/>
          <p:nvPr/>
        </p:nvSpPr>
        <p:spPr>
          <a:xfrm>
            <a:off x="340385" y="4959646"/>
            <a:ext cx="56238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Global fractional cover (Tree, Non-Tree, Bare).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Annual products year 2000 forward at 250 m.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Necessary component to create 30 m tree cover.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Improves spatial estimates of productivity, roughness, disturbance, surface water, etc.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2400 unique user citations since 2000.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B81897-F4B7-7843-A99A-E423479E797F}"/>
              </a:ext>
            </a:extLst>
          </p:cNvPr>
          <p:cNvSpPr txBox="1"/>
          <p:nvPr/>
        </p:nvSpPr>
        <p:spPr>
          <a:xfrm>
            <a:off x="6884406" y="4957841"/>
            <a:ext cx="53002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Collection 6.1 products maintain high quality.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Overview paper submitted to Terra at 20.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New validation with GEDI currently underway.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Training data needs a temporal refresh.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Seeking to port software to VIIRS.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Preparing to proceed with C7 final processing.</a:t>
            </a:r>
          </a:p>
        </p:txBody>
      </p:sp>
    </p:spTree>
    <p:extLst>
      <p:ext uri="{BB962C8B-B14F-4D97-AF65-F5344CB8AC3E}">
        <p14:creationId xmlns:p14="http://schemas.microsoft.com/office/powerpoint/2010/main" val="2317329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129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Sohlberg</dc:creator>
  <cp:lastModifiedBy>Robert Sohlberg</cp:lastModifiedBy>
  <cp:revision>30</cp:revision>
  <dcterms:created xsi:type="dcterms:W3CDTF">2019-11-12T17:41:16Z</dcterms:created>
  <dcterms:modified xsi:type="dcterms:W3CDTF">2020-06-26T19:34:17Z</dcterms:modified>
</cp:coreProperties>
</file>