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55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1B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29"/>
    <p:restoredTop sz="94656"/>
  </p:normalViewPr>
  <p:slideViewPr>
    <p:cSldViewPr snapToGrid="0" snapToObjects="1">
      <p:cViewPr varScale="1">
        <p:scale>
          <a:sx n="134" d="100"/>
          <a:sy n="134" d="100"/>
        </p:scale>
        <p:origin x="20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488A9-AC98-F042-820B-4594A6EF418E}" type="datetimeFigureOut">
              <a:rPr lang="en-US" smtClean="0"/>
              <a:t>6/24/20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5FC7E-F7FE-1843-99B5-1BCC9D222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02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83424-4DC0-2447-B596-7F94532FB2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246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00553-AE86-FC4C-A67B-FA5C6CBD3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CD7989-AC23-134C-9975-EEF86907A2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1C2AA3-B094-8544-A8C0-91098B3D6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0AC0A-6508-7149-9937-27EB9BBD15B5}" type="datetimeFigureOut">
              <a:rPr lang="en-US" smtClean="0"/>
              <a:t>6/24/20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F6C3E-E0B9-6F43-AC4F-18712FB2A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FD08E1-762F-094F-A521-6B55E644D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F54A-47AD-054C-9EA0-7964E3134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553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5242E-4736-5F4D-BF06-8950F149A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900BEF-C262-5540-A3BF-141E753496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121011-67AC-E748-B174-5DA4CD09C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0AC0A-6508-7149-9937-27EB9BBD15B5}" type="datetimeFigureOut">
              <a:rPr lang="en-US" smtClean="0"/>
              <a:t>6/24/20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905AB-ED6D-D648-9E65-3461794B6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51708-D478-F243-8CB2-9DB4E0752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F54A-47AD-054C-9EA0-7964E3134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68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36525C-3466-044B-ACE9-C2C6C85C09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814A16-BE9A-F647-8A0A-A0C155CF77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EF437-3A9B-6E47-962C-AD9F3173A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0AC0A-6508-7149-9937-27EB9BBD15B5}" type="datetimeFigureOut">
              <a:rPr lang="en-US" smtClean="0"/>
              <a:t>6/24/20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1ADBB-CE49-144C-AC8B-072850F1C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50737-245E-1444-9F2A-7AE8EA3C1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F54A-47AD-054C-9EA0-7964E3134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845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ACA6C-046C-5D49-ADF8-36823CF7E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DF0C4-5535-C644-9993-524110B17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B94EE-AB8D-1F41-9E18-06DD50AC4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0AC0A-6508-7149-9937-27EB9BBD15B5}" type="datetimeFigureOut">
              <a:rPr lang="en-US" smtClean="0"/>
              <a:t>6/24/20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034B5-7247-374B-83A3-61BBAE1C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9E589-8542-914C-9A52-F54DC8C32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F54A-47AD-054C-9EA0-7964E3134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232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A829B-CDCE-8D4C-B175-11B70EA67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727F14-7BE6-864B-B308-0AE8B1B24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AB804-0120-8F4F-BC9F-31A8218D9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0AC0A-6508-7149-9937-27EB9BBD15B5}" type="datetimeFigureOut">
              <a:rPr lang="en-US" smtClean="0"/>
              <a:t>6/24/20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1C3EE1-C291-1D41-A8B4-7C46B889B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2DE01-6772-C64F-91C6-74FDEA8F8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F54A-47AD-054C-9EA0-7964E3134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6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3202A-B39D-D84A-A9A0-8ED67942B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96311-1180-A440-8324-34D0D03562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D3F2B3-87FC-D446-A3B7-6689149EB7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108AE3-D4A4-0742-9C99-A5CCF5C9F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0AC0A-6508-7149-9937-27EB9BBD15B5}" type="datetimeFigureOut">
              <a:rPr lang="en-US" smtClean="0"/>
              <a:t>6/24/20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3C16C7-E5F5-9848-A647-653B891E8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537AD0-2AB9-A447-951F-EF537656A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F54A-47AD-054C-9EA0-7964E3134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18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08DAD-FEAB-C449-B399-A1190553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BDF7B-9549-E248-A960-F41E572CB0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9A4731-9CCD-A544-A2ED-190E150319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9F3F07-3496-304E-A8C8-7DFB319779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77C3DC-84BC-7E49-A53E-BB13A034F2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8E0E7A-4623-BE4C-B2A9-24A1639B7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0AC0A-6508-7149-9937-27EB9BBD15B5}" type="datetimeFigureOut">
              <a:rPr lang="en-US" smtClean="0"/>
              <a:t>6/24/20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82BE96-64DF-1248-AD71-C011DAFCA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EBDA5A-5F25-4C44-98E8-CDFA2C0D9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F54A-47AD-054C-9EA0-7964E3134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025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9A7CC-0F78-A14A-9AA6-E780F8800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F712FC-307A-C24A-875C-72734AFBD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0AC0A-6508-7149-9937-27EB9BBD15B5}" type="datetimeFigureOut">
              <a:rPr lang="en-US" smtClean="0"/>
              <a:t>6/24/20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7F4967-098B-824D-B2A2-6D3248447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D98B12-7559-3C44-83B4-B748A2A3E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F54A-47AD-054C-9EA0-7964E3134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75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DB1E2E-7128-784B-A71B-68511C61B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0AC0A-6508-7149-9937-27EB9BBD15B5}" type="datetimeFigureOut">
              <a:rPr lang="en-US" smtClean="0"/>
              <a:t>6/24/20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BA4D02-CE0D-CD4B-8B3D-4D9976E61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91A8F9-DACF-8A47-B4A3-C529748A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F54A-47AD-054C-9EA0-7964E3134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710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6F9D4-7B4F-0448-BC48-C2171F354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B5B2B-174D-FB4F-933F-1C4CF6E1D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93821A-965E-B445-8E4A-45866B0E6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E6A8D8-899C-0345-930E-324C17C4D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0AC0A-6508-7149-9937-27EB9BBD15B5}" type="datetimeFigureOut">
              <a:rPr lang="en-US" smtClean="0"/>
              <a:t>6/24/20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55F09E-06AE-F645-B9EB-B00A5E2E6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3D99C0-A9BA-A14C-BED2-1304DACB4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F54A-47AD-054C-9EA0-7964E3134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583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6A163-448E-014C-884C-391DC27D8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1243BD-D9BB-D04C-8032-535D603267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32D6A5-1903-F743-A99E-7CEBBF21D3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8B66BE-37BE-B649-8AF8-1840CDA7E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0AC0A-6508-7149-9937-27EB9BBD15B5}" type="datetimeFigureOut">
              <a:rPr lang="en-US" smtClean="0"/>
              <a:t>6/24/20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6B9A0B-ED14-E74C-9BD7-F4FA385C2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A130C4-E45E-0B4D-B706-863CFA444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F54A-47AD-054C-9EA0-7964E3134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187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4B2375-B1B9-A946-BB38-091AA4BE7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64A040-C342-0F41-BF6E-4FA2BFAB3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3C36D-CC65-5341-80A4-827C866D14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0AC0A-6508-7149-9937-27EB9BBD15B5}" type="datetimeFigureOut">
              <a:rPr lang="en-US" smtClean="0"/>
              <a:t>6/24/20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A3A6B-41EF-1B4E-970C-29336E152A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16CA0F-6EA0-C74C-A7D8-0525298313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DF54A-47AD-054C-9EA0-7964E3134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117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file:////var/folders/72/55575pl17sg9j1k1h8dmr8w00000gn/T/com.microsoft.Powerpoint/converted_emf.emf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321" y="8748"/>
            <a:ext cx="1115824" cy="1108075"/>
          </a:xfrm>
          <a:prstGeom prst="rect">
            <a:avLst/>
          </a:prstGeom>
        </p:spPr>
      </p:pic>
      <p:sp>
        <p:nvSpPr>
          <p:cNvPr id="13" name="Content Placeholder 2"/>
          <p:cNvSpPr txBox="1">
            <a:spLocks/>
          </p:cNvSpPr>
          <p:nvPr/>
        </p:nvSpPr>
        <p:spPr>
          <a:xfrm>
            <a:off x="716605" y="1126350"/>
            <a:ext cx="4727643" cy="1931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MODIS LAI/FPAR Product suite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Collection 6</a:t>
            </a: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Terra (MOD), Aqua (MYD), and Terra and Aqua (MCD)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days for MOD/MYD, 4 days for MCD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500m</a:t>
            </a:r>
          </a:p>
          <a:p>
            <a:pPr marL="0" indent="0">
              <a:buNone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Status and Known Issues: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Validation at stage 2 has been achieved for the MODIS Collection 6 LAI/FPAR product.</a:t>
            </a:r>
            <a:endParaRPr lang="en-US" altLang="zh-CN" sz="1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None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429000" y="78819"/>
            <a:ext cx="5410200" cy="959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Status of MODIS &amp; VIIRS LAI/FPAR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9436" y="80402"/>
            <a:ext cx="1112964" cy="91834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140E535-FEED-314D-A8B1-700E91D43E97}"/>
              </a:ext>
            </a:extLst>
          </p:cNvPr>
          <p:cNvPicPr>
            <a:picLocks noChangeAspect="1"/>
          </p:cNvPicPr>
          <p:nvPr/>
        </p:nvPicPr>
        <p:blipFill>
          <a:blip r:link="rId5"/>
          <a:stretch>
            <a:fillRect/>
          </a:stretch>
        </p:blipFill>
        <p:spPr>
          <a:xfrm>
            <a:off x="2794000" y="1270000"/>
            <a:ext cx="63500" cy="76200"/>
          </a:xfrm>
          <a:prstGeom prst="rect">
            <a:avLst/>
          </a:prstGeom>
        </p:spPr>
      </p:pic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C0137D2A-484A-FE43-821F-C39C504DA1E2}" type="slidenum">
              <a:rPr lang="en-US" smtClean="0"/>
              <a:t>1</a:t>
            </a:fld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2154BB4-68EA-764F-82A9-91379EB227FE}"/>
              </a:ext>
            </a:extLst>
          </p:cNvPr>
          <p:cNvSpPr txBox="1">
            <a:spLocks/>
          </p:cNvSpPr>
          <p:nvPr/>
        </p:nvSpPr>
        <p:spPr>
          <a:xfrm>
            <a:off x="6854757" y="1126350"/>
            <a:ext cx="4727643" cy="19311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VIIRS LAI/FPAR Product suite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Collection 1</a:t>
            </a: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VNP15A2H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days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500m</a:t>
            </a:r>
          </a:p>
          <a:p>
            <a:pPr marL="0" indent="0">
              <a:buNone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Status and Known Issues: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Validation at stage 1 has been achieved for the VIIRS Collection 1 LAI/FPAR product.</a:t>
            </a:r>
            <a:endParaRPr lang="en-US" altLang="zh-CN" sz="1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ED23A5-01F2-D046-9185-D3737CB5B2EC}"/>
              </a:ext>
            </a:extLst>
          </p:cNvPr>
          <p:cNvCxnSpPr/>
          <p:nvPr/>
        </p:nvCxnSpPr>
        <p:spPr>
          <a:xfrm>
            <a:off x="419100" y="1097773"/>
            <a:ext cx="113728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E57F5B08-D6E8-844D-B9D5-640EEA1CF792}"/>
              </a:ext>
            </a:extLst>
          </p:cNvPr>
          <p:cNvSpPr txBox="1">
            <a:spLocks/>
          </p:cNvSpPr>
          <p:nvPr/>
        </p:nvSpPr>
        <p:spPr>
          <a:xfrm>
            <a:off x="716605" y="3324821"/>
            <a:ext cx="11075346" cy="29521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1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Activities</a:t>
            </a:r>
          </a:p>
          <a:p>
            <a:pPr algn="just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Published a comprehensive review on the greening and browning patterns observed in MODIS LAI data (Piao et al., 2019,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Nature Reviews Earth &amp; Environ.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10.1038/s43017-019-0001-x)</a:t>
            </a:r>
          </a:p>
          <a:p>
            <a:pPr algn="just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Published a method to improve LAI/FPAR retrievals over heterogeneous vegetated pixels containing sub-pixel water bodies (Xu et al., 2020,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Remote Sens. Environ.,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doi:10.1016/j.rse.2020.111700)</a:t>
            </a:r>
          </a:p>
          <a:p>
            <a:pPr algn="just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Analyzed the inter-annual stability and trends of LAI uncertainties as well as their magnitudes using multi-year (MODIS: 2001-2019, VIIRS: 2013-2019) and multi-site (445 sites) datasets. We found that the uncertainty metrics from the two products are consistent across different biome types and LAI values (R</a:t>
            </a:r>
            <a:r>
              <a:rPr lang="en-US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ranged from 0.84 to 0.98) – (Yan et al., 2020,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Remote Sens. Environ.,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submitted to Special Issue “Terra Mission – 20 Years of Science”)</a:t>
            </a:r>
          </a:p>
          <a:p>
            <a:pPr algn="just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Currently </a:t>
            </a:r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writing two manuscripts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focused on exploring leaf area intra-annual seasonality and inter-annual long-term trends during past two decades (MODIS era) in the Congolese rainforest (5°N-6°S, 14°E-31°E) to address the questions: (1) what controls the seasonal pattern of leaf area in the Congolese forest, and (2) did leaf area decrease or increase over the past 20 years? 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79887CE-09DD-D743-8D66-EDAF67689FEF}"/>
              </a:ext>
            </a:extLst>
          </p:cNvPr>
          <p:cNvCxnSpPr/>
          <p:nvPr/>
        </p:nvCxnSpPr>
        <p:spPr>
          <a:xfrm>
            <a:off x="419100" y="6276974"/>
            <a:ext cx="113728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D01868FB-FDBA-6744-8CF1-24A05B4F0845}"/>
              </a:ext>
            </a:extLst>
          </p:cNvPr>
          <p:cNvSpPr txBox="1"/>
          <p:nvPr/>
        </p:nvSpPr>
        <p:spPr>
          <a:xfrm>
            <a:off x="2523422" y="6339445"/>
            <a:ext cx="7164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>
                <a:solidFill>
                  <a:srgbClr val="2A1BF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Ranga</a:t>
            </a:r>
            <a:r>
              <a:rPr lang="en-US" b="1" dirty="0">
                <a:solidFill>
                  <a:srgbClr val="2A1BF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B. </a:t>
            </a:r>
            <a:r>
              <a:rPr lang="en-US" b="1" dirty="0" err="1">
                <a:solidFill>
                  <a:srgbClr val="2A1BF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Myneni</a:t>
            </a:r>
            <a:r>
              <a:rPr lang="en-US" b="1" dirty="0">
                <a:solidFill>
                  <a:srgbClr val="2A1BF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Boston University, 2020 (</a:t>
            </a:r>
            <a:r>
              <a:rPr lang="en-US" b="1" dirty="0" err="1">
                <a:solidFill>
                  <a:srgbClr val="2A1BF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ranga.myneni@gmail.com</a:t>
            </a:r>
            <a:r>
              <a:rPr lang="en-US" b="1" dirty="0">
                <a:solidFill>
                  <a:srgbClr val="2A1BF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70204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358</Words>
  <Application>Microsoft Macintosh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等线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10</cp:revision>
  <dcterms:created xsi:type="dcterms:W3CDTF">2020-06-23T15:08:03Z</dcterms:created>
  <dcterms:modified xsi:type="dcterms:W3CDTF">2020-06-24T14:41:46Z</dcterms:modified>
</cp:coreProperties>
</file>