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5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2"/>
    <p:restoredTop sz="90089" autoAdjust="0"/>
  </p:normalViewPr>
  <p:slideViewPr>
    <p:cSldViewPr snapToGrid="0" snapToObjects="1">
      <p:cViewPr varScale="1">
        <p:scale>
          <a:sx n="96" d="100"/>
          <a:sy n="9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arthur.elmes\Dropbox\SchaafLab\data\validation\surfrad\surfrad_comb_v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11073233444"/>
          <c:y val="0.0376291937898093"/>
          <c:w val="0.832584125330659"/>
          <c:h val="0.883013341528974"/>
        </c:manualLayout>
      </c:layout>
      <c:scatterChart>
        <c:scatterStyle val="lineMarker"/>
        <c:varyColors val="0"/>
        <c:ser>
          <c:idx val="0"/>
          <c:order val="0"/>
          <c:tx>
            <c:strRef>
              <c:f>hf_neon_coords_extracted_values!$E$1</c:f>
              <c:strCache>
                <c:ptCount val="1"/>
                <c:pt idx="0">
                  <c:v>VNP43 SW Blue Sky Albedo</c:v>
                </c:pt>
              </c:strCache>
            </c:strRef>
          </c:tx>
          <c:spPr>
            <a:ln w="25560">
              <a:noFill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hf_neon_coords_extracted_values!$A$62:$A$175</c:f>
              <c:numCache>
                <c:formatCode>m/d/yyyy</c:formatCode>
                <c:ptCount val="114"/>
                <c:pt idx="0">
                  <c:v>43891.0</c:v>
                </c:pt>
                <c:pt idx="1">
                  <c:v>43892.0</c:v>
                </c:pt>
                <c:pt idx="2">
                  <c:v>43893.0</c:v>
                </c:pt>
                <c:pt idx="3">
                  <c:v>43894.0</c:v>
                </c:pt>
                <c:pt idx="4">
                  <c:v>43895.0</c:v>
                </c:pt>
                <c:pt idx="5">
                  <c:v>43896.0</c:v>
                </c:pt>
                <c:pt idx="6">
                  <c:v>43897.0</c:v>
                </c:pt>
                <c:pt idx="7">
                  <c:v>43898.0</c:v>
                </c:pt>
                <c:pt idx="8">
                  <c:v>43899.0</c:v>
                </c:pt>
                <c:pt idx="9">
                  <c:v>43900.0</c:v>
                </c:pt>
                <c:pt idx="10">
                  <c:v>43901.0</c:v>
                </c:pt>
                <c:pt idx="11">
                  <c:v>43902.0</c:v>
                </c:pt>
                <c:pt idx="12">
                  <c:v>43903.0</c:v>
                </c:pt>
                <c:pt idx="13">
                  <c:v>43904.0</c:v>
                </c:pt>
                <c:pt idx="14">
                  <c:v>43905.0</c:v>
                </c:pt>
                <c:pt idx="15">
                  <c:v>43906.0</c:v>
                </c:pt>
                <c:pt idx="16">
                  <c:v>43907.0</c:v>
                </c:pt>
                <c:pt idx="17">
                  <c:v>43908.0</c:v>
                </c:pt>
                <c:pt idx="18">
                  <c:v>43909.0</c:v>
                </c:pt>
                <c:pt idx="19">
                  <c:v>43910.0</c:v>
                </c:pt>
                <c:pt idx="20">
                  <c:v>43911.0</c:v>
                </c:pt>
                <c:pt idx="21">
                  <c:v>43912.0</c:v>
                </c:pt>
                <c:pt idx="22">
                  <c:v>43913.0</c:v>
                </c:pt>
                <c:pt idx="23">
                  <c:v>43914.0</c:v>
                </c:pt>
                <c:pt idx="24">
                  <c:v>43915.0</c:v>
                </c:pt>
                <c:pt idx="25">
                  <c:v>43916.0</c:v>
                </c:pt>
                <c:pt idx="26">
                  <c:v>43917.0</c:v>
                </c:pt>
                <c:pt idx="27">
                  <c:v>43918.0</c:v>
                </c:pt>
                <c:pt idx="28">
                  <c:v>43919.0</c:v>
                </c:pt>
                <c:pt idx="29">
                  <c:v>43920.0</c:v>
                </c:pt>
                <c:pt idx="30">
                  <c:v>43921.0</c:v>
                </c:pt>
                <c:pt idx="31">
                  <c:v>43922.0</c:v>
                </c:pt>
                <c:pt idx="32">
                  <c:v>43923.0</c:v>
                </c:pt>
                <c:pt idx="33">
                  <c:v>43924.0</c:v>
                </c:pt>
                <c:pt idx="34">
                  <c:v>43925.0</c:v>
                </c:pt>
                <c:pt idx="35">
                  <c:v>43926.0</c:v>
                </c:pt>
                <c:pt idx="36">
                  <c:v>43927.0</c:v>
                </c:pt>
                <c:pt idx="37">
                  <c:v>43928.0</c:v>
                </c:pt>
                <c:pt idx="38">
                  <c:v>43929.0</c:v>
                </c:pt>
                <c:pt idx="39">
                  <c:v>43930.0</c:v>
                </c:pt>
                <c:pt idx="40">
                  <c:v>43931.0</c:v>
                </c:pt>
                <c:pt idx="41">
                  <c:v>43932.0</c:v>
                </c:pt>
                <c:pt idx="42">
                  <c:v>43933.0</c:v>
                </c:pt>
                <c:pt idx="43">
                  <c:v>43934.0</c:v>
                </c:pt>
                <c:pt idx="44">
                  <c:v>43935.0</c:v>
                </c:pt>
                <c:pt idx="45">
                  <c:v>43936.0</c:v>
                </c:pt>
                <c:pt idx="46">
                  <c:v>43937.0</c:v>
                </c:pt>
                <c:pt idx="47">
                  <c:v>43938.0</c:v>
                </c:pt>
                <c:pt idx="48">
                  <c:v>43939.0</c:v>
                </c:pt>
                <c:pt idx="49">
                  <c:v>43940.0</c:v>
                </c:pt>
                <c:pt idx="50">
                  <c:v>43941.0</c:v>
                </c:pt>
                <c:pt idx="51">
                  <c:v>43942.0</c:v>
                </c:pt>
                <c:pt idx="52">
                  <c:v>43943.0</c:v>
                </c:pt>
                <c:pt idx="53">
                  <c:v>43944.0</c:v>
                </c:pt>
                <c:pt idx="54">
                  <c:v>43945.0</c:v>
                </c:pt>
                <c:pt idx="55">
                  <c:v>43946.0</c:v>
                </c:pt>
                <c:pt idx="56">
                  <c:v>43947.0</c:v>
                </c:pt>
                <c:pt idx="57">
                  <c:v>43948.0</c:v>
                </c:pt>
                <c:pt idx="58">
                  <c:v>43949.0</c:v>
                </c:pt>
                <c:pt idx="59">
                  <c:v>43950.0</c:v>
                </c:pt>
                <c:pt idx="60">
                  <c:v>43951.0</c:v>
                </c:pt>
                <c:pt idx="61">
                  <c:v>43952.0</c:v>
                </c:pt>
                <c:pt idx="62">
                  <c:v>43953.0</c:v>
                </c:pt>
                <c:pt idx="63">
                  <c:v>43954.0</c:v>
                </c:pt>
                <c:pt idx="64">
                  <c:v>43955.0</c:v>
                </c:pt>
                <c:pt idx="65">
                  <c:v>43956.0</c:v>
                </c:pt>
                <c:pt idx="66">
                  <c:v>43957.0</c:v>
                </c:pt>
                <c:pt idx="67">
                  <c:v>43958.0</c:v>
                </c:pt>
                <c:pt idx="68">
                  <c:v>43959.0</c:v>
                </c:pt>
                <c:pt idx="69">
                  <c:v>43960.0</c:v>
                </c:pt>
                <c:pt idx="70">
                  <c:v>43961.0</c:v>
                </c:pt>
                <c:pt idx="71">
                  <c:v>43962.0</c:v>
                </c:pt>
                <c:pt idx="72">
                  <c:v>43963.0</c:v>
                </c:pt>
                <c:pt idx="73">
                  <c:v>43964.0</c:v>
                </c:pt>
                <c:pt idx="74">
                  <c:v>43965.0</c:v>
                </c:pt>
                <c:pt idx="75">
                  <c:v>43966.0</c:v>
                </c:pt>
                <c:pt idx="76">
                  <c:v>43967.0</c:v>
                </c:pt>
                <c:pt idx="77">
                  <c:v>43968.0</c:v>
                </c:pt>
                <c:pt idx="78">
                  <c:v>43969.0</c:v>
                </c:pt>
                <c:pt idx="79">
                  <c:v>43970.0</c:v>
                </c:pt>
                <c:pt idx="80">
                  <c:v>43971.0</c:v>
                </c:pt>
                <c:pt idx="81">
                  <c:v>43972.0</c:v>
                </c:pt>
                <c:pt idx="82">
                  <c:v>43973.0</c:v>
                </c:pt>
                <c:pt idx="83">
                  <c:v>43974.0</c:v>
                </c:pt>
                <c:pt idx="84">
                  <c:v>43975.0</c:v>
                </c:pt>
                <c:pt idx="85">
                  <c:v>43976.0</c:v>
                </c:pt>
                <c:pt idx="86">
                  <c:v>43977.0</c:v>
                </c:pt>
                <c:pt idx="87">
                  <c:v>43978.0</c:v>
                </c:pt>
                <c:pt idx="88">
                  <c:v>43979.0</c:v>
                </c:pt>
                <c:pt idx="89">
                  <c:v>43980.0</c:v>
                </c:pt>
                <c:pt idx="90">
                  <c:v>43981.0</c:v>
                </c:pt>
                <c:pt idx="91">
                  <c:v>43982.0</c:v>
                </c:pt>
                <c:pt idx="92">
                  <c:v>43983.0</c:v>
                </c:pt>
                <c:pt idx="93">
                  <c:v>43984.0</c:v>
                </c:pt>
                <c:pt idx="94">
                  <c:v>43985.0</c:v>
                </c:pt>
                <c:pt idx="95">
                  <c:v>43986.0</c:v>
                </c:pt>
                <c:pt idx="96">
                  <c:v>43987.0</c:v>
                </c:pt>
                <c:pt idx="97">
                  <c:v>43988.0</c:v>
                </c:pt>
                <c:pt idx="98">
                  <c:v>43989.0</c:v>
                </c:pt>
                <c:pt idx="99">
                  <c:v>43990.0</c:v>
                </c:pt>
                <c:pt idx="100">
                  <c:v>43991.0</c:v>
                </c:pt>
                <c:pt idx="101">
                  <c:v>43992.0</c:v>
                </c:pt>
                <c:pt idx="102">
                  <c:v>43993.0</c:v>
                </c:pt>
                <c:pt idx="103">
                  <c:v>43994.0</c:v>
                </c:pt>
                <c:pt idx="104">
                  <c:v>43995.0</c:v>
                </c:pt>
                <c:pt idx="105">
                  <c:v>43996.0</c:v>
                </c:pt>
                <c:pt idx="106">
                  <c:v>43997.0</c:v>
                </c:pt>
                <c:pt idx="107">
                  <c:v>43998.0</c:v>
                </c:pt>
                <c:pt idx="108">
                  <c:v>43999.0</c:v>
                </c:pt>
                <c:pt idx="109">
                  <c:v>44000.0</c:v>
                </c:pt>
                <c:pt idx="110">
                  <c:v>44001.0</c:v>
                </c:pt>
                <c:pt idx="111">
                  <c:v>44002.0</c:v>
                </c:pt>
                <c:pt idx="112">
                  <c:v>44003.0</c:v>
                </c:pt>
                <c:pt idx="113">
                  <c:v>44004.0</c:v>
                </c:pt>
              </c:numCache>
            </c:numRef>
          </c:xVal>
          <c:yVal>
            <c:numRef>
              <c:f>hf_neon_coords_extracted_values!$E$62:$E$175</c:f>
              <c:numCache>
                <c:formatCode>General</c:formatCode>
                <c:ptCount val="114"/>
                <c:pt idx="1">
                  <c:v>0.113072</c:v>
                </c:pt>
                <c:pt idx="2">
                  <c:v>0.112093</c:v>
                </c:pt>
                <c:pt idx="3">
                  <c:v>0.114646</c:v>
                </c:pt>
                <c:pt idx="4">
                  <c:v>0.114416</c:v>
                </c:pt>
                <c:pt idx="5">
                  <c:v>0.114339</c:v>
                </c:pt>
                <c:pt idx="6">
                  <c:v>0.113489</c:v>
                </c:pt>
                <c:pt idx="7">
                  <c:v>0.111454</c:v>
                </c:pt>
                <c:pt idx="8">
                  <c:v>0.111295</c:v>
                </c:pt>
                <c:pt idx="9">
                  <c:v>0.110313</c:v>
                </c:pt>
                <c:pt idx="10">
                  <c:v>0.105464</c:v>
                </c:pt>
                <c:pt idx="11">
                  <c:v>0.10509</c:v>
                </c:pt>
                <c:pt idx="12">
                  <c:v>0.104635</c:v>
                </c:pt>
                <c:pt idx="13">
                  <c:v>0.10399</c:v>
                </c:pt>
                <c:pt idx="14">
                  <c:v>0.100912</c:v>
                </c:pt>
                <c:pt idx="15">
                  <c:v>0.100926</c:v>
                </c:pt>
                <c:pt idx="16">
                  <c:v>0.100414</c:v>
                </c:pt>
                <c:pt idx="17">
                  <c:v>0.101139</c:v>
                </c:pt>
                <c:pt idx="18">
                  <c:v>0.100443</c:v>
                </c:pt>
                <c:pt idx="19">
                  <c:v>0.100562</c:v>
                </c:pt>
                <c:pt idx="20">
                  <c:v>0.0997599</c:v>
                </c:pt>
                <c:pt idx="21">
                  <c:v>0.0994502</c:v>
                </c:pt>
                <c:pt idx="22">
                  <c:v>0.0992185</c:v>
                </c:pt>
                <c:pt idx="23">
                  <c:v>0.0990134</c:v>
                </c:pt>
                <c:pt idx="24">
                  <c:v>0.0989049</c:v>
                </c:pt>
                <c:pt idx="25">
                  <c:v>0.0984228</c:v>
                </c:pt>
                <c:pt idx="42">
                  <c:v>0.1077</c:v>
                </c:pt>
                <c:pt idx="43">
                  <c:v>0.108507</c:v>
                </c:pt>
                <c:pt idx="44">
                  <c:v>0.107839</c:v>
                </c:pt>
                <c:pt idx="45">
                  <c:v>0.107251</c:v>
                </c:pt>
                <c:pt idx="46">
                  <c:v>0.103435</c:v>
                </c:pt>
                <c:pt idx="47">
                  <c:v>0.104706</c:v>
                </c:pt>
                <c:pt idx="48">
                  <c:v>0.104325</c:v>
                </c:pt>
                <c:pt idx="49">
                  <c:v>0.105565</c:v>
                </c:pt>
                <c:pt idx="50">
                  <c:v>0.10428</c:v>
                </c:pt>
                <c:pt idx="51">
                  <c:v>0.104322</c:v>
                </c:pt>
                <c:pt idx="52">
                  <c:v>0.105999</c:v>
                </c:pt>
                <c:pt idx="53">
                  <c:v>0.104781</c:v>
                </c:pt>
                <c:pt idx="54">
                  <c:v>0.103923</c:v>
                </c:pt>
                <c:pt idx="55">
                  <c:v>0.104585</c:v>
                </c:pt>
                <c:pt idx="56">
                  <c:v>0.104602</c:v>
                </c:pt>
                <c:pt idx="57">
                  <c:v>0.10456</c:v>
                </c:pt>
                <c:pt idx="58">
                  <c:v>0.103869</c:v>
                </c:pt>
                <c:pt idx="59">
                  <c:v>0.105145</c:v>
                </c:pt>
                <c:pt idx="60">
                  <c:v>0.103539</c:v>
                </c:pt>
                <c:pt idx="61">
                  <c:v>0.103539</c:v>
                </c:pt>
                <c:pt idx="62">
                  <c:v>0.104361</c:v>
                </c:pt>
                <c:pt idx="63">
                  <c:v>0.101218</c:v>
                </c:pt>
                <c:pt idx="64">
                  <c:v>0.101246</c:v>
                </c:pt>
                <c:pt idx="65">
                  <c:v>0.0996366</c:v>
                </c:pt>
                <c:pt idx="66">
                  <c:v>0.101241</c:v>
                </c:pt>
                <c:pt idx="67">
                  <c:v>0.103821</c:v>
                </c:pt>
                <c:pt idx="68">
                  <c:v>0.104753</c:v>
                </c:pt>
                <c:pt idx="69">
                  <c:v>0.103519</c:v>
                </c:pt>
                <c:pt idx="70">
                  <c:v>0.104712</c:v>
                </c:pt>
                <c:pt idx="71">
                  <c:v>0.103888</c:v>
                </c:pt>
                <c:pt idx="72">
                  <c:v>0.105064</c:v>
                </c:pt>
                <c:pt idx="73">
                  <c:v>0.105763</c:v>
                </c:pt>
                <c:pt idx="74">
                  <c:v>0.108673</c:v>
                </c:pt>
                <c:pt idx="75">
                  <c:v>0.109544</c:v>
                </c:pt>
                <c:pt idx="76">
                  <c:v>0.108342</c:v>
                </c:pt>
                <c:pt idx="77">
                  <c:v>0.112945</c:v>
                </c:pt>
                <c:pt idx="78">
                  <c:v>0.110276</c:v>
                </c:pt>
                <c:pt idx="79">
                  <c:v>0.118228</c:v>
                </c:pt>
                <c:pt idx="80">
                  <c:v>0.117636</c:v>
                </c:pt>
                <c:pt idx="81">
                  <c:v>0.118327</c:v>
                </c:pt>
                <c:pt idx="82">
                  <c:v>0.121529</c:v>
                </c:pt>
                <c:pt idx="83">
                  <c:v>0.123273</c:v>
                </c:pt>
                <c:pt idx="84">
                  <c:v>0.126003</c:v>
                </c:pt>
                <c:pt idx="85">
                  <c:v>0.128277</c:v>
                </c:pt>
                <c:pt idx="86">
                  <c:v>0.125506</c:v>
                </c:pt>
                <c:pt idx="87">
                  <c:v>0.125411</c:v>
                </c:pt>
                <c:pt idx="88">
                  <c:v>0.127133</c:v>
                </c:pt>
                <c:pt idx="89">
                  <c:v>0.131492</c:v>
                </c:pt>
                <c:pt idx="90">
                  <c:v>0.137902</c:v>
                </c:pt>
                <c:pt idx="91">
                  <c:v>0.135157</c:v>
                </c:pt>
                <c:pt idx="92">
                  <c:v>0.137993</c:v>
                </c:pt>
                <c:pt idx="99">
                  <c:v>0.146087</c:v>
                </c:pt>
                <c:pt idx="100">
                  <c:v>0.147961</c:v>
                </c:pt>
                <c:pt idx="101">
                  <c:v>0.147465</c:v>
                </c:pt>
                <c:pt idx="102">
                  <c:v>0.1477</c:v>
                </c:pt>
                <c:pt idx="103">
                  <c:v>0.145795</c:v>
                </c:pt>
                <c:pt idx="104">
                  <c:v>0.143196</c:v>
                </c:pt>
                <c:pt idx="105">
                  <c:v>0.141919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07-4336-B7FB-CCF4495FD57E}"/>
            </c:ext>
          </c:extLst>
        </c:ser>
        <c:ser>
          <c:idx val="1"/>
          <c:order val="1"/>
          <c:tx>
            <c:strRef>
              <c:f>hf_neon_coords_extracted_values!$H$1</c:f>
              <c:strCache>
                <c:ptCount val="1"/>
                <c:pt idx="0">
                  <c:v>VJ143 SW Blue Sky Albedo</c:v>
                </c:pt>
              </c:strCache>
            </c:strRef>
          </c:tx>
          <c:spPr>
            <a:ln w="25560">
              <a:noFill/>
            </a:ln>
          </c:spPr>
          <c:marker>
            <c:symbol val="triangle"/>
            <c:size val="4"/>
            <c:spPr>
              <a:solidFill>
                <a:srgbClr val="ED7D3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hf_neon_coords_extracted_values!$A$62:$A$175</c:f>
              <c:numCache>
                <c:formatCode>m/d/yyyy</c:formatCode>
                <c:ptCount val="114"/>
                <c:pt idx="0">
                  <c:v>43891.0</c:v>
                </c:pt>
                <c:pt idx="1">
                  <c:v>43892.0</c:v>
                </c:pt>
                <c:pt idx="2">
                  <c:v>43893.0</c:v>
                </c:pt>
                <c:pt idx="3">
                  <c:v>43894.0</c:v>
                </c:pt>
                <c:pt idx="4">
                  <c:v>43895.0</c:v>
                </c:pt>
                <c:pt idx="5">
                  <c:v>43896.0</c:v>
                </c:pt>
                <c:pt idx="6">
                  <c:v>43897.0</c:v>
                </c:pt>
                <c:pt idx="7">
                  <c:v>43898.0</c:v>
                </c:pt>
                <c:pt idx="8">
                  <c:v>43899.0</c:v>
                </c:pt>
                <c:pt idx="9">
                  <c:v>43900.0</c:v>
                </c:pt>
                <c:pt idx="10">
                  <c:v>43901.0</c:v>
                </c:pt>
                <c:pt idx="11">
                  <c:v>43902.0</c:v>
                </c:pt>
                <c:pt idx="12">
                  <c:v>43903.0</c:v>
                </c:pt>
                <c:pt idx="13">
                  <c:v>43904.0</c:v>
                </c:pt>
                <c:pt idx="14">
                  <c:v>43905.0</c:v>
                </c:pt>
                <c:pt idx="15">
                  <c:v>43906.0</c:v>
                </c:pt>
                <c:pt idx="16">
                  <c:v>43907.0</c:v>
                </c:pt>
                <c:pt idx="17">
                  <c:v>43908.0</c:v>
                </c:pt>
                <c:pt idx="18">
                  <c:v>43909.0</c:v>
                </c:pt>
                <c:pt idx="19">
                  <c:v>43910.0</c:v>
                </c:pt>
                <c:pt idx="20">
                  <c:v>43911.0</c:v>
                </c:pt>
                <c:pt idx="21">
                  <c:v>43912.0</c:v>
                </c:pt>
                <c:pt idx="22">
                  <c:v>43913.0</c:v>
                </c:pt>
                <c:pt idx="23">
                  <c:v>43914.0</c:v>
                </c:pt>
                <c:pt idx="24">
                  <c:v>43915.0</c:v>
                </c:pt>
                <c:pt idx="25">
                  <c:v>43916.0</c:v>
                </c:pt>
                <c:pt idx="26">
                  <c:v>43917.0</c:v>
                </c:pt>
                <c:pt idx="27">
                  <c:v>43918.0</c:v>
                </c:pt>
                <c:pt idx="28">
                  <c:v>43919.0</c:v>
                </c:pt>
                <c:pt idx="29">
                  <c:v>43920.0</c:v>
                </c:pt>
                <c:pt idx="30">
                  <c:v>43921.0</c:v>
                </c:pt>
                <c:pt idx="31">
                  <c:v>43922.0</c:v>
                </c:pt>
                <c:pt idx="32">
                  <c:v>43923.0</c:v>
                </c:pt>
                <c:pt idx="33">
                  <c:v>43924.0</c:v>
                </c:pt>
                <c:pt idx="34">
                  <c:v>43925.0</c:v>
                </c:pt>
                <c:pt idx="35">
                  <c:v>43926.0</c:v>
                </c:pt>
                <c:pt idx="36">
                  <c:v>43927.0</c:v>
                </c:pt>
                <c:pt idx="37">
                  <c:v>43928.0</c:v>
                </c:pt>
                <c:pt idx="38">
                  <c:v>43929.0</c:v>
                </c:pt>
                <c:pt idx="39">
                  <c:v>43930.0</c:v>
                </c:pt>
                <c:pt idx="40">
                  <c:v>43931.0</c:v>
                </c:pt>
                <c:pt idx="41">
                  <c:v>43932.0</c:v>
                </c:pt>
                <c:pt idx="42">
                  <c:v>43933.0</c:v>
                </c:pt>
                <c:pt idx="43">
                  <c:v>43934.0</c:v>
                </c:pt>
                <c:pt idx="44">
                  <c:v>43935.0</c:v>
                </c:pt>
                <c:pt idx="45">
                  <c:v>43936.0</c:v>
                </c:pt>
                <c:pt idx="46">
                  <c:v>43937.0</c:v>
                </c:pt>
                <c:pt idx="47">
                  <c:v>43938.0</c:v>
                </c:pt>
                <c:pt idx="48">
                  <c:v>43939.0</c:v>
                </c:pt>
                <c:pt idx="49">
                  <c:v>43940.0</c:v>
                </c:pt>
                <c:pt idx="50">
                  <c:v>43941.0</c:v>
                </c:pt>
                <c:pt idx="51">
                  <c:v>43942.0</c:v>
                </c:pt>
                <c:pt idx="52">
                  <c:v>43943.0</c:v>
                </c:pt>
                <c:pt idx="53">
                  <c:v>43944.0</c:v>
                </c:pt>
                <c:pt idx="54">
                  <c:v>43945.0</c:v>
                </c:pt>
                <c:pt idx="55">
                  <c:v>43946.0</c:v>
                </c:pt>
                <c:pt idx="56">
                  <c:v>43947.0</c:v>
                </c:pt>
                <c:pt idx="57">
                  <c:v>43948.0</c:v>
                </c:pt>
                <c:pt idx="58">
                  <c:v>43949.0</c:v>
                </c:pt>
                <c:pt idx="59">
                  <c:v>43950.0</c:v>
                </c:pt>
                <c:pt idx="60">
                  <c:v>43951.0</c:v>
                </c:pt>
                <c:pt idx="61">
                  <c:v>43952.0</c:v>
                </c:pt>
                <c:pt idx="62">
                  <c:v>43953.0</c:v>
                </c:pt>
                <c:pt idx="63">
                  <c:v>43954.0</c:v>
                </c:pt>
                <c:pt idx="64">
                  <c:v>43955.0</c:v>
                </c:pt>
                <c:pt idx="65">
                  <c:v>43956.0</c:v>
                </c:pt>
                <c:pt idx="66">
                  <c:v>43957.0</c:v>
                </c:pt>
                <c:pt idx="67">
                  <c:v>43958.0</c:v>
                </c:pt>
                <c:pt idx="68">
                  <c:v>43959.0</c:v>
                </c:pt>
                <c:pt idx="69">
                  <c:v>43960.0</c:v>
                </c:pt>
                <c:pt idx="70">
                  <c:v>43961.0</c:v>
                </c:pt>
                <c:pt idx="71">
                  <c:v>43962.0</c:v>
                </c:pt>
                <c:pt idx="72">
                  <c:v>43963.0</c:v>
                </c:pt>
                <c:pt idx="73">
                  <c:v>43964.0</c:v>
                </c:pt>
                <c:pt idx="74">
                  <c:v>43965.0</c:v>
                </c:pt>
                <c:pt idx="75">
                  <c:v>43966.0</c:v>
                </c:pt>
                <c:pt idx="76">
                  <c:v>43967.0</c:v>
                </c:pt>
                <c:pt idx="77">
                  <c:v>43968.0</c:v>
                </c:pt>
                <c:pt idx="78">
                  <c:v>43969.0</c:v>
                </c:pt>
                <c:pt idx="79">
                  <c:v>43970.0</c:v>
                </c:pt>
                <c:pt idx="80">
                  <c:v>43971.0</c:v>
                </c:pt>
                <c:pt idx="81">
                  <c:v>43972.0</c:v>
                </c:pt>
                <c:pt idx="82">
                  <c:v>43973.0</c:v>
                </c:pt>
                <c:pt idx="83">
                  <c:v>43974.0</c:v>
                </c:pt>
                <c:pt idx="84">
                  <c:v>43975.0</c:v>
                </c:pt>
                <c:pt idx="85">
                  <c:v>43976.0</c:v>
                </c:pt>
                <c:pt idx="86">
                  <c:v>43977.0</c:v>
                </c:pt>
                <c:pt idx="87">
                  <c:v>43978.0</c:v>
                </c:pt>
                <c:pt idx="88">
                  <c:v>43979.0</c:v>
                </c:pt>
                <c:pt idx="89">
                  <c:v>43980.0</c:v>
                </c:pt>
                <c:pt idx="90">
                  <c:v>43981.0</c:v>
                </c:pt>
                <c:pt idx="91">
                  <c:v>43982.0</c:v>
                </c:pt>
                <c:pt idx="92">
                  <c:v>43983.0</c:v>
                </c:pt>
                <c:pt idx="93">
                  <c:v>43984.0</c:v>
                </c:pt>
                <c:pt idx="94">
                  <c:v>43985.0</c:v>
                </c:pt>
                <c:pt idx="95">
                  <c:v>43986.0</c:v>
                </c:pt>
                <c:pt idx="96">
                  <c:v>43987.0</c:v>
                </c:pt>
                <c:pt idx="97">
                  <c:v>43988.0</c:v>
                </c:pt>
                <c:pt idx="98">
                  <c:v>43989.0</c:v>
                </c:pt>
                <c:pt idx="99">
                  <c:v>43990.0</c:v>
                </c:pt>
                <c:pt idx="100">
                  <c:v>43991.0</c:v>
                </c:pt>
                <c:pt idx="101">
                  <c:v>43992.0</c:v>
                </c:pt>
                <c:pt idx="102">
                  <c:v>43993.0</c:v>
                </c:pt>
                <c:pt idx="103">
                  <c:v>43994.0</c:v>
                </c:pt>
                <c:pt idx="104">
                  <c:v>43995.0</c:v>
                </c:pt>
                <c:pt idx="105">
                  <c:v>43996.0</c:v>
                </c:pt>
                <c:pt idx="106">
                  <c:v>43997.0</c:v>
                </c:pt>
                <c:pt idx="107">
                  <c:v>43998.0</c:v>
                </c:pt>
                <c:pt idx="108">
                  <c:v>43999.0</c:v>
                </c:pt>
                <c:pt idx="109">
                  <c:v>44000.0</c:v>
                </c:pt>
                <c:pt idx="110">
                  <c:v>44001.0</c:v>
                </c:pt>
                <c:pt idx="111">
                  <c:v>44002.0</c:v>
                </c:pt>
                <c:pt idx="112">
                  <c:v>44003.0</c:v>
                </c:pt>
                <c:pt idx="113">
                  <c:v>44004.0</c:v>
                </c:pt>
              </c:numCache>
            </c:numRef>
          </c:xVal>
          <c:yVal>
            <c:numRef>
              <c:f>hf_neon_coords_extracted_values!$H$62:$H$175</c:f>
              <c:numCache>
                <c:formatCode>General</c:formatCode>
                <c:ptCount val="114"/>
                <c:pt idx="6">
                  <c:v>0.0962882</c:v>
                </c:pt>
                <c:pt idx="7">
                  <c:v>0.0949129</c:v>
                </c:pt>
                <c:pt idx="8">
                  <c:v>0.0954584</c:v>
                </c:pt>
                <c:pt idx="9">
                  <c:v>0.0956386</c:v>
                </c:pt>
                <c:pt idx="10">
                  <c:v>0.0960174</c:v>
                </c:pt>
                <c:pt idx="11">
                  <c:v>0.0960174</c:v>
                </c:pt>
                <c:pt idx="12">
                  <c:v>0.0958327</c:v>
                </c:pt>
                <c:pt idx="13">
                  <c:v>0.0959623</c:v>
                </c:pt>
                <c:pt idx="14">
                  <c:v>0.096375</c:v>
                </c:pt>
                <c:pt idx="15">
                  <c:v>0.0955975</c:v>
                </c:pt>
                <c:pt idx="16">
                  <c:v>0.0970694</c:v>
                </c:pt>
                <c:pt idx="17">
                  <c:v>0.0980198</c:v>
                </c:pt>
                <c:pt idx="18">
                  <c:v>0.100243</c:v>
                </c:pt>
                <c:pt idx="19">
                  <c:v>0.100729</c:v>
                </c:pt>
                <c:pt idx="20">
                  <c:v>0.0998116</c:v>
                </c:pt>
                <c:pt idx="21">
                  <c:v>0.100659</c:v>
                </c:pt>
                <c:pt idx="22">
                  <c:v>0.101495</c:v>
                </c:pt>
                <c:pt idx="52">
                  <c:v>0.0998961</c:v>
                </c:pt>
                <c:pt idx="53">
                  <c:v>0.0988695</c:v>
                </c:pt>
                <c:pt idx="56">
                  <c:v>0.104317</c:v>
                </c:pt>
                <c:pt idx="57">
                  <c:v>0.104104</c:v>
                </c:pt>
                <c:pt idx="58">
                  <c:v>0.102537</c:v>
                </c:pt>
                <c:pt idx="60">
                  <c:v>0.105604</c:v>
                </c:pt>
                <c:pt idx="61">
                  <c:v>0.105604</c:v>
                </c:pt>
                <c:pt idx="67">
                  <c:v>0.103771</c:v>
                </c:pt>
                <c:pt idx="68">
                  <c:v>0.103168</c:v>
                </c:pt>
                <c:pt idx="69">
                  <c:v>0.0992598</c:v>
                </c:pt>
                <c:pt idx="70">
                  <c:v>0.099203</c:v>
                </c:pt>
                <c:pt idx="71">
                  <c:v>0.0975101</c:v>
                </c:pt>
                <c:pt idx="72">
                  <c:v>0.0971589</c:v>
                </c:pt>
                <c:pt idx="73">
                  <c:v>0.0972825</c:v>
                </c:pt>
                <c:pt idx="74">
                  <c:v>0.0973706</c:v>
                </c:pt>
                <c:pt idx="75">
                  <c:v>0.101008</c:v>
                </c:pt>
                <c:pt idx="76">
                  <c:v>0.0989672</c:v>
                </c:pt>
                <c:pt idx="77">
                  <c:v>0.0989759</c:v>
                </c:pt>
                <c:pt idx="78">
                  <c:v>0.0988594</c:v>
                </c:pt>
                <c:pt idx="79">
                  <c:v>0.100982</c:v>
                </c:pt>
                <c:pt idx="80">
                  <c:v>0.10602</c:v>
                </c:pt>
                <c:pt idx="81">
                  <c:v>0.106663</c:v>
                </c:pt>
                <c:pt idx="82">
                  <c:v>0.107321</c:v>
                </c:pt>
                <c:pt idx="83">
                  <c:v>0.108416</c:v>
                </c:pt>
                <c:pt idx="84">
                  <c:v>0.10702</c:v>
                </c:pt>
                <c:pt idx="85">
                  <c:v>0.115757</c:v>
                </c:pt>
                <c:pt idx="86">
                  <c:v>0.121204</c:v>
                </c:pt>
                <c:pt idx="87">
                  <c:v>0.120234</c:v>
                </c:pt>
                <c:pt idx="88">
                  <c:v>0.120009</c:v>
                </c:pt>
                <c:pt idx="89">
                  <c:v>0.121292</c:v>
                </c:pt>
                <c:pt idx="90">
                  <c:v>0.122015</c:v>
                </c:pt>
                <c:pt idx="92">
                  <c:v>0.12885</c:v>
                </c:pt>
                <c:pt idx="93">
                  <c:v>0.127061</c:v>
                </c:pt>
                <c:pt idx="94">
                  <c:v>0.128061</c:v>
                </c:pt>
                <c:pt idx="101">
                  <c:v>0.129823</c:v>
                </c:pt>
                <c:pt idx="102">
                  <c:v>0.12979</c:v>
                </c:pt>
                <c:pt idx="103">
                  <c:v>0.131234</c:v>
                </c:pt>
                <c:pt idx="104">
                  <c:v>0.12942</c:v>
                </c:pt>
                <c:pt idx="105">
                  <c:v>0.131726</c:v>
                </c:pt>
                <c:pt idx="106">
                  <c:v>0.13286</c:v>
                </c:pt>
                <c:pt idx="107">
                  <c:v>0.131656</c:v>
                </c:pt>
                <c:pt idx="108">
                  <c:v>0.13386</c:v>
                </c:pt>
                <c:pt idx="109">
                  <c:v>0.132992</c:v>
                </c:pt>
                <c:pt idx="110">
                  <c:v>0.134177</c:v>
                </c:pt>
                <c:pt idx="111">
                  <c:v>0.132992</c:v>
                </c:pt>
                <c:pt idx="112">
                  <c:v>0.138687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07-4336-B7FB-CCF4495FD57E}"/>
            </c:ext>
          </c:extLst>
        </c:ser>
        <c:ser>
          <c:idx val="2"/>
          <c:order val="2"/>
          <c:tx>
            <c:strRef>
              <c:f>hf_neon_coords_extracted_values!$J$1</c:f>
              <c:strCache>
                <c:ptCount val="1"/>
                <c:pt idx="0">
                  <c:v>HARV Blue Sky Albedo</c:v>
                </c:pt>
              </c:strCache>
            </c:strRef>
          </c:tx>
          <c:spPr>
            <a:ln w="25560">
              <a:noFill/>
            </a:ln>
          </c:spPr>
          <c:marker>
            <c:symbol val="circle"/>
            <c:size val="5"/>
            <c:spPr>
              <a:solidFill>
                <a:srgbClr val="A5A5A5">
                  <a:alpha val="0"/>
                </a:srgb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hf_neon_coords_extracted_values!$A$62:$A$175</c:f>
              <c:numCache>
                <c:formatCode>m/d/yyyy</c:formatCode>
                <c:ptCount val="114"/>
                <c:pt idx="0">
                  <c:v>43891.0</c:v>
                </c:pt>
                <c:pt idx="1">
                  <c:v>43892.0</c:v>
                </c:pt>
                <c:pt idx="2">
                  <c:v>43893.0</c:v>
                </c:pt>
                <c:pt idx="3">
                  <c:v>43894.0</c:v>
                </c:pt>
                <c:pt idx="4">
                  <c:v>43895.0</c:v>
                </c:pt>
                <c:pt idx="5">
                  <c:v>43896.0</c:v>
                </c:pt>
                <c:pt idx="6">
                  <c:v>43897.0</c:v>
                </c:pt>
                <c:pt idx="7">
                  <c:v>43898.0</c:v>
                </c:pt>
                <c:pt idx="8">
                  <c:v>43899.0</c:v>
                </c:pt>
                <c:pt idx="9">
                  <c:v>43900.0</c:v>
                </c:pt>
                <c:pt idx="10">
                  <c:v>43901.0</c:v>
                </c:pt>
                <c:pt idx="11">
                  <c:v>43902.0</c:v>
                </c:pt>
                <c:pt idx="12">
                  <c:v>43903.0</c:v>
                </c:pt>
                <c:pt idx="13">
                  <c:v>43904.0</c:v>
                </c:pt>
                <c:pt idx="14">
                  <c:v>43905.0</c:v>
                </c:pt>
                <c:pt idx="15">
                  <c:v>43906.0</c:v>
                </c:pt>
                <c:pt idx="16">
                  <c:v>43907.0</c:v>
                </c:pt>
                <c:pt idx="17">
                  <c:v>43908.0</c:v>
                </c:pt>
                <c:pt idx="18">
                  <c:v>43909.0</c:v>
                </c:pt>
                <c:pt idx="19">
                  <c:v>43910.0</c:v>
                </c:pt>
                <c:pt idx="20">
                  <c:v>43911.0</c:v>
                </c:pt>
                <c:pt idx="21">
                  <c:v>43912.0</c:v>
                </c:pt>
                <c:pt idx="22">
                  <c:v>43913.0</c:v>
                </c:pt>
                <c:pt idx="23">
                  <c:v>43914.0</c:v>
                </c:pt>
                <c:pt idx="24">
                  <c:v>43915.0</c:v>
                </c:pt>
                <c:pt idx="25">
                  <c:v>43916.0</c:v>
                </c:pt>
                <c:pt idx="26">
                  <c:v>43917.0</c:v>
                </c:pt>
                <c:pt idx="27">
                  <c:v>43918.0</c:v>
                </c:pt>
                <c:pt idx="28">
                  <c:v>43919.0</c:v>
                </c:pt>
                <c:pt idx="29">
                  <c:v>43920.0</c:v>
                </c:pt>
                <c:pt idx="30">
                  <c:v>43921.0</c:v>
                </c:pt>
                <c:pt idx="31">
                  <c:v>43922.0</c:v>
                </c:pt>
                <c:pt idx="32">
                  <c:v>43923.0</c:v>
                </c:pt>
                <c:pt idx="33">
                  <c:v>43924.0</c:v>
                </c:pt>
                <c:pt idx="34">
                  <c:v>43925.0</c:v>
                </c:pt>
                <c:pt idx="35">
                  <c:v>43926.0</c:v>
                </c:pt>
                <c:pt idx="36">
                  <c:v>43927.0</c:v>
                </c:pt>
                <c:pt idx="37">
                  <c:v>43928.0</c:v>
                </c:pt>
                <c:pt idx="38">
                  <c:v>43929.0</c:v>
                </c:pt>
                <c:pt idx="39">
                  <c:v>43930.0</c:v>
                </c:pt>
                <c:pt idx="40">
                  <c:v>43931.0</c:v>
                </c:pt>
                <c:pt idx="41">
                  <c:v>43932.0</c:v>
                </c:pt>
                <c:pt idx="42">
                  <c:v>43933.0</c:v>
                </c:pt>
                <c:pt idx="43">
                  <c:v>43934.0</c:v>
                </c:pt>
                <c:pt idx="44">
                  <c:v>43935.0</c:v>
                </c:pt>
                <c:pt idx="45">
                  <c:v>43936.0</c:v>
                </c:pt>
                <c:pt idx="46">
                  <c:v>43937.0</c:v>
                </c:pt>
                <c:pt idx="47">
                  <c:v>43938.0</c:v>
                </c:pt>
                <c:pt idx="48">
                  <c:v>43939.0</c:v>
                </c:pt>
                <c:pt idx="49">
                  <c:v>43940.0</c:v>
                </c:pt>
                <c:pt idx="50">
                  <c:v>43941.0</c:v>
                </c:pt>
                <c:pt idx="51">
                  <c:v>43942.0</c:v>
                </c:pt>
                <c:pt idx="52">
                  <c:v>43943.0</c:v>
                </c:pt>
                <c:pt idx="53">
                  <c:v>43944.0</c:v>
                </c:pt>
                <c:pt idx="54">
                  <c:v>43945.0</c:v>
                </c:pt>
                <c:pt idx="55">
                  <c:v>43946.0</c:v>
                </c:pt>
                <c:pt idx="56">
                  <c:v>43947.0</c:v>
                </c:pt>
                <c:pt idx="57">
                  <c:v>43948.0</c:v>
                </c:pt>
                <c:pt idx="58">
                  <c:v>43949.0</c:v>
                </c:pt>
                <c:pt idx="59">
                  <c:v>43950.0</c:v>
                </c:pt>
                <c:pt idx="60">
                  <c:v>43951.0</c:v>
                </c:pt>
                <c:pt idx="61">
                  <c:v>43952.0</c:v>
                </c:pt>
                <c:pt idx="62">
                  <c:v>43953.0</c:v>
                </c:pt>
                <c:pt idx="63">
                  <c:v>43954.0</c:v>
                </c:pt>
                <c:pt idx="64">
                  <c:v>43955.0</c:v>
                </c:pt>
                <c:pt idx="65">
                  <c:v>43956.0</c:v>
                </c:pt>
                <c:pt idx="66">
                  <c:v>43957.0</c:v>
                </c:pt>
                <c:pt idx="67">
                  <c:v>43958.0</c:v>
                </c:pt>
                <c:pt idx="68">
                  <c:v>43959.0</c:v>
                </c:pt>
                <c:pt idx="69">
                  <c:v>43960.0</c:v>
                </c:pt>
                <c:pt idx="70">
                  <c:v>43961.0</c:v>
                </c:pt>
                <c:pt idx="71">
                  <c:v>43962.0</c:v>
                </c:pt>
                <c:pt idx="72">
                  <c:v>43963.0</c:v>
                </c:pt>
                <c:pt idx="73">
                  <c:v>43964.0</c:v>
                </c:pt>
                <c:pt idx="74">
                  <c:v>43965.0</c:v>
                </c:pt>
                <c:pt idx="75">
                  <c:v>43966.0</c:v>
                </c:pt>
                <c:pt idx="76">
                  <c:v>43967.0</c:v>
                </c:pt>
                <c:pt idx="77">
                  <c:v>43968.0</c:v>
                </c:pt>
                <c:pt idx="78">
                  <c:v>43969.0</c:v>
                </c:pt>
                <c:pt idx="79">
                  <c:v>43970.0</c:v>
                </c:pt>
                <c:pt idx="80">
                  <c:v>43971.0</c:v>
                </c:pt>
                <c:pt idx="81">
                  <c:v>43972.0</c:v>
                </c:pt>
                <c:pt idx="82">
                  <c:v>43973.0</c:v>
                </c:pt>
                <c:pt idx="83">
                  <c:v>43974.0</c:v>
                </c:pt>
                <c:pt idx="84">
                  <c:v>43975.0</c:v>
                </c:pt>
                <c:pt idx="85">
                  <c:v>43976.0</c:v>
                </c:pt>
                <c:pt idx="86">
                  <c:v>43977.0</c:v>
                </c:pt>
                <c:pt idx="87">
                  <c:v>43978.0</c:v>
                </c:pt>
                <c:pt idx="88">
                  <c:v>43979.0</c:v>
                </c:pt>
                <c:pt idx="89">
                  <c:v>43980.0</c:v>
                </c:pt>
                <c:pt idx="90">
                  <c:v>43981.0</c:v>
                </c:pt>
                <c:pt idx="91">
                  <c:v>43982.0</c:v>
                </c:pt>
                <c:pt idx="92">
                  <c:v>43983.0</c:v>
                </c:pt>
                <c:pt idx="93">
                  <c:v>43984.0</c:v>
                </c:pt>
                <c:pt idx="94">
                  <c:v>43985.0</c:v>
                </c:pt>
                <c:pt idx="95">
                  <c:v>43986.0</c:v>
                </c:pt>
                <c:pt idx="96">
                  <c:v>43987.0</c:v>
                </c:pt>
                <c:pt idx="97">
                  <c:v>43988.0</c:v>
                </c:pt>
                <c:pt idx="98">
                  <c:v>43989.0</c:v>
                </c:pt>
                <c:pt idx="99">
                  <c:v>43990.0</c:v>
                </c:pt>
                <c:pt idx="100">
                  <c:v>43991.0</c:v>
                </c:pt>
                <c:pt idx="101">
                  <c:v>43992.0</c:v>
                </c:pt>
                <c:pt idx="102">
                  <c:v>43993.0</c:v>
                </c:pt>
                <c:pt idx="103">
                  <c:v>43994.0</c:v>
                </c:pt>
                <c:pt idx="104">
                  <c:v>43995.0</c:v>
                </c:pt>
                <c:pt idx="105">
                  <c:v>43996.0</c:v>
                </c:pt>
                <c:pt idx="106">
                  <c:v>43997.0</c:v>
                </c:pt>
                <c:pt idx="107">
                  <c:v>43998.0</c:v>
                </c:pt>
                <c:pt idx="108">
                  <c:v>43999.0</c:v>
                </c:pt>
                <c:pt idx="109">
                  <c:v>44000.0</c:v>
                </c:pt>
                <c:pt idx="110">
                  <c:v>44001.0</c:v>
                </c:pt>
                <c:pt idx="111">
                  <c:v>44002.0</c:v>
                </c:pt>
                <c:pt idx="112">
                  <c:v>44003.0</c:v>
                </c:pt>
                <c:pt idx="113">
                  <c:v>44004.0</c:v>
                </c:pt>
              </c:numCache>
            </c:numRef>
          </c:xVal>
          <c:yVal>
            <c:numRef>
              <c:f>hf_neon_coords_extracted_values!$J$62:$J$175</c:f>
              <c:numCache>
                <c:formatCode>General</c:formatCode>
                <c:ptCount val="114"/>
                <c:pt idx="0">
                  <c:v>0.166982122221482</c:v>
                </c:pt>
                <c:pt idx="1">
                  <c:v>0.133353905275643</c:v>
                </c:pt>
                <c:pt idx="2">
                  <c:v>0.11343135363747</c:v>
                </c:pt>
                <c:pt idx="3">
                  <c:v>0.172419705960878</c:v>
                </c:pt>
                <c:pt idx="4">
                  <c:v>0.13568513951407</c:v>
                </c:pt>
                <c:pt idx="5">
                  <c:v>0.126959803425797</c:v>
                </c:pt>
                <c:pt idx="6">
                  <c:v>0.128523393496248</c:v>
                </c:pt>
                <c:pt idx="7">
                  <c:v>0.127372441847018</c:v>
                </c:pt>
                <c:pt idx="8">
                  <c:v>0.126055726548776</c:v>
                </c:pt>
                <c:pt idx="9">
                  <c:v>0.114190301040181</c:v>
                </c:pt>
                <c:pt idx="10">
                  <c:v>0.147336461409865</c:v>
                </c:pt>
                <c:pt idx="11">
                  <c:v>0.122623637629938</c:v>
                </c:pt>
                <c:pt idx="12">
                  <c:v>0.0860465704141329</c:v>
                </c:pt>
                <c:pt idx="13">
                  <c:v>0.140770517849855</c:v>
                </c:pt>
                <c:pt idx="14">
                  <c:v>0.128531076931749</c:v>
                </c:pt>
                <c:pt idx="15">
                  <c:v>0.138402902896675</c:v>
                </c:pt>
                <c:pt idx="16">
                  <c:v>0.104560626668092</c:v>
                </c:pt>
                <c:pt idx="17">
                  <c:v>0.130857632515521</c:v>
                </c:pt>
                <c:pt idx="18">
                  <c:v>0.131047459253435</c:v>
                </c:pt>
                <c:pt idx="19">
                  <c:v>0.0999682642061649</c:v>
                </c:pt>
                <c:pt idx="20">
                  <c:v>0.120007616964439</c:v>
                </c:pt>
                <c:pt idx="21">
                  <c:v>0.142215113046709</c:v>
                </c:pt>
                <c:pt idx="22">
                  <c:v>0.155095160408405</c:v>
                </c:pt>
                <c:pt idx="23">
                  <c:v>0.181159511033</c:v>
                </c:pt>
                <c:pt idx="24">
                  <c:v>0.188104917989463</c:v>
                </c:pt>
                <c:pt idx="25">
                  <c:v>0.162302406079582</c:v>
                </c:pt>
                <c:pt idx="26">
                  <c:v>0.11980791795301</c:v>
                </c:pt>
                <c:pt idx="27">
                  <c:v>0.125204667137958</c:v>
                </c:pt>
                <c:pt idx="28">
                  <c:v>0.0685218949524145</c:v>
                </c:pt>
                <c:pt idx="29">
                  <c:v>0.0850240628302502</c:v>
                </c:pt>
                <c:pt idx="30">
                  <c:v>0.0978920871541724</c:v>
                </c:pt>
                <c:pt idx="31">
                  <c:v>0.131523943532496</c:v>
                </c:pt>
                <c:pt idx="32">
                  <c:v>0.136689571228989</c:v>
                </c:pt>
                <c:pt idx="33">
                  <c:v>0.128701831120437</c:v>
                </c:pt>
                <c:pt idx="34">
                  <c:v>0.113984552775782</c:v>
                </c:pt>
                <c:pt idx="35">
                  <c:v>0.125762326414903</c:v>
                </c:pt>
                <c:pt idx="36">
                  <c:v>0.133457157944104</c:v>
                </c:pt>
                <c:pt idx="37">
                  <c:v>0.133928862774776</c:v>
                </c:pt>
                <c:pt idx="38">
                  <c:v>0.11458045594358</c:v>
                </c:pt>
                <c:pt idx="39">
                  <c:v>0.0962623366714929</c:v>
                </c:pt>
                <c:pt idx="40">
                  <c:v>0.152887704649679</c:v>
                </c:pt>
                <c:pt idx="41">
                  <c:v>0.141618120181579</c:v>
                </c:pt>
                <c:pt idx="42">
                  <c:v>0.131221238922152</c:v>
                </c:pt>
                <c:pt idx="43">
                  <c:v>0.125065777449249</c:v>
                </c:pt>
                <c:pt idx="44">
                  <c:v>0.128767745341684</c:v>
                </c:pt>
                <c:pt idx="45">
                  <c:v>0.12278068629207</c:v>
                </c:pt>
                <c:pt idx="46">
                  <c:v>0.15906894951051</c:v>
                </c:pt>
                <c:pt idx="47">
                  <c:v>0.138092671452607</c:v>
                </c:pt>
                <c:pt idx="48">
                  <c:v>0.255362161934638</c:v>
                </c:pt>
                <c:pt idx="49">
                  <c:v>0.153596395145106</c:v>
                </c:pt>
                <c:pt idx="50">
                  <c:v>0.126224009402259</c:v>
                </c:pt>
                <c:pt idx="51">
                  <c:v>0.11206587680394</c:v>
                </c:pt>
                <c:pt idx="52">
                  <c:v>0.144215657405802</c:v>
                </c:pt>
                <c:pt idx="53">
                  <c:v>0.140139317859854</c:v>
                </c:pt>
                <c:pt idx="54">
                  <c:v>0.110269409639055</c:v>
                </c:pt>
                <c:pt idx="55">
                  <c:v>0.119531093277025</c:v>
                </c:pt>
                <c:pt idx="56">
                  <c:v>0.138167711559856</c:v>
                </c:pt>
                <c:pt idx="57">
                  <c:v>0.130290189296444</c:v>
                </c:pt>
                <c:pt idx="58">
                  <c:v>0.12634056817189</c:v>
                </c:pt>
                <c:pt idx="59">
                  <c:v>0.124053879581588</c:v>
                </c:pt>
                <c:pt idx="60">
                  <c:v>0.101073233172708</c:v>
                </c:pt>
                <c:pt idx="61">
                  <c:v>0.101134340986693</c:v>
                </c:pt>
                <c:pt idx="62">
                  <c:v>0.141352591978293</c:v>
                </c:pt>
                <c:pt idx="63">
                  <c:v>0.128766146537493</c:v>
                </c:pt>
                <c:pt idx="64">
                  <c:v>0.137105152059564</c:v>
                </c:pt>
                <c:pt idx="65">
                  <c:v>0.140918981608112</c:v>
                </c:pt>
                <c:pt idx="66">
                  <c:v>0.153913861237934</c:v>
                </c:pt>
                <c:pt idx="67">
                  <c:v>0.13147144286769</c:v>
                </c:pt>
                <c:pt idx="68">
                  <c:v>0.172755982559229</c:v>
                </c:pt>
                <c:pt idx="69">
                  <c:v>0.424932226327193</c:v>
                </c:pt>
                <c:pt idx="70">
                  <c:v>0.130349276665481</c:v>
                </c:pt>
                <c:pt idx="71">
                  <c:v>0.12449035643149</c:v>
                </c:pt>
                <c:pt idx="72">
                  <c:v>0.145995411107305</c:v>
                </c:pt>
                <c:pt idx="73">
                  <c:v>0.147135443058292</c:v>
                </c:pt>
                <c:pt idx="74">
                  <c:v>0.143234731595313</c:v>
                </c:pt>
                <c:pt idx="75">
                  <c:v>0.110602211777056</c:v>
                </c:pt>
                <c:pt idx="76">
                  <c:v>0.139231457427847</c:v>
                </c:pt>
                <c:pt idx="77">
                  <c:v>0.111701471924726</c:v>
                </c:pt>
                <c:pt idx="78">
                  <c:v>0.120483488186228</c:v>
                </c:pt>
                <c:pt idx="79">
                  <c:v>0.155204832221268</c:v>
                </c:pt>
                <c:pt idx="80">
                  <c:v>0.146831205104802</c:v>
                </c:pt>
                <c:pt idx="81">
                  <c:v>0.152297047966224</c:v>
                </c:pt>
                <c:pt idx="82">
                  <c:v>0.153505423522788</c:v>
                </c:pt>
                <c:pt idx="83">
                  <c:v>0.140369223590462</c:v>
                </c:pt>
                <c:pt idx="84">
                  <c:v>0.167671881229346</c:v>
                </c:pt>
                <c:pt idx="85">
                  <c:v>0.208172226168389</c:v>
                </c:pt>
                <c:pt idx="86">
                  <c:v>0.153277800766792</c:v>
                </c:pt>
                <c:pt idx="87">
                  <c:v>0.157988496761497</c:v>
                </c:pt>
                <c:pt idx="88">
                  <c:v>0.174399242412055</c:v>
                </c:pt>
                <c:pt idx="89">
                  <c:v>0.15572436070052</c:v>
                </c:pt>
                <c:pt idx="90">
                  <c:v>0.156487884549225</c:v>
                </c:pt>
                <c:pt idx="91">
                  <c:v>0.193382570081222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407-4336-B7FB-CCF4495FD57E}"/>
            </c:ext>
          </c:extLst>
        </c:ser>
        <c:ser>
          <c:idx val="3"/>
          <c:order val="3"/>
          <c:tx>
            <c:strRef>
              <c:f>hf_neon_coords_extracted_values!$B$1</c:f>
              <c:strCache>
                <c:ptCount val="1"/>
                <c:pt idx="0">
                  <c:v>MCD43 SW Blue Sky Albedo</c:v>
                </c:pt>
              </c:strCache>
            </c:strRef>
          </c:tx>
          <c:spPr>
            <a:ln w="19050">
              <a:noFill/>
            </a:ln>
          </c:spPr>
          <c:marker>
            <c:spPr>
              <a:noFill/>
              <a:ln>
                <a:solidFill>
                  <a:srgbClr val="FFC000"/>
                </a:solidFill>
              </a:ln>
            </c:spPr>
          </c:marker>
          <c:xVal>
            <c:numRef>
              <c:f>hf_neon_coords_extracted_values!$A$62:$A$174</c:f>
              <c:numCache>
                <c:formatCode>m/d/yyyy</c:formatCode>
                <c:ptCount val="113"/>
                <c:pt idx="0">
                  <c:v>43891.0</c:v>
                </c:pt>
                <c:pt idx="1">
                  <c:v>43892.0</c:v>
                </c:pt>
                <c:pt idx="2">
                  <c:v>43893.0</c:v>
                </c:pt>
                <c:pt idx="3">
                  <c:v>43894.0</c:v>
                </c:pt>
                <c:pt idx="4">
                  <c:v>43895.0</c:v>
                </c:pt>
                <c:pt idx="5">
                  <c:v>43896.0</c:v>
                </c:pt>
                <c:pt idx="6">
                  <c:v>43897.0</c:v>
                </c:pt>
                <c:pt idx="7">
                  <c:v>43898.0</c:v>
                </c:pt>
                <c:pt idx="8">
                  <c:v>43899.0</c:v>
                </c:pt>
                <c:pt idx="9">
                  <c:v>43900.0</c:v>
                </c:pt>
                <c:pt idx="10">
                  <c:v>43901.0</c:v>
                </c:pt>
                <c:pt idx="11">
                  <c:v>43902.0</c:v>
                </c:pt>
                <c:pt idx="12">
                  <c:v>43903.0</c:v>
                </c:pt>
                <c:pt idx="13">
                  <c:v>43904.0</c:v>
                </c:pt>
                <c:pt idx="14">
                  <c:v>43905.0</c:v>
                </c:pt>
                <c:pt idx="15">
                  <c:v>43906.0</c:v>
                </c:pt>
                <c:pt idx="16">
                  <c:v>43907.0</c:v>
                </c:pt>
                <c:pt idx="17">
                  <c:v>43908.0</c:v>
                </c:pt>
                <c:pt idx="18">
                  <c:v>43909.0</c:v>
                </c:pt>
                <c:pt idx="19">
                  <c:v>43910.0</c:v>
                </c:pt>
                <c:pt idx="20">
                  <c:v>43911.0</c:v>
                </c:pt>
                <c:pt idx="21">
                  <c:v>43912.0</c:v>
                </c:pt>
                <c:pt idx="22">
                  <c:v>43913.0</c:v>
                </c:pt>
                <c:pt idx="23">
                  <c:v>43914.0</c:v>
                </c:pt>
                <c:pt idx="24">
                  <c:v>43915.0</c:v>
                </c:pt>
                <c:pt idx="25">
                  <c:v>43916.0</c:v>
                </c:pt>
                <c:pt idx="26">
                  <c:v>43917.0</c:v>
                </c:pt>
                <c:pt idx="27">
                  <c:v>43918.0</c:v>
                </c:pt>
                <c:pt idx="28">
                  <c:v>43919.0</c:v>
                </c:pt>
                <c:pt idx="29">
                  <c:v>43920.0</c:v>
                </c:pt>
                <c:pt idx="30">
                  <c:v>43921.0</c:v>
                </c:pt>
                <c:pt idx="31">
                  <c:v>43922.0</c:v>
                </c:pt>
                <c:pt idx="32">
                  <c:v>43923.0</c:v>
                </c:pt>
                <c:pt idx="33">
                  <c:v>43924.0</c:v>
                </c:pt>
                <c:pt idx="34">
                  <c:v>43925.0</c:v>
                </c:pt>
                <c:pt idx="35">
                  <c:v>43926.0</c:v>
                </c:pt>
                <c:pt idx="36">
                  <c:v>43927.0</c:v>
                </c:pt>
                <c:pt idx="37">
                  <c:v>43928.0</c:v>
                </c:pt>
                <c:pt idx="38">
                  <c:v>43929.0</c:v>
                </c:pt>
                <c:pt idx="39">
                  <c:v>43930.0</c:v>
                </c:pt>
                <c:pt idx="40">
                  <c:v>43931.0</c:v>
                </c:pt>
                <c:pt idx="41">
                  <c:v>43932.0</c:v>
                </c:pt>
                <c:pt idx="42">
                  <c:v>43933.0</c:v>
                </c:pt>
                <c:pt idx="43">
                  <c:v>43934.0</c:v>
                </c:pt>
                <c:pt idx="44">
                  <c:v>43935.0</c:v>
                </c:pt>
                <c:pt idx="45">
                  <c:v>43936.0</c:v>
                </c:pt>
                <c:pt idx="46">
                  <c:v>43937.0</c:v>
                </c:pt>
                <c:pt idx="47">
                  <c:v>43938.0</c:v>
                </c:pt>
                <c:pt idx="48">
                  <c:v>43939.0</c:v>
                </c:pt>
                <c:pt idx="49">
                  <c:v>43940.0</c:v>
                </c:pt>
                <c:pt idx="50">
                  <c:v>43941.0</c:v>
                </c:pt>
                <c:pt idx="51">
                  <c:v>43942.0</c:v>
                </c:pt>
                <c:pt idx="52">
                  <c:v>43943.0</c:v>
                </c:pt>
                <c:pt idx="53">
                  <c:v>43944.0</c:v>
                </c:pt>
                <c:pt idx="54">
                  <c:v>43945.0</c:v>
                </c:pt>
                <c:pt idx="55">
                  <c:v>43946.0</c:v>
                </c:pt>
                <c:pt idx="56">
                  <c:v>43947.0</c:v>
                </c:pt>
                <c:pt idx="57">
                  <c:v>43948.0</c:v>
                </c:pt>
                <c:pt idx="58">
                  <c:v>43949.0</c:v>
                </c:pt>
                <c:pt idx="59">
                  <c:v>43950.0</c:v>
                </c:pt>
                <c:pt idx="60">
                  <c:v>43951.0</c:v>
                </c:pt>
                <c:pt idx="61">
                  <c:v>43952.0</c:v>
                </c:pt>
                <c:pt idx="62">
                  <c:v>43953.0</c:v>
                </c:pt>
                <c:pt idx="63">
                  <c:v>43954.0</c:v>
                </c:pt>
                <c:pt idx="64">
                  <c:v>43955.0</c:v>
                </c:pt>
                <c:pt idx="65">
                  <c:v>43956.0</c:v>
                </c:pt>
                <c:pt idx="66">
                  <c:v>43957.0</c:v>
                </c:pt>
                <c:pt idx="67">
                  <c:v>43958.0</c:v>
                </c:pt>
                <c:pt idx="68">
                  <c:v>43959.0</c:v>
                </c:pt>
                <c:pt idx="69">
                  <c:v>43960.0</c:v>
                </c:pt>
                <c:pt idx="70">
                  <c:v>43961.0</c:v>
                </c:pt>
                <c:pt idx="71">
                  <c:v>43962.0</c:v>
                </c:pt>
                <c:pt idx="72">
                  <c:v>43963.0</c:v>
                </c:pt>
                <c:pt idx="73">
                  <c:v>43964.0</c:v>
                </c:pt>
                <c:pt idx="74">
                  <c:v>43965.0</c:v>
                </c:pt>
                <c:pt idx="75">
                  <c:v>43966.0</c:v>
                </c:pt>
                <c:pt idx="76">
                  <c:v>43967.0</c:v>
                </c:pt>
                <c:pt idx="77">
                  <c:v>43968.0</c:v>
                </c:pt>
                <c:pt idx="78">
                  <c:v>43969.0</c:v>
                </c:pt>
                <c:pt idx="79">
                  <c:v>43970.0</c:v>
                </c:pt>
                <c:pt idx="80">
                  <c:v>43971.0</c:v>
                </c:pt>
                <c:pt idx="81">
                  <c:v>43972.0</c:v>
                </c:pt>
                <c:pt idx="82">
                  <c:v>43973.0</c:v>
                </c:pt>
                <c:pt idx="83">
                  <c:v>43974.0</c:v>
                </c:pt>
                <c:pt idx="84">
                  <c:v>43975.0</c:v>
                </c:pt>
                <c:pt idx="85">
                  <c:v>43976.0</c:v>
                </c:pt>
                <c:pt idx="86">
                  <c:v>43977.0</c:v>
                </c:pt>
                <c:pt idx="87">
                  <c:v>43978.0</c:v>
                </c:pt>
                <c:pt idx="88">
                  <c:v>43979.0</c:v>
                </c:pt>
                <c:pt idx="89">
                  <c:v>43980.0</c:v>
                </c:pt>
                <c:pt idx="90">
                  <c:v>43981.0</c:v>
                </c:pt>
                <c:pt idx="91">
                  <c:v>43982.0</c:v>
                </c:pt>
                <c:pt idx="92">
                  <c:v>43983.0</c:v>
                </c:pt>
                <c:pt idx="93">
                  <c:v>43984.0</c:v>
                </c:pt>
                <c:pt idx="94">
                  <c:v>43985.0</c:v>
                </c:pt>
                <c:pt idx="95">
                  <c:v>43986.0</c:v>
                </c:pt>
                <c:pt idx="96">
                  <c:v>43987.0</c:v>
                </c:pt>
                <c:pt idx="97">
                  <c:v>43988.0</c:v>
                </c:pt>
                <c:pt idx="98">
                  <c:v>43989.0</c:v>
                </c:pt>
                <c:pt idx="99">
                  <c:v>43990.0</c:v>
                </c:pt>
                <c:pt idx="100">
                  <c:v>43991.0</c:v>
                </c:pt>
                <c:pt idx="101">
                  <c:v>43992.0</c:v>
                </c:pt>
                <c:pt idx="102">
                  <c:v>43993.0</c:v>
                </c:pt>
                <c:pt idx="103">
                  <c:v>43994.0</c:v>
                </c:pt>
                <c:pt idx="104">
                  <c:v>43995.0</c:v>
                </c:pt>
                <c:pt idx="105">
                  <c:v>43996.0</c:v>
                </c:pt>
                <c:pt idx="106">
                  <c:v>43997.0</c:v>
                </c:pt>
                <c:pt idx="107">
                  <c:v>43998.0</c:v>
                </c:pt>
                <c:pt idx="108">
                  <c:v>43999.0</c:v>
                </c:pt>
                <c:pt idx="109">
                  <c:v>44000.0</c:v>
                </c:pt>
                <c:pt idx="110">
                  <c:v>44001.0</c:v>
                </c:pt>
                <c:pt idx="111">
                  <c:v>44002.0</c:v>
                </c:pt>
                <c:pt idx="112">
                  <c:v>44003.0</c:v>
                </c:pt>
              </c:numCache>
            </c:numRef>
          </c:xVal>
          <c:yVal>
            <c:numRef>
              <c:f>hf_neon_coords_extracted_values!$B$62:$B$174</c:f>
              <c:numCache>
                <c:formatCode>General</c:formatCode>
                <c:ptCount val="113"/>
                <c:pt idx="10">
                  <c:v>0.107791</c:v>
                </c:pt>
                <c:pt idx="11">
                  <c:v>0.107791</c:v>
                </c:pt>
                <c:pt idx="12">
                  <c:v>0.107671</c:v>
                </c:pt>
                <c:pt idx="13">
                  <c:v>0.108457</c:v>
                </c:pt>
                <c:pt idx="14">
                  <c:v>0.108223</c:v>
                </c:pt>
                <c:pt idx="15">
                  <c:v>0.108045</c:v>
                </c:pt>
                <c:pt idx="16">
                  <c:v>0.108463</c:v>
                </c:pt>
                <c:pt idx="17">
                  <c:v>0.108038</c:v>
                </c:pt>
                <c:pt idx="18">
                  <c:v>0.108155</c:v>
                </c:pt>
                <c:pt idx="19">
                  <c:v>0.108365</c:v>
                </c:pt>
                <c:pt idx="20">
                  <c:v>0.107489</c:v>
                </c:pt>
                <c:pt idx="21">
                  <c:v>0.10804</c:v>
                </c:pt>
                <c:pt idx="22">
                  <c:v>0.107835</c:v>
                </c:pt>
                <c:pt idx="23">
                  <c:v>0.107835</c:v>
                </c:pt>
                <c:pt idx="24">
                  <c:v>0.107763</c:v>
                </c:pt>
                <c:pt idx="25">
                  <c:v>0.107314</c:v>
                </c:pt>
                <c:pt idx="58">
                  <c:v>0.112745</c:v>
                </c:pt>
                <c:pt idx="59">
                  <c:v>0.114281</c:v>
                </c:pt>
                <c:pt idx="60">
                  <c:v>0.113994</c:v>
                </c:pt>
                <c:pt idx="61">
                  <c:v>0.114046</c:v>
                </c:pt>
                <c:pt idx="67">
                  <c:v>0.112726</c:v>
                </c:pt>
                <c:pt idx="68">
                  <c:v>0.113726</c:v>
                </c:pt>
                <c:pt idx="69">
                  <c:v>0.112773</c:v>
                </c:pt>
                <c:pt idx="70">
                  <c:v>0.112676</c:v>
                </c:pt>
                <c:pt idx="75">
                  <c:v>0.119369</c:v>
                </c:pt>
                <c:pt idx="76">
                  <c:v>0.117935</c:v>
                </c:pt>
                <c:pt idx="77">
                  <c:v>0.120007</c:v>
                </c:pt>
                <c:pt idx="78">
                  <c:v>0.119833</c:v>
                </c:pt>
                <c:pt idx="79">
                  <c:v>0.123868</c:v>
                </c:pt>
                <c:pt idx="80">
                  <c:v>0.123632</c:v>
                </c:pt>
                <c:pt idx="81">
                  <c:v>0.124682</c:v>
                </c:pt>
                <c:pt idx="82">
                  <c:v>0.12392</c:v>
                </c:pt>
                <c:pt idx="83">
                  <c:v>0.126925</c:v>
                </c:pt>
                <c:pt idx="84">
                  <c:v>0.124878</c:v>
                </c:pt>
                <c:pt idx="85">
                  <c:v>0.126067</c:v>
                </c:pt>
                <c:pt idx="86">
                  <c:v>0.129986</c:v>
                </c:pt>
                <c:pt idx="87">
                  <c:v>0.130349</c:v>
                </c:pt>
                <c:pt idx="88">
                  <c:v>0.13154</c:v>
                </c:pt>
                <c:pt idx="89">
                  <c:v>0.133563</c:v>
                </c:pt>
                <c:pt idx="90">
                  <c:v>0.137564</c:v>
                </c:pt>
                <c:pt idx="102">
                  <c:v>0.151095</c:v>
                </c:pt>
                <c:pt idx="103">
                  <c:v>0.149074</c:v>
                </c:pt>
                <c:pt idx="104">
                  <c:v>0.148381</c:v>
                </c:pt>
                <c:pt idx="105">
                  <c:v>0.149785</c:v>
                </c:pt>
                <c:pt idx="106">
                  <c:v>0.149786</c:v>
                </c:pt>
                <c:pt idx="107">
                  <c:v>0.149402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407-4336-B7FB-CCF4495FD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7899008"/>
        <c:axId val="1497900880"/>
      </c:scatterChart>
      <c:valAx>
        <c:axId val="1497899008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97900880"/>
        <c:crosses val="autoZero"/>
        <c:crossBetween val="midCat"/>
      </c:valAx>
      <c:valAx>
        <c:axId val="149790088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595959"/>
                    </a:solidFill>
                    <a:latin typeface="Calibri"/>
                  </a:rPr>
                  <a:t>Blue Sky Albedo</a:t>
                </a:r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97899008"/>
        <c:crosses val="autoZero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2370562442989"/>
          <c:y val="0.0561456123201805"/>
          <c:w val="0.211807266604142"/>
          <c:h val="0.45776841528632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noFill/>
      <a:round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636217098388"/>
          <c:y val="0.0550326079035019"/>
          <c:w val="0.843493059623582"/>
          <c:h val="0.828907285616084"/>
        </c:manualLayout>
      </c:layout>
      <c:scatterChart>
        <c:scatterStyle val="lineMarker"/>
        <c:varyColors val="0"/>
        <c:ser>
          <c:idx val="0"/>
          <c:order val="0"/>
          <c:tx>
            <c:strRef>
              <c:f>ft_pk!$C$1</c:f>
              <c:strCache>
                <c:ptCount val="1"/>
                <c:pt idx="0">
                  <c:v>VNP43 SW Blue Sky Albedo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ft_pk!$B$62:$B$175</c:f>
              <c:numCache>
                <c:formatCode>m/d/yyyy</c:formatCode>
                <c:ptCount val="114"/>
                <c:pt idx="0">
                  <c:v>43891.0</c:v>
                </c:pt>
                <c:pt idx="1">
                  <c:v>43892.0</c:v>
                </c:pt>
                <c:pt idx="2">
                  <c:v>43893.0</c:v>
                </c:pt>
                <c:pt idx="3">
                  <c:v>43894.0</c:v>
                </c:pt>
                <c:pt idx="4">
                  <c:v>43895.0</c:v>
                </c:pt>
                <c:pt idx="5">
                  <c:v>43896.0</c:v>
                </c:pt>
                <c:pt idx="6">
                  <c:v>43897.0</c:v>
                </c:pt>
                <c:pt idx="7">
                  <c:v>43898.0</c:v>
                </c:pt>
                <c:pt idx="8">
                  <c:v>43899.0</c:v>
                </c:pt>
                <c:pt idx="9">
                  <c:v>43900.0</c:v>
                </c:pt>
                <c:pt idx="10">
                  <c:v>43901.0</c:v>
                </c:pt>
                <c:pt idx="11">
                  <c:v>43902.0</c:v>
                </c:pt>
                <c:pt idx="12">
                  <c:v>43903.0</c:v>
                </c:pt>
                <c:pt idx="13">
                  <c:v>43904.0</c:v>
                </c:pt>
                <c:pt idx="14">
                  <c:v>43905.0</c:v>
                </c:pt>
                <c:pt idx="15">
                  <c:v>43906.0</c:v>
                </c:pt>
                <c:pt idx="16">
                  <c:v>43907.0</c:v>
                </c:pt>
                <c:pt idx="17">
                  <c:v>43908.0</c:v>
                </c:pt>
                <c:pt idx="18">
                  <c:v>43909.0</c:v>
                </c:pt>
                <c:pt idx="19">
                  <c:v>43910.0</c:v>
                </c:pt>
                <c:pt idx="20">
                  <c:v>43911.0</c:v>
                </c:pt>
                <c:pt idx="21">
                  <c:v>43912.0</c:v>
                </c:pt>
                <c:pt idx="22">
                  <c:v>43913.0</c:v>
                </c:pt>
                <c:pt idx="23">
                  <c:v>43914.0</c:v>
                </c:pt>
                <c:pt idx="24">
                  <c:v>43915.0</c:v>
                </c:pt>
                <c:pt idx="25">
                  <c:v>43916.0</c:v>
                </c:pt>
                <c:pt idx="26">
                  <c:v>43917.0</c:v>
                </c:pt>
                <c:pt idx="27">
                  <c:v>43918.0</c:v>
                </c:pt>
                <c:pt idx="28">
                  <c:v>43919.0</c:v>
                </c:pt>
                <c:pt idx="29">
                  <c:v>43920.0</c:v>
                </c:pt>
                <c:pt idx="30">
                  <c:v>43921.0</c:v>
                </c:pt>
                <c:pt idx="31">
                  <c:v>43922.0</c:v>
                </c:pt>
                <c:pt idx="32">
                  <c:v>43923.0</c:v>
                </c:pt>
                <c:pt idx="33">
                  <c:v>43924.0</c:v>
                </c:pt>
                <c:pt idx="34">
                  <c:v>43925.0</c:v>
                </c:pt>
                <c:pt idx="35">
                  <c:v>43926.0</c:v>
                </c:pt>
                <c:pt idx="36">
                  <c:v>43927.0</c:v>
                </c:pt>
                <c:pt idx="37">
                  <c:v>43928.0</c:v>
                </c:pt>
                <c:pt idx="38">
                  <c:v>43929.0</c:v>
                </c:pt>
                <c:pt idx="39">
                  <c:v>43930.0</c:v>
                </c:pt>
                <c:pt idx="40">
                  <c:v>43931.0</c:v>
                </c:pt>
                <c:pt idx="41">
                  <c:v>43932.0</c:v>
                </c:pt>
                <c:pt idx="42">
                  <c:v>43933.0</c:v>
                </c:pt>
                <c:pt idx="43">
                  <c:v>43934.0</c:v>
                </c:pt>
                <c:pt idx="44">
                  <c:v>43935.0</c:v>
                </c:pt>
                <c:pt idx="45">
                  <c:v>43936.0</c:v>
                </c:pt>
                <c:pt idx="46">
                  <c:v>43937.0</c:v>
                </c:pt>
                <c:pt idx="47">
                  <c:v>43938.0</c:v>
                </c:pt>
                <c:pt idx="48">
                  <c:v>43939.0</c:v>
                </c:pt>
                <c:pt idx="49">
                  <c:v>43940.0</c:v>
                </c:pt>
                <c:pt idx="50">
                  <c:v>43941.0</c:v>
                </c:pt>
                <c:pt idx="51">
                  <c:v>43942.0</c:v>
                </c:pt>
                <c:pt idx="52">
                  <c:v>43943.0</c:v>
                </c:pt>
                <c:pt idx="53">
                  <c:v>43944.0</c:v>
                </c:pt>
                <c:pt idx="54">
                  <c:v>43945.0</c:v>
                </c:pt>
                <c:pt idx="55">
                  <c:v>43946.0</c:v>
                </c:pt>
                <c:pt idx="56">
                  <c:v>43947.0</c:v>
                </c:pt>
                <c:pt idx="57">
                  <c:v>43948.0</c:v>
                </c:pt>
                <c:pt idx="58">
                  <c:v>43949.0</c:v>
                </c:pt>
                <c:pt idx="59">
                  <c:v>43950.0</c:v>
                </c:pt>
                <c:pt idx="60">
                  <c:v>43951.0</c:v>
                </c:pt>
                <c:pt idx="61">
                  <c:v>43952.0</c:v>
                </c:pt>
                <c:pt idx="62">
                  <c:v>43953.0</c:v>
                </c:pt>
                <c:pt idx="63">
                  <c:v>43954.0</c:v>
                </c:pt>
                <c:pt idx="64">
                  <c:v>43955.0</c:v>
                </c:pt>
                <c:pt idx="65">
                  <c:v>43956.0</c:v>
                </c:pt>
                <c:pt idx="66">
                  <c:v>43957.0</c:v>
                </c:pt>
                <c:pt idx="67">
                  <c:v>43958.0</c:v>
                </c:pt>
                <c:pt idx="68">
                  <c:v>43959.0</c:v>
                </c:pt>
                <c:pt idx="69">
                  <c:v>43960.0</c:v>
                </c:pt>
                <c:pt idx="70">
                  <c:v>43961.0</c:v>
                </c:pt>
                <c:pt idx="71">
                  <c:v>43962.0</c:v>
                </c:pt>
                <c:pt idx="72">
                  <c:v>43963.0</c:v>
                </c:pt>
                <c:pt idx="73">
                  <c:v>43964.0</c:v>
                </c:pt>
                <c:pt idx="74">
                  <c:v>43965.0</c:v>
                </c:pt>
                <c:pt idx="75">
                  <c:v>43966.0</c:v>
                </c:pt>
                <c:pt idx="76">
                  <c:v>43967.0</c:v>
                </c:pt>
                <c:pt idx="77">
                  <c:v>43968.0</c:v>
                </c:pt>
                <c:pt idx="78">
                  <c:v>43969.0</c:v>
                </c:pt>
                <c:pt idx="79">
                  <c:v>43970.0</c:v>
                </c:pt>
                <c:pt idx="80">
                  <c:v>43971.0</c:v>
                </c:pt>
                <c:pt idx="81">
                  <c:v>43972.0</c:v>
                </c:pt>
                <c:pt idx="82">
                  <c:v>43973.0</c:v>
                </c:pt>
                <c:pt idx="83">
                  <c:v>43974.0</c:v>
                </c:pt>
                <c:pt idx="84">
                  <c:v>43975.0</c:v>
                </c:pt>
                <c:pt idx="85">
                  <c:v>43976.0</c:v>
                </c:pt>
                <c:pt idx="86">
                  <c:v>43977.0</c:v>
                </c:pt>
                <c:pt idx="87">
                  <c:v>43978.0</c:v>
                </c:pt>
                <c:pt idx="88">
                  <c:v>43979.0</c:v>
                </c:pt>
                <c:pt idx="89">
                  <c:v>43980.0</c:v>
                </c:pt>
                <c:pt idx="90">
                  <c:v>43981.0</c:v>
                </c:pt>
                <c:pt idx="91">
                  <c:v>43982.0</c:v>
                </c:pt>
                <c:pt idx="92">
                  <c:v>43983.0</c:v>
                </c:pt>
                <c:pt idx="93">
                  <c:v>43984.0</c:v>
                </c:pt>
                <c:pt idx="94">
                  <c:v>43985.0</c:v>
                </c:pt>
                <c:pt idx="95">
                  <c:v>43986.0</c:v>
                </c:pt>
                <c:pt idx="96">
                  <c:v>43987.0</c:v>
                </c:pt>
                <c:pt idx="97">
                  <c:v>43988.0</c:v>
                </c:pt>
                <c:pt idx="98">
                  <c:v>43989.0</c:v>
                </c:pt>
                <c:pt idx="99">
                  <c:v>43990.0</c:v>
                </c:pt>
                <c:pt idx="100">
                  <c:v>43991.0</c:v>
                </c:pt>
                <c:pt idx="101">
                  <c:v>43992.0</c:v>
                </c:pt>
                <c:pt idx="102">
                  <c:v>43993.0</c:v>
                </c:pt>
                <c:pt idx="103">
                  <c:v>43994.0</c:v>
                </c:pt>
                <c:pt idx="104">
                  <c:v>43995.0</c:v>
                </c:pt>
                <c:pt idx="105">
                  <c:v>43996.0</c:v>
                </c:pt>
                <c:pt idx="106">
                  <c:v>43997.0</c:v>
                </c:pt>
                <c:pt idx="107">
                  <c:v>43998.0</c:v>
                </c:pt>
                <c:pt idx="108">
                  <c:v>43999.0</c:v>
                </c:pt>
                <c:pt idx="109">
                  <c:v>44000.0</c:v>
                </c:pt>
                <c:pt idx="110">
                  <c:v>44001.0</c:v>
                </c:pt>
                <c:pt idx="111">
                  <c:v>44002.0</c:v>
                </c:pt>
                <c:pt idx="112">
                  <c:v>44003.0</c:v>
                </c:pt>
                <c:pt idx="113">
                  <c:v>44004.0</c:v>
                </c:pt>
              </c:numCache>
            </c:numRef>
          </c:xVal>
          <c:yVal>
            <c:numRef>
              <c:f>ft_pk!$C$62:$C$175</c:f>
              <c:numCache>
                <c:formatCode>General</c:formatCode>
                <c:ptCount val="114"/>
                <c:pt idx="0">
                  <c:v>0.20845</c:v>
                </c:pt>
                <c:pt idx="2">
                  <c:v>0.17584</c:v>
                </c:pt>
                <c:pt idx="4">
                  <c:v>0.1727</c:v>
                </c:pt>
                <c:pt idx="5">
                  <c:v>0.17206</c:v>
                </c:pt>
                <c:pt idx="6">
                  <c:v>0.164231</c:v>
                </c:pt>
                <c:pt idx="7">
                  <c:v>0.173083</c:v>
                </c:pt>
                <c:pt idx="8">
                  <c:v>0.172441</c:v>
                </c:pt>
                <c:pt idx="9">
                  <c:v>0.166227</c:v>
                </c:pt>
                <c:pt idx="10">
                  <c:v>0.167574</c:v>
                </c:pt>
                <c:pt idx="12">
                  <c:v>0.166739</c:v>
                </c:pt>
                <c:pt idx="13">
                  <c:v>0.169755</c:v>
                </c:pt>
                <c:pt idx="14">
                  <c:v>0.166091</c:v>
                </c:pt>
                <c:pt idx="15">
                  <c:v>0.167367</c:v>
                </c:pt>
                <c:pt idx="16">
                  <c:v>0.166935</c:v>
                </c:pt>
                <c:pt idx="17">
                  <c:v>0.169421</c:v>
                </c:pt>
                <c:pt idx="18">
                  <c:v>0.172871</c:v>
                </c:pt>
                <c:pt idx="19">
                  <c:v>0.170692</c:v>
                </c:pt>
                <c:pt idx="20">
                  <c:v>0.169659</c:v>
                </c:pt>
                <c:pt idx="21">
                  <c:v>0.168397</c:v>
                </c:pt>
                <c:pt idx="22">
                  <c:v>0.16636</c:v>
                </c:pt>
                <c:pt idx="23">
                  <c:v>0.16559</c:v>
                </c:pt>
                <c:pt idx="24">
                  <c:v>0.164931</c:v>
                </c:pt>
                <c:pt idx="25">
                  <c:v>0.165557</c:v>
                </c:pt>
                <c:pt idx="26">
                  <c:v>0.162391</c:v>
                </c:pt>
                <c:pt idx="27">
                  <c:v>0.16144</c:v>
                </c:pt>
                <c:pt idx="28">
                  <c:v>0.162895</c:v>
                </c:pt>
                <c:pt idx="29">
                  <c:v>0.156251</c:v>
                </c:pt>
                <c:pt idx="30">
                  <c:v>0.156475</c:v>
                </c:pt>
                <c:pt idx="31">
                  <c:v>0.154681</c:v>
                </c:pt>
                <c:pt idx="32">
                  <c:v>0.154681</c:v>
                </c:pt>
                <c:pt idx="33">
                  <c:v>0.154562</c:v>
                </c:pt>
                <c:pt idx="34">
                  <c:v>0.148891</c:v>
                </c:pt>
                <c:pt idx="35">
                  <c:v>0.145957</c:v>
                </c:pt>
                <c:pt idx="52">
                  <c:v>0.164436</c:v>
                </c:pt>
                <c:pt idx="53">
                  <c:v>0.165452</c:v>
                </c:pt>
                <c:pt idx="54">
                  <c:v>0.172027</c:v>
                </c:pt>
                <c:pt idx="56">
                  <c:v>0.157786</c:v>
                </c:pt>
                <c:pt idx="57">
                  <c:v>0.161427</c:v>
                </c:pt>
                <c:pt idx="58">
                  <c:v>0.167248</c:v>
                </c:pt>
                <c:pt idx="59">
                  <c:v>0.168209</c:v>
                </c:pt>
                <c:pt idx="60">
                  <c:v>0.167493</c:v>
                </c:pt>
                <c:pt idx="61">
                  <c:v>0.174162</c:v>
                </c:pt>
                <c:pt idx="62">
                  <c:v>0.165637</c:v>
                </c:pt>
                <c:pt idx="63">
                  <c:v>0.164955</c:v>
                </c:pt>
                <c:pt idx="64">
                  <c:v>0.162488</c:v>
                </c:pt>
                <c:pt idx="65">
                  <c:v>0.1651</c:v>
                </c:pt>
                <c:pt idx="66">
                  <c:v>0.159991</c:v>
                </c:pt>
                <c:pt idx="67">
                  <c:v>0.168187</c:v>
                </c:pt>
                <c:pt idx="68">
                  <c:v>0.169077</c:v>
                </c:pt>
                <c:pt idx="69">
                  <c:v>0.160718</c:v>
                </c:pt>
                <c:pt idx="70">
                  <c:v>0.158802</c:v>
                </c:pt>
                <c:pt idx="71">
                  <c:v>0.164248</c:v>
                </c:pt>
                <c:pt idx="72">
                  <c:v>0.160097</c:v>
                </c:pt>
                <c:pt idx="73">
                  <c:v>0.16116</c:v>
                </c:pt>
                <c:pt idx="74">
                  <c:v>0.160746</c:v>
                </c:pt>
                <c:pt idx="75">
                  <c:v>0.160056</c:v>
                </c:pt>
                <c:pt idx="76">
                  <c:v>0.162788</c:v>
                </c:pt>
                <c:pt idx="77">
                  <c:v>0.160413</c:v>
                </c:pt>
                <c:pt idx="78">
                  <c:v>0.160855</c:v>
                </c:pt>
                <c:pt idx="79">
                  <c:v>0.162264</c:v>
                </c:pt>
                <c:pt idx="80">
                  <c:v>0.164784</c:v>
                </c:pt>
                <c:pt idx="81">
                  <c:v>0.162984</c:v>
                </c:pt>
                <c:pt idx="82">
                  <c:v>0.162255</c:v>
                </c:pt>
                <c:pt idx="83">
                  <c:v>0.158129</c:v>
                </c:pt>
                <c:pt idx="84">
                  <c:v>0.155903</c:v>
                </c:pt>
                <c:pt idx="85">
                  <c:v>0.156612</c:v>
                </c:pt>
                <c:pt idx="86">
                  <c:v>0.156408</c:v>
                </c:pt>
                <c:pt idx="87">
                  <c:v>0.151934</c:v>
                </c:pt>
                <c:pt idx="88">
                  <c:v>0.152136</c:v>
                </c:pt>
                <c:pt idx="89">
                  <c:v>0.154275</c:v>
                </c:pt>
                <c:pt idx="90">
                  <c:v>0.155079</c:v>
                </c:pt>
                <c:pt idx="91">
                  <c:v>0.154277</c:v>
                </c:pt>
                <c:pt idx="92">
                  <c:v>0.15215</c:v>
                </c:pt>
                <c:pt idx="93">
                  <c:v>0.152191</c:v>
                </c:pt>
                <c:pt idx="94">
                  <c:v>0.156929</c:v>
                </c:pt>
                <c:pt idx="95">
                  <c:v>0.157674</c:v>
                </c:pt>
                <c:pt idx="96">
                  <c:v>0.157232</c:v>
                </c:pt>
                <c:pt idx="97">
                  <c:v>0.15551</c:v>
                </c:pt>
                <c:pt idx="98">
                  <c:v>0.152877</c:v>
                </c:pt>
                <c:pt idx="99">
                  <c:v>0.156905</c:v>
                </c:pt>
                <c:pt idx="100">
                  <c:v>0.155883</c:v>
                </c:pt>
                <c:pt idx="101">
                  <c:v>0.153448</c:v>
                </c:pt>
                <c:pt idx="102">
                  <c:v>0.158215</c:v>
                </c:pt>
                <c:pt idx="103">
                  <c:v>0.166486</c:v>
                </c:pt>
                <c:pt idx="104">
                  <c:v>0.163929</c:v>
                </c:pt>
                <c:pt idx="105">
                  <c:v>0.163929</c:v>
                </c:pt>
                <c:pt idx="106">
                  <c:v>0.160075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86-44B0-99B5-ED2B0A6843EB}"/>
            </c:ext>
          </c:extLst>
        </c:ser>
        <c:ser>
          <c:idx val="1"/>
          <c:order val="1"/>
          <c:tx>
            <c:strRef>
              <c:f>ft_pk!$D$1</c:f>
              <c:strCache>
                <c:ptCount val="1"/>
                <c:pt idx="0">
                  <c:v>VJ143 SW Blue Sky Albedo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ft_pk!$B$62:$B$175</c:f>
              <c:numCache>
                <c:formatCode>m/d/yyyy</c:formatCode>
                <c:ptCount val="114"/>
                <c:pt idx="0">
                  <c:v>43891.0</c:v>
                </c:pt>
                <c:pt idx="1">
                  <c:v>43892.0</c:v>
                </c:pt>
                <c:pt idx="2">
                  <c:v>43893.0</c:v>
                </c:pt>
                <c:pt idx="3">
                  <c:v>43894.0</c:v>
                </c:pt>
                <c:pt idx="4">
                  <c:v>43895.0</c:v>
                </c:pt>
                <c:pt idx="5">
                  <c:v>43896.0</c:v>
                </c:pt>
                <c:pt idx="6">
                  <c:v>43897.0</c:v>
                </c:pt>
                <c:pt idx="7">
                  <c:v>43898.0</c:v>
                </c:pt>
                <c:pt idx="8">
                  <c:v>43899.0</c:v>
                </c:pt>
                <c:pt idx="9">
                  <c:v>43900.0</c:v>
                </c:pt>
                <c:pt idx="10">
                  <c:v>43901.0</c:v>
                </c:pt>
                <c:pt idx="11">
                  <c:v>43902.0</c:v>
                </c:pt>
                <c:pt idx="12">
                  <c:v>43903.0</c:v>
                </c:pt>
                <c:pt idx="13">
                  <c:v>43904.0</c:v>
                </c:pt>
                <c:pt idx="14">
                  <c:v>43905.0</c:v>
                </c:pt>
                <c:pt idx="15">
                  <c:v>43906.0</c:v>
                </c:pt>
                <c:pt idx="16">
                  <c:v>43907.0</c:v>
                </c:pt>
                <c:pt idx="17">
                  <c:v>43908.0</c:v>
                </c:pt>
                <c:pt idx="18">
                  <c:v>43909.0</c:v>
                </c:pt>
                <c:pt idx="19">
                  <c:v>43910.0</c:v>
                </c:pt>
                <c:pt idx="20">
                  <c:v>43911.0</c:v>
                </c:pt>
                <c:pt idx="21">
                  <c:v>43912.0</c:v>
                </c:pt>
                <c:pt idx="22">
                  <c:v>43913.0</c:v>
                </c:pt>
                <c:pt idx="23">
                  <c:v>43914.0</c:v>
                </c:pt>
                <c:pt idx="24">
                  <c:v>43915.0</c:v>
                </c:pt>
                <c:pt idx="25">
                  <c:v>43916.0</c:v>
                </c:pt>
                <c:pt idx="26">
                  <c:v>43917.0</c:v>
                </c:pt>
                <c:pt idx="27">
                  <c:v>43918.0</c:v>
                </c:pt>
                <c:pt idx="28">
                  <c:v>43919.0</c:v>
                </c:pt>
                <c:pt idx="29">
                  <c:v>43920.0</c:v>
                </c:pt>
                <c:pt idx="30">
                  <c:v>43921.0</c:v>
                </c:pt>
                <c:pt idx="31">
                  <c:v>43922.0</c:v>
                </c:pt>
                <c:pt idx="32">
                  <c:v>43923.0</c:v>
                </c:pt>
                <c:pt idx="33">
                  <c:v>43924.0</c:v>
                </c:pt>
                <c:pt idx="34">
                  <c:v>43925.0</c:v>
                </c:pt>
                <c:pt idx="35">
                  <c:v>43926.0</c:v>
                </c:pt>
                <c:pt idx="36">
                  <c:v>43927.0</c:v>
                </c:pt>
                <c:pt idx="37">
                  <c:v>43928.0</c:v>
                </c:pt>
                <c:pt idx="38">
                  <c:v>43929.0</c:v>
                </c:pt>
                <c:pt idx="39">
                  <c:v>43930.0</c:v>
                </c:pt>
                <c:pt idx="40">
                  <c:v>43931.0</c:v>
                </c:pt>
                <c:pt idx="41">
                  <c:v>43932.0</c:v>
                </c:pt>
                <c:pt idx="42">
                  <c:v>43933.0</c:v>
                </c:pt>
                <c:pt idx="43">
                  <c:v>43934.0</c:v>
                </c:pt>
                <c:pt idx="44">
                  <c:v>43935.0</c:v>
                </c:pt>
                <c:pt idx="45">
                  <c:v>43936.0</c:v>
                </c:pt>
                <c:pt idx="46">
                  <c:v>43937.0</c:v>
                </c:pt>
                <c:pt idx="47">
                  <c:v>43938.0</c:v>
                </c:pt>
                <c:pt idx="48">
                  <c:v>43939.0</c:v>
                </c:pt>
                <c:pt idx="49">
                  <c:v>43940.0</c:v>
                </c:pt>
                <c:pt idx="50">
                  <c:v>43941.0</c:v>
                </c:pt>
                <c:pt idx="51">
                  <c:v>43942.0</c:v>
                </c:pt>
                <c:pt idx="52">
                  <c:v>43943.0</c:v>
                </c:pt>
                <c:pt idx="53">
                  <c:v>43944.0</c:v>
                </c:pt>
                <c:pt idx="54">
                  <c:v>43945.0</c:v>
                </c:pt>
                <c:pt idx="55">
                  <c:v>43946.0</c:v>
                </c:pt>
                <c:pt idx="56">
                  <c:v>43947.0</c:v>
                </c:pt>
                <c:pt idx="57">
                  <c:v>43948.0</c:v>
                </c:pt>
                <c:pt idx="58">
                  <c:v>43949.0</c:v>
                </c:pt>
                <c:pt idx="59">
                  <c:v>43950.0</c:v>
                </c:pt>
                <c:pt idx="60">
                  <c:v>43951.0</c:v>
                </c:pt>
                <c:pt idx="61">
                  <c:v>43952.0</c:v>
                </c:pt>
                <c:pt idx="62">
                  <c:v>43953.0</c:v>
                </c:pt>
                <c:pt idx="63">
                  <c:v>43954.0</c:v>
                </c:pt>
                <c:pt idx="64">
                  <c:v>43955.0</c:v>
                </c:pt>
                <c:pt idx="65">
                  <c:v>43956.0</c:v>
                </c:pt>
                <c:pt idx="66">
                  <c:v>43957.0</c:v>
                </c:pt>
                <c:pt idx="67">
                  <c:v>43958.0</c:v>
                </c:pt>
                <c:pt idx="68">
                  <c:v>43959.0</c:v>
                </c:pt>
                <c:pt idx="69">
                  <c:v>43960.0</c:v>
                </c:pt>
                <c:pt idx="70">
                  <c:v>43961.0</c:v>
                </c:pt>
                <c:pt idx="71">
                  <c:v>43962.0</c:v>
                </c:pt>
                <c:pt idx="72">
                  <c:v>43963.0</c:v>
                </c:pt>
                <c:pt idx="73">
                  <c:v>43964.0</c:v>
                </c:pt>
                <c:pt idx="74">
                  <c:v>43965.0</c:v>
                </c:pt>
                <c:pt idx="75">
                  <c:v>43966.0</c:v>
                </c:pt>
                <c:pt idx="76">
                  <c:v>43967.0</c:v>
                </c:pt>
                <c:pt idx="77">
                  <c:v>43968.0</c:v>
                </c:pt>
                <c:pt idx="78">
                  <c:v>43969.0</c:v>
                </c:pt>
                <c:pt idx="79">
                  <c:v>43970.0</c:v>
                </c:pt>
                <c:pt idx="80">
                  <c:v>43971.0</c:v>
                </c:pt>
                <c:pt idx="81">
                  <c:v>43972.0</c:v>
                </c:pt>
                <c:pt idx="82">
                  <c:v>43973.0</c:v>
                </c:pt>
                <c:pt idx="83">
                  <c:v>43974.0</c:v>
                </c:pt>
                <c:pt idx="84">
                  <c:v>43975.0</c:v>
                </c:pt>
                <c:pt idx="85">
                  <c:v>43976.0</c:v>
                </c:pt>
                <c:pt idx="86">
                  <c:v>43977.0</c:v>
                </c:pt>
                <c:pt idx="87">
                  <c:v>43978.0</c:v>
                </c:pt>
                <c:pt idx="88">
                  <c:v>43979.0</c:v>
                </c:pt>
                <c:pt idx="89">
                  <c:v>43980.0</c:v>
                </c:pt>
                <c:pt idx="90">
                  <c:v>43981.0</c:v>
                </c:pt>
                <c:pt idx="91">
                  <c:v>43982.0</c:v>
                </c:pt>
                <c:pt idx="92">
                  <c:v>43983.0</c:v>
                </c:pt>
                <c:pt idx="93">
                  <c:v>43984.0</c:v>
                </c:pt>
                <c:pt idx="94">
                  <c:v>43985.0</c:v>
                </c:pt>
                <c:pt idx="95">
                  <c:v>43986.0</c:v>
                </c:pt>
                <c:pt idx="96">
                  <c:v>43987.0</c:v>
                </c:pt>
                <c:pt idx="97">
                  <c:v>43988.0</c:v>
                </c:pt>
                <c:pt idx="98">
                  <c:v>43989.0</c:v>
                </c:pt>
                <c:pt idx="99">
                  <c:v>43990.0</c:v>
                </c:pt>
                <c:pt idx="100">
                  <c:v>43991.0</c:v>
                </c:pt>
                <c:pt idx="101">
                  <c:v>43992.0</c:v>
                </c:pt>
                <c:pt idx="102">
                  <c:v>43993.0</c:v>
                </c:pt>
                <c:pt idx="103">
                  <c:v>43994.0</c:v>
                </c:pt>
                <c:pt idx="104">
                  <c:v>43995.0</c:v>
                </c:pt>
                <c:pt idx="105">
                  <c:v>43996.0</c:v>
                </c:pt>
                <c:pt idx="106">
                  <c:v>43997.0</c:v>
                </c:pt>
                <c:pt idx="107">
                  <c:v>43998.0</c:v>
                </c:pt>
                <c:pt idx="108">
                  <c:v>43999.0</c:v>
                </c:pt>
                <c:pt idx="109">
                  <c:v>44000.0</c:v>
                </c:pt>
                <c:pt idx="110">
                  <c:v>44001.0</c:v>
                </c:pt>
                <c:pt idx="111">
                  <c:v>44002.0</c:v>
                </c:pt>
                <c:pt idx="112">
                  <c:v>44003.0</c:v>
                </c:pt>
                <c:pt idx="113">
                  <c:v>44004.0</c:v>
                </c:pt>
              </c:numCache>
            </c:numRef>
          </c:xVal>
          <c:yVal>
            <c:numRef>
              <c:f>ft_pk!$D$62:$D$175</c:f>
              <c:numCache>
                <c:formatCode>General</c:formatCode>
                <c:ptCount val="114"/>
                <c:pt idx="15">
                  <c:v>0.165978</c:v>
                </c:pt>
                <c:pt idx="16">
                  <c:v>0.169192</c:v>
                </c:pt>
                <c:pt idx="17">
                  <c:v>0.168003</c:v>
                </c:pt>
                <c:pt idx="18">
                  <c:v>0.168003</c:v>
                </c:pt>
                <c:pt idx="19">
                  <c:v>0.166644</c:v>
                </c:pt>
                <c:pt idx="20">
                  <c:v>0.165581</c:v>
                </c:pt>
                <c:pt idx="21">
                  <c:v>0.164263</c:v>
                </c:pt>
                <c:pt idx="22">
                  <c:v>0.160782</c:v>
                </c:pt>
                <c:pt idx="23">
                  <c:v>0.159072</c:v>
                </c:pt>
                <c:pt idx="24">
                  <c:v>0.159266</c:v>
                </c:pt>
                <c:pt idx="25">
                  <c:v>0.16054</c:v>
                </c:pt>
                <c:pt idx="26">
                  <c:v>0.161704</c:v>
                </c:pt>
                <c:pt idx="27">
                  <c:v>0.159411</c:v>
                </c:pt>
                <c:pt idx="28">
                  <c:v>0.160076</c:v>
                </c:pt>
                <c:pt idx="29">
                  <c:v>0.160154</c:v>
                </c:pt>
                <c:pt idx="30">
                  <c:v>0.161206</c:v>
                </c:pt>
                <c:pt idx="31">
                  <c:v>0.164429</c:v>
                </c:pt>
                <c:pt idx="32">
                  <c:v>0.161107</c:v>
                </c:pt>
                <c:pt idx="33">
                  <c:v>0.161226</c:v>
                </c:pt>
                <c:pt idx="34">
                  <c:v>0.159904</c:v>
                </c:pt>
                <c:pt idx="35">
                  <c:v>0.161379</c:v>
                </c:pt>
                <c:pt idx="36">
                  <c:v>0.164119</c:v>
                </c:pt>
                <c:pt idx="37">
                  <c:v>0.165481</c:v>
                </c:pt>
                <c:pt idx="38">
                  <c:v>0.170433</c:v>
                </c:pt>
                <c:pt idx="39">
                  <c:v>0.169742</c:v>
                </c:pt>
                <c:pt idx="40">
                  <c:v>0.172905</c:v>
                </c:pt>
                <c:pt idx="41">
                  <c:v>0.172905</c:v>
                </c:pt>
                <c:pt idx="42">
                  <c:v>0.174097</c:v>
                </c:pt>
                <c:pt idx="43">
                  <c:v>0.172188</c:v>
                </c:pt>
                <c:pt idx="44">
                  <c:v>0.167352</c:v>
                </c:pt>
                <c:pt idx="45">
                  <c:v>0.163676</c:v>
                </c:pt>
                <c:pt idx="46">
                  <c:v>0.168309</c:v>
                </c:pt>
                <c:pt idx="47">
                  <c:v>0.162913</c:v>
                </c:pt>
                <c:pt idx="48">
                  <c:v>0.154763</c:v>
                </c:pt>
                <c:pt idx="49">
                  <c:v>0.150696</c:v>
                </c:pt>
                <c:pt idx="50">
                  <c:v>0.148755</c:v>
                </c:pt>
                <c:pt idx="51">
                  <c:v>0.156824</c:v>
                </c:pt>
                <c:pt idx="52">
                  <c:v>0.154983</c:v>
                </c:pt>
                <c:pt idx="53">
                  <c:v>0.163161</c:v>
                </c:pt>
                <c:pt idx="54">
                  <c:v>0.166056</c:v>
                </c:pt>
                <c:pt idx="55">
                  <c:v>0.164056</c:v>
                </c:pt>
                <c:pt idx="56">
                  <c:v>0.15848</c:v>
                </c:pt>
                <c:pt idx="57">
                  <c:v>0.15631</c:v>
                </c:pt>
                <c:pt idx="58">
                  <c:v>0.155462</c:v>
                </c:pt>
                <c:pt idx="59">
                  <c:v>0.159195</c:v>
                </c:pt>
                <c:pt idx="60">
                  <c:v>0.16332</c:v>
                </c:pt>
                <c:pt idx="61">
                  <c:v>0.164593</c:v>
                </c:pt>
                <c:pt idx="62">
                  <c:v>0.159519</c:v>
                </c:pt>
                <c:pt idx="63">
                  <c:v>0.160872</c:v>
                </c:pt>
                <c:pt idx="64">
                  <c:v>0.168899</c:v>
                </c:pt>
                <c:pt idx="65">
                  <c:v>0.182728</c:v>
                </c:pt>
                <c:pt idx="66">
                  <c:v>0.171184</c:v>
                </c:pt>
                <c:pt idx="67">
                  <c:v>0.171765</c:v>
                </c:pt>
                <c:pt idx="75">
                  <c:v>0.146244</c:v>
                </c:pt>
                <c:pt idx="83">
                  <c:v>0.145384</c:v>
                </c:pt>
                <c:pt idx="84">
                  <c:v>0.145437</c:v>
                </c:pt>
                <c:pt idx="85">
                  <c:v>0.144275</c:v>
                </c:pt>
                <c:pt idx="86">
                  <c:v>0.144103</c:v>
                </c:pt>
                <c:pt idx="87">
                  <c:v>0.142854</c:v>
                </c:pt>
                <c:pt idx="88">
                  <c:v>0.141961</c:v>
                </c:pt>
                <c:pt idx="89">
                  <c:v>0.145217</c:v>
                </c:pt>
                <c:pt idx="90">
                  <c:v>0.145217</c:v>
                </c:pt>
                <c:pt idx="91">
                  <c:v>0.147514</c:v>
                </c:pt>
                <c:pt idx="92">
                  <c:v>0.146191</c:v>
                </c:pt>
                <c:pt idx="93">
                  <c:v>0.146151</c:v>
                </c:pt>
                <c:pt idx="94">
                  <c:v>0.146353</c:v>
                </c:pt>
                <c:pt idx="95">
                  <c:v>0.151397</c:v>
                </c:pt>
                <c:pt idx="96">
                  <c:v>0.15428</c:v>
                </c:pt>
                <c:pt idx="97">
                  <c:v>0.156048</c:v>
                </c:pt>
                <c:pt idx="98">
                  <c:v>0.154433</c:v>
                </c:pt>
                <c:pt idx="99">
                  <c:v>0.157467</c:v>
                </c:pt>
                <c:pt idx="100">
                  <c:v>0.15656</c:v>
                </c:pt>
                <c:pt idx="101">
                  <c:v>0.157962</c:v>
                </c:pt>
                <c:pt idx="102">
                  <c:v>0.161559</c:v>
                </c:pt>
                <c:pt idx="103">
                  <c:v>0.159116</c:v>
                </c:pt>
                <c:pt idx="104">
                  <c:v>0.158535</c:v>
                </c:pt>
                <c:pt idx="105">
                  <c:v>0.152998</c:v>
                </c:pt>
                <c:pt idx="106">
                  <c:v>0.149792</c:v>
                </c:pt>
                <c:pt idx="107">
                  <c:v>0.153129</c:v>
                </c:pt>
                <c:pt idx="108">
                  <c:v>0.153129</c:v>
                </c:pt>
                <c:pt idx="109">
                  <c:v>0.153085</c:v>
                </c:pt>
                <c:pt idx="110">
                  <c:v>0.153085</c:v>
                </c:pt>
                <c:pt idx="111">
                  <c:v>0.150074</c:v>
                </c:pt>
                <c:pt idx="112">
                  <c:v>0.149213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86-44B0-99B5-ED2B0A6843EB}"/>
            </c:ext>
          </c:extLst>
        </c:ser>
        <c:ser>
          <c:idx val="2"/>
          <c:order val="2"/>
          <c:tx>
            <c:strRef>
              <c:f>ft_pk!$E$1</c:f>
              <c:strCache>
                <c:ptCount val="1"/>
                <c:pt idx="0">
                  <c:v>MCD43 SW Blue Sky Albedo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ft_pk!$B$62:$B$175</c:f>
              <c:numCache>
                <c:formatCode>m/d/yyyy</c:formatCode>
                <c:ptCount val="114"/>
                <c:pt idx="0">
                  <c:v>43891.0</c:v>
                </c:pt>
                <c:pt idx="1">
                  <c:v>43892.0</c:v>
                </c:pt>
                <c:pt idx="2">
                  <c:v>43893.0</c:v>
                </c:pt>
                <c:pt idx="3">
                  <c:v>43894.0</c:v>
                </c:pt>
                <c:pt idx="4">
                  <c:v>43895.0</c:v>
                </c:pt>
                <c:pt idx="5">
                  <c:v>43896.0</c:v>
                </c:pt>
                <c:pt idx="6">
                  <c:v>43897.0</c:v>
                </c:pt>
                <c:pt idx="7">
                  <c:v>43898.0</c:v>
                </c:pt>
                <c:pt idx="8">
                  <c:v>43899.0</c:v>
                </c:pt>
                <c:pt idx="9">
                  <c:v>43900.0</c:v>
                </c:pt>
                <c:pt idx="10">
                  <c:v>43901.0</c:v>
                </c:pt>
                <c:pt idx="11">
                  <c:v>43902.0</c:v>
                </c:pt>
                <c:pt idx="12">
                  <c:v>43903.0</c:v>
                </c:pt>
                <c:pt idx="13">
                  <c:v>43904.0</c:v>
                </c:pt>
                <c:pt idx="14">
                  <c:v>43905.0</c:v>
                </c:pt>
                <c:pt idx="15">
                  <c:v>43906.0</c:v>
                </c:pt>
                <c:pt idx="16">
                  <c:v>43907.0</c:v>
                </c:pt>
                <c:pt idx="17">
                  <c:v>43908.0</c:v>
                </c:pt>
                <c:pt idx="18">
                  <c:v>43909.0</c:v>
                </c:pt>
                <c:pt idx="19">
                  <c:v>43910.0</c:v>
                </c:pt>
                <c:pt idx="20">
                  <c:v>43911.0</c:v>
                </c:pt>
                <c:pt idx="21">
                  <c:v>43912.0</c:v>
                </c:pt>
                <c:pt idx="22">
                  <c:v>43913.0</c:v>
                </c:pt>
                <c:pt idx="23">
                  <c:v>43914.0</c:v>
                </c:pt>
                <c:pt idx="24">
                  <c:v>43915.0</c:v>
                </c:pt>
                <c:pt idx="25">
                  <c:v>43916.0</c:v>
                </c:pt>
                <c:pt idx="26">
                  <c:v>43917.0</c:v>
                </c:pt>
                <c:pt idx="27">
                  <c:v>43918.0</c:v>
                </c:pt>
                <c:pt idx="28">
                  <c:v>43919.0</c:v>
                </c:pt>
                <c:pt idx="29">
                  <c:v>43920.0</c:v>
                </c:pt>
                <c:pt idx="30">
                  <c:v>43921.0</c:v>
                </c:pt>
                <c:pt idx="31">
                  <c:v>43922.0</c:v>
                </c:pt>
                <c:pt idx="32">
                  <c:v>43923.0</c:v>
                </c:pt>
                <c:pt idx="33">
                  <c:v>43924.0</c:v>
                </c:pt>
                <c:pt idx="34">
                  <c:v>43925.0</c:v>
                </c:pt>
                <c:pt idx="35">
                  <c:v>43926.0</c:v>
                </c:pt>
                <c:pt idx="36">
                  <c:v>43927.0</c:v>
                </c:pt>
                <c:pt idx="37">
                  <c:v>43928.0</c:v>
                </c:pt>
                <c:pt idx="38">
                  <c:v>43929.0</c:v>
                </c:pt>
                <c:pt idx="39">
                  <c:v>43930.0</c:v>
                </c:pt>
                <c:pt idx="40">
                  <c:v>43931.0</c:v>
                </c:pt>
                <c:pt idx="41">
                  <c:v>43932.0</c:v>
                </c:pt>
                <c:pt idx="42">
                  <c:v>43933.0</c:v>
                </c:pt>
                <c:pt idx="43">
                  <c:v>43934.0</c:v>
                </c:pt>
                <c:pt idx="44">
                  <c:v>43935.0</c:v>
                </c:pt>
                <c:pt idx="45">
                  <c:v>43936.0</c:v>
                </c:pt>
                <c:pt idx="46">
                  <c:v>43937.0</c:v>
                </c:pt>
                <c:pt idx="47">
                  <c:v>43938.0</c:v>
                </c:pt>
                <c:pt idx="48">
                  <c:v>43939.0</c:v>
                </c:pt>
                <c:pt idx="49">
                  <c:v>43940.0</c:v>
                </c:pt>
                <c:pt idx="50">
                  <c:v>43941.0</c:v>
                </c:pt>
                <c:pt idx="51">
                  <c:v>43942.0</c:v>
                </c:pt>
                <c:pt idx="52">
                  <c:v>43943.0</c:v>
                </c:pt>
                <c:pt idx="53">
                  <c:v>43944.0</c:v>
                </c:pt>
                <c:pt idx="54">
                  <c:v>43945.0</c:v>
                </c:pt>
                <c:pt idx="55">
                  <c:v>43946.0</c:v>
                </c:pt>
                <c:pt idx="56">
                  <c:v>43947.0</c:v>
                </c:pt>
                <c:pt idx="57">
                  <c:v>43948.0</c:v>
                </c:pt>
                <c:pt idx="58">
                  <c:v>43949.0</c:v>
                </c:pt>
                <c:pt idx="59">
                  <c:v>43950.0</c:v>
                </c:pt>
                <c:pt idx="60">
                  <c:v>43951.0</c:v>
                </c:pt>
                <c:pt idx="61">
                  <c:v>43952.0</c:v>
                </c:pt>
                <c:pt idx="62">
                  <c:v>43953.0</c:v>
                </c:pt>
                <c:pt idx="63">
                  <c:v>43954.0</c:v>
                </c:pt>
                <c:pt idx="64">
                  <c:v>43955.0</c:v>
                </c:pt>
                <c:pt idx="65">
                  <c:v>43956.0</c:v>
                </c:pt>
                <c:pt idx="66">
                  <c:v>43957.0</c:v>
                </c:pt>
                <c:pt idx="67">
                  <c:v>43958.0</c:v>
                </c:pt>
                <c:pt idx="68">
                  <c:v>43959.0</c:v>
                </c:pt>
                <c:pt idx="69">
                  <c:v>43960.0</c:v>
                </c:pt>
                <c:pt idx="70">
                  <c:v>43961.0</c:v>
                </c:pt>
                <c:pt idx="71">
                  <c:v>43962.0</c:v>
                </c:pt>
                <c:pt idx="72">
                  <c:v>43963.0</c:v>
                </c:pt>
                <c:pt idx="73">
                  <c:v>43964.0</c:v>
                </c:pt>
                <c:pt idx="74">
                  <c:v>43965.0</c:v>
                </c:pt>
                <c:pt idx="75">
                  <c:v>43966.0</c:v>
                </c:pt>
                <c:pt idx="76">
                  <c:v>43967.0</c:v>
                </c:pt>
                <c:pt idx="77">
                  <c:v>43968.0</c:v>
                </c:pt>
                <c:pt idx="78">
                  <c:v>43969.0</c:v>
                </c:pt>
                <c:pt idx="79">
                  <c:v>43970.0</c:v>
                </c:pt>
                <c:pt idx="80">
                  <c:v>43971.0</c:v>
                </c:pt>
                <c:pt idx="81">
                  <c:v>43972.0</c:v>
                </c:pt>
                <c:pt idx="82">
                  <c:v>43973.0</c:v>
                </c:pt>
                <c:pt idx="83">
                  <c:v>43974.0</c:v>
                </c:pt>
                <c:pt idx="84">
                  <c:v>43975.0</c:v>
                </c:pt>
                <c:pt idx="85">
                  <c:v>43976.0</c:v>
                </c:pt>
                <c:pt idx="86">
                  <c:v>43977.0</c:v>
                </c:pt>
                <c:pt idx="87">
                  <c:v>43978.0</c:v>
                </c:pt>
                <c:pt idx="88">
                  <c:v>43979.0</c:v>
                </c:pt>
                <c:pt idx="89">
                  <c:v>43980.0</c:v>
                </c:pt>
                <c:pt idx="90">
                  <c:v>43981.0</c:v>
                </c:pt>
                <c:pt idx="91">
                  <c:v>43982.0</c:v>
                </c:pt>
                <c:pt idx="92">
                  <c:v>43983.0</c:v>
                </c:pt>
                <c:pt idx="93">
                  <c:v>43984.0</c:v>
                </c:pt>
                <c:pt idx="94">
                  <c:v>43985.0</c:v>
                </c:pt>
                <c:pt idx="95">
                  <c:v>43986.0</c:v>
                </c:pt>
                <c:pt idx="96">
                  <c:v>43987.0</c:v>
                </c:pt>
                <c:pt idx="97">
                  <c:v>43988.0</c:v>
                </c:pt>
                <c:pt idx="98">
                  <c:v>43989.0</c:v>
                </c:pt>
                <c:pt idx="99">
                  <c:v>43990.0</c:v>
                </c:pt>
                <c:pt idx="100">
                  <c:v>43991.0</c:v>
                </c:pt>
                <c:pt idx="101">
                  <c:v>43992.0</c:v>
                </c:pt>
                <c:pt idx="102">
                  <c:v>43993.0</c:v>
                </c:pt>
                <c:pt idx="103">
                  <c:v>43994.0</c:v>
                </c:pt>
                <c:pt idx="104">
                  <c:v>43995.0</c:v>
                </c:pt>
                <c:pt idx="105">
                  <c:v>43996.0</c:v>
                </c:pt>
                <c:pt idx="106">
                  <c:v>43997.0</c:v>
                </c:pt>
                <c:pt idx="107">
                  <c:v>43998.0</c:v>
                </c:pt>
                <c:pt idx="108">
                  <c:v>43999.0</c:v>
                </c:pt>
                <c:pt idx="109">
                  <c:v>44000.0</c:v>
                </c:pt>
                <c:pt idx="110">
                  <c:v>44001.0</c:v>
                </c:pt>
                <c:pt idx="111">
                  <c:v>44002.0</c:v>
                </c:pt>
                <c:pt idx="112">
                  <c:v>44003.0</c:v>
                </c:pt>
                <c:pt idx="113">
                  <c:v>44004.0</c:v>
                </c:pt>
              </c:numCache>
            </c:numRef>
          </c:xVal>
          <c:yVal>
            <c:numRef>
              <c:f>ft_pk!$E$62:$E$175</c:f>
              <c:numCache>
                <c:formatCode>General</c:formatCode>
                <c:ptCount val="114"/>
                <c:pt idx="52">
                  <c:v>0.152067</c:v>
                </c:pt>
                <c:pt idx="53">
                  <c:v>0.152184</c:v>
                </c:pt>
                <c:pt idx="54">
                  <c:v>0.151398</c:v>
                </c:pt>
                <c:pt idx="55">
                  <c:v>0.157956</c:v>
                </c:pt>
                <c:pt idx="58">
                  <c:v>0.15811</c:v>
                </c:pt>
                <c:pt idx="59">
                  <c:v>0.165218</c:v>
                </c:pt>
                <c:pt idx="60">
                  <c:v>0.171712</c:v>
                </c:pt>
                <c:pt idx="61">
                  <c:v>0.166901</c:v>
                </c:pt>
                <c:pt idx="62">
                  <c:v>0.170256</c:v>
                </c:pt>
                <c:pt idx="63">
                  <c:v>0.167756</c:v>
                </c:pt>
                <c:pt idx="64">
                  <c:v>0.180709</c:v>
                </c:pt>
                <c:pt idx="65">
                  <c:v>0.178699</c:v>
                </c:pt>
                <c:pt idx="66">
                  <c:v>0.181407</c:v>
                </c:pt>
                <c:pt idx="67">
                  <c:v>0.176678</c:v>
                </c:pt>
                <c:pt idx="68">
                  <c:v>0.173299</c:v>
                </c:pt>
                <c:pt idx="69">
                  <c:v>0.170107</c:v>
                </c:pt>
                <c:pt idx="75">
                  <c:v>0.165126</c:v>
                </c:pt>
                <c:pt idx="76">
                  <c:v>0.165613</c:v>
                </c:pt>
                <c:pt idx="77">
                  <c:v>0.160531</c:v>
                </c:pt>
                <c:pt idx="78">
                  <c:v>0.163888</c:v>
                </c:pt>
                <c:pt idx="79">
                  <c:v>0.163114</c:v>
                </c:pt>
                <c:pt idx="80">
                  <c:v>0.162338</c:v>
                </c:pt>
                <c:pt idx="81">
                  <c:v>0.160459</c:v>
                </c:pt>
                <c:pt idx="82">
                  <c:v>0.159177</c:v>
                </c:pt>
                <c:pt idx="83">
                  <c:v>0.156569</c:v>
                </c:pt>
                <c:pt idx="84">
                  <c:v>0.157066</c:v>
                </c:pt>
                <c:pt idx="85">
                  <c:v>0.155123</c:v>
                </c:pt>
                <c:pt idx="86">
                  <c:v>0.154866</c:v>
                </c:pt>
                <c:pt idx="87">
                  <c:v>0.153928</c:v>
                </c:pt>
                <c:pt idx="88">
                  <c:v>0.153272</c:v>
                </c:pt>
                <c:pt idx="89">
                  <c:v>0.15715</c:v>
                </c:pt>
                <c:pt idx="90">
                  <c:v>0.158072</c:v>
                </c:pt>
                <c:pt idx="91">
                  <c:v>0.159481</c:v>
                </c:pt>
                <c:pt idx="92">
                  <c:v>0.158262</c:v>
                </c:pt>
                <c:pt idx="93">
                  <c:v>0.161278</c:v>
                </c:pt>
                <c:pt idx="94">
                  <c:v>0.154366</c:v>
                </c:pt>
                <c:pt idx="95">
                  <c:v>0.154415</c:v>
                </c:pt>
                <c:pt idx="96">
                  <c:v>0.157812</c:v>
                </c:pt>
                <c:pt idx="97">
                  <c:v>0.158041</c:v>
                </c:pt>
                <c:pt idx="98">
                  <c:v>0.156652</c:v>
                </c:pt>
                <c:pt idx="99">
                  <c:v>0.159499</c:v>
                </c:pt>
                <c:pt idx="100">
                  <c:v>0.15845</c:v>
                </c:pt>
                <c:pt idx="102">
                  <c:v>0.159357</c:v>
                </c:pt>
                <c:pt idx="103">
                  <c:v>0.160261</c:v>
                </c:pt>
                <c:pt idx="104">
                  <c:v>0.158143</c:v>
                </c:pt>
                <c:pt idx="107">
                  <c:v>0.15203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186-44B0-99B5-ED2B0A6843EB}"/>
            </c:ext>
          </c:extLst>
        </c:ser>
        <c:ser>
          <c:idx val="3"/>
          <c:order val="3"/>
          <c:tx>
            <c:strRef>
              <c:f>ft_pk!$F$1</c:f>
              <c:strCache>
                <c:ptCount val="1"/>
                <c:pt idx="0">
                  <c:v>Fort Peck Albedo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xVal>
            <c:numRef>
              <c:f>ft_pk!$B$62:$B$175</c:f>
              <c:numCache>
                <c:formatCode>m/d/yyyy</c:formatCode>
                <c:ptCount val="114"/>
                <c:pt idx="0">
                  <c:v>43891.0</c:v>
                </c:pt>
                <c:pt idx="1">
                  <c:v>43892.0</c:v>
                </c:pt>
                <c:pt idx="2">
                  <c:v>43893.0</c:v>
                </c:pt>
                <c:pt idx="3">
                  <c:v>43894.0</c:v>
                </c:pt>
                <c:pt idx="4">
                  <c:v>43895.0</c:v>
                </c:pt>
                <c:pt idx="5">
                  <c:v>43896.0</c:v>
                </c:pt>
                <c:pt idx="6">
                  <c:v>43897.0</c:v>
                </c:pt>
                <c:pt idx="7">
                  <c:v>43898.0</c:v>
                </c:pt>
                <c:pt idx="8">
                  <c:v>43899.0</c:v>
                </c:pt>
                <c:pt idx="9">
                  <c:v>43900.0</c:v>
                </c:pt>
                <c:pt idx="10">
                  <c:v>43901.0</c:v>
                </c:pt>
                <c:pt idx="11">
                  <c:v>43902.0</c:v>
                </c:pt>
                <c:pt idx="12">
                  <c:v>43903.0</c:v>
                </c:pt>
                <c:pt idx="13">
                  <c:v>43904.0</c:v>
                </c:pt>
                <c:pt idx="14">
                  <c:v>43905.0</c:v>
                </c:pt>
                <c:pt idx="15">
                  <c:v>43906.0</c:v>
                </c:pt>
                <c:pt idx="16">
                  <c:v>43907.0</c:v>
                </c:pt>
                <c:pt idx="17">
                  <c:v>43908.0</c:v>
                </c:pt>
                <c:pt idx="18">
                  <c:v>43909.0</c:v>
                </c:pt>
                <c:pt idx="19">
                  <c:v>43910.0</c:v>
                </c:pt>
                <c:pt idx="20">
                  <c:v>43911.0</c:v>
                </c:pt>
                <c:pt idx="21">
                  <c:v>43912.0</c:v>
                </c:pt>
                <c:pt idx="22">
                  <c:v>43913.0</c:v>
                </c:pt>
                <c:pt idx="23">
                  <c:v>43914.0</c:v>
                </c:pt>
                <c:pt idx="24">
                  <c:v>43915.0</c:v>
                </c:pt>
                <c:pt idx="25">
                  <c:v>43916.0</c:v>
                </c:pt>
                <c:pt idx="26">
                  <c:v>43917.0</c:v>
                </c:pt>
                <c:pt idx="27">
                  <c:v>43918.0</c:v>
                </c:pt>
                <c:pt idx="28">
                  <c:v>43919.0</c:v>
                </c:pt>
                <c:pt idx="29">
                  <c:v>43920.0</c:v>
                </c:pt>
                <c:pt idx="30">
                  <c:v>43921.0</c:v>
                </c:pt>
                <c:pt idx="31">
                  <c:v>43922.0</c:v>
                </c:pt>
                <c:pt idx="32">
                  <c:v>43923.0</c:v>
                </c:pt>
                <c:pt idx="33">
                  <c:v>43924.0</c:v>
                </c:pt>
                <c:pt idx="34">
                  <c:v>43925.0</c:v>
                </c:pt>
                <c:pt idx="35">
                  <c:v>43926.0</c:v>
                </c:pt>
                <c:pt idx="36">
                  <c:v>43927.0</c:v>
                </c:pt>
                <c:pt idx="37">
                  <c:v>43928.0</c:v>
                </c:pt>
                <c:pt idx="38">
                  <c:v>43929.0</c:v>
                </c:pt>
                <c:pt idx="39">
                  <c:v>43930.0</c:v>
                </c:pt>
                <c:pt idx="40">
                  <c:v>43931.0</c:v>
                </c:pt>
                <c:pt idx="41">
                  <c:v>43932.0</c:v>
                </c:pt>
                <c:pt idx="42">
                  <c:v>43933.0</c:v>
                </c:pt>
                <c:pt idx="43">
                  <c:v>43934.0</c:v>
                </c:pt>
                <c:pt idx="44">
                  <c:v>43935.0</c:v>
                </c:pt>
                <c:pt idx="45">
                  <c:v>43936.0</c:v>
                </c:pt>
                <c:pt idx="46">
                  <c:v>43937.0</c:v>
                </c:pt>
                <c:pt idx="47">
                  <c:v>43938.0</c:v>
                </c:pt>
                <c:pt idx="48">
                  <c:v>43939.0</c:v>
                </c:pt>
                <c:pt idx="49">
                  <c:v>43940.0</c:v>
                </c:pt>
                <c:pt idx="50">
                  <c:v>43941.0</c:v>
                </c:pt>
                <c:pt idx="51">
                  <c:v>43942.0</c:v>
                </c:pt>
                <c:pt idx="52">
                  <c:v>43943.0</c:v>
                </c:pt>
                <c:pt idx="53">
                  <c:v>43944.0</c:v>
                </c:pt>
                <c:pt idx="54">
                  <c:v>43945.0</c:v>
                </c:pt>
                <c:pt idx="55">
                  <c:v>43946.0</c:v>
                </c:pt>
                <c:pt idx="56">
                  <c:v>43947.0</c:v>
                </c:pt>
                <c:pt idx="57">
                  <c:v>43948.0</c:v>
                </c:pt>
                <c:pt idx="58">
                  <c:v>43949.0</c:v>
                </c:pt>
                <c:pt idx="59">
                  <c:v>43950.0</c:v>
                </c:pt>
                <c:pt idx="60">
                  <c:v>43951.0</c:v>
                </c:pt>
                <c:pt idx="61">
                  <c:v>43952.0</c:v>
                </c:pt>
                <c:pt idx="62">
                  <c:v>43953.0</c:v>
                </c:pt>
                <c:pt idx="63">
                  <c:v>43954.0</c:v>
                </c:pt>
                <c:pt idx="64">
                  <c:v>43955.0</c:v>
                </c:pt>
                <c:pt idx="65">
                  <c:v>43956.0</c:v>
                </c:pt>
                <c:pt idx="66">
                  <c:v>43957.0</c:v>
                </c:pt>
                <c:pt idx="67">
                  <c:v>43958.0</c:v>
                </c:pt>
                <c:pt idx="68">
                  <c:v>43959.0</c:v>
                </c:pt>
                <c:pt idx="69">
                  <c:v>43960.0</c:v>
                </c:pt>
                <c:pt idx="70">
                  <c:v>43961.0</c:v>
                </c:pt>
                <c:pt idx="71">
                  <c:v>43962.0</c:v>
                </c:pt>
                <c:pt idx="72">
                  <c:v>43963.0</c:v>
                </c:pt>
                <c:pt idx="73">
                  <c:v>43964.0</c:v>
                </c:pt>
                <c:pt idx="74">
                  <c:v>43965.0</c:v>
                </c:pt>
                <c:pt idx="75">
                  <c:v>43966.0</c:v>
                </c:pt>
                <c:pt idx="76">
                  <c:v>43967.0</c:v>
                </c:pt>
                <c:pt idx="77">
                  <c:v>43968.0</c:v>
                </c:pt>
                <c:pt idx="78">
                  <c:v>43969.0</c:v>
                </c:pt>
                <c:pt idx="79">
                  <c:v>43970.0</c:v>
                </c:pt>
                <c:pt idx="80">
                  <c:v>43971.0</c:v>
                </c:pt>
                <c:pt idx="81">
                  <c:v>43972.0</c:v>
                </c:pt>
                <c:pt idx="82">
                  <c:v>43973.0</c:v>
                </c:pt>
                <c:pt idx="83">
                  <c:v>43974.0</c:v>
                </c:pt>
                <c:pt idx="84">
                  <c:v>43975.0</c:v>
                </c:pt>
                <c:pt idx="85">
                  <c:v>43976.0</c:v>
                </c:pt>
                <c:pt idx="86">
                  <c:v>43977.0</c:v>
                </c:pt>
                <c:pt idx="87">
                  <c:v>43978.0</c:v>
                </c:pt>
                <c:pt idx="88">
                  <c:v>43979.0</c:v>
                </c:pt>
                <c:pt idx="89">
                  <c:v>43980.0</c:v>
                </c:pt>
                <c:pt idx="90">
                  <c:v>43981.0</c:v>
                </c:pt>
                <c:pt idx="91">
                  <c:v>43982.0</c:v>
                </c:pt>
                <c:pt idx="92">
                  <c:v>43983.0</c:v>
                </c:pt>
                <c:pt idx="93">
                  <c:v>43984.0</c:v>
                </c:pt>
                <c:pt idx="94">
                  <c:v>43985.0</c:v>
                </c:pt>
                <c:pt idx="95">
                  <c:v>43986.0</c:v>
                </c:pt>
                <c:pt idx="96">
                  <c:v>43987.0</c:v>
                </c:pt>
                <c:pt idx="97">
                  <c:v>43988.0</c:v>
                </c:pt>
                <c:pt idx="98">
                  <c:v>43989.0</c:v>
                </c:pt>
                <c:pt idx="99">
                  <c:v>43990.0</c:v>
                </c:pt>
                <c:pt idx="100">
                  <c:v>43991.0</c:v>
                </c:pt>
                <c:pt idx="101">
                  <c:v>43992.0</c:v>
                </c:pt>
                <c:pt idx="102">
                  <c:v>43993.0</c:v>
                </c:pt>
                <c:pt idx="103">
                  <c:v>43994.0</c:v>
                </c:pt>
                <c:pt idx="104">
                  <c:v>43995.0</c:v>
                </c:pt>
                <c:pt idx="105">
                  <c:v>43996.0</c:v>
                </c:pt>
                <c:pt idx="106">
                  <c:v>43997.0</c:v>
                </c:pt>
                <c:pt idx="107">
                  <c:v>43998.0</c:v>
                </c:pt>
                <c:pt idx="108">
                  <c:v>43999.0</c:v>
                </c:pt>
                <c:pt idx="109">
                  <c:v>44000.0</c:v>
                </c:pt>
                <c:pt idx="110">
                  <c:v>44001.0</c:v>
                </c:pt>
                <c:pt idx="111">
                  <c:v>44002.0</c:v>
                </c:pt>
                <c:pt idx="112">
                  <c:v>44003.0</c:v>
                </c:pt>
                <c:pt idx="113">
                  <c:v>44004.0</c:v>
                </c:pt>
              </c:numCache>
            </c:numRef>
          </c:xVal>
          <c:yVal>
            <c:numRef>
              <c:f>ft_pk!$F$62:$F$175</c:f>
              <c:numCache>
                <c:formatCode>General</c:formatCode>
                <c:ptCount val="114"/>
                <c:pt idx="0">
                  <c:v>0.1618</c:v>
                </c:pt>
                <c:pt idx="1">
                  <c:v>0.17</c:v>
                </c:pt>
                <c:pt idx="2">
                  <c:v>0.167</c:v>
                </c:pt>
                <c:pt idx="3">
                  <c:v>0.1741</c:v>
                </c:pt>
                <c:pt idx="4">
                  <c:v>0.1626</c:v>
                </c:pt>
                <c:pt idx="5">
                  <c:v>0.1696</c:v>
                </c:pt>
                <c:pt idx="6">
                  <c:v>0.1671</c:v>
                </c:pt>
                <c:pt idx="7">
                  <c:v>0.2218</c:v>
                </c:pt>
                <c:pt idx="8">
                  <c:v>0.1729</c:v>
                </c:pt>
                <c:pt idx="9">
                  <c:v>0.1648</c:v>
                </c:pt>
                <c:pt idx="10">
                  <c:v>0.1736</c:v>
                </c:pt>
                <c:pt idx="11">
                  <c:v>0.1832</c:v>
                </c:pt>
                <c:pt idx="12">
                  <c:v>0.1759</c:v>
                </c:pt>
                <c:pt idx="13">
                  <c:v>0.2041</c:v>
                </c:pt>
                <c:pt idx="14">
                  <c:v>0.3089</c:v>
                </c:pt>
                <c:pt idx="15">
                  <c:v>0.227</c:v>
                </c:pt>
                <c:pt idx="16">
                  <c:v>0.1582</c:v>
                </c:pt>
                <c:pt idx="17">
                  <c:v>0.1717</c:v>
                </c:pt>
                <c:pt idx="18">
                  <c:v>0.2389</c:v>
                </c:pt>
                <c:pt idx="19">
                  <c:v>0.1677</c:v>
                </c:pt>
                <c:pt idx="20">
                  <c:v>0.162</c:v>
                </c:pt>
                <c:pt idx="21">
                  <c:v>0.1624</c:v>
                </c:pt>
                <c:pt idx="22">
                  <c:v>0.1649</c:v>
                </c:pt>
                <c:pt idx="23">
                  <c:v>0.1735</c:v>
                </c:pt>
                <c:pt idx="24">
                  <c:v>0.1777</c:v>
                </c:pt>
                <c:pt idx="25">
                  <c:v>0.1772</c:v>
                </c:pt>
                <c:pt idx="26">
                  <c:v>0.1622</c:v>
                </c:pt>
                <c:pt idx="27">
                  <c:v>0.1677</c:v>
                </c:pt>
                <c:pt idx="28">
                  <c:v>0.1691</c:v>
                </c:pt>
                <c:pt idx="29">
                  <c:v>0.1665</c:v>
                </c:pt>
                <c:pt idx="30">
                  <c:v>0.1736</c:v>
                </c:pt>
                <c:pt idx="31">
                  <c:v>0.6713</c:v>
                </c:pt>
                <c:pt idx="32">
                  <c:v>0.5021</c:v>
                </c:pt>
                <c:pt idx="33">
                  <c:v>0.2066</c:v>
                </c:pt>
                <c:pt idx="34">
                  <c:v>0.1754</c:v>
                </c:pt>
                <c:pt idx="35">
                  <c:v>0.186</c:v>
                </c:pt>
                <c:pt idx="36">
                  <c:v>0.1808</c:v>
                </c:pt>
                <c:pt idx="37">
                  <c:v>0.1895</c:v>
                </c:pt>
                <c:pt idx="38">
                  <c:v>0.1917</c:v>
                </c:pt>
                <c:pt idx="39">
                  <c:v>0.1719</c:v>
                </c:pt>
                <c:pt idx="40">
                  <c:v>0.1871</c:v>
                </c:pt>
                <c:pt idx="41">
                  <c:v>0.2007</c:v>
                </c:pt>
                <c:pt idx="42">
                  <c:v>0.1997</c:v>
                </c:pt>
                <c:pt idx="43">
                  <c:v>0.2454</c:v>
                </c:pt>
                <c:pt idx="44">
                  <c:v>0.1743</c:v>
                </c:pt>
                <c:pt idx="45">
                  <c:v>0.1777</c:v>
                </c:pt>
                <c:pt idx="46">
                  <c:v>0.1953</c:v>
                </c:pt>
                <c:pt idx="47">
                  <c:v>0.1916</c:v>
                </c:pt>
                <c:pt idx="48">
                  <c:v>0.1967</c:v>
                </c:pt>
                <c:pt idx="49">
                  <c:v>0.1818</c:v>
                </c:pt>
                <c:pt idx="50">
                  <c:v>0.1844</c:v>
                </c:pt>
                <c:pt idx="51">
                  <c:v>0.1773</c:v>
                </c:pt>
                <c:pt idx="52">
                  <c:v>0.1831</c:v>
                </c:pt>
                <c:pt idx="53">
                  <c:v>0.1903</c:v>
                </c:pt>
                <c:pt idx="54">
                  <c:v>0.2073</c:v>
                </c:pt>
                <c:pt idx="55">
                  <c:v>0.1771</c:v>
                </c:pt>
                <c:pt idx="56">
                  <c:v>0.1947</c:v>
                </c:pt>
                <c:pt idx="57">
                  <c:v>0.1961</c:v>
                </c:pt>
                <c:pt idx="58">
                  <c:v>0.2062</c:v>
                </c:pt>
                <c:pt idx="59">
                  <c:v>0.1787</c:v>
                </c:pt>
                <c:pt idx="60">
                  <c:v>0.1838</c:v>
                </c:pt>
                <c:pt idx="61">
                  <c:v>0.1852</c:v>
                </c:pt>
                <c:pt idx="62">
                  <c:v>0.1844</c:v>
                </c:pt>
                <c:pt idx="63">
                  <c:v>0.1731</c:v>
                </c:pt>
                <c:pt idx="64">
                  <c:v>0.1786</c:v>
                </c:pt>
                <c:pt idx="65">
                  <c:v>0.1879</c:v>
                </c:pt>
                <c:pt idx="66">
                  <c:v>0.1695</c:v>
                </c:pt>
                <c:pt idx="67">
                  <c:v>0.1683</c:v>
                </c:pt>
                <c:pt idx="68">
                  <c:v>0.1804</c:v>
                </c:pt>
                <c:pt idx="69">
                  <c:v>0.1968</c:v>
                </c:pt>
                <c:pt idx="70">
                  <c:v>0.1708</c:v>
                </c:pt>
                <c:pt idx="71">
                  <c:v>0.1767</c:v>
                </c:pt>
                <c:pt idx="72">
                  <c:v>0.1927</c:v>
                </c:pt>
                <c:pt idx="73">
                  <c:v>0.1862</c:v>
                </c:pt>
                <c:pt idx="74">
                  <c:v>0.1603</c:v>
                </c:pt>
                <c:pt idx="75">
                  <c:v>0.1592</c:v>
                </c:pt>
                <c:pt idx="76">
                  <c:v>0.1582</c:v>
                </c:pt>
                <c:pt idx="77">
                  <c:v>0.1656</c:v>
                </c:pt>
                <c:pt idx="78">
                  <c:v>0.17</c:v>
                </c:pt>
                <c:pt idx="79">
                  <c:v>0.1494</c:v>
                </c:pt>
                <c:pt idx="80">
                  <c:v>0.1822</c:v>
                </c:pt>
                <c:pt idx="81">
                  <c:v>0.1573</c:v>
                </c:pt>
                <c:pt idx="82">
                  <c:v>0.1501</c:v>
                </c:pt>
                <c:pt idx="83">
                  <c:v>0.1628</c:v>
                </c:pt>
                <c:pt idx="84">
                  <c:v>0.1632</c:v>
                </c:pt>
                <c:pt idx="85">
                  <c:v>0.1372</c:v>
                </c:pt>
                <c:pt idx="86">
                  <c:v>0.1667</c:v>
                </c:pt>
                <c:pt idx="87">
                  <c:v>0.1696</c:v>
                </c:pt>
                <c:pt idx="88">
                  <c:v>0.1408</c:v>
                </c:pt>
                <c:pt idx="89">
                  <c:v>0.1712</c:v>
                </c:pt>
                <c:pt idx="90">
                  <c:v>0.138</c:v>
                </c:pt>
                <c:pt idx="91">
                  <c:v>0.1477</c:v>
                </c:pt>
                <c:pt idx="92">
                  <c:v>0.1348</c:v>
                </c:pt>
                <c:pt idx="93">
                  <c:v>0.1399</c:v>
                </c:pt>
                <c:pt idx="94">
                  <c:v>0.1496</c:v>
                </c:pt>
                <c:pt idx="95">
                  <c:v>0.1483</c:v>
                </c:pt>
                <c:pt idx="96">
                  <c:v>0.1403</c:v>
                </c:pt>
                <c:pt idx="97">
                  <c:v>0.1774</c:v>
                </c:pt>
                <c:pt idx="98">
                  <c:v>0.1432</c:v>
                </c:pt>
                <c:pt idx="99">
                  <c:v>0.1699</c:v>
                </c:pt>
                <c:pt idx="100">
                  <c:v>0.1729</c:v>
                </c:pt>
                <c:pt idx="101">
                  <c:v>0.1401</c:v>
                </c:pt>
                <c:pt idx="102">
                  <c:v>0.1355</c:v>
                </c:pt>
                <c:pt idx="103">
                  <c:v>0.1342</c:v>
                </c:pt>
                <c:pt idx="104">
                  <c:v>0.1417</c:v>
                </c:pt>
                <c:pt idx="105">
                  <c:v>0.2123</c:v>
                </c:pt>
                <c:pt idx="106">
                  <c:v>0.1382</c:v>
                </c:pt>
                <c:pt idx="107">
                  <c:v>0.172</c:v>
                </c:pt>
                <c:pt idx="108">
                  <c:v>0.1786</c:v>
                </c:pt>
                <c:pt idx="109">
                  <c:v>0.1695</c:v>
                </c:pt>
                <c:pt idx="110">
                  <c:v>0.1422</c:v>
                </c:pt>
                <c:pt idx="111">
                  <c:v>0.1348</c:v>
                </c:pt>
                <c:pt idx="112">
                  <c:v>0.1415</c:v>
                </c:pt>
                <c:pt idx="113">
                  <c:v>0.1278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186-44B0-99B5-ED2B0A684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428864"/>
        <c:axId val="1480430736"/>
      </c:scatterChart>
      <c:valAx>
        <c:axId val="148042886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430736"/>
        <c:crosses val="autoZero"/>
        <c:crossBetween val="midCat"/>
      </c:valAx>
      <c:valAx>
        <c:axId val="148043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428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847733989116"/>
          <c:y val="0.0910062852201796"/>
          <c:w val="0.2547228610407"/>
          <c:h val="0.337702457558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732A-A914-B848-A8F0-85CD32D1C666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953F7-DB95-474B-B33E-0AA56409E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1A8-5159-9343-A934-2FB1609000C1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4499-2086-BB41-91EB-07385B657DBB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7AAA-CE54-AE43-867A-AD96C142E031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810F-0E09-724F-BED2-32D0245FB472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1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2910-5FDA-F445-B9E6-86AA85EBB15F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4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A9E-3C9A-B543-9F72-D59D8DEA2838}" type="datetime1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0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BD98-BFD3-1847-B3F4-F3AD0FCBDADC}" type="datetime1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5E93-30A9-394C-A589-E387155DADB7}" type="datetime1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B83C-B287-EC40-B78E-FFA3E5B44918}" type="datetime1">
              <a:rPr lang="en-US" smtClean="0"/>
              <a:t>8/19/20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9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F30-6247-F447-B267-C215AAF7B0C9}" type="datetime1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9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7AB8-37EF-B24D-B043-12A5A90E5186}" type="datetime1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80D-54B2-8A4F-8796-D45FB45A7E93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37029" y="53641"/>
            <a:ext cx="11396923" cy="16460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pPr algn="ctr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VJ143 BRDF</a:t>
            </a:r>
            <a:r>
              <a:rPr lang="en-US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Albedo, and NBAR products </a:t>
            </a:r>
            <a:endParaRPr lang="en-U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latin typeface="Calibri"/>
                <a:ea typeface="DejaVu Sans"/>
              </a:rPr>
              <a:t>from </a:t>
            </a:r>
            <a:r>
              <a:rPr lang="en-US" sz="28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JPSS-1/NOAA-20</a:t>
            </a:r>
            <a:endParaRPr lang="en-US" sz="2800" spc="-1" dirty="0">
              <a:latin typeface="Arial"/>
            </a:endParaRPr>
          </a:p>
          <a:p>
            <a:pPr algn="ctr">
              <a:lnSpc>
                <a:spcPct val="109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Arial"/>
                <a:ea typeface="Calibri"/>
              </a:rPr>
              <a:t>Crystal Schaaf</a:t>
            </a:r>
            <a:r>
              <a:rPr lang="en-US" sz="1200" b="1" spc="-1" baseline="30000" dirty="0">
                <a:solidFill>
                  <a:srgbClr val="000000"/>
                </a:solidFill>
                <a:latin typeface="Arial"/>
                <a:ea typeface="Calibri"/>
              </a:rPr>
              <a:t>`1</a:t>
            </a:r>
            <a:r>
              <a:rPr lang="en-US" sz="1200" b="1" spc="-1" dirty="0">
                <a:solidFill>
                  <a:srgbClr val="000000"/>
                </a:solidFill>
                <a:latin typeface="Arial"/>
                <a:ea typeface="Calibri"/>
              </a:rPr>
              <a:t>, Arthur Elmes</a:t>
            </a:r>
            <a:r>
              <a:rPr lang="en-US" sz="1200" b="1" spc="-1" baseline="30000" dirty="0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lang="en-US" sz="1200" b="1" spc="-1" dirty="0">
                <a:solidFill>
                  <a:srgbClr val="000000"/>
                </a:solidFill>
                <a:latin typeface="Arial"/>
                <a:ea typeface="Calibri"/>
              </a:rPr>
              <a:t>, Charlotte </a:t>
            </a:r>
            <a:r>
              <a:rPr lang="en-US" sz="1200" b="1" spc="-1" dirty="0" smtClean="0">
                <a:solidFill>
                  <a:srgbClr val="000000"/>
                </a:solidFill>
                <a:latin typeface="Arial"/>
                <a:ea typeface="Calibri"/>
              </a:rPr>
              <a:t>Levy</a:t>
            </a:r>
            <a:r>
              <a:rPr lang="en-US" sz="1200" b="1" spc="-1" baseline="30000" dirty="0" smtClean="0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lang="en-US" sz="1200" b="1" spc="-1" dirty="0" smtClean="0">
                <a:solidFill>
                  <a:srgbClr val="000000"/>
                </a:solidFill>
                <a:latin typeface="Arial"/>
                <a:ea typeface="Times New Roman"/>
              </a:rPr>
              <a:t>, A</a:t>
            </a:r>
            <a:r>
              <a:rPr lang="en-US" sz="1200" b="1" spc="-1" dirty="0" smtClean="0">
                <a:solidFill>
                  <a:srgbClr val="000000"/>
                </a:solidFill>
                <a:latin typeface="Arial"/>
                <a:ea typeface="Calibri"/>
              </a:rPr>
              <a:t>ngela </a:t>
            </a:r>
            <a:r>
              <a:rPr lang="en-US" sz="1200" b="1" spc="-1" dirty="0">
                <a:solidFill>
                  <a:srgbClr val="000000"/>
                </a:solidFill>
                <a:latin typeface="Arial"/>
                <a:ea typeface="Calibri"/>
              </a:rPr>
              <a:t>Erb</a:t>
            </a:r>
            <a:r>
              <a:rPr lang="en-US" sz="1200" b="1" spc="-1" baseline="30000" dirty="0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lang="en-US" sz="1200" b="1" spc="-1" dirty="0" smtClean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1200" b="1" spc="-1" dirty="0" err="1" smtClean="0">
                <a:solidFill>
                  <a:srgbClr val="000000"/>
                </a:solidFill>
                <a:latin typeface="Arial"/>
                <a:ea typeface="Times New Roman"/>
              </a:rPr>
              <a:t>Z</a:t>
            </a:r>
            <a:r>
              <a:rPr lang="en-US" sz="1200" b="1" spc="-1" dirty="0" err="1" smtClean="0">
                <a:solidFill>
                  <a:srgbClr val="000000"/>
                </a:solidFill>
                <a:latin typeface="Arial"/>
                <a:ea typeface="Calibri"/>
              </a:rPr>
              <a:t>huosen</a:t>
            </a:r>
            <a:r>
              <a:rPr lang="en-US" sz="1200" b="1" spc="-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200" b="1" spc="-1" dirty="0">
                <a:solidFill>
                  <a:srgbClr val="000000"/>
                </a:solidFill>
                <a:latin typeface="Arial"/>
                <a:ea typeface="Calibri"/>
              </a:rPr>
              <a:t>Wang</a:t>
            </a:r>
            <a:r>
              <a:rPr lang="en-US" sz="1200" b="1" spc="-1" baseline="30000" dirty="0">
                <a:solidFill>
                  <a:srgbClr val="000000"/>
                </a:solidFill>
                <a:latin typeface="Arial"/>
                <a:ea typeface="Calibri"/>
              </a:rPr>
              <a:t>2,3</a:t>
            </a:r>
            <a:r>
              <a:rPr lang="en-US" sz="1200" b="1" spc="-1" dirty="0">
                <a:solidFill>
                  <a:srgbClr val="000000"/>
                </a:solidFill>
                <a:latin typeface="Arial"/>
                <a:ea typeface="Calibri"/>
              </a:rPr>
              <a:t> Qingsong </a:t>
            </a:r>
            <a:r>
              <a:rPr lang="en-US" sz="1200" b="1" spc="-1" dirty="0" smtClean="0">
                <a:solidFill>
                  <a:srgbClr val="000000"/>
                </a:solidFill>
                <a:latin typeface="Arial"/>
                <a:ea typeface="Calibri"/>
              </a:rPr>
              <a:t>Sun</a:t>
            </a:r>
            <a:r>
              <a:rPr lang="en-US" sz="1200" b="1" spc="-1" baseline="30000" dirty="0" smtClean="0">
                <a:solidFill>
                  <a:srgbClr val="000000"/>
                </a:solidFill>
                <a:latin typeface="Arial"/>
                <a:ea typeface="Calibri"/>
              </a:rPr>
              <a:t>2</a:t>
            </a:r>
            <a:r>
              <a:rPr lang="en-US" sz="1200" b="1" spc="-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</a:p>
          <a:p>
            <a:pPr algn="ctr">
              <a:lnSpc>
                <a:spcPct val="109000"/>
              </a:lnSpc>
            </a:pPr>
            <a:r>
              <a:rPr lang="en-US" sz="1000" b="1" spc="-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</a:t>
            </a:r>
            <a:r>
              <a:rPr lang="en-US" sz="1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School for the Environment, University of Massachusetts </a:t>
            </a:r>
            <a:r>
              <a:rPr lang="en-US" sz="1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Boston</a:t>
            </a:r>
            <a:r>
              <a:rPr lang="en-US" sz="10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spc="-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</a:t>
            </a:r>
            <a:r>
              <a:rPr lang="en-US" sz="1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Terrestrial Information Systems Lab, </a:t>
            </a:r>
            <a:r>
              <a:rPr lang="en-US" sz="1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NASA/GSFC,</a:t>
            </a:r>
            <a:r>
              <a:rPr lang="en-US" sz="10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spc="-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3</a:t>
            </a:r>
            <a:r>
              <a:rPr lang="en-US" sz="1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1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Earth System Science Interdisciplinary Center, University of </a:t>
            </a:r>
            <a:r>
              <a:rPr lang="en-US" sz="1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Maryland</a:t>
            </a:r>
            <a:endParaRPr lang="en-US" sz="1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11"/>
          <p:cNvPicPr/>
          <p:nvPr/>
        </p:nvPicPr>
        <p:blipFill>
          <a:blip r:embed="rId2"/>
          <a:stretch/>
        </p:blipFill>
        <p:spPr>
          <a:xfrm>
            <a:off x="9586200" y="62640"/>
            <a:ext cx="1073520" cy="913320"/>
          </a:xfrm>
          <a:prstGeom prst="rect">
            <a:avLst/>
          </a:prstGeom>
          <a:ln>
            <a:noFill/>
          </a:ln>
        </p:spPr>
      </p:pic>
      <p:pic>
        <p:nvPicPr>
          <p:cNvPr id="86" name="Picture 65"/>
          <p:cNvPicPr/>
          <p:nvPr/>
        </p:nvPicPr>
        <p:blipFill>
          <a:blip r:embed="rId3"/>
          <a:stretch/>
        </p:blipFill>
        <p:spPr>
          <a:xfrm>
            <a:off x="1524000" y="23040"/>
            <a:ext cx="1073880" cy="1158480"/>
          </a:xfrm>
          <a:prstGeom prst="rect">
            <a:avLst/>
          </a:prstGeom>
          <a:ln w="9360">
            <a:noFill/>
          </a:ln>
        </p:spPr>
      </p:pic>
      <p:sp>
        <p:nvSpPr>
          <p:cNvPr id="12" name="CustomShape 7"/>
          <p:cNvSpPr/>
          <p:nvPr/>
        </p:nvSpPr>
        <p:spPr>
          <a:xfrm>
            <a:off x="8283584" y="3813090"/>
            <a:ext cx="2074470" cy="51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3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898" y="1530897"/>
            <a:ext cx="558086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840" indent="-338760"/>
            <a:r>
              <a:rPr lang="en-US" b="1" spc="-1" dirty="0" smtClean="0">
                <a:solidFill>
                  <a:srgbClr val="000000"/>
                </a:solidFill>
              </a:rPr>
              <a:t>JPSS-1 VIIRS  BRDF, Albedo,  NBAR,  Products -  Collections 1 and 2 </a:t>
            </a:r>
            <a:endParaRPr lang="en-US" spc="-1" dirty="0"/>
          </a:p>
          <a:p>
            <a:pPr algn="just"/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VNP product also provides daily </a:t>
            </a:r>
            <a:r>
              <a:rPr lang="en-US" sz="1400" b="1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BRDF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model parameters, </a:t>
            </a:r>
            <a:r>
              <a:rPr lang="en-US" sz="1400" b="1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hite </a:t>
            </a:r>
            <a:r>
              <a:rPr lang="en-US" sz="1400" b="1" spc="-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ky </a:t>
            </a:r>
            <a:r>
              <a:rPr lang="en-US" sz="1400" b="1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lbedo, </a:t>
            </a:r>
            <a:r>
              <a:rPr lang="en-US" sz="1400" b="1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lack </a:t>
            </a:r>
            <a:r>
              <a:rPr lang="en-US" sz="1400" b="1" spc="-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ky </a:t>
            </a:r>
            <a:r>
              <a:rPr lang="en-US" sz="1400" b="1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lbedo, </a:t>
            </a:r>
            <a:r>
              <a:rPr lang="en-US" sz="1400" b="1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NBAR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values (and </a:t>
            </a:r>
            <a:r>
              <a:rPr lang="en-US" sz="1400" b="1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QA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for the I-bands (500m), and the M-bands, </a:t>
            </a:r>
            <a:r>
              <a:rPr lang="en-US" sz="1400" spc="-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broadbands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and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sz="1400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ay-Night Band (1km). All VNP43 products and documentation are distributed by the LPDAAC. </a:t>
            </a:r>
            <a:endParaRPr lang="en-US" sz="1400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endParaRPr lang="en-US" sz="1400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0137D2A-484A-FE43-821F-C39C504DA1E2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3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603755"/>
              </p:ext>
            </p:extLst>
          </p:nvPr>
        </p:nvGraphicFramePr>
        <p:xfrm>
          <a:off x="6186488" y="4328971"/>
          <a:ext cx="5747464" cy="235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4198165"/>
            <a:ext cx="5533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NEON Tower Harvard Forest, MA</a:t>
            </a:r>
            <a:endParaRPr lang="en-US" sz="11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647281"/>
              </p:ext>
            </p:extLst>
          </p:nvPr>
        </p:nvGraphicFramePr>
        <p:xfrm>
          <a:off x="6186488" y="1699716"/>
          <a:ext cx="5870647" cy="253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58848" y="1548888"/>
            <a:ext cx="5533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Fort </a:t>
            </a:r>
            <a:r>
              <a:rPr lang="en-US" sz="1100" dirty="0" smtClean="0"/>
              <a:t>Peck, MT SURFRAD Site</a:t>
            </a:r>
            <a:endParaRPr lang="en-US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30642" y="3606013"/>
            <a:ext cx="3296294" cy="3134225"/>
            <a:chOff x="663805" y="3665515"/>
            <a:chExt cx="2829978" cy="2690836"/>
          </a:xfrm>
        </p:grpSpPr>
        <p:grpSp>
          <p:nvGrpSpPr>
            <p:cNvPr id="7" name="Group 6"/>
            <p:cNvGrpSpPr/>
            <p:nvPr/>
          </p:nvGrpSpPr>
          <p:grpSpPr>
            <a:xfrm>
              <a:off x="663805" y="3665515"/>
              <a:ext cx="2794270" cy="2665437"/>
              <a:chOff x="970608" y="3107226"/>
              <a:chExt cx="3688984" cy="351889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608" y="3107226"/>
                <a:ext cx="3688984" cy="3518899"/>
              </a:xfrm>
              <a:prstGeom prst="rect">
                <a:avLst/>
              </a:prstGeom>
            </p:spPr>
          </p:pic>
          <p:sp>
            <p:nvSpPr>
              <p:cNvPr id="4" name="5-Point Star 3"/>
              <p:cNvSpPr/>
              <p:nvPr/>
            </p:nvSpPr>
            <p:spPr>
              <a:xfrm>
                <a:off x="1058238" y="3904180"/>
                <a:ext cx="92468" cy="107878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E70BA33-4442-436C-AC20-1C061F6C3E49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2654703" y="5652559"/>
              <a:ext cx="839080" cy="70379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0" y="3124296"/>
            <a:ext cx="2513792" cy="1795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" y="4863656"/>
            <a:ext cx="2513792" cy="179556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51492"/>
              </p:ext>
            </p:extLst>
          </p:nvPr>
        </p:nvGraphicFramePr>
        <p:xfrm>
          <a:off x="6819898" y="1862595"/>
          <a:ext cx="2185990" cy="108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198">
                  <a:extLst>
                    <a:ext uri="{9D8B030D-6E8A-4147-A177-3AD203B41FA5}">
                      <a16:colId xmlns:a16="http://schemas.microsoft.com/office/drawing/2014/main" xmlns="" val="3929530288"/>
                    </a:ext>
                  </a:extLst>
                </a:gridCol>
                <a:gridCol w="437198">
                  <a:extLst>
                    <a:ext uri="{9D8B030D-6E8A-4147-A177-3AD203B41FA5}">
                      <a16:colId xmlns:a16="http://schemas.microsoft.com/office/drawing/2014/main" xmlns="" val="2423963239"/>
                    </a:ext>
                  </a:extLst>
                </a:gridCol>
                <a:gridCol w="437198">
                  <a:extLst>
                    <a:ext uri="{9D8B030D-6E8A-4147-A177-3AD203B41FA5}">
                      <a16:colId xmlns:a16="http://schemas.microsoft.com/office/drawing/2014/main" xmlns="" val="1320271980"/>
                    </a:ext>
                  </a:extLst>
                </a:gridCol>
                <a:gridCol w="437198">
                  <a:extLst>
                    <a:ext uri="{9D8B030D-6E8A-4147-A177-3AD203B41FA5}">
                      <a16:colId xmlns:a16="http://schemas.microsoft.com/office/drawing/2014/main" xmlns="" val="1830235040"/>
                    </a:ext>
                  </a:extLst>
                </a:gridCol>
                <a:gridCol w="437198">
                  <a:extLst>
                    <a:ext uri="{9D8B030D-6E8A-4147-A177-3AD203B41FA5}">
                      <a16:colId xmlns:a16="http://schemas.microsoft.com/office/drawing/2014/main" xmlns="" val="1863055289"/>
                    </a:ext>
                  </a:extLst>
                </a:gridCol>
              </a:tblGrid>
              <a:tr h="2172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VNP43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VJ143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MCD43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760234269"/>
                  </a:ext>
                </a:extLst>
              </a:tr>
              <a:tr h="217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VNP43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859386538"/>
                  </a:ext>
                </a:extLst>
              </a:tr>
              <a:tr h="217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VJ143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955387763"/>
                  </a:ext>
                </a:extLst>
              </a:tr>
              <a:tr h="217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MCD43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26898087"/>
                  </a:ext>
                </a:extLst>
              </a:tr>
              <a:tr h="217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308777206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2630642" y="3079191"/>
            <a:ext cx="1160243" cy="114800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62263" y="4475260"/>
            <a:ext cx="2779387" cy="44946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30642" y="4238211"/>
            <a:ext cx="214312" cy="2215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844954" y="3089335"/>
            <a:ext cx="2819637" cy="11378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0008" y="4328160"/>
            <a:ext cx="1424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Ft Peck, MT</a:t>
            </a:r>
            <a:endParaRPr lang="en-US" sz="1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77" y="3118919"/>
            <a:ext cx="1790522" cy="179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670898" y="6421870"/>
            <a:ext cx="356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SW White Sky Albedo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-1508235" y="3018807"/>
            <a:ext cx="5533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Harvard Forest, MA h12v04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-1613339" y="6604622"/>
            <a:ext cx="5533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Greenland h16v01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0506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9715</TotalTime>
  <Words>173</Words>
  <Application>Microsoft Macintosh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DejaVu Sans</vt:lpstr>
      <vt:lpstr>Times New Roman</vt:lpstr>
      <vt:lpstr>Arial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Overview  and  MODIS Maintenance</dc:title>
  <dc:creator>Microsoft Office User</dc:creator>
  <cp:lastModifiedBy>Microsoft Office User</cp:lastModifiedBy>
  <cp:revision>100</cp:revision>
  <dcterms:created xsi:type="dcterms:W3CDTF">2018-10-09T15:43:58Z</dcterms:created>
  <dcterms:modified xsi:type="dcterms:W3CDTF">2020-08-19T19:52:23Z</dcterms:modified>
</cp:coreProperties>
</file>