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9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9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6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53DC-B740-41BB-9DA1-E006D44D1C3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6868-6504-48E4-A423-F82F9D0B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1" y="300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/>
              <a:t>Multi-sensor analysis of global volcanic thermal unrest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5912" y="933862"/>
            <a:ext cx="914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Robert Wright</a:t>
            </a:r>
            <a:endParaRPr lang="en-US" sz="800" dirty="0"/>
          </a:p>
          <a:p>
            <a:r>
              <a:rPr lang="en-US" sz="1700" dirty="0" smtClean="0"/>
              <a:t>  Hawai'i </a:t>
            </a:r>
            <a:r>
              <a:rPr lang="en-US" sz="1700" dirty="0"/>
              <a:t>Institute of Geophysics and Planetology, University of Hawai'i at </a:t>
            </a:r>
            <a:r>
              <a:rPr lang="en-US" sz="1700" dirty="0" err="1"/>
              <a:t>Mānoa</a:t>
            </a:r>
            <a:r>
              <a:rPr lang="en-US" sz="1700" dirty="0"/>
              <a:t>, Honolulu, U.S.A.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/>
          <a:stretch/>
        </p:blipFill>
        <p:spPr>
          <a:xfrm>
            <a:off x="0" y="826476"/>
            <a:ext cx="12192000" cy="6031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895" y="6409592"/>
            <a:ext cx="439615" cy="439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144"/>
            <a:ext cx="1219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PI: Robert Wright, </a:t>
            </a:r>
            <a:r>
              <a:rPr lang="en-US" dirty="0"/>
              <a:t>Hawai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en-US" dirty="0"/>
              <a:t>i</a:t>
            </a:r>
            <a:r>
              <a:rPr lang="en-US" dirty="0" smtClean="0"/>
              <a:t> Institute of Geophysics and Planetology, University of Hawai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en-US" dirty="0" smtClean="0"/>
              <a:t>i at </a:t>
            </a:r>
            <a:r>
              <a:rPr lang="en-US" dirty="0" err="1" smtClean="0"/>
              <a:t>Mānoa</a:t>
            </a:r>
            <a:r>
              <a:rPr lang="en-US" dirty="0" smtClean="0"/>
              <a:t>, Honolulu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468" y="918809"/>
            <a:ext cx="121010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dirty="0" smtClean="0"/>
              <a:t>. </a:t>
            </a:r>
            <a:r>
              <a:rPr lang="en-US" sz="1400" dirty="0" smtClean="0"/>
              <a:t>Objective:   Develop a computationally efficient method to detect and quantify excess volcanic heat fluxes at global scale using a multi-year time-series approach, </a:t>
            </a:r>
            <a:br>
              <a:rPr lang="en-US" sz="1400" dirty="0" smtClean="0"/>
            </a:br>
            <a:r>
              <a:rPr lang="en-US" sz="1400" dirty="0" smtClean="0"/>
              <a:t>	    which uses Terra/Aqua MODIS and VIIRS.</a:t>
            </a:r>
          </a:p>
          <a:p>
            <a:r>
              <a:rPr lang="en-US" sz="1400" dirty="0" smtClean="0"/>
              <a:t>2. Method:      Use 8 years of MODIS 1 km (021KM) data to define reference images quantifying  the “normal” radiance emitted by each square km of Earth’s surface</a:t>
            </a:r>
            <a:r>
              <a:rPr lang="en-US" sz="1400" dirty="0"/>
              <a:t> </a:t>
            </a:r>
            <a:r>
              <a:rPr lang="en-US" sz="1400" dirty="0" smtClean="0"/>
              <a:t>	 	    by day and night, during each calendar month (lower left). On a pixel-by-pixel basis compare the radiance measured for each pixel in each </a:t>
            </a:r>
            <a:br>
              <a:rPr lang="en-US" sz="1400" dirty="0" smtClean="0"/>
            </a:br>
            <a:r>
              <a:rPr lang="en-US" sz="1400" dirty="0" smtClean="0"/>
              <a:t>	    subsequently acquired image with its counterpart in the appropriate reference frame.</a:t>
            </a:r>
          </a:p>
          <a:p>
            <a:r>
              <a:rPr lang="en-US" sz="1400" dirty="0" smtClean="0"/>
              <a:t>3. Status:	   Global reference images complete (lower left). Have tested performance on one year (2014) of Terra-MODIS nighttime data, at global scale. New </a:t>
            </a:r>
            <a:br>
              <a:rPr lang="en-US" sz="1400" dirty="0" smtClean="0"/>
            </a:br>
            <a:r>
              <a:rPr lang="en-US" sz="1400" dirty="0" smtClean="0"/>
              <a:t>	   approach (lower right) exhibits </a:t>
            </a:r>
            <a:r>
              <a:rPr lang="en-US" sz="1400" dirty="0" err="1" smtClean="0"/>
              <a:t>i</a:t>
            </a:r>
            <a:r>
              <a:rPr lang="en-US" sz="1400" dirty="0" smtClean="0"/>
              <a:t>) increased sensitivity, with ii) no increase in false positives, and iii) small increase in computational complexity, when 	  	   compared to existing MODVOLC algorithm.</a:t>
            </a:r>
          </a:p>
          <a:p>
            <a:r>
              <a:rPr lang="en-US" sz="1400" dirty="0" smtClean="0"/>
              <a:t>4. Next steps:</a:t>
            </a:r>
            <a:r>
              <a:rPr lang="en-US" sz="1400" dirty="0"/>
              <a:t> </a:t>
            </a:r>
            <a:r>
              <a:rPr lang="en-US" sz="1400" dirty="0" smtClean="0"/>
              <a:t> Validate using MODIS daytime data for one calendar year. Then for VIIRS (one calendar year, night &amp; day).		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6" y="3197488"/>
            <a:ext cx="5836347" cy="2918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22" y="3197489"/>
            <a:ext cx="5189701" cy="2918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8053" y="3250384"/>
            <a:ext cx="129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MODVOLC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8053" y="4750178"/>
            <a:ext cx="142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MODVOLC-2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728" y="2924254"/>
            <a:ext cx="24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Tungurahua, Ecuador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46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78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</dc:creator>
  <cp:lastModifiedBy>Robert Wright</cp:lastModifiedBy>
  <cp:revision>182</cp:revision>
  <dcterms:created xsi:type="dcterms:W3CDTF">2016-04-06T04:47:19Z</dcterms:created>
  <dcterms:modified xsi:type="dcterms:W3CDTF">2020-06-27T03:24:03Z</dcterms:modified>
</cp:coreProperties>
</file>