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6"/>
  </p:handoutMasterIdLst>
  <p:sldIdLst>
    <p:sldId id="256" r:id="rId2"/>
    <p:sldId id="257" r:id="rId3"/>
    <p:sldId id="266" r:id="rId4"/>
    <p:sldId id="258" r:id="rId5"/>
    <p:sldId id="263" r:id="rId6"/>
    <p:sldId id="259" r:id="rId7"/>
    <p:sldId id="267" r:id="rId8"/>
    <p:sldId id="264" r:id="rId9"/>
    <p:sldId id="265" r:id="rId10"/>
    <p:sldId id="261" r:id="rId11"/>
    <p:sldId id="268" r:id="rId12"/>
    <p:sldId id="262" r:id="rId13"/>
    <p:sldId id="269" r:id="rId14"/>
    <p:sldId id="26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76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DD2002-BC22-E640-8558-65FD082AC7C7}" v="101" dt="2020-11-15T22:46:07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89"/>
    <p:restoredTop sz="94694"/>
  </p:normalViewPr>
  <p:slideViewPr>
    <p:cSldViewPr snapToGrid="0" snapToObjects="1">
      <p:cViewPr varScale="1">
        <p:scale>
          <a:sx n="147" d="100"/>
          <a:sy n="147" d="100"/>
        </p:scale>
        <p:origin x="232" y="1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8" d="100"/>
          <a:sy n="168" d="100"/>
        </p:scale>
        <p:origin x="726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yer, Kerry G. (GSFC-6130)" userId="dfe4f2af-4475-4ee4-8c7b-cd99c110c1c1" providerId="ADAL" clId="{C5DD2002-BC22-E640-8558-65FD082AC7C7}"/>
    <pc:docChg chg="undo custSel addSld modSld modMainMaster">
      <pc:chgData name="Meyer, Kerry G. (GSFC-6130)" userId="dfe4f2af-4475-4ee4-8c7b-cd99c110c1c1" providerId="ADAL" clId="{C5DD2002-BC22-E640-8558-65FD082AC7C7}" dt="2020-11-16T19:14:17.034" v="8393" actId="20577"/>
      <pc:docMkLst>
        <pc:docMk/>
      </pc:docMkLst>
      <pc:sldChg chg="modSp mod">
        <pc:chgData name="Meyer, Kerry G. (GSFC-6130)" userId="dfe4f2af-4475-4ee4-8c7b-cd99c110c1c1" providerId="ADAL" clId="{C5DD2002-BC22-E640-8558-65FD082AC7C7}" dt="2020-11-16T15:59:39.529" v="8284" actId="20577"/>
        <pc:sldMkLst>
          <pc:docMk/>
          <pc:sldMk cId="3676416961" sldId="256"/>
        </pc:sldMkLst>
        <pc:spChg chg="mod">
          <ac:chgData name="Meyer, Kerry G. (GSFC-6130)" userId="dfe4f2af-4475-4ee4-8c7b-cd99c110c1c1" providerId="ADAL" clId="{C5DD2002-BC22-E640-8558-65FD082AC7C7}" dt="2020-11-16T15:59:39.529" v="8284" actId="20577"/>
          <ac:spMkLst>
            <pc:docMk/>
            <pc:sldMk cId="3676416961" sldId="256"/>
            <ac:spMk id="4" creationId="{E8F30227-3386-8848-AF2C-49DCD902CFC3}"/>
          </ac:spMkLst>
        </pc:spChg>
        <pc:spChg chg="mod">
          <ac:chgData name="Meyer, Kerry G. (GSFC-6130)" userId="dfe4f2af-4475-4ee4-8c7b-cd99c110c1c1" providerId="ADAL" clId="{C5DD2002-BC22-E640-8558-65FD082AC7C7}" dt="2020-11-12T15:55:36.823" v="3057" actId="20577"/>
          <ac:spMkLst>
            <pc:docMk/>
            <pc:sldMk cId="3676416961" sldId="256"/>
            <ac:spMk id="7" creationId="{63762D81-8FAD-9547-B5E2-ACA931B1AC35}"/>
          </ac:spMkLst>
        </pc:spChg>
      </pc:sldChg>
      <pc:sldChg chg="modSp mod">
        <pc:chgData name="Meyer, Kerry G. (GSFC-6130)" userId="dfe4f2af-4475-4ee4-8c7b-cd99c110c1c1" providerId="ADAL" clId="{C5DD2002-BC22-E640-8558-65FD082AC7C7}" dt="2020-11-12T22:11:57.539" v="7276" actId="20577"/>
        <pc:sldMkLst>
          <pc:docMk/>
          <pc:sldMk cId="2377584159" sldId="257"/>
        </pc:sldMkLst>
        <pc:spChg chg="mod">
          <ac:chgData name="Meyer, Kerry G. (GSFC-6130)" userId="dfe4f2af-4475-4ee4-8c7b-cd99c110c1c1" providerId="ADAL" clId="{C5DD2002-BC22-E640-8558-65FD082AC7C7}" dt="2020-11-12T22:11:57.539" v="7276" actId="20577"/>
          <ac:spMkLst>
            <pc:docMk/>
            <pc:sldMk cId="2377584159" sldId="257"/>
            <ac:spMk id="4" creationId="{C120E700-5290-8942-A62B-946C95B0E1E6}"/>
          </ac:spMkLst>
        </pc:spChg>
      </pc:sldChg>
      <pc:sldChg chg="modSp mod">
        <pc:chgData name="Meyer, Kerry G. (GSFC-6130)" userId="dfe4f2af-4475-4ee4-8c7b-cd99c110c1c1" providerId="ADAL" clId="{C5DD2002-BC22-E640-8558-65FD082AC7C7}" dt="2020-11-16T14:49:02.044" v="8282" actId="20577"/>
        <pc:sldMkLst>
          <pc:docMk/>
          <pc:sldMk cId="3643044922" sldId="258"/>
        </pc:sldMkLst>
        <pc:spChg chg="mod">
          <ac:chgData name="Meyer, Kerry G. (GSFC-6130)" userId="dfe4f2af-4475-4ee4-8c7b-cd99c110c1c1" providerId="ADAL" clId="{C5DD2002-BC22-E640-8558-65FD082AC7C7}" dt="2020-11-16T14:49:02.044" v="8282" actId="20577"/>
          <ac:spMkLst>
            <pc:docMk/>
            <pc:sldMk cId="3643044922" sldId="258"/>
            <ac:spMk id="3" creationId="{3DCA8E3A-8955-C840-9053-82869EDC78CA}"/>
          </ac:spMkLst>
        </pc:spChg>
      </pc:sldChg>
      <pc:sldChg chg="modSp mod">
        <pc:chgData name="Meyer, Kerry G. (GSFC-6130)" userId="dfe4f2af-4475-4ee4-8c7b-cd99c110c1c1" providerId="ADAL" clId="{C5DD2002-BC22-E640-8558-65FD082AC7C7}" dt="2020-11-12T22:13:52.322" v="7315" actId="20577"/>
        <pc:sldMkLst>
          <pc:docMk/>
          <pc:sldMk cId="1709837086" sldId="259"/>
        </pc:sldMkLst>
        <pc:spChg chg="mod">
          <ac:chgData name="Meyer, Kerry G. (GSFC-6130)" userId="dfe4f2af-4475-4ee4-8c7b-cd99c110c1c1" providerId="ADAL" clId="{C5DD2002-BC22-E640-8558-65FD082AC7C7}" dt="2020-11-12T22:13:52.322" v="7315" actId="20577"/>
          <ac:spMkLst>
            <pc:docMk/>
            <pc:sldMk cId="1709837086" sldId="259"/>
            <ac:spMk id="3" creationId="{4C0284F8-37B8-7B4B-BA46-49F54C0BB2FD}"/>
          </ac:spMkLst>
        </pc:spChg>
      </pc:sldChg>
      <pc:sldChg chg="addSp delSp modSp new mod modClrScheme chgLayout">
        <pc:chgData name="Meyer, Kerry G. (GSFC-6130)" userId="dfe4f2af-4475-4ee4-8c7b-cd99c110c1c1" providerId="ADAL" clId="{C5DD2002-BC22-E640-8558-65FD082AC7C7}" dt="2020-11-12T21:50:16.103" v="6657" actId="20577"/>
        <pc:sldMkLst>
          <pc:docMk/>
          <pc:sldMk cId="1658842080" sldId="260"/>
        </pc:sldMkLst>
        <pc:spChg chg="mod ord">
          <ac:chgData name="Meyer, Kerry G. (GSFC-6130)" userId="dfe4f2af-4475-4ee4-8c7b-cd99c110c1c1" providerId="ADAL" clId="{C5DD2002-BC22-E640-8558-65FD082AC7C7}" dt="2020-11-10T18:29:37.019" v="2167" actId="700"/>
          <ac:spMkLst>
            <pc:docMk/>
            <pc:sldMk cId="1658842080" sldId="260"/>
            <ac:spMk id="2" creationId="{CB272CF7-9F60-A945-BE8F-C4D2CFADD3FF}"/>
          </ac:spMkLst>
        </pc:spChg>
        <pc:spChg chg="del">
          <ac:chgData name="Meyer, Kerry G. (GSFC-6130)" userId="dfe4f2af-4475-4ee4-8c7b-cd99c110c1c1" providerId="ADAL" clId="{C5DD2002-BC22-E640-8558-65FD082AC7C7}" dt="2020-11-10T18:29:37.019" v="2167" actId="700"/>
          <ac:spMkLst>
            <pc:docMk/>
            <pc:sldMk cId="1658842080" sldId="260"/>
            <ac:spMk id="3" creationId="{2E88172A-2C75-E142-BA16-851365CFA0CD}"/>
          </ac:spMkLst>
        </pc:spChg>
        <pc:spChg chg="add mod">
          <ac:chgData name="Meyer, Kerry G. (GSFC-6130)" userId="dfe4f2af-4475-4ee4-8c7b-cd99c110c1c1" providerId="ADAL" clId="{C5DD2002-BC22-E640-8558-65FD082AC7C7}" dt="2020-11-12T21:50:16.103" v="6657" actId="20577"/>
          <ac:spMkLst>
            <pc:docMk/>
            <pc:sldMk cId="1658842080" sldId="260"/>
            <ac:spMk id="4" creationId="{682E22A1-3EB6-1A47-BCB0-8E6478F6521C}"/>
          </ac:spMkLst>
        </pc:spChg>
      </pc:sldChg>
      <pc:sldChg chg="addSp delSp modSp new mod modClrScheme delAnim modAnim chgLayout">
        <pc:chgData name="Meyer, Kerry G. (GSFC-6130)" userId="dfe4f2af-4475-4ee4-8c7b-cd99c110c1c1" providerId="ADAL" clId="{C5DD2002-BC22-E640-8558-65FD082AC7C7}" dt="2020-11-16T19:14:17.034" v="8393" actId="20577"/>
        <pc:sldMkLst>
          <pc:docMk/>
          <pc:sldMk cId="2934331970" sldId="261"/>
        </pc:sldMkLst>
        <pc:spChg chg="mod ord">
          <ac:chgData name="Meyer, Kerry G. (GSFC-6130)" userId="dfe4f2af-4475-4ee4-8c7b-cd99c110c1c1" providerId="ADAL" clId="{C5DD2002-BC22-E640-8558-65FD082AC7C7}" dt="2020-11-12T22:02:28.245" v="6934" actId="20577"/>
          <ac:spMkLst>
            <pc:docMk/>
            <pc:sldMk cId="2934331970" sldId="261"/>
            <ac:spMk id="2" creationId="{CF113872-C6DC-1D44-B772-C4F125607B1D}"/>
          </ac:spMkLst>
        </pc:spChg>
        <pc:spChg chg="mod ord">
          <ac:chgData name="Meyer, Kerry G. (GSFC-6130)" userId="dfe4f2af-4475-4ee4-8c7b-cd99c110c1c1" providerId="ADAL" clId="{C5DD2002-BC22-E640-8558-65FD082AC7C7}" dt="2020-11-16T19:14:17.034" v="8393" actId="20577"/>
          <ac:spMkLst>
            <pc:docMk/>
            <pc:sldMk cId="2934331970" sldId="261"/>
            <ac:spMk id="3" creationId="{8B2691E2-20B8-0849-A91E-456DC1C00A6C}"/>
          </ac:spMkLst>
        </pc:spChg>
        <pc:spChg chg="add del mod ord">
          <ac:chgData name="Meyer, Kerry G. (GSFC-6130)" userId="dfe4f2af-4475-4ee4-8c7b-cd99c110c1c1" providerId="ADAL" clId="{C5DD2002-BC22-E640-8558-65FD082AC7C7}" dt="2020-11-12T21:53:33.800" v="6681" actId="478"/>
          <ac:spMkLst>
            <pc:docMk/>
            <pc:sldMk cId="2934331970" sldId="261"/>
            <ac:spMk id="4" creationId="{3B902D38-940F-9D48-8473-450D117E5E0D}"/>
          </ac:spMkLst>
        </pc:spChg>
        <pc:spChg chg="add mod">
          <ac:chgData name="Meyer, Kerry G. (GSFC-6130)" userId="dfe4f2af-4475-4ee4-8c7b-cd99c110c1c1" providerId="ADAL" clId="{C5DD2002-BC22-E640-8558-65FD082AC7C7}" dt="2020-11-12T22:00:38.069" v="6880" actId="1038"/>
          <ac:spMkLst>
            <pc:docMk/>
            <pc:sldMk cId="2934331970" sldId="261"/>
            <ac:spMk id="23" creationId="{5AF4641C-AFBD-E34B-B7A7-2D767892A74B}"/>
          </ac:spMkLst>
        </pc:spChg>
        <pc:spChg chg="add mod">
          <ac:chgData name="Meyer, Kerry G. (GSFC-6130)" userId="dfe4f2af-4475-4ee4-8c7b-cd99c110c1c1" providerId="ADAL" clId="{C5DD2002-BC22-E640-8558-65FD082AC7C7}" dt="2020-11-12T22:16:11.469" v="7373" actId="1035"/>
          <ac:spMkLst>
            <pc:docMk/>
            <pc:sldMk cId="2934331970" sldId="261"/>
            <ac:spMk id="24" creationId="{F5BB3CE8-8BB2-254F-A676-22699797A09F}"/>
          </ac:spMkLst>
        </pc:spChg>
        <pc:spChg chg="add mod">
          <ac:chgData name="Meyer, Kerry G. (GSFC-6130)" userId="dfe4f2af-4475-4ee4-8c7b-cd99c110c1c1" providerId="ADAL" clId="{C5DD2002-BC22-E640-8558-65FD082AC7C7}" dt="2020-11-12T22:19:46.305" v="7510" actId="20577"/>
          <ac:spMkLst>
            <pc:docMk/>
            <pc:sldMk cId="2934331970" sldId="261"/>
            <ac:spMk id="25" creationId="{8A093D1C-B695-724E-BBA7-ECEF0D6BAAB8}"/>
          </ac:spMkLst>
        </pc:spChg>
        <pc:grpChg chg="add del mod">
          <ac:chgData name="Meyer, Kerry G. (GSFC-6130)" userId="dfe4f2af-4475-4ee4-8c7b-cd99c110c1c1" providerId="ADAL" clId="{C5DD2002-BC22-E640-8558-65FD082AC7C7}" dt="2020-11-12T21:55:07.518" v="6693"/>
          <ac:grpSpMkLst>
            <pc:docMk/>
            <pc:sldMk cId="2934331970" sldId="261"/>
            <ac:grpSpMk id="9" creationId="{54C4078D-2E02-4E4A-886D-EC9875DF0ECE}"/>
          </ac:grpSpMkLst>
        </pc:grpChg>
        <pc:grpChg chg="add del mod">
          <ac:chgData name="Meyer, Kerry G. (GSFC-6130)" userId="dfe4f2af-4475-4ee4-8c7b-cd99c110c1c1" providerId="ADAL" clId="{C5DD2002-BC22-E640-8558-65FD082AC7C7}" dt="2020-11-12T21:55:50.145" v="6702" actId="478"/>
          <ac:grpSpMkLst>
            <pc:docMk/>
            <pc:sldMk cId="2934331970" sldId="261"/>
            <ac:grpSpMk id="14" creationId="{F70287A7-B77C-524A-B357-DC40DE42D124}"/>
          </ac:grpSpMkLst>
        </pc:grpChg>
        <pc:picChg chg="del mod">
          <ac:chgData name="Meyer, Kerry G. (GSFC-6130)" userId="dfe4f2af-4475-4ee4-8c7b-cd99c110c1c1" providerId="ADAL" clId="{C5DD2002-BC22-E640-8558-65FD082AC7C7}" dt="2020-11-12T21:54:06.297" v="6688" actId="478"/>
          <ac:picMkLst>
            <pc:docMk/>
            <pc:sldMk cId="2934331970" sldId="261"/>
            <ac:picMk id="5" creationId="{DD242B0D-2134-6A49-996B-F1379AD7C69B}"/>
          </ac:picMkLst>
        </pc:picChg>
        <pc:picChg chg="del mod">
          <ac:chgData name="Meyer, Kerry G. (GSFC-6130)" userId="dfe4f2af-4475-4ee4-8c7b-cd99c110c1c1" providerId="ADAL" clId="{C5DD2002-BC22-E640-8558-65FD082AC7C7}" dt="2020-11-12T21:54:06.297" v="6688" actId="478"/>
          <ac:picMkLst>
            <pc:docMk/>
            <pc:sldMk cId="2934331970" sldId="261"/>
            <ac:picMk id="6" creationId="{1ED19BD4-1187-EA4F-B6B7-3F9814AB4861}"/>
          </ac:picMkLst>
        </pc:picChg>
        <pc:picChg chg="add del mod">
          <ac:chgData name="Meyer, Kerry G. (GSFC-6130)" userId="dfe4f2af-4475-4ee4-8c7b-cd99c110c1c1" providerId="ADAL" clId="{C5DD2002-BC22-E640-8558-65FD082AC7C7}" dt="2020-11-12T21:54:56.843" v="6691" actId="478"/>
          <ac:picMkLst>
            <pc:docMk/>
            <pc:sldMk cId="2934331970" sldId="261"/>
            <ac:picMk id="7" creationId="{177521A2-A2BC-144D-9418-4EE1BC8D0816}"/>
          </ac:picMkLst>
        </pc:picChg>
        <pc:picChg chg="add del mod">
          <ac:chgData name="Meyer, Kerry G. (GSFC-6130)" userId="dfe4f2af-4475-4ee4-8c7b-cd99c110c1c1" providerId="ADAL" clId="{C5DD2002-BC22-E640-8558-65FD082AC7C7}" dt="2020-11-12T21:55:07.518" v="6693"/>
          <ac:picMkLst>
            <pc:docMk/>
            <pc:sldMk cId="2934331970" sldId="261"/>
            <ac:picMk id="8" creationId="{5CB512AD-D416-BD4D-942D-D484195E2CCE}"/>
          </ac:picMkLst>
        </pc:picChg>
        <pc:picChg chg="add mod">
          <ac:chgData name="Meyer, Kerry G. (GSFC-6130)" userId="dfe4f2af-4475-4ee4-8c7b-cd99c110c1c1" providerId="ADAL" clId="{C5DD2002-BC22-E640-8558-65FD082AC7C7}" dt="2020-11-12T22:00:38.069" v="6880" actId="1038"/>
          <ac:picMkLst>
            <pc:docMk/>
            <pc:sldMk cId="2934331970" sldId="261"/>
            <ac:picMk id="8" creationId="{E321E3F5-444C-EE41-B97F-7F01E821DF34}"/>
          </ac:picMkLst>
        </pc:picChg>
        <pc:picChg chg="add mod">
          <ac:chgData name="Meyer, Kerry G. (GSFC-6130)" userId="dfe4f2af-4475-4ee4-8c7b-cd99c110c1c1" providerId="ADAL" clId="{C5DD2002-BC22-E640-8558-65FD082AC7C7}" dt="2020-11-12T22:16:11.469" v="7373" actId="1035"/>
          <ac:picMkLst>
            <pc:docMk/>
            <pc:sldMk cId="2934331970" sldId="261"/>
            <ac:picMk id="9" creationId="{1B8EAD1F-98D1-194C-B80D-978D129F2A53}"/>
          </ac:picMkLst>
        </pc:picChg>
        <pc:picChg chg="add del">
          <ac:chgData name="Meyer, Kerry G. (GSFC-6130)" userId="dfe4f2af-4475-4ee4-8c7b-cd99c110c1c1" providerId="ADAL" clId="{C5DD2002-BC22-E640-8558-65FD082AC7C7}" dt="2020-11-12T21:55:09.738" v="6695"/>
          <ac:picMkLst>
            <pc:docMk/>
            <pc:sldMk cId="2934331970" sldId="261"/>
            <ac:picMk id="12" creationId="{4B85CCF3-DEFB-234D-98F7-BE2F2E92F7C0}"/>
          </ac:picMkLst>
        </pc:picChg>
        <pc:picChg chg="add del mod">
          <ac:chgData name="Meyer, Kerry G. (GSFC-6130)" userId="dfe4f2af-4475-4ee4-8c7b-cd99c110c1c1" providerId="ADAL" clId="{C5DD2002-BC22-E640-8558-65FD082AC7C7}" dt="2020-11-12T21:55:48.986" v="6701" actId="478"/>
          <ac:picMkLst>
            <pc:docMk/>
            <pc:sldMk cId="2934331970" sldId="261"/>
            <ac:picMk id="13" creationId="{CABDA325-9464-0B4F-9A25-70F3FAEB6829}"/>
          </ac:picMkLst>
        </pc:picChg>
        <pc:cxnChg chg="add mod">
          <ac:chgData name="Meyer, Kerry G. (GSFC-6130)" userId="dfe4f2af-4475-4ee4-8c7b-cd99c110c1c1" providerId="ADAL" clId="{C5DD2002-BC22-E640-8558-65FD082AC7C7}" dt="2020-11-12T22:00:38.069" v="6880" actId="1038"/>
          <ac:cxnSpMkLst>
            <pc:docMk/>
            <pc:sldMk cId="2934331970" sldId="261"/>
            <ac:cxnSpMk id="5" creationId="{BC149D18-F97F-CB43-AC18-E6E27C0BABEE}"/>
          </ac:cxnSpMkLst>
        </pc:cxnChg>
        <pc:cxnChg chg="mod">
          <ac:chgData name="Meyer, Kerry G. (GSFC-6130)" userId="dfe4f2af-4475-4ee4-8c7b-cd99c110c1c1" providerId="ADAL" clId="{C5DD2002-BC22-E640-8558-65FD082AC7C7}" dt="2020-11-12T21:55:04.509" v="6692"/>
          <ac:cxnSpMkLst>
            <pc:docMk/>
            <pc:sldMk cId="2934331970" sldId="261"/>
            <ac:cxnSpMk id="10" creationId="{516FDC8C-07E7-5D4A-9260-08F54A1B4EDB}"/>
          </ac:cxnSpMkLst>
        </pc:cxnChg>
        <pc:cxnChg chg="mod">
          <ac:chgData name="Meyer, Kerry G. (GSFC-6130)" userId="dfe4f2af-4475-4ee4-8c7b-cd99c110c1c1" providerId="ADAL" clId="{C5DD2002-BC22-E640-8558-65FD082AC7C7}" dt="2020-11-12T21:55:04.509" v="6692"/>
          <ac:cxnSpMkLst>
            <pc:docMk/>
            <pc:sldMk cId="2934331970" sldId="261"/>
            <ac:cxnSpMk id="11" creationId="{EC7806ED-AFF2-B647-B3AE-709133695B2D}"/>
          </ac:cxnSpMkLst>
        </pc:cxnChg>
        <pc:cxnChg chg="add mod">
          <ac:chgData name="Meyer, Kerry G. (GSFC-6130)" userId="dfe4f2af-4475-4ee4-8c7b-cd99c110c1c1" providerId="ADAL" clId="{C5DD2002-BC22-E640-8558-65FD082AC7C7}" dt="2020-11-12T22:00:38.069" v="6880" actId="1038"/>
          <ac:cxnSpMkLst>
            <pc:docMk/>
            <pc:sldMk cId="2934331970" sldId="261"/>
            <ac:cxnSpMk id="12" creationId="{26928727-50DD-F14F-86F1-321E0200E963}"/>
          </ac:cxnSpMkLst>
        </pc:cxnChg>
        <pc:cxnChg chg="mod">
          <ac:chgData name="Meyer, Kerry G. (GSFC-6130)" userId="dfe4f2af-4475-4ee4-8c7b-cd99c110c1c1" providerId="ADAL" clId="{C5DD2002-BC22-E640-8558-65FD082AC7C7}" dt="2020-11-12T21:55:11.500" v="6696"/>
          <ac:cxnSpMkLst>
            <pc:docMk/>
            <pc:sldMk cId="2934331970" sldId="261"/>
            <ac:cxnSpMk id="15" creationId="{ACB69EBD-6425-0E4B-84A5-99BB9106002A}"/>
          </ac:cxnSpMkLst>
        </pc:cxnChg>
        <pc:cxnChg chg="mod">
          <ac:chgData name="Meyer, Kerry G. (GSFC-6130)" userId="dfe4f2af-4475-4ee4-8c7b-cd99c110c1c1" providerId="ADAL" clId="{C5DD2002-BC22-E640-8558-65FD082AC7C7}" dt="2020-11-12T21:55:11.500" v="6696"/>
          <ac:cxnSpMkLst>
            <pc:docMk/>
            <pc:sldMk cId="2934331970" sldId="261"/>
            <ac:cxnSpMk id="16" creationId="{1230B50B-892B-CE4B-816A-9A570305C371}"/>
          </ac:cxnSpMkLst>
        </pc:cxnChg>
        <pc:cxnChg chg="add mod">
          <ac:chgData name="Meyer, Kerry G. (GSFC-6130)" userId="dfe4f2af-4475-4ee4-8c7b-cd99c110c1c1" providerId="ADAL" clId="{C5DD2002-BC22-E640-8558-65FD082AC7C7}" dt="2020-11-12T22:16:11.469" v="7373" actId="1035"/>
          <ac:cxnSpMkLst>
            <pc:docMk/>
            <pc:sldMk cId="2934331970" sldId="261"/>
            <ac:cxnSpMk id="17" creationId="{6ACAA43D-A93F-5A46-9D77-E91D1D972F6D}"/>
          </ac:cxnSpMkLst>
        </pc:cxnChg>
        <pc:cxnChg chg="add mod">
          <ac:chgData name="Meyer, Kerry G. (GSFC-6130)" userId="dfe4f2af-4475-4ee4-8c7b-cd99c110c1c1" providerId="ADAL" clId="{C5DD2002-BC22-E640-8558-65FD082AC7C7}" dt="2020-11-12T22:16:11.469" v="7373" actId="1035"/>
          <ac:cxnSpMkLst>
            <pc:docMk/>
            <pc:sldMk cId="2934331970" sldId="261"/>
            <ac:cxnSpMk id="20" creationId="{2448B540-E457-E343-9EE7-81E3B593869B}"/>
          </ac:cxnSpMkLst>
        </pc:cxnChg>
      </pc:sldChg>
      <pc:sldChg chg="modSp new mod">
        <pc:chgData name="Meyer, Kerry G. (GSFC-6130)" userId="dfe4f2af-4475-4ee4-8c7b-cd99c110c1c1" providerId="ADAL" clId="{C5DD2002-BC22-E640-8558-65FD082AC7C7}" dt="2020-11-12T22:21:46.070" v="7561" actId="57"/>
        <pc:sldMkLst>
          <pc:docMk/>
          <pc:sldMk cId="3870112606" sldId="262"/>
        </pc:sldMkLst>
        <pc:spChg chg="mod">
          <ac:chgData name="Meyer, Kerry G. (GSFC-6130)" userId="dfe4f2af-4475-4ee4-8c7b-cd99c110c1c1" providerId="ADAL" clId="{C5DD2002-BC22-E640-8558-65FD082AC7C7}" dt="2020-11-12T22:21:15.227" v="7538" actId="5793"/>
          <ac:spMkLst>
            <pc:docMk/>
            <pc:sldMk cId="3870112606" sldId="262"/>
            <ac:spMk id="2" creationId="{B58C8290-0E40-F94A-B133-0A03029DF64A}"/>
          </ac:spMkLst>
        </pc:spChg>
        <pc:spChg chg="mod">
          <ac:chgData name="Meyer, Kerry G. (GSFC-6130)" userId="dfe4f2af-4475-4ee4-8c7b-cd99c110c1c1" providerId="ADAL" clId="{C5DD2002-BC22-E640-8558-65FD082AC7C7}" dt="2020-11-12T22:21:46.070" v="7561" actId="57"/>
          <ac:spMkLst>
            <pc:docMk/>
            <pc:sldMk cId="3870112606" sldId="262"/>
            <ac:spMk id="3" creationId="{7A4A1934-489D-244A-8C19-60E085B4EF85}"/>
          </ac:spMkLst>
        </pc:spChg>
      </pc:sldChg>
      <pc:sldChg chg="addSp delSp modSp new mod modClrScheme chgLayout">
        <pc:chgData name="Meyer, Kerry G. (GSFC-6130)" userId="dfe4f2af-4475-4ee4-8c7b-cd99c110c1c1" providerId="ADAL" clId="{C5DD2002-BC22-E640-8558-65FD082AC7C7}" dt="2020-11-12T22:08:52.601" v="7231" actId="1076"/>
        <pc:sldMkLst>
          <pc:docMk/>
          <pc:sldMk cId="3160089739" sldId="263"/>
        </pc:sldMkLst>
        <pc:spChg chg="mod ord">
          <ac:chgData name="Meyer, Kerry G. (GSFC-6130)" userId="dfe4f2af-4475-4ee4-8c7b-cd99c110c1c1" providerId="ADAL" clId="{C5DD2002-BC22-E640-8558-65FD082AC7C7}" dt="2020-11-12T17:40:13.256" v="3983" actId="700"/>
          <ac:spMkLst>
            <pc:docMk/>
            <pc:sldMk cId="3160089739" sldId="263"/>
            <ac:spMk id="2" creationId="{5E7796B0-06F8-794D-ACD8-6C75F5B4517D}"/>
          </ac:spMkLst>
        </pc:spChg>
        <pc:spChg chg="del mod">
          <ac:chgData name="Meyer, Kerry G. (GSFC-6130)" userId="dfe4f2af-4475-4ee4-8c7b-cd99c110c1c1" providerId="ADAL" clId="{C5DD2002-BC22-E640-8558-65FD082AC7C7}" dt="2020-11-12T17:40:11.212" v="3982" actId="700"/>
          <ac:spMkLst>
            <pc:docMk/>
            <pc:sldMk cId="3160089739" sldId="263"/>
            <ac:spMk id="3" creationId="{742891CC-A0B8-2049-A61B-39804EC6C04B}"/>
          </ac:spMkLst>
        </pc:spChg>
        <pc:spChg chg="mod">
          <ac:chgData name="Meyer, Kerry G. (GSFC-6130)" userId="dfe4f2af-4475-4ee4-8c7b-cd99c110c1c1" providerId="ADAL" clId="{C5DD2002-BC22-E640-8558-65FD082AC7C7}" dt="2020-11-12T17:40:48.032" v="3984"/>
          <ac:spMkLst>
            <pc:docMk/>
            <pc:sldMk cId="3160089739" sldId="263"/>
            <ac:spMk id="5" creationId="{FC005831-E993-394E-8C36-BCE0C8DCDDFD}"/>
          </ac:spMkLst>
        </pc:spChg>
        <pc:spChg chg="mod">
          <ac:chgData name="Meyer, Kerry G. (GSFC-6130)" userId="dfe4f2af-4475-4ee4-8c7b-cd99c110c1c1" providerId="ADAL" clId="{C5DD2002-BC22-E640-8558-65FD082AC7C7}" dt="2020-11-12T17:42:01.391" v="4002" actId="1076"/>
          <ac:spMkLst>
            <pc:docMk/>
            <pc:sldMk cId="3160089739" sldId="263"/>
            <ac:spMk id="8" creationId="{01444C9D-1D71-9B47-9381-0D3DC85AE393}"/>
          </ac:spMkLst>
        </pc:spChg>
        <pc:spChg chg="mod">
          <ac:chgData name="Meyer, Kerry G. (GSFC-6130)" userId="dfe4f2af-4475-4ee4-8c7b-cd99c110c1c1" providerId="ADAL" clId="{C5DD2002-BC22-E640-8558-65FD082AC7C7}" dt="2020-11-12T17:42:41.598" v="4016" actId="1035"/>
          <ac:spMkLst>
            <pc:docMk/>
            <pc:sldMk cId="3160089739" sldId="263"/>
            <ac:spMk id="9" creationId="{996485AC-FFC6-584D-8CD3-9BF937D12E32}"/>
          </ac:spMkLst>
        </pc:spChg>
        <pc:spChg chg="mod">
          <ac:chgData name="Meyer, Kerry G. (GSFC-6130)" userId="dfe4f2af-4475-4ee4-8c7b-cd99c110c1c1" providerId="ADAL" clId="{C5DD2002-BC22-E640-8558-65FD082AC7C7}" dt="2020-11-12T19:13:25.400" v="4459" actId="20577"/>
          <ac:spMkLst>
            <pc:docMk/>
            <pc:sldMk cId="3160089739" sldId="263"/>
            <ac:spMk id="10" creationId="{99EAE8C1-82E7-5142-BAA1-1304FFD7FB7A}"/>
          </ac:spMkLst>
        </pc:spChg>
        <pc:spChg chg="mod">
          <ac:chgData name="Meyer, Kerry G. (GSFC-6130)" userId="dfe4f2af-4475-4ee4-8c7b-cd99c110c1c1" providerId="ADAL" clId="{C5DD2002-BC22-E640-8558-65FD082AC7C7}" dt="2020-11-12T17:41:46.476" v="3998" actId="1076"/>
          <ac:spMkLst>
            <pc:docMk/>
            <pc:sldMk cId="3160089739" sldId="263"/>
            <ac:spMk id="11" creationId="{7FB5D84E-66B0-6345-9E1B-419C9BD98BF0}"/>
          </ac:spMkLst>
        </pc:spChg>
        <pc:spChg chg="mod">
          <ac:chgData name="Meyer, Kerry G. (GSFC-6130)" userId="dfe4f2af-4475-4ee4-8c7b-cd99c110c1c1" providerId="ADAL" clId="{C5DD2002-BC22-E640-8558-65FD082AC7C7}" dt="2020-11-12T17:42:23.542" v="4006" actId="1076"/>
          <ac:spMkLst>
            <pc:docMk/>
            <pc:sldMk cId="3160089739" sldId="263"/>
            <ac:spMk id="13" creationId="{06F27551-10BA-9642-ABB6-3A705D62F5AD}"/>
          </ac:spMkLst>
        </pc:spChg>
        <pc:spChg chg="mod">
          <ac:chgData name="Meyer, Kerry G. (GSFC-6130)" userId="dfe4f2af-4475-4ee4-8c7b-cd99c110c1c1" providerId="ADAL" clId="{C5DD2002-BC22-E640-8558-65FD082AC7C7}" dt="2020-11-12T17:42:25.632" v="4007" actId="1076"/>
          <ac:spMkLst>
            <pc:docMk/>
            <pc:sldMk cId="3160089739" sldId="263"/>
            <ac:spMk id="14" creationId="{A6FADC1C-5076-8740-8C1F-F71A968C1BF9}"/>
          </ac:spMkLst>
        </pc:spChg>
        <pc:spChg chg="add mod">
          <ac:chgData name="Meyer, Kerry G. (GSFC-6130)" userId="dfe4f2af-4475-4ee4-8c7b-cd99c110c1c1" providerId="ADAL" clId="{C5DD2002-BC22-E640-8558-65FD082AC7C7}" dt="2020-11-12T18:23:52.122" v="4092" actId="1076"/>
          <ac:spMkLst>
            <pc:docMk/>
            <pc:sldMk cId="3160089739" sldId="263"/>
            <ac:spMk id="15" creationId="{61158A1B-7836-7B4C-ACCB-7FF88A85489A}"/>
          </ac:spMkLst>
        </pc:spChg>
        <pc:spChg chg="add del mod">
          <ac:chgData name="Meyer, Kerry G. (GSFC-6130)" userId="dfe4f2af-4475-4ee4-8c7b-cd99c110c1c1" providerId="ADAL" clId="{C5DD2002-BC22-E640-8558-65FD082AC7C7}" dt="2020-11-12T18:30:42.868" v="4163" actId="478"/>
          <ac:spMkLst>
            <pc:docMk/>
            <pc:sldMk cId="3160089739" sldId="263"/>
            <ac:spMk id="20" creationId="{9962A4C1-F2D3-D04A-95EF-35706ED102B7}"/>
          </ac:spMkLst>
        </pc:spChg>
        <pc:spChg chg="add mod">
          <ac:chgData name="Meyer, Kerry G. (GSFC-6130)" userId="dfe4f2af-4475-4ee4-8c7b-cd99c110c1c1" providerId="ADAL" clId="{C5DD2002-BC22-E640-8558-65FD082AC7C7}" dt="2020-11-12T22:08:52.601" v="7231" actId="1076"/>
          <ac:spMkLst>
            <pc:docMk/>
            <pc:sldMk cId="3160089739" sldId="263"/>
            <ac:spMk id="21" creationId="{E664B099-6AE2-8248-9A42-753E014DE318}"/>
          </ac:spMkLst>
        </pc:spChg>
        <pc:spChg chg="add mod">
          <ac:chgData name="Meyer, Kerry G. (GSFC-6130)" userId="dfe4f2af-4475-4ee4-8c7b-cd99c110c1c1" providerId="ADAL" clId="{C5DD2002-BC22-E640-8558-65FD082AC7C7}" dt="2020-11-12T22:08:52.601" v="7231" actId="1076"/>
          <ac:spMkLst>
            <pc:docMk/>
            <pc:sldMk cId="3160089739" sldId="263"/>
            <ac:spMk id="22" creationId="{C553EDA0-A77A-C44C-A603-56672B520152}"/>
          </ac:spMkLst>
        </pc:spChg>
        <pc:spChg chg="add mod">
          <ac:chgData name="Meyer, Kerry G. (GSFC-6130)" userId="dfe4f2af-4475-4ee4-8c7b-cd99c110c1c1" providerId="ADAL" clId="{C5DD2002-BC22-E640-8558-65FD082AC7C7}" dt="2020-11-12T22:08:52.601" v="7231" actId="1076"/>
          <ac:spMkLst>
            <pc:docMk/>
            <pc:sldMk cId="3160089739" sldId="263"/>
            <ac:spMk id="23" creationId="{47F8D9D6-4BD7-1E48-BDFB-85DFCDAA3495}"/>
          </ac:spMkLst>
        </pc:spChg>
        <pc:spChg chg="add mod">
          <ac:chgData name="Meyer, Kerry G. (GSFC-6130)" userId="dfe4f2af-4475-4ee4-8c7b-cd99c110c1c1" providerId="ADAL" clId="{C5DD2002-BC22-E640-8558-65FD082AC7C7}" dt="2020-11-12T22:08:52.601" v="7231" actId="1076"/>
          <ac:spMkLst>
            <pc:docMk/>
            <pc:sldMk cId="3160089739" sldId="263"/>
            <ac:spMk id="24" creationId="{A0B233AC-8F91-F647-B4FD-04829D3F794B}"/>
          </ac:spMkLst>
        </pc:spChg>
        <pc:spChg chg="add mod">
          <ac:chgData name="Meyer, Kerry G. (GSFC-6130)" userId="dfe4f2af-4475-4ee4-8c7b-cd99c110c1c1" providerId="ADAL" clId="{C5DD2002-BC22-E640-8558-65FD082AC7C7}" dt="2020-11-12T22:08:52.601" v="7231" actId="1076"/>
          <ac:spMkLst>
            <pc:docMk/>
            <pc:sldMk cId="3160089739" sldId="263"/>
            <ac:spMk id="25" creationId="{48181CF2-6CFE-8E4E-BB2C-F6F7481D6738}"/>
          </ac:spMkLst>
        </pc:spChg>
        <pc:spChg chg="add mod">
          <ac:chgData name="Meyer, Kerry G. (GSFC-6130)" userId="dfe4f2af-4475-4ee4-8c7b-cd99c110c1c1" providerId="ADAL" clId="{C5DD2002-BC22-E640-8558-65FD082AC7C7}" dt="2020-11-12T19:15:16.515" v="4530" actId="20577"/>
          <ac:spMkLst>
            <pc:docMk/>
            <pc:sldMk cId="3160089739" sldId="263"/>
            <ac:spMk id="26" creationId="{2EFC76C1-E752-7D47-8921-2DCA09C2FF9C}"/>
          </ac:spMkLst>
        </pc:spChg>
        <pc:grpChg chg="add mod">
          <ac:chgData name="Meyer, Kerry G. (GSFC-6130)" userId="dfe4f2af-4475-4ee4-8c7b-cd99c110c1c1" providerId="ADAL" clId="{C5DD2002-BC22-E640-8558-65FD082AC7C7}" dt="2020-11-12T18:23:52.122" v="4092" actId="1076"/>
          <ac:grpSpMkLst>
            <pc:docMk/>
            <pc:sldMk cId="3160089739" sldId="263"/>
            <ac:grpSpMk id="4" creationId="{4861B198-18AB-9E4D-80E2-DF4B2D4CE4D1}"/>
          </ac:grpSpMkLst>
        </pc:grpChg>
        <pc:grpChg chg="mod">
          <ac:chgData name="Meyer, Kerry G. (GSFC-6130)" userId="dfe4f2af-4475-4ee4-8c7b-cd99c110c1c1" providerId="ADAL" clId="{C5DD2002-BC22-E640-8558-65FD082AC7C7}" dt="2020-11-12T17:40:48.032" v="3984"/>
          <ac:grpSpMkLst>
            <pc:docMk/>
            <pc:sldMk cId="3160089739" sldId="263"/>
            <ac:grpSpMk id="6" creationId="{FF9E6C10-3A59-904F-AF5F-92A993F8B7E9}"/>
          </ac:grpSpMkLst>
        </pc:grpChg>
        <pc:grpChg chg="mod">
          <ac:chgData name="Meyer, Kerry G. (GSFC-6130)" userId="dfe4f2af-4475-4ee4-8c7b-cd99c110c1c1" providerId="ADAL" clId="{C5DD2002-BC22-E640-8558-65FD082AC7C7}" dt="2020-11-12T17:40:48.032" v="3984"/>
          <ac:grpSpMkLst>
            <pc:docMk/>
            <pc:sldMk cId="3160089739" sldId="263"/>
            <ac:grpSpMk id="7" creationId="{3639EF75-DB0D-D04A-AA7F-0EB3498EBA53}"/>
          </ac:grpSpMkLst>
        </pc:grpChg>
        <pc:picChg chg="mod">
          <ac:chgData name="Meyer, Kerry G. (GSFC-6130)" userId="dfe4f2af-4475-4ee4-8c7b-cd99c110c1c1" providerId="ADAL" clId="{C5DD2002-BC22-E640-8558-65FD082AC7C7}" dt="2020-11-12T17:40:58.754" v="3986" actId="14100"/>
          <ac:picMkLst>
            <pc:docMk/>
            <pc:sldMk cId="3160089739" sldId="263"/>
            <ac:picMk id="12" creationId="{04E6817D-52DB-0D40-AE97-D222B155D9F7}"/>
          </ac:picMkLst>
        </pc:picChg>
        <pc:picChg chg="add mod modCrop">
          <ac:chgData name="Meyer, Kerry G. (GSFC-6130)" userId="dfe4f2af-4475-4ee4-8c7b-cd99c110c1c1" providerId="ADAL" clId="{C5DD2002-BC22-E640-8558-65FD082AC7C7}" dt="2020-11-12T19:13:50.423" v="4461" actId="1076"/>
          <ac:picMkLst>
            <pc:docMk/>
            <pc:sldMk cId="3160089739" sldId="263"/>
            <ac:picMk id="17" creationId="{9C752FFF-4FCD-3D43-9F52-69DB052BFD77}"/>
          </ac:picMkLst>
        </pc:picChg>
        <pc:picChg chg="add mod">
          <ac:chgData name="Meyer, Kerry G. (GSFC-6130)" userId="dfe4f2af-4475-4ee4-8c7b-cd99c110c1c1" providerId="ADAL" clId="{C5DD2002-BC22-E640-8558-65FD082AC7C7}" dt="2020-11-12T22:08:52.601" v="7231" actId="1076"/>
          <ac:picMkLst>
            <pc:docMk/>
            <pc:sldMk cId="3160089739" sldId="263"/>
            <ac:picMk id="19" creationId="{BC546A2C-9D1A-FC44-9290-FA907303E64F}"/>
          </ac:picMkLst>
        </pc:picChg>
      </pc:sldChg>
      <pc:sldChg chg="addSp delSp modSp new mod modClrScheme modAnim chgLayout">
        <pc:chgData name="Meyer, Kerry G. (GSFC-6130)" userId="dfe4f2af-4475-4ee4-8c7b-cd99c110c1c1" providerId="ADAL" clId="{C5DD2002-BC22-E640-8558-65FD082AC7C7}" dt="2020-11-12T19:31:48.355" v="4770" actId="1035"/>
        <pc:sldMkLst>
          <pc:docMk/>
          <pc:sldMk cId="2612262834" sldId="264"/>
        </pc:sldMkLst>
        <pc:spChg chg="mod ord">
          <ac:chgData name="Meyer, Kerry G. (GSFC-6130)" userId="dfe4f2af-4475-4ee4-8c7b-cd99c110c1c1" providerId="ADAL" clId="{C5DD2002-BC22-E640-8558-65FD082AC7C7}" dt="2020-11-12T19:21:37.059" v="4561" actId="6549"/>
          <ac:spMkLst>
            <pc:docMk/>
            <pc:sldMk cId="2612262834" sldId="264"/>
            <ac:spMk id="2" creationId="{9A838A97-1FBC-A44A-8CBB-0BF7A8083780}"/>
          </ac:spMkLst>
        </pc:spChg>
        <pc:spChg chg="del">
          <ac:chgData name="Meyer, Kerry G. (GSFC-6130)" userId="dfe4f2af-4475-4ee4-8c7b-cd99c110c1c1" providerId="ADAL" clId="{C5DD2002-BC22-E640-8558-65FD082AC7C7}" dt="2020-11-12T19:16:28.552" v="4531" actId="700"/>
          <ac:spMkLst>
            <pc:docMk/>
            <pc:sldMk cId="2612262834" sldId="264"/>
            <ac:spMk id="3" creationId="{F6DAF878-93F1-2440-BF39-A5C84219C0DE}"/>
          </ac:spMkLst>
        </pc:spChg>
        <pc:spChg chg="add del mod">
          <ac:chgData name="Meyer, Kerry G. (GSFC-6130)" userId="dfe4f2af-4475-4ee4-8c7b-cd99c110c1c1" providerId="ADAL" clId="{C5DD2002-BC22-E640-8558-65FD082AC7C7}" dt="2020-11-12T19:17:15.791" v="4543"/>
          <ac:spMkLst>
            <pc:docMk/>
            <pc:sldMk cId="2612262834" sldId="264"/>
            <ac:spMk id="4" creationId="{9F8B9127-2598-AD49-B10B-6232ECC3D1D0}"/>
          </ac:spMkLst>
        </pc:spChg>
        <pc:spChg chg="mod">
          <ac:chgData name="Meyer, Kerry G. (GSFC-6130)" userId="dfe4f2af-4475-4ee4-8c7b-cd99c110c1c1" providerId="ADAL" clId="{C5DD2002-BC22-E640-8558-65FD082AC7C7}" dt="2020-11-12T19:16:29.403" v="4532"/>
          <ac:spMkLst>
            <pc:docMk/>
            <pc:sldMk cId="2612262834" sldId="264"/>
            <ac:spMk id="6" creationId="{3F0EDAA4-268A-7B42-BB2A-10C5B3B7B6FC}"/>
          </ac:spMkLst>
        </pc:spChg>
        <pc:spChg chg="mod">
          <ac:chgData name="Meyer, Kerry G. (GSFC-6130)" userId="dfe4f2af-4475-4ee4-8c7b-cd99c110c1c1" providerId="ADAL" clId="{C5DD2002-BC22-E640-8558-65FD082AC7C7}" dt="2020-11-12T19:16:29.403" v="4532"/>
          <ac:spMkLst>
            <pc:docMk/>
            <pc:sldMk cId="2612262834" sldId="264"/>
            <ac:spMk id="7" creationId="{D34F4EB1-0881-A343-9B1D-D0CE369B9154}"/>
          </ac:spMkLst>
        </pc:spChg>
        <pc:spChg chg="mod">
          <ac:chgData name="Meyer, Kerry G. (GSFC-6130)" userId="dfe4f2af-4475-4ee4-8c7b-cd99c110c1c1" providerId="ADAL" clId="{C5DD2002-BC22-E640-8558-65FD082AC7C7}" dt="2020-11-12T19:16:59.327" v="4540" actId="1076"/>
          <ac:spMkLst>
            <pc:docMk/>
            <pc:sldMk cId="2612262834" sldId="264"/>
            <ac:spMk id="8" creationId="{F1F48303-A2FF-4C47-849B-EC885094ABEE}"/>
          </ac:spMkLst>
        </pc:spChg>
        <pc:spChg chg="mod">
          <ac:chgData name="Meyer, Kerry G. (GSFC-6130)" userId="dfe4f2af-4475-4ee4-8c7b-cd99c110c1c1" providerId="ADAL" clId="{C5DD2002-BC22-E640-8558-65FD082AC7C7}" dt="2020-11-12T19:16:29.403" v="4532"/>
          <ac:spMkLst>
            <pc:docMk/>
            <pc:sldMk cId="2612262834" sldId="264"/>
            <ac:spMk id="11" creationId="{17702C4B-D4FC-F849-B1FB-4E090D33B0F4}"/>
          </ac:spMkLst>
        </pc:spChg>
        <pc:spChg chg="mod">
          <ac:chgData name="Meyer, Kerry G. (GSFC-6130)" userId="dfe4f2af-4475-4ee4-8c7b-cd99c110c1c1" providerId="ADAL" clId="{C5DD2002-BC22-E640-8558-65FD082AC7C7}" dt="2020-11-12T19:16:29.403" v="4532"/>
          <ac:spMkLst>
            <pc:docMk/>
            <pc:sldMk cId="2612262834" sldId="264"/>
            <ac:spMk id="12" creationId="{1F7658BB-624D-6B48-BDA5-72A44EC4B832}"/>
          </ac:spMkLst>
        </pc:spChg>
        <pc:spChg chg="mod">
          <ac:chgData name="Meyer, Kerry G. (GSFC-6130)" userId="dfe4f2af-4475-4ee4-8c7b-cd99c110c1c1" providerId="ADAL" clId="{C5DD2002-BC22-E640-8558-65FD082AC7C7}" dt="2020-11-12T19:16:29.403" v="4532"/>
          <ac:spMkLst>
            <pc:docMk/>
            <pc:sldMk cId="2612262834" sldId="264"/>
            <ac:spMk id="19" creationId="{C7A7E73B-8ADC-CA49-A58C-23FE17DCA48D}"/>
          </ac:spMkLst>
        </pc:spChg>
        <pc:spChg chg="mod">
          <ac:chgData name="Meyer, Kerry G. (GSFC-6130)" userId="dfe4f2af-4475-4ee4-8c7b-cd99c110c1c1" providerId="ADAL" clId="{C5DD2002-BC22-E640-8558-65FD082AC7C7}" dt="2020-11-12T19:16:29.403" v="4532"/>
          <ac:spMkLst>
            <pc:docMk/>
            <pc:sldMk cId="2612262834" sldId="264"/>
            <ac:spMk id="20" creationId="{882511A6-A3ED-D14F-A909-C98688E6FB93}"/>
          </ac:spMkLst>
        </pc:spChg>
        <pc:spChg chg="mod">
          <ac:chgData name="Meyer, Kerry G. (GSFC-6130)" userId="dfe4f2af-4475-4ee4-8c7b-cd99c110c1c1" providerId="ADAL" clId="{C5DD2002-BC22-E640-8558-65FD082AC7C7}" dt="2020-11-12T19:16:29.403" v="4532"/>
          <ac:spMkLst>
            <pc:docMk/>
            <pc:sldMk cId="2612262834" sldId="264"/>
            <ac:spMk id="21" creationId="{C7007C13-53BF-0F45-A2E7-0E4C8560ADAC}"/>
          </ac:spMkLst>
        </pc:spChg>
        <pc:spChg chg="mod">
          <ac:chgData name="Meyer, Kerry G. (GSFC-6130)" userId="dfe4f2af-4475-4ee4-8c7b-cd99c110c1c1" providerId="ADAL" clId="{C5DD2002-BC22-E640-8558-65FD082AC7C7}" dt="2020-11-12T19:17:58.533" v="4544"/>
          <ac:spMkLst>
            <pc:docMk/>
            <pc:sldMk cId="2612262834" sldId="264"/>
            <ac:spMk id="23" creationId="{FBD9B94A-72B0-DC41-9DD9-954AB432F219}"/>
          </ac:spMkLst>
        </pc:spChg>
        <pc:spChg chg="mod">
          <ac:chgData name="Meyer, Kerry G. (GSFC-6130)" userId="dfe4f2af-4475-4ee4-8c7b-cd99c110c1c1" providerId="ADAL" clId="{C5DD2002-BC22-E640-8558-65FD082AC7C7}" dt="2020-11-12T19:17:58.533" v="4544"/>
          <ac:spMkLst>
            <pc:docMk/>
            <pc:sldMk cId="2612262834" sldId="264"/>
            <ac:spMk id="24" creationId="{2A80B485-3992-1B4D-9D00-EDD8614790F3}"/>
          </ac:spMkLst>
        </pc:spChg>
        <pc:spChg chg="mod">
          <ac:chgData name="Meyer, Kerry G. (GSFC-6130)" userId="dfe4f2af-4475-4ee4-8c7b-cd99c110c1c1" providerId="ADAL" clId="{C5DD2002-BC22-E640-8558-65FD082AC7C7}" dt="2020-11-12T19:17:58.533" v="4544"/>
          <ac:spMkLst>
            <pc:docMk/>
            <pc:sldMk cId="2612262834" sldId="264"/>
            <ac:spMk id="25" creationId="{2D4B6BBB-AB60-2C46-9E79-7233C9D290FE}"/>
          </ac:spMkLst>
        </pc:spChg>
        <pc:spChg chg="mod">
          <ac:chgData name="Meyer, Kerry G. (GSFC-6130)" userId="dfe4f2af-4475-4ee4-8c7b-cd99c110c1c1" providerId="ADAL" clId="{C5DD2002-BC22-E640-8558-65FD082AC7C7}" dt="2020-11-12T19:17:58.533" v="4544"/>
          <ac:spMkLst>
            <pc:docMk/>
            <pc:sldMk cId="2612262834" sldId="264"/>
            <ac:spMk id="28" creationId="{31B2CD35-A34D-1241-9D54-05E7325E5231}"/>
          </ac:spMkLst>
        </pc:spChg>
        <pc:spChg chg="mod">
          <ac:chgData name="Meyer, Kerry G. (GSFC-6130)" userId="dfe4f2af-4475-4ee4-8c7b-cd99c110c1c1" providerId="ADAL" clId="{C5DD2002-BC22-E640-8558-65FD082AC7C7}" dt="2020-11-12T19:17:58.533" v="4544"/>
          <ac:spMkLst>
            <pc:docMk/>
            <pc:sldMk cId="2612262834" sldId="264"/>
            <ac:spMk id="29" creationId="{F1C8D209-5D26-A44C-BD95-A1B9E0CA50EE}"/>
          </ac:spMkLst>
        </pc:spChg>
        <pc:spChg chg="mod">
          <ac:chgData name="Meyer, Kerry G. (GSFC-6130)" userId="dfe4f2af-4475-4ee4-8c7b-cd99c110c1c1" providerId="ADAL" clId="{C5DD2002-BC22-E640-8558-65FD082AC7C7}" dt="2020-11-12T19:18:07.463" v="4546"/>
          <ac:spMkLst>
            <pc:docMk/>
            <pc:sldMk cId="2612262834" sldId="264"/>
            <ac:spMk id="33" creationId="{104E6974-1C89-874D-B2A3-85CC77FCA01A}"/>
          </ac:spMkLst>
        </pc:spChg>
        <pc:spChg chg="mod">
          <ac:chgData name="Meyer, Kerry G. (GSFC-6130)" userId="dfe4f2af-4475-4ee4-8c7b-cd99c110c1c1" providerId="ADAL" clId="{C5DD2002-BC22-E640-8558-65FD082AC7C7}" dt="2020-11-12T19:18:07.463" v="4546"/>
          <ac:spMkLst>
            <pc:docMk/>
            <pc:sldMk cId="2612262834" sldId="264"/>
            <ac:spMk id="34" creationId="{05263211-A7DC-DB43-A6F3-D780B10257CF}"/>
          </ac:spMkLst>
        </pc:spChg>
        <pc:spChg chg="mod">
          <ac:chgData name="Meyer, Kerry G. (GSFC-6130)" userId="dfe4f2af-4475-4ee4-8c7b-cd99c110c1c1" providerId="ADAL" clId="{C5DD2002-BC22-E640-8558-65FD082AC7C7}" dt="2020-11-12T19:18:07.463" v="4546"/>
          <ac:spMkLst>
            <pc:docMk/>
            <pc:sldMk cId="2612262834" sldId="264"/>
            <ac:spMk id="35" creationId="{C6207827-AFBA-F648-928B-05065B7B5D2C}"/>
          </ac:spMkLst>
        </pc:spChg>
        <pc:spChg chg="mod">
          <ac:chgData name="Meyer, Kerry G. (GSFC-6130)" userId="dfe4f2af-4475-4ee4-8c7b-cd99c110c1c1" providerId="ADAL" clId="{C5DD2002-BC22-E640-8558-65FD082AC7C7}" dt="2020-11-12T19:18:07.463" v="4546"/>
          <ac:spMkLst>
            <pc:docMk/>
            <pc:sldMk cId="2612262834" sldId="264"/>
            <ac:spMk id="38" creationId="{37EF662F-5276-5C4B-A833-5B6464CAB058}"/>
          </ac:spMkLst>
        </pc:spChg>
        <pc:spChg chg="mod">
          <ac:chgData name="Meyer, Kerry G. (GSFC-6130)" userId="dfe4f2af-4475-4ee4-8c7b-cd99c110c1c1" providerId="ADAL" clId="{C5DD2002-BC22-E640-8558-65FD082AC7C7}" dt="2020-11-12T19:18:07.463" v="4546"/>
          <ac:spMkLst>
            <pc:docMk/>
            <pc:sldMk cId="2612262834" sldId="264"/>
            <ac:spMk id="39" creationId="{B760FD82-03E2-8E4D-8301-A45907DC2A52}"/>
          </ac:spMkLst>
        </pc:spChg>
        <pc:spChg chg="mod">
          <ac:chgData name="Meyer, Kerry G. (GSFC-6130)" userId="dfe4f2af-4475-4ee4-8c7b-cd99c110c1c1" providerId="ADAL" clId="{C5DD2002-BC22-E640-8558-65FD082AC7C7}" dt="2020-11-12T19:27:07.158" v="4605" actId="207"/>
          <ac:spMkLst>
            <pc:docMk/>
            <pc:sldMk cId="2612262834" sldId="264"/>
            <ac:spMk id="45" creationId="{A5AAFDD0-C1C6-A946-8B89-6C4F9CF21037}"/>
          </ac:spMkLst>
        </pc:spChg>
        <pc:spChg chg="mod">
          <ac:chgData name="Meyer, Kerry G. (GSFC-6130)" userId="dfe4f2af-4475-4ee4-8c7b-cd99c110c1c1" providerId="ADAL" clId="{C5DD2002-BC22-E640-8558-65FD082AC7C7}" dt="2020-11-12T19:30:56.115" v="4711" actId="1037"/>
          <ac:spMkLst>
            <pc:docMk/>
            <pc:sldMk cId="2612262834" sldId="264"/>
            <ac:spMk id="46" creationId="{736F7C03-8B7F-C545-8E98-9F920FD73903}"/>
          </ac:spMkLst>
        </pc:spChg>
        <pc:spChg chg="mod">
          <ac:chgData name="Meyer, Kerry G. (GSFC-6130)" userId="dfe4f2af-4475-4ee4-8c7b-cd99c110c1c1" providerId="ADAL" clId="{C5DD2002-BC22-E640-8558-65FD082AC7C7}" dt="2020-11-12T19:23:16.922" v="4568" actId="255"/>
          <ac:spMkLst>
            <pc:docMk/>
            <pc:sldMk cId="2612262834" sldId="264"/>
            <ac:spMk id="47" creationId="{9A2B61CA-733F-EA42-A2D8-A61EDC2FB5D3}"/>
          </ac:spMkLst>
        </pc:spChg>
        <pc:spChg chg="mod">
          <ac:chgData name="Meyer, Kerry G. (GSFC-6130)" userId="dfe4f2af-4475-4ee4-8c7b-cd99c110c1c1" providerId="ADAL" clId="{C5DD2002-BC22-E640-8558-65FD082AC7C7}" dt="2020-11-12T19:30:56.115" v="4711" actId="1037"/>
          <ac:spMkLst>
            <pc:docMk/>
            <pc:sldMk cId="2612262834" sldId="264"/>
            <ac:spMk id="50" creationId="{1BA5D474-6DAD-1142-93C6-80498202E9D1}"/>
          </ac:spMkLst>
        </pc:spChg>
        <pc:spChg chg="mod">
          <ac:chgData name="Meyer, Kerry G. (GSFC-6130)" userId="dfe4f2af-4475-4ee4-8c7b-cd99c110c1c1" providerId="ADAL" clId="{C5DD2002-BC22-E640-8558-65FD082AC7C7}" dt="2020-11-12T19:23:28" v="4570" actId="255"/>
          <ac:spMkLst>
            <pc:docMk/>
            <pc:sldMk cId="2612262834" sldId="264"/>
            <ac:spMk id="51" creationId="{8F4E10EA-1D0D-474F-9C19-E307A7B85A13}"/>
          </ac:spMkLst>
        </pc:spChg>
        <pc:spChg chg="del mod">
          <ac:chgData name="Meyer, Kerry G. (GSFC-6130)" userId="dfe4f2af-4475-4ee4-8c7b-cd99c110c1c1" providerId="ADAL" clId="{C5DD2002-BC22-E640-8558-65FD082AC7C7}" dt="2020-11-12T19:28:59.947" v="4664" actId="478"/>
          <ac:spMkLst>
            <pc:docMk/>
            <pc:sldMk cId="2612262834" sldId="264"/>
            <ac:spMk id="58" creationId="{E7FA4C24-94B8-9343-A51F-84224BD7F5B9}"/>
          </ac:spMkLst>
        </pc:spChg>
        <pc:spChg chg="del mod">
          <ac:chgData name="Meyer, Kerry G. (GSFC-6130)" userId="dfe4f2af-4475-4ee4-8c7b-cd99c110c1c1" providerId="ADAL" clId="{C5DD2002-BC22-E640-8558-65FD082AC7C7}" dt="2020-11-12T19:29:05.885" v="4666" actId="478"/>
          <ac:spMkLst>
            <pc:docMk/>
            <pc:sldMk cId="2612262834" sldId="264"/>
            <ac:spMk id="59" creationId="{6258EC9A-9C8D-9A4D-AE43-C92C5D9FCD25}"/>
          </ac:spMkLst>
        </pc:spChg>
        <pc:spChg chg="mod">
          <ac:chgData name="Meyer, Kerry G. (GSFC-6130)" userId="dfe4f2af-4475-4ee4-8c7b-cd99c110c1c1" providerId="ADAL" clId="{C5DD2002-BC22-E640-8558-65FD082AC7C7}" dt="2020-11-12T19:30:08.823" v="4694" actId="12788"/>
          <ac:spMkLst>
            <pc:docMk/>
            <pc:sldMk cId="2612262834" sldId="264"/>
            <ac:spMk id="60" creationId="{3005B877-722F-4745-9455-2F05ED694B26}"/>
          </ac:spMkLst>
        </pc:spChg>
        <pc:spChg chg="add mod">
          <ac:chgData name="Meyer, Kerry G. (GSFC-6130)" userId="dfe4f2af-4475-4ee4-8c7b-cd99c110c1c1" providerId="ADAL" clId="{C5DD2002-BC22-E640-8558-65FD082AC7C7}" dt="2020-11-12T19:31:48.355" v="4770" actId="1035"/>
          <ac:spMkLst>
            <pc:docMk/>
            <pc:sldMk cId="2612262834" sldId="264"/>
            <ac:spMk id="61" creationId="{96C2DD9B-83A7-7541-BFBF-0EE8344BF3DE}"/>
          </ac:spMkLst>
        </pc:spChg>
        <pc:grpChg chg="add del mod">
          <ac:chgData name="Meyer, Kerry G. (GSFC-6130)" userId="dfe4f2af-4475-4ee4-8c7b-cd99c110c1c1" providerId="ADAL" clId="{C5DD2002-BC22-E640-8558-65FD082AC7C7}" dt="2020-11-12T19:17:15.791" v="4543"/>
          <ac:grpSpMkLst>
            <pc:docMk/>
            <pc:sldMk cId="2612262834" sldId="264"/>
            <ac:grpSpMk id="5" creationId="{D8E91C9F-1195-5946-B3BC-7CAEA66C8196}"/>
          </ac:grpSpMkLst>
        </pc:grpChg>
        <pc:grpChg chg="add del mod">
          <ac:chgData name="Meyer, Kerry G. (GSFC-6130)" userId="dfe4f2af-4475-4ee4-8c7b-cd99c110c1c1" providerId="ADAL" clId="{C5DD2002-BC22-E640-8558-65FD082AC7C7}" dt="2020-11-12T19:17:15.791" v="4543"/>
          <ac:grpSpMkLst>
            <pc:docMk/>
            <pc:sldMk cId="2612262834" sldId="264"/>
            <ac:grpSpMk id="15" creationId="{D94D02D5-46DB-8946-8DBA-35C6C72EAFA7}"/>
          </ac:grpSpMkLst>
        </pc:grpChg>
        <pc:grpChg chg="mod">
          <ac:chgData name="Meyer, Kerry G. (GSFC-6130)" userId="dfe4f2af-4475-4ee4-8c7b-cd99c110c1c1" providerId="ADAL" clId="{C5DD2002-BC22-E640-8558-65FD082AC7C7}" dt="2020-11-12T19:16:29.403" v="4532"/>
          <ac:grpSpMkLst>
            <pc:docMk/>
            <pc:sldMk cId="2612262834" sldId="264"/>
            <ac:grpSpMk id="16" creationId="{65A71DD1-E8E8-7447-9AC3-1B0A5C1546F7}"/>
          </ac:grpSpMkLst>
        </pc:grpChg>
        <pc:grpChg chg="add del mod">
          <ac:chgData name="Meyer, Kerry G. (GSFC-6130)" userId="dfe4f2af-4475-4ee4-8c7b-cd99c110c1c1" providerId="ADAL" clId="{C5DD2002-BC22-E640-8558-65FD082AC7C7}" dt="2020-11-12T19:18:07.397" v="4545"/>
          <ac:grpSpMkLst>
            <pc:docMk/>
            <pc:sldMk cId="2612262834" sldId="264"/>
            <ac:grpSpMk id="22" creationId="{96568048-BCF2-9948-BEE4-CC48FAB12714}"/>
          </ac:grpSpMkLst>
        </pc:grpChg>
        <pc:grpChg chg="add del mod">
          <ac:chgData name="Meyer, Kerry G. (GSFC-6130)" userId="dfe4f2af-4475-4ee4-8c7b-cd99c110c1c1" providerId="ADAL" clId="{C5DD2002-BC22-E640-8558-65FD082AC7C7}" dt="2020-11-12T19:18:10.397" v="4547"/>
          <ac:grpSpMkLst>
            <pc:docMk/>
            <pc:sldMk cId="2612262834" sldId="264"/>
            <ac:grpSpMk id="32" creationId="{B90C11CC-B702-9945-BE79-F2A6905C3869}"/>
          </ac:grpSpMkLst>
        </pc:grpChg>
        <pc:grpChg chg="add mod">
          <ac:chgData name="Meyer, Kerry G. (GSFC-6130)" userId="dfe4f2af-4475-4ee4-8c7b-cd99c110c1c1" providerId="ADAL" clId="{C5DD2002-BC22-E640-8558-65FD082AC7C7}" dt="2020-11-12T19:31:41.414" v="4748" actId="1036"/>
          <ac:grpSpMkLst>
            <pc:docMk/>
            <pc:sldMk cId="2612262834" sldId="264"/>
            <ac:grpSpMk id="44" creationId="{BC27D184-B1EE-794C-9EC5-BD0F6EDA9B91}"/>
          </ac:grpSpMkLst>
        </pc:grpChg>
        <pc:grpChg chg="add mod">
          <ac:chgData name="Meyer, Kerry G. (GSFC-6130)" userId="dfe4f2af-4475-4ee4-8c7b-cd99c110c1c1" providerId="ADAL" clId="{C5DD2002-BC22-E640-8558-65FD082AC7C7}" dt="2020-11-12T19:31:41.414" v="4748" actId="1036"/>
          <ac:grpSpMkLst>
            <pc:docMk/>
            <pc:sldMk cId="2612262834" sldId="264"/>
            <ac:grpSpMk id="54" creationId="{F05C3FBD-D3A8-1B48-B6D0-2B5B763F800B}"/>
          </ac:grpSpMkLst>
        </pc:grpChg>
        <pc:grpChg chg="del mod">
          <ac:chgData name="Meyer, Kerry G. (GSFC-6130)" userId="dfe4f2af-4475-4ee4-8c7b-cd99c110c1c1" providerId="ADAL" clId="{C5DD2002-BC22-E640-8558-65FD082AC7C7}" dt="2020-11-12T19:29:05.885" v="4666" actId="478"/>
          <ac:grpSpMkLst>
            <pc:docMk/>
            <pc:sldMk cId="2612262834" sldId="264"/>
            <ac:grpSpMk id="55" creationId="{815A86BA-1111-AE46-9310-16E77E225CE9}"/>
          </ac:grpSpMkLst>
        </pc:grpChg>
        <pc:picChg chg="add del mod">
          <ac:chgData name="Meyer, Kerry G. (GSFC-6130)" userId="dfe4f2af-4475-4ee4-8c7b-cd99c110c1c1" providerId="ADAL" clId="{C5DD2002-BC22-E640-8558-65FD082AC7C7}" dt="2020-11-12T19:19:16.570" v="4549" actId="478"/>
          <ac:picMkLst>
            <pc:docMk/>
            <pc:sldMk cId="2612262834" sldId="264"/>
            <ac:picMk id="43" creationId="{7FC2BACD-8727-2D48-BCCE-0322A9023EBB}"/>
          </ac:picMkLst>
        </pc:picChg>
        <pc:cxnChg chg="mod">
          <ac:chgData name="Meyer, Kerry G. (GSFC-6130)" userId="dfe4f2af-4475-4ee4-8c7b-cd99c110c1c1" providerId="ADAL" clId="{C5DD2002-BC22-E640-8558-65FD082AC7C7}" dt="2020-11-12T19:16:29.403" v="4532"/>
          <ac:cxnSpMkLst>
            <pc:docMk/>
            <pc:sldMk cId="2612262834" sldId="264"/>
            <ac:cxnSpMk id="9" creationId="{B7FDAB70-8A71-8F4D-A8D7-88A2901768EC}"/>
          </ac:cxnSpMkLst>
        </pc:cxnChg>
        <pc:cxnChg chg="mod">
          <ac:chgData name="Meyer, Kerry G. (GSFC-6130)" userId="dfe4f2af-4475-4ee4-8c7b-cd99c110c1c1" providerId="ADAL" clId="{C5DD2002-BC22-E640-8558-65FD082AC7C7}" dt="2020-11-12T19:16:29.403" v="4532"/>
          <ac:cxnSpMkLst>
            <pc:docMk/>
            <pc:sldMk cId="2612262834" sldId="264"/>
            <ac:cxnSpMk id="10" creationId="{4B635BD1-3993-274D-8F89-76077C177C29}"/>
          </ac:cxnSpMkLst>
        </pc:cxnChg>
        <pc:cxnChg chg="mod">
          <ac:chgData name="Meyer, Kerry G. (GSFC-6130)" userId="dfe4f2af-4475-4ee4-8c7b-cd99c110c1c1" providerId="ADAL" clId="{C5DD2002-BC22-E640-8558-65FD082AC7C7}" dt="2020-11-12T19:16:29.403" v="4532"/>
          <ac:cxnSpMkLst>
            <pc:docMk/>
            <pc:sldMk cId="2612262834" sldId="264"/>
            <ac:cxnSpMk id="13" creationId="{EA39ADAD-84F3-F34A-8F68-6AD483640A60}"/>
          </ac:cxnSpMkLst>
        </pc:cxnChg>
        <pc:cxnChg chg="mod">
          <ac:chgData name="Meyer, Kerry G. (GSFC-6130)" userId="dfe4f2af-4475-4ee4-8c7b-cd99c110c1c1" providerId="ADAL" clId="{C5DD2002-BC22-E640-8558-65FD082AC7C7}" dt="2020-11-12T19:16:29.403" v="4532"/>
          <ac:cxnSpMkLst>
            <pc:docMk/>
            <pc:sldMk cId="2612262834" sldId="264"/>
            <ac:cxnSpMk id="14" creationId="{4DDA36E8-0058-B94C-8000-F9AF35E6C30E}"/>
          </ac:cxnSpMkLst>
        </pc:cxnChg>
        <pc:cxnChg chg="mod">
          <ac:chgData name="Meyer, Kerry G. (GSFC-6130)" userId="dfe4f2af-4475-4ee4-8c7b-cd99c110c1c1" providerId="ADAL" clId="{C5DD2002-BC22-E640-8558-65FD082AC7C7}" dt="2020-11-12T19:16:29.403" v="4532"/>
          <ac:cxnSpMkLst>
            <pc:docMk/>
            <pc:sldMk cId="2612262834" sldId="264"/>
            <ac:cxnSpMk id="17" creationId="{725B44DC-B53A-4C44-BBC6-AA0A74B3AA76}"/>
          </ac:cxnSpMkLst>
        </pc:cxnChg>
        <pc:cxnChg chg="mod">
          <ac:chgData name="Meyer, Kerry G. (GSFC-6130)" userId="dfe4f2af-4475-4ee4-8c7b-cd99c110c1c1" providerId="ADAL" clId="{C5DD2002-BC22-E640-8558-65FD082AC7C7}" dt="2020-11-12T19:16:29.403" v="4532"/>
          <ac:cxnSpMkLst>
            <pc:docMk/>
            <pc:sldMk cId="2612262834" sldId="264"/>
            <ac:cxnSpMk id="18" creationId="{9928980A-346C-E846-A41B-184ADC4ADD31}"/>
          </ac:cxnSpMkLst>
        </pc:cxnChg>
        <pc:cxnChg chg="mod">
          <ac:chgData name="Meyer, Kerry G. (GSFC-6130)" userId="dfe4f2af-4475-4ee4-8c7b-cd99c110c1c1" providerId="ADAL" clId="{C5DD2002-BC22-E640-8558-65FD082AC7C7}" dt="2020-11-12T19:17:58.533" v="4544"/>
          <ac:cxnSpMkLst>
            <pc:docMk/>
            <pc:sldMk cId="2612262834" sldId="264"/>
            <ac:cxnSpMk id="26" creationId="{D90FC469-B091-6347-9A8A-C21B97173581}"/>
          </ac:cxnSpMkLst>
        </pc:cxnChg>
        <pc:cxnChg chg="mod">
          <ac:chgData name="Meyer, Kerry G. (GSFC-6130)" userId="dfe4f2af-4475-4ee4-8c7b-cd99c110c1c1" providerId="ADAL" clId="{C5DD2002-BC22-E640-8558-65FD082AC7C7}" dt="2020-11-12T19:17:58.533" v="4544"/>
          <ac:cxnSpMkLst>
            <pc:docMk/>
            <pc:sldMk cId="2612262834" sldId="264"/>
            <ac:cxnSpMk id="27" creationId="{3265D4EE-BC5A-AF45-8451-252C9CE381C2}"/>
          </ac:cxnSpMkLst>
        </pc:cxnChg>
        <pc:cxnChg chg="mod">
          <ac:chgData name="Meyer, Kerry G. (GSFC-6130)" userId="dfe4f2af-4475-4ee4-8c7b-cd99c110c1c1" providerId="ADAL" clId="{C5DD2002-BC22-E640-8558-65FD082AC7C7}" dt="2020-11-12T19:17:58.533" v="4544"/>
          <ac:cxnSpMkLst>
            <pc:docMk/>
            <pc:sldMk cId="2612262834" sldId="264"/>
            <ac:cxnSpMk id="30" creationId="{8F736364-B92A-DE4D-9E3C-651485838BAB}"/>
          </ac:cxnSpMkLst>
        </pc:cxnChg>
        <pc:cxnChg chg="mod">
          <ac:chgData name="Meyer, Kerry G. (GSFC-6130)" userId="dfe4f2af-4475-4ee4-8c7b-cd99c110c1c1" providerId="ADAL" clId="{C5DD2002-BC22-E640-8558-65FD082AC7C7}" dt="2020-11-12T19:17:58.533" v="4544"/>
          <ac:cxnSpMkLst>
            <pc:docMk/>
            <pc:sldMk cId="2612262834" sldId="264"/>
            <ac:cxnSpMk id="31" creationId="{3D0A0C44-90E7-9040-BB75-78E217DA8937}"/>
          </ac:cxnSpMkLst>
        </pc:cxnChg>
        <pc:cxnChg chg="mod">
          <ac:chgData name="Meyer, Kerry G. (GSFC-6130)" userId="dfe4f2af-4475-4ee4-8c7b-cd99c110c1c1" providerId="ADAL" clId="{C5DD2002-BC22-E640-8558-65FD082AC7C7}" dt="2020-11-12T19:18:07.463" v="4546"/>
          <ac:cxnSpMkLst>
            <pc:docMk/>
            <pc:sldMk cId="2612262834" sldId="264"/>
            <ac:cxnSpMk id="36" creationId="{EF2FA01B-0EE4-1D43-80BF-192C04B1CEB3}"/>
          </ac:cxnSpMkLst>
        </pc:cxnChg>
        <pc:cxnChg chg="mod">
          <ac:chgData name="Meyer, Kerry G. (GSFC-6130)" userId="dfe4f2af-4475-4ee4-8c7b-cd99c110c1c1" providerId="ADAL" clId="{C5DD2002-BC22-E640-8558-65FD082AC7C7}" dt="2020-11-12T19:18:07.463" v="4546"/>
          <ac:cxnSpMkLst>
            <pc:docMk/>
            <pc:sldMk cId="2612262834" sldId="264"/>
            <ac:cxnSpMk id="37" creationId="{9B2DCB48-6148-1848-83CC-0FC2A1914741}"/>
          </ac:cxnSpMkLst>
        </pc:cxnChg>
        <pc:cxnChg chg="mod">
          <ac:chgData name="Meyer, Kerry G. (GSFC-6130)" userId="dfe4f2af-4475-4ee4-8c7b-cd99c110c1c1" providerId="ADAL" clId="{C5DD2002-BC22-E640-8558-65FD082AC7C7}" dt="2020-11-12T19:18:07.463" v="4546"/>
          <ac:cxnSpMkLst>
            <pc:docMk/>
            <pc:sldMk cId="2612262834" sldId="264"/>
            <ac:cxnSpMk id="40" creationId="{DF803A8F-7E41-1047-AE76-2BC649E46232}"/>
          </ac:cxnSpMkLst>
        </pc:cxnChg>
        <pc:cxnChg chg="mod">
          <ac:chgData name="Meyer, Kerry G. (GSFC-6130)" userId="dfe4f2af-4475-4ee4-8c7b-cd99c110c1c1" providerId="ADAL" clId="{C5DD2002-BC22-E640-8558-65FD082AC7C7}" dt="2020-11-12T19:18:07.463" v="4546"/>
          <ac:cxnSpMkLst>
            <pc:docMk/>
            <pc:sldMk cId="2612262834" sldId="264"/>
            <ac:cxnSpMk id="41" creationId="{FF037FE1-290E-134D-BA6B-E3A725B31497}"/>
          </ac:cxnSpMkLst>
        </pc:cxnChg>
        <pc:cxnChg chg="mod">
          <ac:chgData name="Meyer, Kerry G. (GSFC-6130)" userId="dfe4f2af-4475-4ee4-8c7b-cd99c110c1c1" providerId="ADAL" clId="{C5DD2002-BC22-E640-8558-65FD082AC7C7}" dt="2020-11-12T19:27:03.153" v="4604" actId="692"/>
          <ac:cxnSpMkLst>
            <pc:docMk/>
            <pc:sldMk cId="2612262834" sldId="264"/>
            <ac:cxnSpMk id="48" creationId="{4ADCC41E-DE1C-C54C-8EA3-8C8F6A91162D}"/>
          </ac:cxnSpMkLst>
        </pc:cxnChg>
        <pc:cxnChg chg="mod">
          <ac:chgData name="Meyer, Kerry G. (GSFC-6130)" userId="dfe4f2af-4475-4ee4-8c7b-cd99c110c1c1" providerId="ADAL" clId="{C5DD2002-BC22-E640-8558-65FD082AC7C7}" dt="2020-11-12T19:27:03.153" v="4604" actId="692"/>
          <ac:cxnSpMkLst>
            <pc:docMk/>
            <pc:sldMk cId="2612262834" sldId="264"/>
            <ac:cxnSpMk id="49" creationId="{29FC1B92-D44A-1941-8870-B138F6F07254}"/>
          </ac:cxnSpMkLst>
        </pc:cxnChg>
        <pc:cxnChg chg="mod">
          <ac:chgData name="Meyer, Kerry G. (GSFC-6130)" userId="dfe4f2af-4475-4ee4-8c7b-cd99c110c1c1" providerId="ADAL" clId="{C5DD2002-BC22-E640-8558-65FD082AC7C7}" dt="2020-11-12T19:27:03.153" v="4604" actId="692"/>
          <ac:cxnSpMkLst>
            <pc:docMk/>
            <pc:sldMk cId="2612262834" sldId="264"/>
            <ac:cxnSpMk id="52" creationId="{A367D2EF-700E-3F40-921B-DEC647543DB7}"/>
          </ac:cxnSpMkLst>
        </pc:cxnChg>
        <pc:cxnChg chg="mod">
          <ac:chgData name="Meyer, Kerry G. (GSFC-6130)" userId="dfe4f2af-4475-4ee4-8c7b-cd99c110c1c1" providerId="ADAL" clId="{C5DD2002-BC22-E640-8558-65FD082AC7C7}" dt="2020-11-12T19:27:03.153" v="4604" actId="692"/>
          <ac:cxnSpMkLst>
            <pc:docMk/>
            <pc:sldMk cId="2612262834" sldId="264"/>
            <ac:cxnSpMk id="53" creationId="{EBA8E4F6-5E44-5149-A1D1-246F8FD2E30C}"/>
          </ac:cxnSpMkLst>
        </pc:cxnChg>
        <pc:cxnChg chg="mod">
          <ac:chgData name="Meyer, Kerry G. (GSFC-6130)" userId="dfe4f2af-4475-4ee4-8c7b-cd99c110c1c1" providerId="ADAL" clId="{C5DD2002-BC22-E640-8558-65FD082AC7C7}" dt="2020-11-12T19:30:08.823" v="4694" actId="12788"/>
          <ac:cxnSpMkLst>
            <pc:docMk/>
            <pc:sldMk cId="2612262834" sldId="264"/>
            <ac:cxnSpMk id="56" creationId="{7EE82D62-8109-444D-9DC9-7D3EA0BE873E}"/>
          </ac:cxnSpMkLst>
        </pc:cxnChg>
        <pc:cxnChg chg="mod">
          <ac:chgData name="Meyer, Kerry G. (GSFC-6130)" userId="dfe4f2af-4475-4ee4-8c7b-cd99c110c1c1" providerId="ADAL" clId="{C5DD2002-BC22-E640-8558-65FD082AC7C7}" dt="2020-11-12T19:30:08.823" v="4694" actId="12788"/>
          <ac:cxnSpMkLst>
            <pc:docMk/>
            <pc:sldMk cId="2612262834" sldId="264"/>
            <ac:cxnSpMk id="57" creationId="{FA159508-9720-A746-9FFF-7C3179B85A34}"/>
          </ac:cxnSpMkLst>
        </pc:cxnChg>
      </pc:sldChg>
      <pc:sldChg chg="addSp delSp modSp new mod modClrScheme chgLayout">
        <pc:chgData name="Meyer, Kerry G. (GSFC-6130)" userId="dfe4f2af-4475-4ee4-8c7b-cd99c110c1c1" providerId="ADAL" clId="{C5DD2002-BC22-E640-8558-65FD082AC7C7}" dt="2020-11-15T22:48:41.524" v="8274" actId="57"/>
        <pc:sldMkLst>
          <pc:docMk/>
          <pc:sldMk cId="1166466729" sldId="265"/>
        </pc:sldMkLst>
        <pc:spChg chg="mod ord">
          <ac:chgData name="Meyer, Kerry G. (GSFC-6130)" userId="dfe4f2af-4475-4ee4-8c7b-cd99c110c1c1" providerId="ADAL" clId="{C5DD2002-BC22-E640-8558-65FD082AC7C7}" dt="2020-11-15T21:44:57.803" v="7791" actId="20577"/>
          <ac:spMkLst>
            <pc:docMk/>
            <pc:sldMk cId="1166466729" sldId="265"/>
            <ac:spMk id="2" creationId="{0DA5BC5F-F1A9-CB4B-97FD-BFBFF71AB544}"/>
          </ac:spMkLst>
        </pc:spChg>
        <pc:spChg chg="del">
          <ac:chgData name="Meyer, Kerry G. (GSFC-6130)" userId="dfe4f2af-4475-4ee4-8c7b-cd99c110c1c1" providerId="ADAL" clId="{C5DD2002-BC22-E640-8558-65FD082AC7C7}" dt="2020-11-12T19:43:10.962" v="5036" actId="700"/>
          <ac:spMkLst>
            <pc:docMk/>
            <pc:sldMk cId="1166466729" sldId="265"/>
            <ac:spMk id="3" creationId="{DF87B440-93C5-224B-A7BB-6F19190712A6}"/>
          </ac:spMkLst>
        </pc:spChg>
        <pc:spChg chg="add del mod">
          <ac:chgData name="Meyer, Kerry G. (GSFC-6130)" userId="dfe4f2af-4475-4ee4-8c7b-cd99c110c1c1" providerId="ADAL" clId="{C5DD2002-BC22-E640-8558-65FD082AC7C7}" dt="2020-11-15T21:44:49.649" v="7781" actId="478"/>
          <ac:spMkLst>
            <pc:docMk/>
            <pc:sldMk cId="1166466729" sldId="265"/>
            <ac:spMk id="9" creationId="{B348A98D-22B8-364B-B1D8-E3F1631C9B7A}"/>
          </ac:spMkLst>
        </pc:spChg>
        <pc:spChg chg="add del mod">
          <ac:chgData name="Meyer, Kerry G. (GSFC-6130)" userId="dfe4f2af-4475-4ee4-8c7b-cd99c110c1c1" providerId="ADAL" clId="{C5DD2002-BC22-E640-8558-65FD082AC7C7}" dt="2020-11-15T21:44:47.242" v="7780" actId="478"/>
          <ac:spMkLst>
            <pc:docMk/>
            <pc:sldMk cId="1166466729" sldId="265"/>
            <ac:spMk id="10" creationId="{A70C75DD-45BF-3149-A780-7385549A5E2B}"/>
          </ac:spMkLst>
        </pc:spChg>
        <pc:spChg chg="add del mod">
          <ac:chgData name="Meyer, Kerry G. (GSFC-6130)" userId="dfe4f2af-4475-4ee4-8c7b-cd99c110c1c1" providerId="ADAL" clId="{C5DD2002-BC22-E640-8558-65FD082AC7C7}" dt="2020-11-15T21:44:51.645" v="7782" actId="478"/>
          <ac:spMkLst>
            <pc:docMk/>
            <pc:sldMk cId="1166466729" sldId="265"/>
            <ac:spMk id="11" creationId="{D6E5A54D-F36D-C84F-8F7C-6E57312B4E68}"/>
          </ac:spMkLst>
        </pc:spChg>
        <pc:spChg chg="add mod">
          <ac:chgData name="Meyer, Kerry G. (GSFC-6130)" userId="dfe4f2af-4475-4ee4-8c7b-cd99c110c1c1" providerId="ADAL" clId="{C5DD2002-BC22-E640-8558-65FD082AC7C7}" dt="2020-11-15T22:31:01.992" v="8022" actId="255"/>
          <ac:spMkLst>
            <pc:docMk/>
            <pc:sldMk cId="1166466729" sldId="265"/>
            <ac:spMk id="14" creationId="{14ED3FD7-04DA-0740-AAD0-73633248BF86}"/>
          </ac:spMkLst>
        </pc:spChg>
        <pc:spChg chg="add mod">
          <ac:chgData name="Meyer, Kerry G. (GSFC-6130)" userId="dfe4f2af-4475-4ee4-8c7b-cd99c110c1c1" providerId="ADAL" clId="{C5DD2002-BC22-E640-8558-65FD082AC7C7}" dt="2020-11-15T22:47:53.558" v="8253" actId="20577"/>
          <ac:spMkLst>
            <pc:docMk/>
            <pc:sldMk cId="1166466729" sldId="265"/>
            <ac:spMk id="17" creationId="{AD179C72-10C0-6749-9FF0-16D35E1B860B}"/>
          </ac:spMkLst>
        </pc:spChg>
        <pc:spChg chg="add mod">
          <ac:chgData name="Meyer, Kerry G. (GSFC-6130)" userId="dfe4f2af-4475-4ee4-8c7b-cd99c110c1c1" providerId="ADAL" clId="{C5DD2002-BC22-E640-8558-65FD082AC7C7}" dt="2020-11-15T22:48:41.524" v="8274" actId="57"/>
          <ac:spMkLst>
            <pc:docMk/>
            <pc:sldMk cId="1166466729" sldId="265"/>
            <ac:spMk id="20" creationId="{DBE07C43-4BA7-3B43-B34F-459A66505CCD}"/>
          </ac:spMkLst>
        </pc:spChg>
        <pc:picChg chg="add del mod">
          <ac:chgData name="Meyer, Kerry G. (GSFC-6130)" userId="dfe4f2af-4475-4ee4-8c7b-cd99c110c1c1" providerId="ADAL" clId="{C5DD2002-BC22-E640-8558-65FD082AC7C7}" dt="2020-11-15T21:45:45.057" v="7794" actId="478"/>
          <ac:picMkLst>
            <pc:docMk/>
            <pc:sldMk cId="1166466729" sldId="265"/>
            <ac:picMk id="4" creationId="{855BAEB1-1348-6845-8E1A-A01F3A7750AB}"/>
          </ac:picMkLst>
        </pc:picChg>
        <pc:picChg chg="add del mod">
          <ac:chgData name="Meyer, Kerry G. (GSFC-6130)" userId="dfe4f2af-4475-4ee4-8c7b-cd99c110c1c1" providerId="ADAL" clId="{C5DD2002-BC22-E640-8558-65FD082AC7C7}" dt="2020-11-12T22:23:39.805" v="7572" actId="478"/>
          <ac:picMkLst>
            <pc:docMk/>
            <pc:sldMk cId="1166466729" sldId="265"/>
            <ac:picMk id="4" creationId="{B32212F3-67BD-E24C-ADBD-A8D6DAEDA3C0}"/>
          </ac:picMkLst>
        </pc:picChg>
        <pc:picChg chg="add del mod">
          <ac:chgData name="Meyer, Kerry G. (GSFC-6130)" userId="dfe4f2af-4475-4ee4-8c7b-cd99c110c1c1" providerId="ADAL" clId="{C5DD2002-BC22-E640-8558-65FD082AC7C7}" dt="2020-11-15T21:44:45.076" v="7779" actId="478"/>
          <ac:picMkLst>
            <pc:docMk/>
            <pc:sldMk cId="1166466729" sldId="265"/>
            <ac:picMk id="6" creationId="{CAACF797-651A-2B41-9B84-BBBC165452D8}"/>
          </ac:picMkLst>
        </pc:picChg>
        <pc:picChg chg="add mod">
          <ac:chgData name="Meyer, Kerry G. (GSFC-6130)" userId="dfe4f2af-4475-4ee4-8c7b-cd99c110c1c1" providerId="ADAL" clId="{C5DD2002-BC22-E640-8558-65FD082AC7C7}" dt="2020-11-15T21:53:39.342" v="7889" actId="1076"/>
          <ac:picMkLst>
            <pc:docMk/>
            <pc:sldMk cId="1166466729" sldId="265"/>
            <ac:picMk id="7" creationId="{472518A0-A9E0-9547-998B-7ED6ED08EF3E}"/>
          </ac:picMkLst>
        </pc:picChg>
        <pc:picChg chg="add del mod">
          <ac:chgData name="Meyer, Kerry G. (GSFC-6130)" userId="dfe4f2af-4475-4ee4-8c7b-cd99c110c1c1" providerId="ADAL" clId="{C5DD2002-BC22-E640-8558-65FD082AC7C7}" dt="2020-11-15T21:44:43.671" v="7778" actId="478"/>
          <ac:picMkLst>
            <pc:docMk/>
            <pc:sldMk cId="1166466729" sldId="265"/>
            <ac:picMk id="8" creationId="{0277300C-E7E2-7347-A8FC-120A1D4D2E79}"/>
          </ac:picMkLst>
        </pc:picChg>
        <pc:picChg chg="add mod">
          <ac:chgData name="Meyer, Kerry G. (GSFC-6130)" userId="dfe4f2af-4475-4ee4-8c7b-cd99c110c1c1" providerId="ADAL" clId="{C5DD2002-BC22-E640-8558-65FD082AC7C7}" dt="2020-11-15T21:53:39.342" v="7889" actId="1076"/>
          <ac:picMkLst>
            <pc:docMk/>
            <pc:sldMk cId="1166466729" sldId="265"/>
            <ac:picMk id="13" creationId="{83E7E8CB-E26D-9643-ABF2-FD5D9AEEE70E}"/>
          </ac:picMkLst>
        </pc:picChg>
        <pc:picChg chg="add mod">
          <ac:chgData name="Meyer, Kerry G. (GSFC-6130)" userId="dfe4f2af-4475-4ee4-8c7b-cd99c110c1c1" providerId="ADAL" clId="{C5DD2002-BC22-E640-8558-65FD082AC7C7}" dt="2020-11-15T22:38:09.325" v="8037" actId="1076"/>
          <ac:picMkLst>
            <pc:docMk/>
            <pc:sldMk cId="1166466729" sldId="265"/>
            <ac:picMk id="16" creationId="{A47A27AF-3FE9-3D4D-9460-A8F5CD85FBCF}"/>
          </ac:picMkLst>
        </pc:picChg>
        <pc:picChg chg="add mod">
          <ac:chgData name="Meyer, Kerry G. (GSFC-6130)" userId="dfe4f2af-4475-4ee4-8c7b-cd99c110c1c1" providerId="ADAL" clId="{C5DD2002-BC22-E640-8558-65FD082AC7C7}" dt="2020-11-15T22:45:55.462" v="8127" actId="1076"/>
          <ac:picMkLst>
            <pc:docMk/>
            <pc:sldMk cId="1166466729" sldId="265"/>
            <ac:picMk id="19" creationId="{CB68D903-331A-3742-9656-94F0BAF1D089}"/>
          </ac:picMkLst>
        </pc:picChg>
      </pc:sldChg>
      <pc:sldChg chg="addSp delSp modSp new mod modClrScheme chgLayout">
        <pc:chgData name="Meyer, Kerry G. (GSFC-6130)" userId="dfe4f2af-4475-4ee4-8c7b-cd99c110c1c1" providerId="ADAL" clId="{C5DD2002-BC22-E640-8558-65FD082AC7C7}" dt="2020-11-12T19:40:07.320" v="4866" actId="20577"/>
        <pc:sldMkLst>
          <pc:docMk/>
          <pc:sldMk cId="714124296" sldId="266"/>
        </pc:sldMkLst>
        <pc:spChg chg="del mod ord">
          <ac:chgData name="Meyer, Kerry G. (GSFC-6130)" userId="dfe4f2af-4475-4ee4-8c7b-cd99c110c1c1" providerId="ADAL" clId="{C5DD2002-BC22-E640-8558-65FD082AC7C7}" dt="2020-11-12T19:39:20.073" v="4790" actId="700"/>
          <ac:spMkLst>
            <pc:docMk/>
            <pc:sldMk cId="714124296" sldId="266"/>
            <ac:spMk id="2" creationId="{CE7AB96A-753D-464D-9F30-D36EFDA940DA}"/>
          </ac:spMkLst>
        </pc:spChg>
        <pc:spChg chg="del mod ord">
          <ac:chgData name="Meyer, Kerry G. (GSFC-6130)" userId="dfe4f2af-4475-4ee4-8c7b-cd99c110c1c1" providerId="ADAL" clId="{C5DD2002-BC22-E640-8558-65FD082AC7C7}" dt="2020-11-12T19:39:20.073" v="4790" actId="700"/>
          <ac:spMkLst>
            <pc:docMk/>
            <pc:sldMk cId="714124296" sldId="266"/>
            <ac:spMk id="3" creationId="{F63981C6-26AC-8544-9B71-053D08A2F782}"/>
          </ac:spMkLst>
        </pc:spChg>
        <pc:spChg chg="add mod ord">
          <ac:chgData name="Meyer, Kerry G. (GSFC-6130)" userId="dfe4f2af-4475-4ee4-8c7b-cd99c110c1c1" providerId="ADAL" clId="{C5DD2002-BC22-E640-8558-65FD082AC7C7}" dt="2020-11-12T19:39:46.962" v="4843" actId="20577"/>
          <ac:spMkLst>
            <pc:docMk/>
            <pc:sldMk cId="714124296" sldId="266"/>
            <ac:spMk id="4" creationId="{3A910E5B-9BF2-AF40-8DB2-CF60CD9C2249}"/>
          </ac:spMkLst>
        </pc:spChg>
        <pc:spChg chg="add mod ord">
          <ac:chgData name="Meyer, Kerry G. (GSFC-6130)" userId="dfe4f2af-4475-4ee4-8c7b-cd99c110c1c1" providerId="ADAL" clId="{C5DD2002-BC22-E640-8558-65FD082AC7C7}" dt="2020-11-12T19:40:07.320" v="4866" actId="20577"/>
          <ac:spMkLst>
            <pc:docMk/>
            <pc:sldMk cId="714124296" sldId="266"/>
            <ac:spMk id="5" creationId="{0E325E84-F8F8-1145-B5F5-19382679ED4A}"/>
          </ac:spMkLst>
        </pc:spChg>
      </pc:sldChg>
      <pc:sldChg chg="addSp delSp modSp new mod modClrScheme chgLayout">
        <pc:chgData name="Meyer, Kerry G. (GSFC-6130)" userId="dfe4f2af-4475-4ee4-8c7b-cd99c110c1c1" providerId="ADAL" clId="{C5DD2002-BC22-E640-8558-65FD082AC7C7}" dt="2020-11-12T22:14:27.398" v="7322" actId="20577"/>
        <pc:sldMkLst>
          <pc:docMk/>
          <pc:sldMk cId="2636450298" sldId="267"/>
        </pc:sldMkLst>
        <pc:spChg chg="del mod ord">
          <ac:chgData name="Meyer, Kerry G. (GSFC-6130)" userId="dfe4f2af-4475-4ee4-8c7b-cd99c110c1c1" providerId="ADAL" clId="{C5DD2002-BC22-E640-8558-65FD082AC7C7}" dt="2020-11-12T19:40:16.521" v="4868" actId="700"/>
          <ac:spMkLst>
            <pc:docMk/>
            <pc:sldMk cId="2636450298" sldId="267"/>
            <ac:spMk id="2" creationId="{B49235D4-451A-7D48-BEC9-3186251A8D7E}"/>
          </ac:spMkLst>
        </pc:spChg>
        <pc:spChg chg="del mod ord">
          <ac:chgData name="Meyer, Kerry G. (GSFC-6130)" userId="dfe4f2af-4475-4ee4-8c7b-cd99c110c1c1" providerId="ADAL" clId="{C5DD2002-BC22-E640-8558-65FD082AC7C7}" dt="2020-11-12T19:40:16.521" v="4868" actId="700"/>
          <ac:spMkLst>
            <pc:docMk/>
            <pc:sldMk cId="2636450298" sldId="267"/>
            <ac:spMk id="3" creationId="{31AFEA46-8256-C24A-8451-063061E7A874}"/>
          </ac:spMkLst>
        </pc:spChg>
        <pc:spChg chg="add mod ord">
          <ac:chgData name="Meyer, Kerry G. (GSFC-6130)" userId="dfe4f2af-4475-4ee4-8c7b-cd99c110c1c1" providerId="ADAL" clId="{C5DD2002-BC22-E640-8558-65FD082AC7C7}" dt="2020-11-12T19:40:41.920" v="4909" actId="20577"/>
          <ac:spMkLst>
            <pc:docMk/>
            <pc:sldMk cId="2636450298" sldId="267"/>
            <ac:spMk id="4" creationId="{EB06CA4E-E69C-3D4C-8B4E-B5BAD0C6DFCD}"/>
          </ac:spMkLst>
        </pc:spChg>
        <pc:spChg chg="add mod ord">
          <ac:chgData name="Meyer, Kerry G. (GSFC-6130)" userId="dfe4f2af-4475-4ee4-8c7b-cd99c110c1c1" providerId="ADAL" clId="{C5DD2002-BC22-E640-8558-65FD082AC7C7}" dt="2020-11-12T22:14:27.398" v="7322" actId="20577"/>
          <ac:spMkLst>
            <pc:docMk/>
            <pc:sldMk cId="2636450298" sldId="267"/>
            <ac:spMk id="5" creationId="{D8B52435-0853-284E-9869-22991ADD5179}"/>
          </ac:spMkLst>
        </pc:spChg>
      </pc:sldChg>
      <pc:sldChg chg="addSp delSp modSp new mod modClrScheme chgLayout">
        <pc:chgData name="Meyer, Kerry G. (GSFC-6130)" userId="dfe4f2af-4475-4ee4-8c7b-cd99c110c1c1" providerId="ADAL" clId="{C5DD2002-BC22-E640-8558-65FD082AC7C7}" dt="2020-11-12T19:46:11.961" v="5079" actId="20577"/>
        <pc:sldMkLst>
          <pc:docMk/>
          <pc:sldMk cId="547143151" sldId="268"/>
        </pc:sldMkLst>
        <pc:spChg chg="del mod ord">
          <ac:chgData name="Meyer, Kerry G. (GSFC-6130)" userId="dfe4f2af-4475-4ee4-8c7b-cd99c110c1c1" providerId="ADAL" clId="{C5DD2002-BC22-E640-8558-65FD082AC7C7}" dt="2020-11-12T19:41:48.842" v="4961" actId="700"/>
          <ac:spMkLst>
            <pc:docMk/>
            <pc:sldMk cId="547143151" sldId="268"/>
            <ac:spMk id="2" creationId="{D2450023-67E6-FE41-8F28-ABEF11EF094A}"/>
          </ac:spMkLst>
        </pc:spChg>
        <pc:spChg chg="del mod ord">
          <ac:chgData name="Meyer, Kerry G. (GSFC-6130)" userId="dfe4f2af-4475-4ee4-8c7b-cd99c110c1c1" providerId="ADAL" clId="{C5DD2002-BC22-E640-8558-65FD082AC7C7}" dt="2020-11-12T19:41:48.842" v="4961" actId="700"/>
          <ac:spMkLst>
            <pc:docMk/>
            <pc:sldMk cId="547143151" sldId="268"/>
            <ac:spMk id="3" creationId="{787EA01A-04A6-A541-B719-727A7C3BB8D2}"/>
          </ac:spMkLst>
        </pc:spChg>
        <pc:spChg chg="add mod ord">
          <ac:chgData name="Meyer, Kerry G. (GSFC-6130)" userId="dfe4f2af-4475-4ee4-8c7b-cd99c110c1c1" providerId="ADAL" clId="{C5DD2002-BC22-E640-8558-65FD082AC7C7}" dt="2020-11-12T19:46:11.961" v="5079" actId="20577"/>
          <ac:spMkLst>
            <pc:docMk/>
            <pc:sldMk cId="547143151" sldId="268"/>
            <ac:spMk id="4" creationId="{42AF0AE9-30D0-1D46-AFB1-6849F87086CC}"/>
          </ac:spMkLst>
        </pc:spChg>
        <pc:spChg chg="add mod ord">
          <ac:chgData name="Meyer, Kerry G. (GSFC-6130)" userId="dfe4f2af-4475-4ee4-8c7b-cd99c110c1c1" providerId="ADAL" clId="{C5DD2002-BC22-E640-8558-65FD082AC7C7}" dt="2020-11-12T19:42:58.425" v="5035" actId="20577"/>
          <ac:spMkLst>
            <pc:docMk/>
            <pc:sldMk cId="547143151" sldId="268"/>
            <ac:spMk id="5" creationId="{48355ACA-A282-AF4F-8798-7A722A19D5FD}"/>
          </ac:spMkLst>
        </pc:spChg>
      </pc:sldChg>
      <pc:sldChg chg="addSp delSp modSp new mod modClrScheme modAnim chgLayout">
        <pc:chgData name="Meyer, Kerry G. (GSFC-6130)" userId="dfe4f2af-4475-4ee4-8c7b-cd99c110c1c1" providerId="ADAL" clId="{C5DD2002-BC22-E640-8558-65FD082AC7C7}" dt="2020-11-15T22:50:27.605" v="8279" actId="1037"/>
        <pc:sldMkLst>
          <pc:docMk/>
          <pc:sldMk cId="2916361603" sldId="269"/>
        </pc:sldMkLst>
        <pc:spChg chg="del mod ord">
          <ac:chgData name="Meyer, Kerry G. (GSFC-6130)" userId="dfe4f2af-4475-4ee4-8c7b-cd99c110c1c1" providerId="ADAL" clId="{C5DD2002-BC22-E640-8558-65FD082AC7C7}" dt="2020-11-12T20:14:43.152" v="6039" actId="700"/>
          <ac:spMkLst>
            <pc:docMk/>
            <pc:sldMk cId="2916361603" sldId="269"/>
            <ac:spMk id="2" creationId="{9337B334-6372-5F47-8C05-1A5497BD05ED}"/>
          </ac:spMkLst>
        </pc:spChg>
        <pc:spChg chg="del">
          <ac:chgData name="Meyer, Kerry G. (GSFC-6130)" userId="dfe4f2af-4475-4ee4-8c7b-cd99c110c1c1" providerId="ADAL" clId="{C5DD2002-BC22-E640-8558-65FD082AC7C7}" dt="2020-11-12T20:14:43.152" v="6039" actId="700"/>
          <ac:spMkLst>
            <pc:docMk/>
            <pc:sldMk cId="2916361603" sldId="269"/>
            <ac:spMk id="3" creationId="{44A107A5-9BBF-3E48-A5B5-D9E7B2F196A7}"/>
          </ac:spMkLst>
        </pc:spChg>
        <pc:spChg chg="add del mod ord">
          <ac:chgData name="Meyer, Kerry G. (GSFC-6130)" userId="dfe4f2af-4475-4ee4-8c7b-cd99c110c1c1" providerId="ADAL" clId="{C5DD2002-BC22-E640-8558-65FD082AC7C7}" dt="2020-11-12T20:14:54.434" v="6040" actId="700"/>
          <ac:spMkLst>
            <pc:docMk/>
            <pc:sldMk cId="2916361603" sldId="269"/>
            <ac:spMk id="4" creationId="{8999DF32-D416-4042-B0C1-FA469502F181}"/>
          </ac:spMkLst>
        </pc:spChg>
        <pc:spChg chg="add mod">
          <ac:chgData name="Meyer, Kerry G. (GSFC-6130)" userId="dfe4f2af-4475-4ee4-8c7b-cd99c110c1c1" providerId="ADAL" clId="{C5DD2002-BC22-E640-8558-65FD082AC7C7}" dt="2020-11-12T20:19:16.037" v="6066" actId="1076"/>
          <ac:spMkLst>
            <pc:docMk/>
            <pc:sldMk cId="2916361603" sldId="269"/>
            <ac:spMk id="6" creationId="{7BF1B8EF-AD91-434B-B0D8-632BA888D55D}"/>
          </ac:spMkLst>
        </pc:spChg>
        <pc:spChg chg="add mod">
          <ac:chgData name="Meyer, Kerry G. (GSFC-6130)" userId="dfe4f2af-4475-4ee4-8c7b-cd99c110c1c1" providerId="ADAL" clId="{C5DD2002-BC22-E640-8558-65FD082AC7C7}" dt="2020-11-12T20:19:16.037" v="6066" actId="1076"/>
          <ac:spMkLst>
            <pc:docMk/>
            <pc:sldMk cId="2916361603" sldId="269"/>
            <ac:spMk id="7" creationId="{5D296ADA-D587-DD40-9C68-2B8E9B1A94D0}"/>
          </ac:spMkLst>
        </pc:spChg>
        <pc:spChg chg="add mod">
          <ac:chgData name="Meyer, Kerry G. (GSFC-6130)" userId="dfe4f2af-4475-4ee4-8c7b-cd99c110c1c1" providerId="ADAL" clId="{C5DD2002-BC22-E640-8558-65FD082AC7C7}" dt="2020-11-12T20:19:16.037" v="6066" actId="1076"/>
          <ac:spMkLst>
            <pc:docMk/>
            <pc:sldMk cId="2916361603" sldId="269"/>
            <ac:spMk id="8" creationId="{B9D27043-3C5A-004D-8D21-0F10869BF4B3}"/>
          </ac:spMkLst>
        </pc:spChg>
        <pc:spChg chg="add mod">
          <ac:chgData name="Meyer, Kerry G. (GSFC-6130)" userId="dfe4f2af-4475-4ee4-8c7b-cd99c110c1c1" providerId="ADAL" clId="{C5DD2002-BC22-E640-8558-65FD082AC7C7}" dt="2020-11-12T20:19:16.037" v="6066" actId="1076"/>
          <ac:spMkLst>
            <pc:docMk/>
            <pc:sldMk cId="2916361603" sldId="269"/>
            <ac:spMk id="9" creationId="{B71963F7-A32B-E744-8B11-AA00608B0000}"/>
          </ac:spMkLst>
        </pc:spChg>
        <pc:spChg chg="add mod">
          <ac:chgData name="Meyer, Kerry G. (GSFC-6130)" userId="dfe4f2af-4475-4ee4-8c7b-cd99c110c1c1" providerId="ADAL" clId="{C5DD2002-BC22-E640-8558-65FD082AC7C7}" dt="2020-11-12T20:19:16.037" v="6066" actId="1076"/>
          <ac:spMkLst>
            <pc:docMk/>
            <pc:sldMk cId="2916361603" sldId="269"/>
            <ac:spMk id="10" creationId="{5F71A4F8-D852-894C-B3B6-3574A2CE9BDC}"/>
          </ac:spMkLst>
        </pc:spChg>
        <pc:spChg chg="add del mod">
          <ac:chgData name="Meyer, Kerry G. (GSFC-6130)" userId="dfe4f2af-4475-4ee4-8c7b-cd99c110c1c1" providerId="ADAL" clId="{C5DD2002-BC22-E640-8558-65FD082AC7C7}" dt="2020-11-12T20:24:51.524" v="6239" actId="478"/>
          <ac:spMkLst>
            <pc:docMk/>
            <pc:sldMk cId="2916361603" sldId="269"/>
            <ac:spMk id="11" creationId="{3D744593-0AF7-1B47-8E04-19199C30AD26}"/>
          </ac:spMkLst>
        </pc:spChg>
        <pc:spChg chg="add mod">
          <ac:chgData name="Meyer, Kerry G. (GSFC-6130)" userId="dfe4f2af-4475-4ee4-8c7b-cd99c110c1c1" providerId="ADAL" clId="{C5DD2002-BC22-E640-8558-65FD082AC7C7}" dt="2020-11-12T20:23:47.262" v="6179" actId="1076"/>
          <ac:spMkLst>
            <pc:docMk/>
            <pc:sldMk cId="2916361603" sldId="269"/>
            <ac:spMk id="21" creationId="{8AE79C93-BEB1-3A40-9F8B-1C8F2F62BBC1}"/>
          </ac:spMkLst>
        </pc:spChg>
        <pc:spChg chg="add del mod">
          <ac:chgData name="Meyer, Kerry G. (GSFC-6130)" userId="dfe4f2af-4475-4ee4-8c7b-cd99c110c1c1" providerId="ADAL" clId="{C5DD2002-BC22-E640-8558-65FD082AC7C7}" dt="2020-11-12T20:21:48.911" v="6103" actId="478"/>
          <ac:spMkLst>
            <pc:docMk/>
            <pc:sldMk cId="2916361603" sldId="269"/>
            <ac:spMk id="22" creationId="{BA0744D1-9D58-D549-A0BD-16B9CE7AFE0E}"/>
          </ac:spMkLst>
        </pc:spChg>
        <pc:spChg chg="add mod">
          <ac:chgData name="Meyer, Kerry G. (GSFC-6130)" userId="dfe4f2af-4475-4ee4-8c7b-cd99c110c1c1" providerId="ADAL" clId="{C5DD2002-BC22-E640-8558-65FD082AC7C7}" dt="2020-11-12T21:51:16.381" v="6667" actId="14100"/>
          <ac:spMkLst>
            <pc:docMk/>
            <pc:sldMk cId="2916361603" sldId="269"/>
            <ac:spMk id="23" creationId="{D4563792-1369-754D-925A-CAAE3B86CA92}"/>
          </ac:spMkLst>
        </pc:spChg>
        <pc:spChg chg="add mod">
          <ac:chgData name="Meyer, Kerry G. (GSFC-6130)" userId="dfe4f2af-4475-4ee4-8c7b-cd99c110c1c1" providerId="ADAL" clId="{C5DD2002-BC22-E640-8558-65FD082AC7C7}" dt="2020-11-12T21:52:38.487" v="6677" actId="14100"/>
          <ac:spMkLst>
            <pc:docMk/>
            <pc:sldMk cId="2916361603" sldId="269"/>
            <ac:spMk id="27" creationId="{EB3F385D-DB12-304D-B092-FABA7AD51B49}"/>
          </ac:spMkLst>
        </pc:spChg>
        <pc:grpChg chg="add mod">
          <ac:chgData name="Meyer, Kerry G. (GSFC-6130)" userId="dfe4f2af-4475-4ee4-8c7b-cd99c110c1c1" providerId="ADAL" clId="{C5DD2002-BC22-E640-8558-65FD082AC7C7}" dt="2020-11-12T20:21:18.553" v="6087" actId="1036"/>
          <ac:grpSpMkLst>
            <pc:docMk/>
            <pc:sldMk cId="2916361603" sldId="269"/>
            <ac:grpSpMk id="18" creationId="{D27ADEEE-6EE0-DE4D-A62F-A1153E84B8F3}"/>
          </ac:grpSpMkLst>
        </pc:grpChg>
        <pc:grpChg chg="add del mod">
          <ac:chgData name="Meyer, Kerry G. (GSFC-6130)" userId="dfe4f2af-4475-4ee4-8c7b-cd99c110c1c1" providerId="ADAL" clId="{C5DD2002-BC22-E640-8558-65FD082AC7C7}" dt="2020-11-12T21:51:43.424" v="6669"/>
          <ac:grpSpMkLst>
            <pc:docMk/>
            <pc:sldMk cId="2916361603" sldId="269"/>
            <ac:grpSpMk id="24" creationId="{B89D6A8D-306E-CA49-91B9-828F614B9F51}"/>
          </ac:grpSpMkLst>
        </pc:grpChg>
        <pc:picChg chg="add mod">
          <ac:chgData name="Meyer, Kerry G. (GSFC-6130)" userId="dfe4f2af-4475-4ee4-8c7b-cd99c110c1c1" providerId="ADAL" clId="{C5DD2002-BC22-E640-8558-65FD082AC7C7}" dt="2020-11-12T20:19:16.037" v="6066" actId="1076"/>
          <ac:picMkLst>
            <pc:docMk/>
            <pc:sldMk cId="2916361603" sldId="269"/>
            <ac:picMk id="5" creationId="{074182EA-0B77-4248-B300-38269903AD56}"/>
          </ac:picMkLst>
        </pc:picChg>
        <pc:picChg chg="add mod">
          <ac:chgData name="Meyer, Kerry G. (GSFC-6130)" userId="dfe4f2af-4475-4ee4-8c7b-cd99c110c1c1" providerId="ADAL" clId="{C5DD2002-BC22-E640-8558-65FD082AC7C7}" dt="2020-11-12T20:21:27.822" v="6089" actId="14100"/>
          <ac:picMkLst>
            <pc:docMk/>
            <pc:sldMk cId="2916361603" sldId="269"/>
            <ac:picMk id="13" creationId="{1E933BC4-FFD2-CA4B-8994-AAC9839983A6}"/>
          </ac:picMkLst>
        </pc:picChg>
        <pc:picChg chg="add mod">
          <ac:chgData name="Meyer, Kerry G. (GSFC-6130)" userId="dfe4f2af-4475-4ee4-8c7b-cd99c110c1c1" providerId="ADAL" clId="{C5DD2002-BC22-E640-8558-65FD082AC7C7}" dt="2020-11-12T20:18:42.644" v="6063" actId="164"/>
          <ac:picMkLst>
            <pc:docMk/>
            <pc:sldMk cId="2916361603" sldId="269"/>
            <ac:picMk id="15" creationId="{2DC97D63-56A7-2441-AF9E-82EF4C836D63}"/>
          </ac:picMkLst>
        </pc:picChg>
        <pc:picChg chg="add mod">
          <ac:chgData name="Meyer, Kerry G. (GSFC-6130)" userId="dfe4f2af-4475-4ee4-8c7b-cd99c110c1c1" providerId="ADAL" clId="{C5DD2002-BC22-E640-8558-65FD082AC7C7}" dt="2020-11-12T20:18:42.644" v="6063" actId="164"/>
          <ac:picMkLst>
            <pc:docMk/>
            <pc:sldMk cId="2916361603" sldId="269"/>
            <ac:picMk id="17" creationId="{AA3CA5FF-2CFC-9B41-8821-69FF3FDDC870}"/>
          </ac:picMkLst>
        </pc:picChg>
        <pc:picChg chg="mod">
          <ac:chgData name="Meyer, Kerry G. (GSFC-6130)" userId="dfe4f2af-4475-4ee4-8c7b-cd99c110c1c1" providerId="ADAL" clId="{C5DD2002-BC22-E640-8558-65FD082AC7C7}" dt="2020-11-12T21:51:32.923" v="6668"/>
          <ac:picMkLst>
            <pc:docMk/>
            <pc:sldMk cId="2916361603" sldId="269"/>
            <ac:picMk id="25" creationId="{6DA96F1D-4147-094D-9EB2-18AD22D0AA70}"/>
          </ac:picMkLst>
        </pc:picChg>
        <pc:picChg chg="mod">
          <ac:chgData name="Meyer, Kerry G. (GSFC-6130)" userId="dfe4f2af-4475-4ee4-8c7b-cd99c110c1c1" providerId="ADAL" clId="{C5DD2002-BC22-E640-8558-65FD082AC7C7}" dt="2020-11-12T21:51:32.923" v="6668"/>
          <ac:picMkLst>
            <pc:docMk/>
            <pc:sldMk cId="2916361603" sldId="269"/>
            <ac:picMk id="26" creationId="{6835C398-B28C-3A41-9537-5A95058D59AD}"/>
          </ac:picMkLst>
        </pc:picChg>
        <pc:cxnChg chg="add mod">
          <ac:chgData name="Meyer, Kerry G. (GSFC-6130)" userId="dfe4f2af-4475-4ee4-8c7b-cd99c110c1c1" providerId="ADAL" clId="{C5DD2002-BC22-E640-8558-65FD082AC7C7}" dt="2020-11-15T22:50:27.605" v="8279" actId="1037"/>
          <ac:cxnSpMkLst>
            <pc:docMk/>
            <pc:sldMk cId="2916361603" sldId="269"/>
            <ac:cxnSpMk id="20" creationId="{5DDD6A7E-9C84-1348-A138-C457921C4C47}"/>
          </ac:cxnSpMkLst>
        </pc:cxnChg>
      </pc:sldChg>
      <pc:sldMasterChg chg="modSp">
        <pc:chgData name="Meyer, Kerry G. (GSFC-6130)" userId="dfe4f2af-4475-4ee4-8c7b-cd99c110c1c1" providerId="ADAL" clId="{C5DD2002-BC22-E640-8558-65FD082AC7C7}" dt="2020-11-12T16:05:41.753" v="3070" actId="948"/>
        <pc:sldMasterMkLst>
          <pc:docMk/>
          <pc:sldMasterMk cId="1720381447" sldId="2147483660"/>
        </pc:sldMasterMkLst>
        <pc:spChg chg="mod">
          <ac:chgData name="Meyer, Kerry G. (GSFC-6130)" userId="dfe4f2af-4475-4ee4-8c7b-cd99c110c1c1" providerId="ADAL" clId="{C5DD2002-BC22-E640-8558-65FD082AC7C7}" dt="2020-11-12T16:05:41.753" v="3070" actId="948"/>
          <ac:spMkLst>
            <pc:docMk/>
            <pc:sldMasterMk cId="1720381447" sldId="2147483660"/>
            <ac:spMk id="3" creationId="{00000000-0000-0000-0000-000000000000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1149EC-82A4-2446-9CEA-063C5BC4F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EA444-F3BF-6D4B-BF87-CCA4750847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35946-D4C5-BC4D-B492-EFBFFBCBC796}" type="datetimeFigureOut">
              <a:rPr lang="en-US" smtClean="0"/>
              <a:t>11/18/20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9DC24-5E86-C146-B119-861A5B1277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D9FC4F-E8CB-274E-ABC1-9B55C53E07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9C9E7-192E-B34A-AC1C-C438466D1E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61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8B08-AD37-E946-AEB6-B1775A692E56}" type="datetimeFigureOut">
              <a:rPr lang="en-US" smtClean="0"/>
              <a:t>11/18/20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758C-D22B-B84D-8178-E85B5EE74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77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8B08-AD37-E946-AEB6-B1775A692E56}" type="datetimeFigureOut">
              <a:rPr lang="en-US" smtClean="0"/>
              <a:t>11/18/20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758C-D22B-B84D-8178-E85B5EE74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2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8B08-AD37-E946-AEB6-B1775A692E56}" type="datetimeFigureOut">
              <a:rPr lang="en-US" smtClean="0"/>
              <a:t>11/18/20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758C-D22B-B84D-8178-E85B5EE74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492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8B08-AD37-E946-AEB6-B1775A692E56}" type="datetimeFigureOut">
              <a:rPr lang="en-US" smtClean="0"/>
              <a:t>11/18/20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758C-D22B-B84D-8178-E85B5EE74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240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8B08-AD37-E946-AEB6-B1775A692E56}" type="datetimeFigureOut">
              <a:rPr lang="en-US" smtClean="0"/>
              <a:t>11/18/20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758C-D22B-B84D-8178-E85B5EE74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707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8B08-AD37-E946-AEB6-B1775A692E56}" type="datetimeFigureOut">
              <a:rPr lang="en-US" smtClean="0"/>
              <a:t>11/18/20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758C-D22B-B84D-8178-E85B5EE74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3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8B08-AD37-E946-AEB6-B1775A692E56}" type="datetimeFigureOut">
              <a:rPr lang="en-US" smtClean="0"/>
              <a:t>11/18/20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758C-D22B-B84D-8178-E85B5EE74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35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8B08-AD37-E946-AEB6-B1775A692E56}" type="datetimeFigureOut">
              <a:rPr lang="en-US" smtClean="0"/>
              <a:t>11/18/20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758C-D22B-B84D-8178-E85B5EE74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74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8B08-AD37-E946-AEB6-B1775A692E56}" type="datetimeFigureOut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758C-D22B-B84D-8178-E85B5EE74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66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8B08-AD37-E946-AEB6-B1775A692E56}" type="datetimeFigureOut">
              <a:rPr lang="en-US" smtClean="0"/>
              <a:t>11/18/20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758C-D22B-B84D-8178-E85B5EE74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8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8B08-AD37-E946-AEB6-B1775A692E56}" type="datetimeFigureOut">
              <a:rPr lang="en-US" smtClean="0"/>
              <a:t>11/18/20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758C-D22B-B84D-8178-E85B5EE74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65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FFFFFF"/>
            </a:gs>
            <a:gs pos="76000">
              <a:srgbClr val="F3F3F3"/>
            </a:gs>
            <a:gs pos="92000">
              <a:srgbClr val="D9D9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78B08-AD37-E946-AEB6-B1775A692E56}" type="datetimeFigureOut">
              <a:rPr lang="en-US" smtClean="0"/>
              <a:t>11/18/20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4758C-D22B-B84D-8178-E85B5EE741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8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Palatino Linotype" charset="0"/>
          <a:ea typeface="Palatino Linotype" charset="0"/>
          <a:cs typeface="Palatino Linotype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F30227-3386-8848-AF2C-49DCD902C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Optical Properties: MODIS Standard &amp; MODIS-VIIRS Continuity Products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2FA1B1-68A1-B642-B547-F517DE0BC611}"/>
              </a:ext>
            </a:extLst>
          </p:cNvPr>
          <p:cNvSpPr txBox="1"/>
          <p:nvPr/>
        </p:nvSpPr>
        <p:spPr>
          <a:xfrm>
            <a:off x="917396" y="2126749"/>
            <a:ext cx="103572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Algorithm Development Team</a:t>
            </a:r>
            <a:r>
              <a:rPr lang="en-US" sz="2000" dirty="0"/>
              <a:t>: S. Platnick</a:t>
            </a:r>
            <a:r>
              <a:rPr lang="en-US" sz="2000" baseline="30000" dirty="0"/>
              <a:t>1</a:t>
            </a:r>
            <a:r>
              <a:rPr lang="en-US" sz="2000" dirty="0"/>
              <a:t>, K. Meyer</a:t>
            </a:r>
            <a:r>
              <a:rPr lang="en-US" sz="2000" baseline="30000" dirty="0"/>
              <a:t>1</a:t>
            </a:r>
            <a:r>
              <a:rPr lang="en-US" sz="2000" dirty="0"/>
              <a:t>, G. Wind</a:t>
            </a:r>
            <a:r>
              <a:rPr lang="en-US" sz="2000" baseline="30000" dirty="0"/>
              <a:t>2,1</a:t>
            </a:r>
            <a:r>
              <a:rPr lang="en-US" sz="2000" dirty="0"/>
              <a:t>, C. Wang</a:t>
            </a:r>
            <a:r>
              <a:rPr lang="en-US" sz="2000" baseline="30000" dirty="0"/>
              <a:t>3,1</a:t>
            </a:r>
            <a:r>
              <a:rPr lang="en-US" sz="2000" dirty="0"/>
              <a:t>, N. Amarasinghe</a:t>
            </a:r>
            <a:r>
              <a:rPr lang="en-US" sz="2000" baseline="30000" dirty="0"/>
              <a:t>2,1</a:t>
            </a:r>
            <a:r>
              <a:rPr lang="en-US" sz="2000" dirty="0"/>
              <a:t>,</a:t>
            </a:r>
          </a:p>
          <a:p>
            <a:r>
              <a:rPr lang="en-US" sz="2000" dirty="0"/>
              <a:t>B. Marchant</a:t>
            </a:r>
            <a:r>
              <a:rPr lang="en-US" sz="2000" baseline="30000" dirty="0"/>
              <a:t>4,1</a:t>
            </a:r>
            <a:r>
              <a:rPr lang="en-US" sz="2000" dirty="0"/>
              <a:t>, P. Hubanks</a:t>
            </a:r>
            <a:r>
              <a:rPr lang="en-US" sz="2000" baseline="30000" dirty="0"/>
              <a:t>5,1</a:t>
            </a:r>
            <a:r>
              <a:rPr lang="en-US" sz="2000" dirty="0"/>
              <a:t>, R. Holz</a:t>
            </a:r>
            <a:r>
              <a:rPr lang="en-US" sz="2000" baseline="30000" dirty="0"/>
              <a:t>6</a:t>
            </a:r>
          </a:p>
          <a:p>
            <a:endParaRPr lang="en-US" sz="2000" dirty="0"/>
          </a:p>
          <a:p>
            <a:r>
              <a:rPr lang="en-US" sz="2000" u="sng" dirty="0"/>
              <a:t>MODAPS/LAADS</a:t>
            </a:r>
            <a:r>
              <a:rPr lang="en-US" sz="2000" dirty="0"/>
              <a:t>: S. Manoharan</a:t>
            </a:r>
            <a:r>
              <a:rPr lang="en-US" sz="2000" baseline="30000" dirty="0"/>
              <a:t>3,1</a:t>
            </a:r>
            <a:r>
              <a:rPr lang="en-US" sz="2000" dirty="0"/>
              <a:t>, S. Bhoi</a:t>
            </a:r>
            <a:r>
              <a:rPr lang="en-US" sz="2000" baseline="30000" dirty="0"/>
              <a:t>3,1</a:t>
            </a:r>
          </a:p>
          <a:p>
            <a:endParaRPr lang="en-US" sz="2000" dirty="0"/>
          </a:p>
          <a:p>
            <a:r>
              <a:rPr lang="en-US" sz="2000" u="sng" dirty="0"/>
              <a:t>Atmosphere SIPS</a:t>
            </a:r>
            <a:r>
              <a:rPr lang="en-US" sz="2000" dirty="0"/>
              <a:t>: S. Dutcher</a:t>
            </a:r>
            <a:r>
              <a:rPr lang="en-US" sz="2000" baseline="30000" dirty="0"/>
              <a:t>6</a:t>
            </a:r>
            <a:r>
              <a:rPr lang="en-US" sz="2000" dirty="0"/>
              <a:t>, P. Veglio</a:t>
            </a:r>
            <a:r>
              <a:rPr lang="en-US" sz="2000" baseline="30000" dirty="0"/>
              <a:t>6</a:t>
            </a:r>
            <a:r>
              <a:rPr lang="en-US" sz="2000" dirty="0"/>
              <a:t>, D. Botambekov</a:t>
            </a:r>
            <a:r>
              <a:rPr lang="en-US" sz="2000" baseline="30000" dirty="0"/>
              <a:t>6</a:t>
            </a:r>
            <a:r>
              <a:rPr lang="en-US" sz="2000" dirty="0"/>
              <a:t>, L. Gumley</a:t>
            </a:r>
            <a:r>
              <a:rPr lang="en-US" sz="2000" baseline="30000" dirty="0"/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D87B2-2BD1-F440-A5D7-DB3D1A61076B}"/>
              </a:ext>
            </a:extLst>
          </p:cNvPr>
          <p:cNvSpPr txBox="1"/>
          <p:nvPr/>
        </p:nvSpPr>
        <p:spPr>
          <a:xfrm>
            <a:off x="1138718" y="4193848"/>
            <a:ext cx="9914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1</a:t>
            </a:r>
            <a:r>
              <a:rPr lang="en-US" dirty="0"/>
              <a:t>NASA GSFC; </a:t>
            </a:r>
            <a:r>
              <a:rPr lang="en-US" baseline="30000" dirty="0"/>
              <a:t>2</a:t>
            </a:r>
            <a:r>
              <a:rPr lang="en-US" dirty="0"/>
              <a:t>SSAI; </a:t>
            </a:r>
            <a:r>
              <a:rPr lang="en-US" baseline="30000" dirty="0"/>
              <a:t>3</a:t>
            </a:r>
            <a:r>
              <a:rPr lang="en-US" dirty="0"/>
              <a:t>JCET/UMBC; </a:t>
            </a:r>
            <a:r>
              <a:rPr lang="en-US" baseline="30000" dirty="0"/>
              <a:t>4</a:t>
            </a:r>
            <a:r>
              <a:rPr lang="en-US" dirty="0"/>
              <a:t>USRA; </a:t>
            </a:r>
            <a:r>
              <a:rPr lang="en-US" baseline="30000" dirty="0"/>
              <a:t>5</a:t>
            </a:r>
            <a:r>
              <a:rPr lang="en-US" dirty="0"/>
              <a:t>Adnet; </a:t>
            </a:r>
            <a:r>
              <a:rPr lang="en-US" baseline="30000" dirty="0"/>
              <a:t>6</a:t>
            </a:r>
            <a:r>
              <a:rPr lang="en-US" dirty="0"/>
              <a:t>U. Wisc./CIMSS/SSEC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62D81-8FAD-9547-B5E2-ACA931B1AC35}"/>
              </a:ext>
            </a:extLst>
          </p:cNvPr>
          <p:cNvSpPr txBox="1"/>
          <p:nvPr/>
        </p:nvSpPr>
        <p:spPr>
          <a:xfrm>
            <a:off x="2135311" y="5404208"/>
            <a:ext cx="7921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MODIS/VIIRS Atmosphere Discipline Breakout Meeting</a:t>
            </a:r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WebEx, The Internet</a:t>
            </a:r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16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676416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13872-C6DC-1D44-B772-C4F12560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CLDPROP Status and Ongoing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691E2-20B8-0849-A91E-456DC1C00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01379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NOAA-20 VIIRS processing</a:t>
            </a:r>
          </a:p>
          <a:p>
            <a:pPr lvl="1"/>
            <a:r>
              <a:rPr lang="en-US" dirty="0"/>
              <a:t>Completed, delivery to LAADS pending final OK</a:t>
            </a:r>
          </a:p>
          <a:p>
            <a:pPr lvl="2"/>
            <a:r>
              <a:rPr lang="en-US" dirty="0"/>
              <a:t>Includes NOAA-20 VIIRS shortwave radiometric corrections</a:t>
            </a:r>
          </a:p>
          <a:p>
            <a:r>
              <a:rPr lang="en-US" dirty="0"/>
              <a:t>Aqua MODIS – SNPP VIIRS continuity analysis</a:t>
            </a:r>
          </a:p>
          <a:p>
            <a:pPr lvl="1"/>
            <a:r>
              <a:rPr lang="en-US" dirty="0"/>
              <a:t>Spatial resolution differences (sub-pixel heterogeneity impacts and overcast/PCL sampling differences), temporal sampling differences, etc.</a:t>
            </a:r>
          </a:p>
          <a:p>
            <a:r>
              <a:rPr lang="en-US" dirty="0"/>
              <a:t>Three papers describing CLDPROP development efforts submitted to Remote Sensing special issue</a:t>
            </a:r>
          </a:p>
          <a:p>
            <a:pPr lvl="1"/>
            <a:r>
              <a:rPr lang="en-US" dirty="0"/>
              <a:t>Algorithm description [</a:t>
            </a:r>
            <a:r>
              <a:rPr lang="en-US" i="1" dirty="0"/>
              <a:t>Platnick/Meyer et al.</a:t>
            </a:r>
            <a:r>
              <a:rPr lang="en-US" dirty="0"/>
              <a:t>, 2020]</a:t>
            </a:r>
          </a:p>
          <a:p>
            <a:pPr lvl="1"/>
            <a:r>
              <a:rPr lang="en-US" dirty="0"/>
              <a:t>SWIR liquid index of refraction update [</a:t>
            </a:r>
            <a:r>
              <a:rPr lang="en-US" i="1" dirty="0"/>
              <a:t>Platnick et al.</a:t>
            </a:r>
            <a:r>
              <a:rPr lang="en-US" dirty="0"/>
              <a:t>, 2020]</a:t>
            </a:r>
          </a:p>
          <a:p>
            <a:pPr lvl="1"/>
            <a:r>
              <a:rPr lang="en-US" dirty="0"/>
              <a:t>MODIS-VIIRS (SNPP and NOAA-20) shortwave intercalibration [</a:t>
            </a:r>
            <a:r>
              <a:rPr lang="en-US" i="1" dirty="0"/>
              <a:t>Meyer et al.</a:t>
            </a:r>
            <a:r>
              <a:rPr lang="en-US" dirty="0"/>
              <a:t>, 2020]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21E3F5-444C-EE41-B97F-7F01E821D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188" y="1406993"/>
            <a:ext cx="3703320" cy="2468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EAD1F-98D1-194C-B80D-978D129F2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188" y="3945903"/>
            <a:ext cx="3703320" cy="2468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149D18-F97F-CB43-AC18-E6E27C0BABEE}"/>
              </a:ext>
            </a:extLst>
          </p:cNvPr>
          <p:cNvCxnSpPr>
            <a:cxnSpLocks/>
          </p:cNvCxnSpPr>
          <p:nvPr/>
        </p:nvCxnSpPr>
        <p:spPr>
          <a:xfrm>
            <a:off x="8462562" y="3075180"/>
            <a:ext cx="218407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CAA43D-A93F-5A46-9D77-E91D1D972F6D}"/>
              </a:ext>
            </a:extLst>
          </p:cNvPr>
          <p:cNvCxnSpPr>
            <a:cxnSpLocks/>
          </p:cNvCxnSpPr>
          <p:nvPr/>
        </p:nvCxnSpPr>
        <p:spPr>
          <a:xfrm>
            <a:off x="8462562" y="5464079"/>
            <a:ext cx="2184076" cy="0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928727-50DD-F14F-86F1-321E0200E963}"/>
              </a:ext>
            </a:extLst>
          </p:cNvPr>
          <p:cNvCxnSpPr>
            <a:cxnSpLocks/>
          </p:cNvCxnSpPr>
          <p:nvPr/>
        </p:nvCxnSpPr>
        <p:spPr>
          <a:xfrm>
            <a:off x="10244768" y="2882981"/>
            <a:ext cx="0" cy="192199"/>
          </a:xfrm>
          <a:prstGeom prst="line">
            <a:avLst/>
          </a:prstGeom>
          <a:ln w="1905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48B540-E457-E343-9EE7-81E3B593869B}"/>
              </a:ext>
            </a:extLst>
          </p:cNvPr>
          <p:cNvCxnSpPr>
            <a:cxnSpLocks/>
          </p:cNvCxnSpPr>
          <p:nvPr/>
        </p:nvCxnSpPr>
        <p:spPr>
          <a:xfrm>
            <a:off x="10036068" y="5340800"/>
            <a:ext cx="0" cy="123279"/>
          </a:xfrm>
          <a:prstGeom prst="line">
            <a:avLst/>
          </a:prstGeom>
          <a:ln w="1905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AF4641C-AFBD-E34B-B7A7-2D767892A74B}"/>
              </a:ext>
            </a:extLst>
          </p:cNvPr>
          <p:cNvSpPr txBox="1"/>
          <p:nvPr/>
        </p:nvSpPr>
        <p:spPr>
          <a:xfrm>
            <a:off x="9176026" y="1550117"/>
            <a:ext cx="2137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CLDPROP_MODIS_Aqua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BB3CE8-8BB2-254F-A676-22699797A09F}"/>
              </a:ext>
            </a:extLst>
          </p:cNvPr>
          <p:cNvSpPr txBox="1"/>
          <p:nvPr/>
        </p:nvSpPr>
        <p:spPr>
          <a:xfrm>
            <a:off x="9176026" y="4063384"/>
            <a:ext cx="2137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CLDPROP_VIIRS_SNPP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093D1C-B695-724E-BBA7-ECEF0D6BAAB8}"/>
              </a:ext>
            </a:extLst>
          </p:cNvPr>
          <p:cNvSpPr txBox="1"/>
          <p:nvPr/>
        </p:nvSpPr>
        <p:spPr>
          <a:xfrm>
            <a:off x="8079863" y="6413671"/>
            <a:ext cx="386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Spatial resolution differences evident in across-swath liquid COT retrieval statistics</a:t>
            </a:r>
          </a:p>
        </p:txBody>
      </p:sp>
    </p:spTree>
    <p:extLst>
      <p:ext uri="{BB962C8B-B14F-4D97-AF65-F5344CB8AC3E}">
        <p14:creationId xmlns:p14="http://schemas.microsoft.com/office/powerpoint/2010/main" val="2934331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AF0AE9-30D0-1D46-AFB1-6849F8708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Team Updates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55ACA-A282-AF4F-8798-7A722A19D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143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C8290-0E40-F94A-B133-0A03029DF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Team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A1934-489D-244A-8C19-60E085B4E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Standard (MOD/MYD06) and continuity (CLDPROP) CFMIP Observation Simulation Package (COSP) products</a:t>
            </a:r>
          </a:p>
          <a:p>
            <a:pPr lvl="1"/>
            <a:r>
              <a:rPr lang="en-US" dirty="0"/>
              <a:t>Subset of key L3 cloud parameters geared for climate modelers</a:t>
            </a:r>
          </a:p>
          <a:p>
            <a:pPr lvl="2"/>
            <a:r>
              <a:rPr lang="en-US" dirty="0"/>
              <a:t>NetCDF-4 files, based on A-SIPS Yori aggregation software package</a:t>
            </a:r>
          </a:p>
          <a:p>
            <a:pPr lvl="1"/>
            <a:r>
              <a:rPr lang="en-US" dirty="0"/>
              <a:t>Terra + Aqua merged standard product (MCD06COSP) available now in LAADS; continuity products (CLDPROPCOSP_MODIS/VIIRS) delivered and available soon</a:t>
            </a:r>
          </a:p>
          <a:p>
            <a:r>
              <a:rPr lang="en-US" dirty="0"/>
              <a:t>You will be assimilated into CHIMAERA. Resistance is futile.</a:t>
            </a:r>
          </a:p>
          <a:p>
            <a:pPr lvl="1"/>
            <a:r>
              <a:rPr lang="en-US" dirty="0"/>
              <a:t>New generation advanced GEO imager (GOES-ABI, Himawari AHI, GEO-KOMPSAT AMI, MSG SEVIRI) products funded under ROSES-19 ESROGSS</a:t>
            </a:r>
          </a:p>
          <a:p>
            <a:pPr lvl="1"/>
            <a:r>
              <a:rPr lang="en-US" dirty="0"/>
              <a:t>DSCOVR EPIC (ROSES-14/18); Landsat OLI/TIRS, Sentinel-2 MSI, RSP (CAMP</a:t>
            </a:r>
            <a:r>
              <a:rPr lang="en-US" baseline="30000" dirty="0"/>
              <a:t>2</a:t>
            </a:r>
            <a:r>
              <a:rPr lang="en-US" dirty="0"/>
              <a:t>Ex support); ASTER, CAVIS, eMAS, AVIRIS,…</a:t>
            </a:r>
          </a:p>
          <a:p>
            <a:pPr lvl="1"/>
            <a:r>
              <a:rPr lang="en-US" dirty="0"/>
              <a:t>Cloud + above-cloud aerosols: MOD06ACAERO [</a:t>
            </a:r>
            <a:r>
              <a:rPr lang="en-US" i="1" dirty="0"/>
              <a:t>Meyer et al.</a:t>
            </a:r>
            <a:r>
              <a:rPr lang="en-US" dirty="0"/>
              <a:t>, 2015]</a:t>
            </a:r>
          </a:p>
          <a:p>
            <a:pPr lvl="1"/>
            <a:r>
              <a:rPr lang="en-US" dirty="0"/>
              <a:t>Capabilities enabled by CHIMAERA shared-core architecture [</a:t>
            </a:r>
            <a:r>
              <a:rPr lang="en-US" i="1" dirty="0"/>
              <a:t>Wind et al.</a:t>
            </a:r>
            <a:r>
              <a:rPr lang="en-US" dirty="0"/>
              <a:t>, 2020]</a:t>
            </a:r>
          </a:p>
        </p:txBody>
      </p:sp>
    </p:spTree>
    <p:extLst>
      <p:ext uri="{BB962C8B-B14F-4D97-AF65-F5344CB8AC3E}">
        <p14:creationId xmlns:p14="http://schemas.microsoft.com/office/powerpoint/2010/main" val="3870112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074182EA-0B77-4248-B300-38269903A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678735"/>
            <a:ext cx="5760720" cy="4066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1B8EF-AD91-434B-B0D8-632BA888D55D}"/>
              </a:ext>
            </a:extLst>
          </p:cNvPr>
          <p:cNvSpPr txBox="1"/>
          <p:nvPr/>
        </p:nvSpPr>
        <p:spPr>
          <a:xfrm>
            <a:off x="438020" y="159400"/>
            <a:ext cx="1687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Cloud-Top Temperature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296ADA-D587-DD40-9C68-2B8E9B1A94D0}"/>
              </a:ext>
            </a:extLst>
          </p:cNvPr>
          <p:cNvSpPr txBox="1"/>
          <p:nvPr/>
        </p:nvSpPr>
        <p:spPr>
          <a:xfrm>
            <a:off x="2401240" y="159400"/>
            <a:ext cx="1687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Cloud Optical Thickness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D27043-3C5A-004D-8D21-0F10869BF4B3}"/>
              </a:ext>
            </a:extLst>
          </p:cNvPr>
          <p:cNvSpPr txBox="1"/>
          <p:nvPr/>
        </p:nvSpPr>
        <p:spPr>
          <a:xfrm>
            <a:off x="4248620" y="159400"/>
            <a:ext cx="1687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Cloud Effective Radius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1963F7-A32B-E744-8B11-AA00608B0000}"/>
              </a:ext>
            </a:extLst>
          </p:cNvPr>
          <p:cNvSpPr txBox="1"/>
          <p:nvPr/>
        </p:nvSpPr>
        <p:spPr>
          <a:xfrm rot="16200000">
            <a:off x="-531443" y="1474348"/>
            <a:ext cx="1551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Himawari AHI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71A4F8-D852-894C-B3B6-3574A2CE9BDC}"/>
              </a:ext>
            </a:extLst>
          </p:cNvPr>
          <p:cNvSpPr txBox="1"/>
          <p:nvPr/>
        </p:nvSpPr>
        <p:spPr>
          <a:xfrm rot="16200000">
            <a:off x="-522344" y="3328625"/>
            <a:ext cx="1551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SNPP VIIRS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933BC4-FFD2-CA4B-8994-AAC983998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539" y="5298"/>
            <a:ext cx="3637607" cy="40417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27ADEEE-6EE0-DE4D-A62F-A1153E84B8F3}"/>
              </a:ext>
            </a:extLst>
          </p:cNvPr>
          <p:cNvGrpSpPr/>
          <p:nvPr/>
        </p:nvGrpSpPr>
        <p:grpSpPr>
          <a:xfrm>
            <a:off x="6379750" y="3460484"/>
            <a:ext cx="5786396" cy="3372469"/>
            <a:chOff x="6356302" y="3419450"/>
            <a:chExt cx="5786396" cy="3372469"/>
          </a:xfrm>
        </p:grpSpPr>
        <p:pic>
          <p:nvPicPr>
            <p:cNvPr id="15" name="Picture 14" descr="A picture containing photo, riding, person, wave&#10;&#10;Description automatically generated">
              <a:extLst>
                <a:ext uri="{FF2B5EF4-FFF2-40B4-BE49-F238E27FC236}">
                  <a16:creationId xmlns:a16="http://schemas.microsoft.com/office/drawing/2014/main" id="{2DC97D63-56A7-2441-AF9E-82EF4C836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6302" y="3419450"/>
              <a:ext cx="3035222" cy="3372469"/>
            </a:xfrm>
            <a:prstGeom prst="rect">
              <a:avLst/>
            </a:prstGeom>
          </p:spPr>
        </p:pic>
        <p:pic>
          <p:nvPicPr>
            <p:cNvPr id="17" name="Picture 16" descr="Map&#10;&#10;Description automatically generated">
              <a:extLst>
                <a:ext uri="{FF2B5EF4-FFF2-40B4-BE49-F238E27FC236}">
                  <a16:creationId xmlns:a16="http://schemas.microsoft.com/office/drawing/2014/main" id="{AA3CA5FF-2CFC-9B41-8821-69FF3FDDC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07476" y="3419450"/>
              <a:ext cx="3035222" cy="3372469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DD6A7E-9C84-1348-A138-C457921C4C47}"/>
              </a:ext>
            </a:extLst>
          </p:cNvPr>
          <p:cNvCxnSpPr/>
          <p:nvPr/>
        </p:nvCxnSpPr>
        <p:spPr>
          <a:xfrm>
            <a:off x="6311393" y="493974"/>
            <a:ext cx="0" cy="595958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AE79C93-BEB1-3A40-9F8B-1C8F2F62BBC1}"/>
              </a:ext>
            </a:extLst>
          </p:cNvPr>
          <p:cNvSpPr txBox="1"/>
          <p:nvPr/>
        </p:nvSpPr>
        <p:spPr>
          <a:xfrm>
            <a:off x="6379750" y="159400"/>
            <a:ext cx="24325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Landsat-8 OLI/TIRS</a:t>
            </a:r>
          </a:p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San Francisco Bay Area</a:t>
            </a:r>
          </a:p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22 July 2019, 1846 UTC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563792-1369-754D-925A-CAAE3B86CA92}"/>
              </a:ext>
            </a:extLst>
          </p:cNvPr>
          <p:cNvSpPr txBox="1"/>
          <p:nvPr/>
        </p:nvSpPr>
        <p:spPr>
          <a:xfrm>
            <a:off x="142599" y="5048005"/>
            <a:ext cx="519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Himawari AHI and SNPP VIIRS CLDPROP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 May 2016, 0410 UTC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3F385D-DB12-304D-B092-FABA7AD51B49}"/>
              </a:ext>
            </a:extLst>
          </p:cNvPr>
          <p:cNvSpPr/>
          <p:nvPr/>
        </p:nvSpPr>
        <p:spPr>
          <a:xfrm>
            <a:off x="9724292" y="1051952"/>
            <a:ext cx="427893" cy="425156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361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72CF7-9F60-A945-BE8F-C4D2CFAD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E22A1-3EB6-1A47-BCB0-8E6478F6521C}"/>
              </a:ext>
            </a:extLst>
          </p:cNvPr>
          <p:cNvSpPr txBox="1"/>
          <p:nvPr/>
        </p:nvSpPr>
        <p:spPr>
          <a:xfrm>
            <a:off x="838200" y="1690688"/>
            <a:ext cx="10515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25425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Meyer, K., and S. Platnick (2010), Utilizing the MODIS 1.38 </a:t>
            </a:r>
            <a:r>
              <a:rPr lang="el-G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μ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 channel for cirrus cloud optical thickness retrievals: Algorithm and retrieval uncertainties,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Geophys. Res. Atmos.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115(D24), doi:10.1029/2010JD014872.</a:t>
            </a:r>
          </a:p>
          <a:p>
            <a:pPr marL="234950" indent="-225425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Meyer, K., S. Platnick, and Z. Zhang (2015), Simultaneously inferring above‐cloud absorbing aerosol optical thickness and underlying liquid phase cloud optical and microphysical properties using MODIS,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Geophys. Res. Atmos.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120, doi:10.1002/2015JD023128.</a:t>
            </a:r>
          </a:p>
          <a:p>
            <a:pPr marL="234950" indent="-225425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Meyer, K., S. Platnick, R. Holz, S. Dutcher, G. Quinn, and F. Nagle (2020), Derivation of shortwave radiometric adjustments for SNPP and NOAA-20 VIIRS for the NASA MODIS-VIIRS continuity cloud products,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Rem. Sens.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submitted</a:t>
            </a:r>
          </a:p>
          <a:p>
            <a:pPr marL="234950" indent="-225425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Platnick, S., K. G. Meyer, N. Amarasinghe, G. Wind, P. A. Hubanks, R. E. Holz (2020a), Sensitivity of multispectral imager liquid water cloud microphysical retrievals to the index of refraction,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Rem. Sens.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submitted. </a:t>
            </a:r>
          </a:p>
          <a:p>
            <a:pPr marL="234950" indent="-225425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Platnick, S., K. Meyer, G. Wind, and R. Holz (2020b), The NASA MODIS-VIIRS continuity cloud optical properties products,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Rem. Sens.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submitted. </a:t>
            </a:r>
          </a:p>
          <a:p>
            <a:pPr marL="234950" indent="-225425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Wang, C., S. Platnick, Z. Zhang, K. Meyer, and P. Yang (2016a), Retrieval of ice cloud properties using an optimal estimation algorithm and MODIS infrared observations: 1. Forward model, error analysis, and information content,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Geophys. Res. Atmos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., 121, doi:10.1002/2015JD024526.</a:t>
            </a:r>
          </a:p>
          <a:p>
            <a:pPr marL="234950" indent="-225425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Wang, C., S. Platnick, Z. Zhang, K. Meyer, G. Wind, and P. Yang. (2016b), Retrieval of ice cloud properties using an optimal estimation algorithm and MODIS infrared observations: 2. Retrieval evaluation,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Geophys. Res. Atmos.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121, 5827–5845, doi:10.1002/2015JD024528.</a:t>
            </a:r>
          </a:p>
          <a:p>
            <a:pPr marL="234950" indent="-225425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Wang, C., S. Platnick, K. Meyer, Z. Zhang, and Y. Zhou (2020), A machine-learning-based cloud detection and thermodynamic-phase classification algorithm using passive spectral observations,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Atmos. Meas. Tech.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13(5), 2257–2277, doi:10.5194/amt-13-2257-2020.</a:t>
            </a:r>
          </a:p>
          <a:p>
            <a:pPr marL="234950" indent="-225425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Wind, G. G., S. Platnick, K. Meyer, T. Arnold, N. Amarasinghe, B. Marchant, and C. Wang (2020), The CHIMAERA system for retrievals of cloud top, optical and microphysical properties from imaging sensors,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Computers &amp; Geosciences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134, 104345–6, doi:10.1016/j.cageo.2019.104345.</a:t>
            </a:r>
          </a:p>
        </p:txBody>
      </p:sp>
    </p:spTree>
    <p:extLst>
      <p:ext uri="{BB962C8B-B14F-4D97-AF65-F5344CB8AC3E}">
        <p14:creationId xmlns:p14="http://schemas.microsoft.com/office/powerpoint/2010/main" val="1658842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1A3232-4F15-0F48-B7C8-7C4F3052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0E700-5290-8942-A62B-946C95B0E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MODIS standard cloud products (</a:t>
            </a:r>
            <a:r>
              <a:rPr lang="en-US" b="1" dirty="0"/>
              <a:t>MOD06, MOD08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C7 major activities (</a:t>
            </a:r>
            <a:r>
              <a:rPr lang="en-US" i="1" dirty="0"/>
              <a:t>supported under ROSES-17 A.37 TASNPP</a:t>
            </a:r>
            <a:r>
              <a:rPr lang="en-US" dirty="0"/>
              <a:t>)</a:t>
            </a:r>
          </a:p>
          <a:p>
            <a:r>
              <a:rPr lang="en-US" dirty="0"/>
              <a:t>MODIS-VIIRS continuity cloud products (</a:t>
            </a:r>
            <a:r>
              <a:rPr lang="en-US" b="1" dirty="0"/>
              <a:t>CLDPROP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Continuity paradigm refresher</a:t>
            </a:r>
          </a:p>
          <a:p>
            <a:pPr lvl="1"/>
            <a:r>
              <a:rPr lang="en-US" dirty="0"/>
              <a:t>Example results</a:t>
            </a:r>
          </a:p>
          <a:p>
            <a:pPr lvl="1"/>
            <a:r>
              <a:rPr lang="en-US" dirty="0"/>
              <a:t>Product status and ongoing efforts</a:t>
            </a:r>
          </a:p>
          <a:p>
            <a:r>
              <a:rPr lang="en-US" dirty="0"/>
              <a:t>Other cloud team updates of interest</a:t>
            </a:r>
          </a:p>
        </p:txBody>
      </p:sp>
    </p:spTree>
    <p:extLst>
      <p:ext uri="{BB962C8B-B14F-4D97-AF65-F5344CB8AC3E}">
        <p14:creationId xmlns:p14="http://schemas.microsoft.com/office/powerpoint/2010/main" val="237758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910E5B-9BF2-AF40-8DB2-CF60CD9C2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MODIS Standard Cloud Products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25E84-F8F8-1145-B5F5-19382679E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MOD06 (Terra), MYD06 (Aqua)</a:t>
            </a:r>
          </a:p>
        </p:txBody>
      </p:sp>
    </p:spTree>
    <p:extLst>
      <p:ext uri="{BB962C8B-B14F-4D97-AF65-F5344CB8AC3E}">
        <p14:creationId xmlns:p14="http://schemas.microsoft.com/office/powerpoint/2010/main" val="714124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CC1AD-C42D-5A43-9FF3-73AC7FE88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C7 Major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A8E3A-8955-C840-9053-82869EDC7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MOD06 product and algorithm updates</a:t>
            </a:r>
          </a:p>
          <a:p>
            <a:pPr lvl="1"/>
            <a:r>
              <a:rPr lang="en-US" dirty="0"/>
              <a:t>Currently in science testing at MODAPS:</a:t>
            </a:r>
          </a:p>
          <a:p>
            <a:pPr lvl="2"/>
            <a:r>
              <a:rPr lang="en-US" dirty="0"/>
              <a:t>Pixel-level radiative flux calculations (RRTMG implementation)</a:t>
            </a:r>
          </a:p>
          <a:p>
            <a:pPr lvl="2"/>
            <a:r>
              <a:rPr lang="en-US" dirty="0"/>
              <a:t>IR Optimal Estimation (IROE) for 1km cloud-top height and ice cloud optical thickness/particle effective size retrievals [</a:t>
            </a:r>
            <a:r>
              <a:rPr lang="en-US" i="1" dirty="0"/>
              <a:t>Wang et al.</a:t>
            </a:r>
            <a:r>
              <a:rPr lang="en-US" dirty="0"/>
              <a:t>, 2016a,b]</a:t>
            </a:r>
            <a:endParaRPr lang="en-US" i="1" dirty="0"/>
          </a:p>
          <a:p>
            <a:pPr lvl="2"/>
            <a:r>
              <a:rPr lang="en-US" dirty="0"/>
              <a:t>1.38µm cirrus cloud optical thickness retrievals [</a:t>
            </a:r>
            <a:r>
              <a:rPr lang="en-US" i="1" dirty="0"/>
              <a:t>Meyer &amp; Platnick</a:t>
            </a:r>
            <a:r>
              <a:rPr lang="en-US" dirty="0"/>
              <a:t>, 2010]</a:t>
            </a:r>
          </a:p>
          <a:p>
            <a:pPr lvl="1"/>
            <a:r>
              <a:rPr lang="en-US" dirty="0"/>
              <a:t>Experimental efforts under evaluation:</a:t>
            </a:r>
          </a:p>
          <a:p>
            <a:pPr lvl="2"/>
            <a:r>
              <a:rPr lang="en-US" dirty="0"/>
              <a:t>High-resolution 500m optical property retrievals</a:t>
            </a:r>
          </a:p>
          <a:p>
            <a:pPr lvl="2"/>
            <a:r>
              <a:rPr lang="en-US" dirty="0"/>
              <a:t>Improved retrieval failure metric (RFM): extended liquid CER valid range (4 – 50µm)</a:t>
            </a:r>
          </a:p>
          <a:p>
            <a:pPr lvl="2"/>
            <a:r>
              <a:rPr lang="en-US" dirty="0"/>
              <a:t>Optical property thermodynamic phase algorithm based on machine learning [e.g., </a:t>
            </a:r>
            <a:r>
              <a:rPr lang="en-US" i="1" dirty="0"/>
              <a:t>Wang et al.</a:t>
            </a:r>
            <a:r>
              <a:rPr lang="en-US" dirty="0"/>
              <a:t>, 2020]</a:t>
            </a:r>
          </a:p>
          <a:p>
            <a:pPr lvl="1"/>
            <a:r>
              <a:rPr lang="en-US" dirty="0"/>
              <a:t>Cloud forward radiative model updates</a:t>
            </a:r>
          </a:p>
          <a:p>
            <a:pPr lvl="2"/>
            <a:r>
              <a:rPr lang="en-US" dirty="0"/>
              <a:t>Assess updated liquid (and ice?) refractive index datasets for consistency with CLDPROP [</a:t>
            </a:r>
            <a:r>
              <a:rPr lang="en-US" i="1" dirty="0"/>
              <a:t>Platnick et al.</a:t>
            </a:r>
            <a:r>
              <a:rPr lang="en-US" dirty="0"/>
              <a:t>, 2020a]</a:t>
            </a:r>
          </a:p>
          <a:p>
            <a:r>
              <a:rPr lang="en-US" dirty="0"/>
              <a:t>MOD08 level-3 product and algorithm updates</a:t>
            </a:r>
          </a:p>
          <a:p>
            <a:pPr lvl="1"/>
            <a:r>
              <a:rPr lang="en-US" dirty="0"/>
              <a:t>New algorithm based on A-SIPS Yori software package to improve flexibility and support netCDF-4 (consistent with CLDPROP L3 products)</a:t>
            </a:r>
          </a:p>
        </p:txBody>
      </p:sp>
    </p:spTree>
    <p:extLst>
      <p:ext uri="{BB962C8B-B14F-4D97-AF65-F5344CB8AC3E}">
        <p14:creationId xmlns:p14="http://schemas.microsoft.com/office/powerpoint/2010/main" val="3643044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796B0-06F8-794D-ACD8-6C75F5B4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C7 Major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61B198-18AB-9E4D-80E2-DF4B2D4CE4D1}"/>
              </a:ext>
            </a:extLst>
          </p:cNvPr>
          <p:cNvGrpSpPr/>
          <p:nvPr/>
        </p:nvGrpSpPr>
        <p:grpSpPr>
          <a:xfrm>
            <a:off x="334366" y="1966142"/>
            <a:ext cx="4914989" cy="2155709"/>
            <a:chOff x="4699000" y="3140620"/>
            <a:chExt cx="20592008" cy="90316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005831-E993-394E-8C36-BCE0C8DCDDFD}"/>
                </a:ext>
              </a:extLst>
            </p:cNvPr>
            <p:cNvSpPr/>
            <p:nvPr/>
          </p:nvSpPr>
          <p:spPr>
            <a:xfrm>
              <a:off x="4699000" y="3140620"/>
              <a:ext cx="14986000" cy="9031633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3394" tIns="173394" rIns="173394" bIns="173394" numCol="1" spcCol="38100" rtlCol="0" anchor="ctr">
              <a:spAutoFit/>
            </a:bodyPr>
            <a:lstStyle/>
            <a:p>
              <a:pPr marL="0" marR="0" indent="0" algn="l" defTabSz="121909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F9E6C10-3A59-904F-AF5F-92A993F8B7E9}"/>
                </a:ext>
              </a:extLst>
            </p:cNvPr>
            <p:cNvGrpSpPr/>
            <p:nvPr/>
          </p:nvGrpSpPr>
          <p:grpSpPr>
            <a:xfrm>
              <a:off x="4984173" y="3352800"/>
              <a:ext cx="20306835" cy="8819453"/>
              <a:chOff x="4984173" y="3352800"/>
              <a:chExt cx="20306835" cy="881945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639EF75-DB0D-D04A-AA7F-0EB3498EBA53}"/>
                  </a:ext>
                </a:extLst>
              </p:cNvPr>
              <p:cNvGrpSpPr/>
              <p:nvPr/>
            </p:nvGrpSpPr>
            <p:grpSpPr>
              <a:xfrm>
                <a:off x="4984173" y="3352800"/>
                <a:ext cx="14415654" cy="8819453"/>
                <a:chOff x="8762378" y="3962400"/>
                <a:chExt cx="14415654" cy="8819453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04E6817D-52DB-0D40-AE97-D222B155D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762378" y="3962400"/>
                  <a:ext cx="14415654" cy="8819453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6F27551-10BA-9642-ABB6-3A705D62F5AD}"/>
                    </a:ext>
                  </a:extLst>
                </p:cNvPr>
                <p:cNvSpPr/>
                <p:nvPr/>
              </p:nvSpPr>
              <p:spPr>
                <a:xfrm>
                  <a:off x="10876383" y="4941166"/>
                  <a:ext cx="4112071" cy="11605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solidFill>
                        <a:srgbClr val="C00000"/>
                      </a:solidFill>
                    </a:rPr>
                    <a:t>CALIOP (top)</a:t>
                  </a: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6FADC1C-5076-8740-8C1F-F71A968C1BF9}"/>
                    </a:ext>
                  </a:extLst>
                </p:cNvPr>
                <p:cNvSpPr/>
                <p:nvPr/>
              </p:nvSpPr>
              <p:spPr>
                <a:xfrm>
                  <a:off x="13462674" y="7620563"/>
                  <a:ext cx="4447334" cy="11605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solidFill>
                        <a:srgbClr val="C00000"/>
                      </a:solidFill>
                    </a:rPr>
                    <a:t>CALIOP (base)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96485AC-FFC6-584D-8CD3-9BF937D12E32}"/>
                  </a:ext>
                </a:extLst>
              </p:cNvPr>
              <p:cNvSpPr/>
              <p:nvPr/>
            </p:nvSpPr>
            <p:spPr>
              <a:xfrm>
                <a:off x="18832100" y="7408048"/>
                <a:ext cx="6458908" cy="12894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8F0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8F00"/>
                    </a:solidFill>
                  </a:rPr>
                  <a:t>IROE + uncertainty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9EAE8C1-82E7-5142-BAA1-1304FFD7FB7A}"/>
                  </a:ext>
                </a:extLst>
              </p:cNvPr>
              <p:cNvSpPr/>
              <p:nvPr/>
            </p:nvSpPr>
            <p:spPr>
              <a:xfrm>
                <a:off x="18857498" y="8851033"/>
                <a:ext cx="6032311" cy="12894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70C0"/>
                    </a:solidFill>
                  </a:rPr>
                  <a:t>MYD06 C6.1 1km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B5D84E-66B0-6345-9E1B-419C9BD98BF0}"/>
                  </a:ext>
                </a:extLst>
              </p:cNvPr>
              <p:cNvSpPr/>
              <p:nvPr/>
            </p:nvSpPr>
            <p:spPr>
              <a:xfrm>
                <a:off x="6121399" y="9423275"/>
                <a:ext cx="5088851" cy="1651127"/>
              </a:xfrm>
              <a:prstGeom prst="rect">
                <a:avLst/>
              </a:prstGeom>
              <a:solidFill>
                <a:schemeClr val="bg1"/>
              </a:solidFill>
              <a:ln w="635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73394" tIns="173394" rIns="173394" bIns="173394" numCol="1" spcCol="38100" rtlCol="0" anchor="ctr">
                <a:spAutoFit/>
              </a:bodyPr>
              <a:lstStyle/>
              <a:p>
                <a:pPr marL="0" marR="0" indent="0" algn="l" defTabSz="121909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444C9D-1D71-9B47-9381-0D3DC85AE393}"/>
                  </a:ext>
                </a:extLst>
              </p:cNvPr>
              <p:cNvSpPr txBox="1"/>
              <p:nvPr/>
            </p:nvSpPr>
            <p:spPr>
              <a:xfrm>
                <a:off x="8572989" y="9176798"/>
                <a:ext cx="9383352" cy="193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>
                    <a:solidFill>
                      <a:schemeClr val="tx1"/>
                    </a:solidFill>
                  </a:rPr>
                  <a:t>filtered by CALIOP for single-layer ice clouds only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1158A1B-7836-7B4C-ACCB-7FF88A85489A}"/>
              </a:ext>
            </a:extLst>
          </p:cNvPr>
          <p:cNvSpPr txBox="1"/>
          <p:nvPr/>
        </p:nvSpPr>
        <p:spPr>
          <a:xfrm>
            <a:off x="252827" y="1690688"/>
            <a:ext cx="3835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April 2015 Zonal Mean Ice Cloud Top Height</a:t>
            </a:r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C752FFF-4FCD-3D43-9F52-69DB052BF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673"/>
          <a:stretch/>
        </p:blipFill>
        <p:spPr>
          <a:xfrm>
            <a:off x="4478923" y="3926918"/>
            <a:ext cx="5207591" cy="274200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BC546A2C-9D1A-FC44-9290-FA907303E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210" y="1245573"/>
            <a:ext cx="4526136" cy="23364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64B099-6AE2-8248-9A42-753E014DE318}"/>
              </a:ext>
            </a:extLst>
          </p:cNvPr>
          <p:cNvSpPr txBox="1"/>
          <p:nvPr/>
        </p:nvSpPr>
        <p:spPr>
          <a:xfrm>
            <a:off x="8351908" y="3579247"/>
            <a:ext cx="3109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Meyer et al.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[2010]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53EDA0-A77A-C44C-A603-56672B520152}"/>
              </a:ext>
            </a:extLst>
          </p:cNvPr>
          <p:cNvSpPr txBox="1"/>
          <p:nvPr/>
        </p:nvSpPr>
        <p:spPr>
          <a:xfrm>
            <a:off x="6935210" y="980050"/>
            <a:ext cx="3835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1.38µm Cirrus Retrievals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F8D9D6-4BD7-1E48-BDFB-85DFCDAA3495}"/>
              </a:ext>
            </a:extLst>
          </p:cNvPr>
          <p:cNvSpPr txBox="1"/>
          <p:nvPr/>
        </p:nvSpPr>
        <p:spPr>
          <a:xfrm>
            <a:off x="10089837" y="2094981"/>
            <a:ext cx="762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MOD06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B233AC-8F91-F647-B4FD-04829D3F794B}"/>
              </a:ext>
            </a:extLst>
          </p:cNvPr>
          <p:cNvSpPr txBox="1"/>
          <p:nvPr/>
        </p:nvSpPr>
        <p:spPr>
          <a:xfrm>
            <a:off x="10089837" y="3295209"/>
            <a:ext cx="762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1.38µm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181CF2-6CFE-8E4E-BB2C-F6F7481D6738}"/>
              </a:ext>
            </a:extLst>
          </p:cNvPr>
          <p:cNvSpPr txBox="1"/>
          <p:nvPr/>
        </p:nvSpPr>
        <p:spPr>
          <a:xfrm>
            <a:off x="7345199" y="2991559"/>
            <a:ext cx="211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Aqua MODIS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9 Aug 2009 (0510 UTC)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FC76C1-E752-7D47-8921-2DCA09C2FF9C}"/>
              </a:ext>
            </a:extLst>
          </p:cNvPr>
          <p:cNvSpPr txBox="1"/>
          <p:nvPr/>
        </p:nvSpPr>
        <p:spPr>
          <a:xfrm>
            <a:off x="2830563" y="4411864"/>
            <a:ext cx="23812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Aggregated Cloudy SW TOA Flux from Aqua MODIS MYD06 Cloud Optical Property Retrievals</a:t>
            </a:r>
          </a:p>
          <a:p>
            <a:pPr algn="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(June 2017)</a:t>
            </a:r>
          </a:p>
          <a:p>
            <a:pPr algn="r"/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Note: Data from initial</a:t>
            </a:r>
          </a:p>
          <a:p>
            <a:pPr algn="r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science test</a:t>
            </a:r>
          </a:p>
        </p:txBody>
      </p:sp>
    </p:spTree>
    <p:extLst>
      <p:ext uri="{BB962C8B-B14F-4D97-AF65-F5344CB8AC3E}">
        <p14:creationId xmlns:p14="http://schemas.microsoft.com/office/powerpoint/2010/main" val="3160089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4E73E-5FBD-F64A-8EFB-13280A52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C7 Miscellaneous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284F8-37B8-7B4B-BA46-49F54C0BB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product and algorithm updates</a:t>
            </a:r>
          </a:p>
          <a:p>
            <a:pPr lvl="1"/>
            <a:r>
              <a:rPr lang="en-US" dirty="0"/>
              <a:t>NetCDF-4 file format</a:t>
            </a:r>
          </a:p>
          <a:p>
            <a:pPr lvl="1"/>
            <a:r>
              <a:rPr lang="en-US" dirty="0"/>
              <a:t>Improved pixel-level uncertainties</a:t>
            </a:r>
          </a:p>
          <a:p>
            <a:pPr lvl="1"/>
            <a:r>
              <a:rPr lang="en-US" dirty="0"/>
              <a:t>Updated atmospheric correction</a:t>
            </a:r>
          </a:p>
          <a:p>
            <a:pPr lvl="1"/>
            <a:r>
              <a:rPr lang="en-US" dirty="0"/>
              <a:t>Transition to GEOS-FPIT atmospheric profile and snow cover ancillary dataset</a:t>
            </a:r>
          </a:p>
          <a:p>
            <a:pPr lvl="1"/>
            <a:r>
              <a:rPr lang="en-US" dirty="0"/>
              <a:t>Various QA updates:</a:t>
            </a:r>
          </a:p>
          <a:p>
            <a:pPr lvl="2"/>
            <a:r>
              <a:rPr lang="en-US" dirty="0"/>
              <a:t>Clear sky restoral and multilayer flag algorithm updates</a:t>
            </a:r>
          </a:p>
          <a:p>
            <a:pPr lvl="2"/>
            <a:r>
              <a:rPr lang="en-US" dirty="0"/>
              <a:t>Improved metadata descriptions and status flags</a:t>
            </a:r>
          </a:p>
        </p:txBody>
      </p:sp>
    </p:spTree>
    <p:extLst>
      <p:ext uri="{BB962C8B-B14F-4D97-AF65-F5344CB8AC3E}">
        <p14:creationId xmlns:p14="http://schemas.microsoft.com/office/powerpoint/2010/main" val="1709837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06CA4E-E69C-3D4C-8B4E-B5BAD0C6D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MODIS-VIIRS Continuity Cloud Products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B52435-0853-284E-9869-22991ADD5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CLDPROP_MODIS_Aqua, CLDPROP_VIIRS_SNPP/NOAA20</a:t>
            </a:r>
          </a:p>
        </p:txBody>
      </p:sp>
    </p:spTree>
    <p:extLst>
      <p:ext uri="{BB962C8B-B14F-4D97-AF65-F5344CB8AC3E}">
        <p14:creationId xmlns:p14="http://schemas.microsoft.com/office/powerpoint/2010/main" val="2636450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38A97-1FBC-A44A-8CBB-0BF7A8083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CLDPROP Paradigm Refresher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27D184-B1EE-794C-9EC5-BD0F6EDA9B91}"/>
              </a:ext>
            </a:extLst>
          </p:cNvPr>
          <p:cNvGrpSpPr/>
          <p:nvPr/>
        </p:nvGrpSpPr>
        <p:grpSpPr>
          <a:xfrm>
            <a:off x="1172909" y="1421564"/>
            <a:ext cx="9642638" cy="4331040"/>
            <a:chOff x="-520477" y="123089"/>
            <a:chExt cx="6801203" cy="416423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5AAFDD0-C1C6-A946-8B89-6C4F9CF21037}"/>
                </a:ext>
              </a:extLst>
            </p:cNvPr>
            <p:cNvSpPr/>
            <p:nvPr/>
          </p:nvSpPr>
          <p:spPr>
            <a:xfrm>
              <a:off x="648292" y="1667549"/>
              <a:ext cx="4480612" cy="1281604"/>
            </a:xfrm>
            <a:prstGeom prst="rect">
              <a:avLst/>
            </a:prstGeom>
            <a:solidFill>
              <a:srgbClr val="6076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U. Wisconsin A-SIPS processing</a:t>
              </a:r>
            </a:p>
            <a:p>
              <a:pPr algn="ctr"/>
              <a:r>
                <a:rPr lang="en-US" dirty="0"/>
                <a:t>Cloud Mask: MOD35 heritage</a:t>
              </a:r>
            </a:p>
            <a:p>
              <a:pPr algn="ctr"/>
              <a:r>
                <a:rPr lang="en-US" dirty="0"/>
                <a:t>Cloud-Top: NOAA AWG heritage</a:t>
              </a:r>
            </a:p>
            <a:p>
              <a:pPr algn="ctr"/>
              <a:r>
                <a:rPr lang="en-US" dirty="0"/>
                <a:t>Cloud Optical Properties: MOD06 heritage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36F7C03-8B7F-C545-8E98-9F920FD73903}"/>
                </a:ext>
              </a:extLst>
            </p:cNvPr>
            <p:cNvSpPr/>
            <p:nvPr/>
          </p:nvSpPr>
          <p:spPr>
            <a:xfrm>
              <a:off x="-520476" y="123089"/>
              <a:ext cx="2973228" cy="887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MODIS Aqua L1B + Geolocation</a:t>
              </a:r>
            </a:p>
            <a:p>
              <a:r>
                <a:rPr lang="en-US" b="1" dirty="0"/>
                <a:t>MYD02</a:t>
              </a:r>
              <a:r>
                <a:rPr lang="en-US" dirty="0"/>
                <a:t>, </a:t>
              </a:r>
              <a:r>
                <a:rPr lang="en-US" b="1" dirty="0"/>
                <a:t>MYD03</a:t>
              </a:r>
              <a:endParaRPr lang="en-US" dirty="0"/>
            </a:p>
            <a:p>
              <a:r>
                <a:rPr lang="en-US" dirty="0"/>
                <a:t>(channel subset common w/VIIRS)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A2B61CA-733F-EA42-A2D8-A61EDC2FB5D3}"/>
                </a:ext>
              </a:extLst>
            </p:cNvPr>
            <p:cNvSpPr/>
            <p:nvPr/>
          </p:nvSpPr>
          <p:spPr>
            <a:xfrm>
              <a:off x="3213176" y="123089"/>
              <a:ext cx="3067550" cy="1686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dirty="0"/>
                <a:t>NASA VIIRS L1B intermediate product</a:t>
              </a:r>
              <a:r>
                <a:rPr lang="en-US" dirty="0">
                  <a:solidFill>
                    <a:srgbClr val="729F24"/>
                  </a:solidFill>
                </a:rPr>
                <a:t>*</a:t>
              </a:r>
              <a:r>
                <a:rPr lang="en-US" dirty="0"/>
                <a:t> (w/restored bow-tie pixel deletions + VNIR/SWIR radiometric adjustments) +  Geolocation</a:t>
              </a:r>
            </a:p>
            <a:p>
              <a:pPr algn="r"/>
              <a:r>
                <a:rPr lang="en-US" b="1" dirty="0"/>
                <a:t>VNP02MOD</a:t>
              </a:r>
              <a:r>
                <a:rPr lang="en-US" dirty="0"/>
                <a:t>, </a:t>
              </a:r>
              <a:r>
                <a:rPr lang="en-US" b="1" dirty="0"/>
                <a:t>VGEOM</a:t>
              </a:r>
              <a:endParaRPr lang="en-US" dirty="0"/>
            </a:p>
            <a:p>
              <a:pPr algn="r"/>
              <a:endParaRPr lang="en-US" dirty="0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ADCC41E-DE1C-C54C-8EA3-8C8F6A91162D}"/>
                </a:ext>
              </a:extLst>
            </p:cNvPr>
            <p:cNvCxnSpPr/>
            <p:nvPr/>
          </p:nvCxnSpPr>
          <p:spPr>
            <a:xfrm>
              <a:off x="1174480" y="1220228"/>
              <a:ext cx="2521" cy="427222"/>
            </a:xfrm>
            <a:prstGeom prst="straightConnector1">
              <a:avLst/>
            </a:prstGeom>
            <a:ln w="31750">
              <a:solidFill>
                <a:srgbClr val="6076B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9FC1B92-D44A-1941-8870-B138F6F07254}"/>
                </a:ext>
              </a:extLst>
            </p:cNvPr>
            <p:cNvCxnSpPr/>
            <p:nvPr/>
          </p:nvCxnSpPr>
          <p:spPr>
            <a:xfrm>
              <a:off x="4594109" y="1220228"/>
              <a:ext cx="2521" cy="427222"/>
            </a:xfrm>
            <a:prstGeom prst="straightConnector1">
              <a:avLst/>
            </a:prstGeom>
            <a:ln w="31750">
              <a:solidFill>
                <a:srgbClr val="6076B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BA5D474-6DAD-1142-93C6-80498202E9D1}"/>
                </a:ext>
              </a:extLst>
            </p:cNvPr>
            <p:cNvSpPr/>
            <p:nvPr/>
          </p:nvSpPr>
          <p:spPr>
            <a:xfrm>
              <a:off x="-520477" y="3399554"/>
              <a:ext cx="2779611" cy="887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MODIS Continuity Products</a:t>
              </a:r>
            </a:p>
            <a:p>
              <a:r>
                <a:rPr lang="en-US" b="1" dirty="0"/>
                <a:t>CLDMSK_L2_MODIS_Aqua</a:t>
              </a:r>
              <a:endParaRPr lang="en-US" dirty="0"/>
            </a:p>
            <a:p>
              <a:r>
                <a:rPr lang="en-US" b="1" dirty="0"/>
                <a:t>CLDPROP_L2_MODIS_Aqua</a:t>
              </a:r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F4E10EA-1D0D-474F-9C19-E307A7B85A13}"/>
                </a:ext>
              </a:extLst>
            </p:cNvPr>
            <p:cNvSpPr/>
            <p:nvPr/>
          </p:nvSpPr>
          <p:spPr>
            <a:xfrm>
              <a:off x="3406972" y="3399554"/>
              <a:ext cx="2873754" cy="887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dirty="0"/>
                <a:t>VIIRS Continuity Products</a:t>
              </a:r>
            </a:p>
            <a:p>
              <a:pPr algn="r"/>
              <a:r>
                <a:rPr lang="en-US" b="1" dirty="0"/>
                <a:t>CLDMSK_L2_VIIRS_SNPP</a:t>
              </a:r>
              <a:endParaRPr lang="en-US" dirty="0"/>
            </a:p>
            <a:p>
              <a:pPr algn="r"/>
              <a:r>
                <a:rPr lang="en-US" b="1" dirty="0"/>
                <a:t>CLDPROP_L2_VIIRS_SNPP</a:t>
              </a:r>
              <a:endParaRPr lang="en-US" dirty="0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367D2EF-700E-3F40-921B-DEC647543DB7}"/>
                </a:ext>
              </a:extLst>
            </p:cNvPr>
            <p:cNvCxnSpPr/>
            <p:nvPr/>
          </p:nvCxnSpPr>
          <p:spPr>
            <a:xfrm>
              <a:off x="1171959" y="2996080"/>
              <a:ext cx="2521" cy="427222"/>
            </a:xfrm>
            <a:prstGeom prst="straightConnector1">
              <a:avLst/>
            </a:prstGeom>
            <a:ln w="31750">
              <a:solidFill>
                <a:srgbClr val="6076B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BA8E4F6-5E44-5149-A1D1-246F8FD2E30C}"/>
                </a:ext>
              </a:extLst>
            </p:cNvPr>
            <p:cNvCxnSpPr/>
            <p:nvPr/>
          </p:nvCxnSpPr>
          <p:spPr>
            <a:xfrm>
              <a:off x="4594077" y="2996080"/>
              <a:ext cx="2521" cy="427222"/>
            </a:xfrm>
            <a:prstGeom prst="straightConnector1">
              <a:avLst/>
            </a:prstGeom>
            <a:ln w="31750">
              <a:solidFill>
                <a:srgbClr val="6076B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5C3FBD-D3A8-1B48-B6D0-2B5B763F800B}"/>
              </a:ext>
            </a:extLst>
          </p:cNvPr>
          <p:cNvGrpSpPr/>
          <p:nvPr/>
        </p:nvGrpSpPr>
        <p:grpSpPr>
          <a:xfrm>
            <a:off x="4075149" y="5135416"/>
            <a:ext cx="3862191" cy="1464688"/>
            <a:chOff x="8763000" y="10012610"/>
            <a:chExt cx="7061200" cy="267787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005B877-722F-4745-9455-2F05ED694B26}"/>
                </a:ext>
              </a:extLst>
            </p:cNvPr>
            <p:cNvSpPr/>
            <p:nvPr/>
          </p:nvSpPr>
          <p:spPr>
            <a:xfrm>
              <a:off x="9401239" y="11002371"/>
              <a:ext cx="5784722" cy="16881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L3 Continuity Products (“Yori”)</a:t>
              </a:r>
            </a:p>
            <a:p>
              <a:pPr algn="ctr"/>
              <a:r>
                <a:rPr lang="en-US" b="1" dirty="0"/>
                <a:t>CLDPROP_D/M3_VIIRS_SNPP</a:t>
              </a:r>
              <a:endParaRPr lang="en-US" dirty="0"/>
            </a:p>
            <a:p>
              <a:pPr algn="ctr"/>
              <a:r>
                <a:rPr lang="en-US" b="1" dirty="0"/>
                <a:t>CLDPROP_D/M3_MODIS_Aqua</a:t>
              </a:r>
              <a:endParaRPr lang="en-US" dirty="0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EE82D62-8109-444D-9DC9-7D3EA0BE873E}"/>
                </a:ext>
              </a:extLst>
            </p:cNvPr>
            <p:cNvCxnSpPr>
              <a:cxnSpLocks/>
            </p:cNvCxnSpPr>
            <p:nvPr/>
          </p:nvCxnSpPr>
          <p:spPr>
            <a:xfrm>
              <a:off x="12293599" y="10012610"/>
              <a:ext cx="0" cy="895086"/>
            </a:xfrm>
            <a:prstGeom prst="straightConnector1">
              <a:avLst/>
            </a:prstGeom>
            <a:ln w="31750">
              <a:solidFill>
                <a:srgbClr val="6076B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A159508-9720-A746-9FFF-7C3179B85A34}"/>
                </a:ext>
              </a:extLst>
            </p:cNvPr>
            <p:cNvCxnSpPr>
              <a:cxnSpLocks/>
            </p:cNvCxnSpPr>
            <p:nvPr/>
          </p:nvCxnSpPr>
          <p:spPr>
            <a:xfrm>
              <a:off x="8763000" y="10012610"/>
              <a:ext cx="7061200" cy="0"/>
            </a:xfrm>
            <a:prstGeom prst="line">
              <a:avLst/>
            </a:prstGeom>
            <a:noFill/>
            <a:ln w="31750" cap="flat">
              <a:solidFill>
                <a:srgbClr val="6076B4"/>
              </a:solidFill>
              <a:prstDash val="solid"/>
              <a:round/>
            </a:ln>
            <a:effectLst>
              <a:outerShdw blurRad="127000" dist="254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96C2DD9B-83A7-7541-BFBF-0EE8344BF3DE}"/>
              </a:ext>
            </a:extLst>
          </p:cNvPr>
          <p:cNvSpPr/>
          <p:nvPr/>
        </p:nvSpPr>
        <p:spPr>
          <a:xfrm>
            <a:off x="8533899" y="6155818"/>
            <a:ext cx="2819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729F24"/>
                </a:solidFill>
              </a:rPr>
              <a:t>* </a:t>
            </a:r>
            <a:r>
              <a:rPr lang="en-US" i="1" dirty="0">
                <a:solidFill>
                  <a:srgbClr val="729F24"/>
                </a:solidFill>
              </a:rPr>
              <a:t>Atmosphere SIPS</a:t>
            </a:r>
          </a:p>
        </p:txBody>
      </p:sp>
    </p:spTree>
    <p:extLst>
      <p:ext uri="{BB962C8B-B14F-4D97-AF65-F5344CB8AC3E}">
        <p14:creationId xmlns:p14="http://schemas.microsoft.com/office/powerpoint/2010/main" val="261226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BC5F-F1A9-CB4B-97FD-BFBFF71A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CLDPROP Optical Properties Examples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2518A0-A9E0-9547-998B-7ED6ED08E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45" y="1380479"/>
            <a:ext cx="246888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E7E8CB-E26D-9643-ABF2-FD5D9AEE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725" y="1380479"/>
            <a:ext cx="2468880" cy="2743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ED3FD7-04DA-0740-AAD0-73633248BF86}"/>
              </a:ext>
            </a:extLst>
          </p:cNvPr>
          <p:cNvSpPr txBox="1"/>
          <p:nvPr/>
        </p:nvSpPr>
        <p:spPr>
          <a:xfrm>
            <a:off x="117845" y="4123679"/>
            <a:ext cx="493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Granule Example, 29 Nov 2014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1630 UTC (Aqua MODIS), 1624 UTC (SNPP VIIRS)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7A27AF-3FE9-3D4D-9460-A8F5CD85F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393" y="4646899"/>
            <a:ext cx="6951214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179C72-10C0-6749-9FF0-16D35E1B860B}"/>
              </a:ext>
            </a:extLst>
          </p:cNvPr>
          <p:cNvSpPr txBox="1"/>
          <p:nvPr/>
        </p:nvSpPr>
        <p:spPr>
          <a:xfrm>
            <a:off x="2620393" y="6418444"/>
            <a:ext cx="6951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Monthly Aggregated Example: February 2014 Liquid Cloud Retrieval Fraction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68D903-331A-3742-9656-94F0BAF1D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707" y="1378725"/>
            <a:ext cx="6224058" cy="25603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BE07C43-4BA7-3B43-B34F-459A66505CCD}"/>
              </a:ext>
            </a:extLst>
          </p:cNvPr>
          <p:cNvSpPr txBox="1"/>
          <p:nvPr/>
        </p:nvSpPr>
        <p:spPr>
          <a:xfrm>
            <a:off x="5812707" y="3941495"/>
            <a:ext cx="622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Multi-Year Time Series Example (±60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∘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Latitude)</a:t>
            </a:r>
          </a:p>
          <a:p>
            <a:pPr algn="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COT (Top) and CER (Bottom)</a:t>
            </a:r>
          </a:p>
        </p:txBody>
      </p:sp>
    </p:spTree>
    <p:extLst>
      <p:ext uri="{BB962C8B-B14F-4D97-AF65-F5344CB8AC3E}">
        <p14:creationId xmlns:p14="http://schemas.microsoft.com/office/powerpoint/2010/main" val="1166466729"/>
      </p:ext>
    </p:extLst>
  </p:cSld>
  <p:clrMapOvr>
    <a:masterClrMapping/>
  </p:clrMapOvr>
</p:sld>
</file>

<file path=ppt/theme/theme1.xml><?xml version="1.0" encoding="utf-8"?>
<a:theme xmlns:a="http://schemas.openxmlformats.org/drawingml/2006/main" name="AMS_201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S_2018" id="{13F905F1-9827-C94A-B702-6FC9303497B5}" vid="{8F01CF40-FBDE-3E40-ACB8-86379D1655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AMS_2018</Template>
  <TotalTime>946</TotalTime>
  <Words>1444</Words>
  <Application>Microsoft Macintosh PowerPoint</Application>
  <PresentationFormat>Widescreen</PresentationFormat>
  <Paragraphs>134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Palatino Linotype</vt:lpstr>
      <vt:lpstr>AMS_2018</vt:lpstr>
      <vt:lpstr>Cloud Optical Properties: MODIS Standard &amp; MODIS-VIIRS Continuity Products</vt:lpstr>
      <vt:lpstr>Topics</vt:lpstr>
      <vt:lpstr>MODIS Standard Cloud Products</vt:lpstr>
      <vt:lpstr>C7 Major Activities</vt:lpstr>
      <vt:lpstr>C7 Major Activities</vt:lpstr>
      <vt:lpstr>C7 Miscellaneous Activities</vt:lpstr>
      <vt:lpstr>MODIS-VIIRS Continuity Cloud Products</vt:lpstr>
      <vt:lpstr>CLDPROP Paradigm Refresher</vt:lpstr>
      <vt:lpstr>CLDPROP Optical Properties Examples</vt:lpstr>
      <vt:lpstr>CLDPROP Status and Ongoing Efforts</vt:lpstr>
      <vt:lpstr>Cloud Team Updates</vt:lpstr>
      <vt:lpstr>Other Team Activities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 Optical Properties: MODIS Standard &amp; MODIS/VIIRS Continuity Products</dc:title>
  <dc:creator>Meyer, Kerry G. (GSFC-6130)</dc:creator>
  <cp:lastModifiedBy>Michael King</cp:lastModifiedBy>
  <cp:revision>6</cp:revision>
  <dcterms:created xsi:type="dcterms:W3CDTF">2020-11-10T14:50:40Z</dcterms:created>
  <dcterms:modified xsi:type="dcterms:W3CDTF">2020-11-18T15:39:09Z</dcterms:modified>
</cp:coreProperties>
</file>