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32"/>
  </p:notesMasterIdLst>
  <p:handoutMasterIdLst>
    <p:handoutMasterId r:id="rId33"/>
  </p:handoutMasterIdLst>
  <p:sldIdLst>
    <p:sldId id="532" r:id="rId5"/>
    <p:sldId id="468" r:id="rId6"/>
    <p:sldId id="467" r:id="rId7"/>
    <p:sldId id="417" r:id="rId8"/>
    <p:sldId id="519" r:id="rId9"/>
    <p:sldId id="474" r:id="rId10"/>
    <p:sldId id="422" r:id="rId11"/>
    <p:sldId id="424" r:id="rId12"/>
    <p:sldId id="508" r:id="rId13"/>
    <p:sldId id="505" r:id="rId14"/>
    <p:sldId id="528" r:id="rId15"/>
    <p:sldId id="481" r:id="rId16"/>
    <p:sldId id="527" r:id="rId17"/>
    <p:sldId id="489" r:id="rId18"/>
    <p:sldId id="264" r:id="rId19"/>
    <p:sldId id="530" r:id="rId20"/>
    <p:sldId id="525" r:id="rId21"/>
    <p:sldId id="496" r:id="rId22"/>
    <p:sldId id="471" r:id="rId23"/>
    <p:sldId id="419" r:id="rId24"/>
    <p:sldId id="420" r:id="rId25"/>
    <p:sldId id="428" r:id="rId26"/>
    <p:sldId id="429" r:id="rId27"/>
    <p:sldId id="531" r:id="rId28"/>
    <p:sldId id="507" r:id="rId29"/>
    <p:sldId id="529" r:id="rId30"/>
    <p:sldId id="263" r:id="rId31"/>
  </p:sldIdLst>
  <p:sldSz cx="12192000" cy="6858000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DD4E5"/>
    <a:srgbClr val="E1E5EF"/>
    <a:srgbClr val="D4DAE8"/>
    <a:srgbClr val="C6CEE0"/>
    <a:srgbClr val="EAEEF6"/>
    <a:srgbClr val="F4F6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A72DD5-295D-4B6B-995E-AA9962E9C9D6}" v="292" dt="2021-02-17T19:40:32.1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Twedt" userId="2443b56b-cca1-420d-aa5d-4798e3c06916" providerId="ADAL" clId="{57A72DD5-295D-4B6B-995E-AA9962E9C9D6}"/>
    <pc:docChg chg="undo custSel addSld delSld modSld sldOrd">
      <pc:chgData name="Kevin Twedt" userId="2443b56b-cca1-420d-aa5d-4798e3c06916" providerId="ADAL" clId="{57A72DD5-295D-4B6B-995E-AA9962E9C9D6}" dt="2021-02-17T19:40:48.492" v="2984" actId="1076"/>
      <pc:docMkLst>
        <pc:docMk/>
      </pc:docMkLst>
      <pc:sldChg chg="modSp add del">
        <pc:chgData name="Kevin Twedt" userId="2443b56b-cca1-420d-aa5d-4798e3c06916" providerId="ADAL" clId="{57A72DD5-295D-4B6B-995E-AA9962E9C9D6}" dt="2021-02-01T22:50:23.179" v="341" actId="47"/>
        <pc:sldMkLst>
          <pc:docMk/>
          <pc:sldMk cId="268646331" sldId="262"/>
        </pc:sldMkLst>
        <pc:spChg chg="mod">
          <ac:chgData name="Kevin Twedt" userId="2443b56b-cca1-420d-aa5d-4798e3c06916" providerId="ADAL" clId="{57A72DD5-295D-4B6B-995E-AA9962E9C9D6}" dt="2021-02-01T22:42:07.272" v="80" actId="6549"/>
          <ac:spMkLst>
            <pc:docMk/>
            <pc:sldMk cId="268646331" sldId="262"/>
            <ac:spMk id="5" creationId="{67E19C8B-A4E6-4670-B6F2-1ACFE14B7175}"/>
          </ac:spMkLst>
        </pc:spChg>
      </pc:sldChg>
      <pc:sldChg chg="add">
        <pc:chgData name="Kevin Twedt" userId="2443b56b-cca1-420d-aa5d-4798e3c06916" providerId="ADAL" clId="{57A72DD5-295D-4B6B-995E-AA9962E9C9D6}" dt="2021-02-16T14:12:16.889" v="2888"/>
        <pc:sldMkLst>
          <pc:docMk/>
          <pc:sldMk cId="3094883730" sldId="263"/>
        </pc:sldMkLst>
      </pc:sldChg>
      <pc:sldChg chg="delSp modSp add del mod ord">
        <pc:chgData name="Kevin Twedt" userId="2443b56b-cca1-420d-aa5d-4798e3c06916" providerId="ADAL" clId="{57A72DD5-295D-4B6B-995E-AA9962E9C9D6}" dt="2021-02-16T14:12:09.541" v="2887" actId="2696"/>
        <pc:sldMkLst>
          <pc:docMk/>
          <pc:sldMk cId="4226071548" sldId="263"/>
        </pc:sldMkLst>
        <pc:spChg chg="mod">
          <ac:chgData name="Kevin Twedt" userId="2443b56b-cca1-420d-aa5d-4798e3c06916" providerId="ADAL" clId="{57A72DD5-295D-4B6B-995E-AA9962E9C9D6}" dt="2021-02-01T22:43:05.776" v="126" actId="20577"/>
          <ac:spMkLst>
            <pc:docMk/>
            <pc:sldMk cId="4226071548" sldId="263"/>
            <ac:spMk id="2" creationId="{00000000-0000-0000-0000-000000000000}"/>
          </ac:spMkLst>
        </pc:spChg>
        <pc:spChg chg="mod">
          <ac:chgData name="Kevin Twedt" userId="2443b56b-cca1-420d-aa5d-4798e3c06916" providerId="ADAL" clId="{57A72DD5-295D-4B6B-995E-AA9962E9C9D6}" dt="2021-02-01T22:49:28.343" v="337" actId="20577"/>
          <ac:spMkLst>
            <pc:docMk/>
            <pc:sldMk cId="4226071548" sldId="263"/>
            <ac:spMk id="5" creationId="{696DBFDB-5B4E-4F4E-BCC2-EC9D87C78086}"/>
          </ac:spMkLst>
        </pc:spChg>
        <pc:spChg chg="del topLvl">
          <ac:chgData name="Kevin Twedt" userId="2443b56b-cca1-420d-aa5d-4798e3c06916" providerId="ADAL" clId="{57A72DD5-295D-4B6B-995E-AA9962E9C9D6}" dt="2021-02-01T22:46:10.950" v="178" actId="478"/>
          <ac:spMkLst>
            <pc:docMk/>
            <pc:sldMk cId="4226071548" sldId="263"/>
            <ac:spMk id="12" creationId="{0D2957C4-BF49-45E8-BBEF-385CFA663098}"/>
          </ac:spMkLst>
        </pc:spChg>
        <pc:spChg chg="del">
          <ac:chgData name="Kevin Twedt" userId="2443b56b-cca1-420d-aa5d-4798e3c06916" providerId="ADAL" clId="{57A72DD5-295D-4B6B-995E-AA9962E9C9D6}" dt="2021-02-01T22:46:12.895" v="179" actId="478"/>
          <ac:spMkLst>
            <pc:docMk/>
            <pc:sldMk cId="4226071548" sldId="263"/>
            <ac:spMk id="13" creationId="{0E9A9501-6462-4975-A995-E0D8375DAEC7}"/>
          </ac:spMkLst>
        </pc:spChg>
        <pc:grpChg chg="del">
          <ac:chgData name="Kevin Twedt" userId="2443b56b-cca1-420d-aa5d-4798e3c06916" providerId="ADAL" clId="{57A72DD5-295D-4B6B-995E-AA9962E9C9D6}" dt="2021-02-01T22:46:08.650" v="177" actId="478"/>
          <ac:grpSpMkLst>
            <pc:docMk/>
            <pc:sldMk cId="4226071548" sldId="263"/>
            <ac:grpSpMk id="3" creationId="{F72ABB82-75F7-4C55-9504-8762AC7C0A3E}"/>
          </ac:grpSpMkLst>
        </pc:grpChg>
        <pc:picChg chg="del topLvl">
          <ac:chgData name="Kevin Twedt" userId="2443b56b-cca1-420d-aa5d-4798e3c06916" providerId="ADAL" clId="{57A72DD5-295D-4B6B-995E-AA9962E9C9D6}" dt="2021-02-01T22:46:08.650" v="177" actId="478"/>
          <ac:picMkLst>
            <pc:docMk/>
            <pc:sldMk cId="4226071548" sldId="263"/>
            <ac:picMk id="11" creationId="{9CAD2BC0-4205-4E27-AEAF-784E79B75148}"/>
          </ac:picMkLst>
        </pc:picChg>
        <pc:cxnChg chg="mod">
          <ac:chgData name="Kevin Twedt" userId="2443b56b-cca1-420d-aa5d-4798e3c06916" providerId="ADAL" clId="{57A72DD5-295D-4B6B-995E-AA9962E9C9D6}" dt="2021-02-01T22:49:56.149" v="340" actId="14100"/>
          <ac:cxnSpMkLst>
            <pc:docMk/>
            <pc:sldMk cId="4226071548" sldId="263"/>
            <ac:cxnSpMk id="14" creationId="{6A523841-DAE7-4B81-B014-1325F8C5B867}"/>
          </ac:cxnSpMkLst>
        </pc:cxnChg>
        <pc:cxnChg chg="del">
          <ac:chgData name="Kevin Twedt" userId="2443b56b-cca1-420d-aa5d-4798e3c06916" providerId="ADAL" clId="{57A72DD5-295D-4B6B-995E-AA9962E9C9D6}" dt="2021-02-01T22:46:14.340" v="180" actId="478"/>
          <ac:cxnSpMkLst>
            <pc:docMk/>
            <pc:sldMk cId="4226071548" sldId="263"/>
            <ac:cxnSpMk id="15" creationId="{3060F708-19AF-4B24-96E9-F31CE4E013C9}"/>
          </ac:cxnSpMkLst>
        </pc:cxnChg>
      </pc:sldChg>
      <pc:sldChg chg="addSp delSp modSp add mod">
        <pc:chgData name="Kevin Twedt" userId="2443b56b-cca1-420d-aa5d-4798e3c06916" providerId="ADAL" clId="{57A72DD5-295D-4B6B-995E-AA9962E9C9D6}" dt="2021-02-09T14:34:43.586" v="2886" actId="207"/>
        <pc:sldMkLst>
          <pc:docMk/>
          <pc:sldMk cId="3238550039" sldId="264"/>
        </pc:sldMkLst>
        <pc:spChg chg="mod">
          <ac:chgData name="Kevin Twedt" userId="2443b56b-cca1-420d-aa5d-4798e3c06916" providerId="ADAL" clId="{57A72DD5-295D-4B6B-995E-AA9962E9C9D6}" dt="2021-02-05T14:36:11.584" v="1740" actId="20577"/>
          <ac:spMkLst>
            <pc:docMk/>
            <pc:sldMk cId="3238550039" sldId="264"/>
            <ac:spMk id="2" creationId="{00000000-0000-0000-0000-000000000000}"/>
          </ac:spMkLst>
        </pc:spChg>
        <pc:spChg chg="mod">
          <ac:chgData name="Kevin Twedt" userId="2443b56b-cca1-420d-aa5d-4798e3c06916" providerId="ADAL" clId="{57A72DD5-295D-4B6B-995E-AA9962E9C9D6}" dt="2021-02-09T14:34:02.281" v="2883" actId="20577"/>
          <ac:spMkLst>
            <pc:docMk/>
            <pc:sldMk cId="3238550039" sldId="264"/>
            <ac:spMk id="5" creationId="{696DBFDB-5B4E-4F4E-BCC2-EC9D87C78086}"/>
          </ac:spMkLst>
        </pc:spChg>
        <pc:spChg chg="mod">
          <ac:chgData name="Kevin Twedt" userId="2443b56b-cca1-420d-aa5d-4798e3c06916" providerId="ADAL" clId="{57A72DD5-295D-4B6B-995E-AA9962E9C9D6}" dt="2021-02-05T14:26:50.106" v="1501" actId="14100"/>
          <ac:spMkLst>
            <pc:docMk/>
            <pc:sldMk cId="3238550039" sldId="264"/>
            <ac:spMk id="16" creationId="{B2B86352-FC81-460B-9266-1D56C90A6CB9}"/>
          </ac:spMkLst>
        </pc:spChg>
        <pc:spChg chg="add del mod">
          <ac:chgData name="Kevin Twedt" userId="2443b56b-cca1-420d-aa5d-4798e3c06916" providerId="ADAL" clId="{57A72DD5-295D-4B6B-995E-AA9962E9C9D6}" dt="2021-02-03T20:01:46.142" v="1262" actId="478"/>
          <ac:spMkLst>
            <pc:docMk/>
            <pc:sldMk cId="3238550039" sldId="264"/>
            <ac:spMk id="17" creationId="{D37E166E-FB82-4CB1-AD08-57EE1431316F}"/>
          </ac:spMkLst>
        </pc:spChg>
        <pc:spChg chg="add mod">
          <ac:chgData name="Kevin Twedt" userId="2443b56b-cca1-420d-aa5d-4798e3c06916" providerId="ADAL" clId="{57A72DD5-295D-4B6B-995E-AA9962E9C9D6}" dt="2021-02-09T14:34:43.586" v="2886" actId="207"/>
          <ac:spMkLst>
            <pc:docMk/>
            <pc:sldMk cId="3238550039" sldId="264"/>
            <ac:spMk id="25" creationId="{19130E23-3312-456E-AEB0-E4FEA9BC05B2}"/>
          </ac:spMkLst>
        </pc:spChg>
        <pc:grpChg chg="del">
          <ac:chgData name="Kevin Twedt" userId="2443b56b-cca1-420d-aa5d-4798e3c06916" providerId="ADAL" clId="{57A72DD5-295D-4B6B-995E-AA9962E9C9D6}" dt="2021-02-03T20:00:36.030" v="1234" actId="165"/>
          <ac:grpSpMkLst>
            <pc:docMk/>
            <pc:sldMk cId="3238550039" sldId="264"/>
            <ac:grpSpMk id="3" creationId="{66DA51AE-F25A-4AF7-B0F8-1C3213FF1EB8}"/>
          </ac:grpSpMkLst>
        </pc:grpChg>
        <pc:grpChg chg="add del mod topLvl">
          <ac:chgData name="Kevin Twedt" userId="2443b56b-cca1-420d-aa5d-4798e3c06916" providerId="ADAL" clId="{57A72DD5-295D-4B6B-995E-AA9962E9C9D6}" dt="2021-02-03T20:00:44.200" v="1237" actId="165"/>
          <ac:grpSpMkLst>
            <pc:docMk/>
            <pc:sldMk cId="3238550039" sldId="264"/>
            <ac:grpSpMk id="24" creationId="{3ECF3646-599F-4D00-9FA7-56E8B2284981}"/>
          </ac:grpSpMkLst>
        </pc:grpChg>
        <pc:picChg chg="add mod ord">
          <ac:chgData name="Kevin Twedt" userId="2443b56b-cca1-420d-aa5d-4798e3c06916" providerId="ADAL" clId="{57A72DD5-295D-4B6B-995E-AA9962E9C9D6}" dt="2021-02-03T20:04:05.469" v="1275" actId="1076"/>
          <ac:picMkLst>
            <pc:docMk/>
            <pc:sldMk cId="3238550039" sldId="264"/>
            <ac:picMk id="6" creationId="{8FD2C7D6-89AE-44BB-AA7F-1E926AEAD542}"/>
          </ac:picMkLst>
        </pc:picChg>
        <pc:picChg chg="add mod ord">
          <ac:chgData name="Kevin Twedt" userId="2443b56b-cca1-420d-aa5d-4798e3c06916" providerId="ADAL" clId="{57A72DD5-295D-4B6B-995E-AA9962E9C9D6}" dt="2021-02-03T20:03:52.624" v="1273" actId="1076"/>
          <ac:picMkLst>
            <pc:docMk/>
            <pc:sldMk cId="3238550039" sldId="264"/>
            <ac:picMk id="8" creationId="{EE8A83D0-2B20-4B42-9742-9B3A74AA4676}"/>
          </ac:picMkLst>
        </pc:picChg>
        <pc:picChg chg="add del mod">
          <ac:chgData name="Kevin Twedt" userId="2443b56b-cca1-420d-aa5d-4798e3c06916" providerId="ADAL" clId="{57A72DD5-295D-4B6B-995E-AA9962E9C9D6}" dt="2021-02-03T20:03:30.570" v="1268" actId="478"/>
          <ac:picMkLst>
            <pc:docMk/>
            <pc:sldMk cId="3238550039" sldId="264"/>
            <ac:picMk id="10" creationId="{0A2B9FAD-6D88-42CD-8CF8-C796EAD9E302}"/>
          </ac:picMkLst>
        </pc:picChg>
        <pc:picChg chg="add mod ord">
          <ac:chgData name="Kevin Twedt" userId="2443b56b-cca1-420d-aa5d-4798e3c06916" providerId="ADAL" clId="{57A72DD5-295D-4B6B-995E-AA9962E9C9D6}" dt="2021-02-03T20:04:02.210" v="1274" actId="1076"/>
          <ac:picMkLst>
            <pc:docMk/>
            <pc:sldMk cId="3238550039" sldId="264"/>
            <ac:picMk id="12" creationId="{9AD4FD11-7297-4B85-BF52-37F4AD72523E}"/>
          </ac:picMkLst>
        </pc:picChg>
        <pc:picChg chg="del mod topLvl">
          <ac:chgData name="Kevin Twedt" userId="2443b56b-cca1-420d-aa5d-4798e3c06916" providerId="ADAL" clId="{57A72DD5-295D-4B6B-995E-AA9962E9C9D6}" dt="2021-02-03T20:00:55.540" v="1238" actId="478"/>
          <ac:picMkLst>
            <pc:docMk/>
            <pc:sldMk cId="3238550039" sldId="264"/>
            <ac:picMk id="21" creationId="{DAEE1621-95D8-4A69-BC5E-1383EACAB1C3}"/>
          </ac:picMkLst>
        </pc:picChg>
        <pc:picChg chg="del mod topLvl">
          <ac:chgData name="Kevin Twedt" userId="2443b56b-cca1-420d-aa5d-4798e3c06916" providerId="ADAL" clId="{57A72DD5-295D-4B6B-995E-AA9962E9C9D6}" dt="2021-02-03T20:00:56.341" v="1239" actId="478"/>
          <ac:picMkLst>
            <pc:docMk/>
            <pc:sldMk cId="3238550039" sldId="264"/>
            <ac:picMk id="23" creationId="{B059E3CB-E1ED-461B-8DA0-A3B18AB9AFA8}"/>
          </ac:picMkLst>
        </pc:picChg>
        <pc:picChg chg="del mod">
          <ac:chgData name="Kevin Twedt" userId="2443b56b-cca1-420d-aa5d-4798e3c06916" providerId="ADAL" clId="{57A72DD5-295D-4B6B-995E-AA9962E9C9D6}" dt="2021-02-03T20:01:24.399" v="1254" actId="478"/>
          <ac:picMkLst>
            <pc:docMk/>
            <pc:sldMk cId="3238550039" sldId="264"/>
            <ac:picMk id="26" creationId="{90E0C0AA-6AEE-44EE-80EA-30DD89535ABF}"/>
          </ac:picMkLst>
        </pc:picChg>
        <pc:cxnChg chg="mod topLvl">
          <ac:chgData name="Kevin Twedt" userId="2443b56b-cca1-420d-aa5d-4798e3c06916" providerId="ADAL" clId="{57A72DD5-295D-4B6B-995E-AA9962E9C9D6}" dt="2021-02-03T20:04:51.009" v="1279" actId="14100"/>
          <ac:cxnSpMkLst>
            <pc:docMk/>
            <pc:sldMk cId="3238550039" sldId="264"/>
            <ac:cxnSpMk id="14" creationId="{219C387C-AF7D-4A1B-9D9B-E4DA45C2B0B2}"/>
          </ac:cxnSpMkLst>
        </pc:cxnChg>
        <pc:cxnChg chg="mod topLvl">
          <ac:chgData name="Kevin Twedt" userId="2443b56b-cca1-420d-aa5d-4798e3c06916" providerId="ADAL" clId="{57A72DD5-295D-4B6B-995E-AA9962E9C9D6}" dt="2021-02-03T20:04:37.490" v="1278" actId="14100"/>
          <ac:cxnSpMkLst>
            <pc:docMk/>
            <pc:sldMk cId="3238550039" sldId="264"/>
            <ac:cxnSpMk id="15" creationId="{61311C81-BD98-429A-ACB3-B3CD42C8AE04}"/>
          </ac:cxnSpMkLst>
        </pc:cxnChg>
      </pc:sldChg>
      <pc:sldChg chg="addSp delSp modSp mod">
        <pc:chgData name="Kevin Twedt" userId="2443b56b-cca1-420d-aa5d-4798e3c06916" providerId="ADAL" clId="{57A72DD5-295D-4B6B-995E-AA9962E9C9D6}" dt="2021-02-01T22:32:58.022" v="31" actId="478"/>
        <pc:sldMkLst>
          <pc:docMk/>
          <pc:sldMk cId="710519417" sldId="428"/>
        </pc:sldMkLst>
        <pc:spChg chg="mod">
          <ac:chgData name="Kevin Twedt" userId="2443b56b-cca1-420d-aa5d-4798e3c06916" providerId="ADAL" clId="{57A72DD5-295D-4B6B-995E-AA9962E9C9D6}" dt="2021-02-01T22:30:54.432" v="14" actId="1076"/>
          <ac:spMkLst>
            <pc:docMk/>
            <pc:sldMk cId="710519417" sldId="428"/>
            <ac:spMk id="4" creationId="{00000000-0000-0000-0000-000000000000}"/>
          </ac:spMkLst>
        </pc:spChg>
        <pc:spChg chg="mod">
          <ac:chgData name="Kevin Twedt" userId="2443b56b-cca1-420d-aa5d-4798e3c06916" providerId="ADAL" clId="{57A72DD5-295D-4B6B-995E-AA9962E9C9D6}" dt="2021-02-01T22:30:57.792" v="15" actId="1076"/>
          <ac:spMkLst>
            <pc:docMk/>
            <pc:sldMk cId="710519417" sldId="428"/>
            <ac:spMk id="10" creationId="{00000000-0000-0000-0000-000000000000}"/>
          </ac:spMkLst>
        </pc:spChg>
        <pc:spChg chg="del">
          <ac:chgData name="Kevin Twedt" userId="2443b56b-cca1-420d-aa5d-4798e3c06916" providerId="ADAL" clId="{57A72DD5-295D-4B6B-995E-AA9962E9C9D6}" dt="2021-02-01T22:31:09.862" v="17" actId="478"/>
          <ac:spMkLst>
            <pc:docMk/>
            <pc:sldMk cId="710519417" sldId="428"/>
            <ac:spMk id="13" creationId="{00000000-0000-0000-0000-000000000000}"/>
          </ac:spMkLst>
        </pc:spChg>
        <pc:spChg chg="del">
          <ac:chgData name="Kevin Twedt" userId="2443b56b-cca1-420d-aa5d-4798e3c06916" providerId="ADAL" clId="{57A72DD5-295D-4B6B-995E-AA9962E9C9D6}" dt="2021-02-01T22:31:14.392" v="19" actId="478"/>
          <ac:spMkLst>
            <pc:docMk/>
            <pc:sldMk cId="710519417" sldId="428"/>
            <ac:spMk id="14" creationId="{00000000-0000-0000-0000-000000000000}"/>
          </ac:spMkLst>
        </pc:spChg>
        <pc:spChg chg="del">
          <ac:chgData name="Kevin Twedt" userId="2443b56b-cca1-420d-aa5d-4798e3c06916" providerId="ADAL" clId="{57A72DD5-295D-4B6B-995E-AA9962E9C9D6}" dt="2021-02-01T22:32:58.022" v="31" actId="478"/>
          <ac:spMkLst>
            <pc:docMk/>
            <pc:sldMk cId="710519417" sldId="428"/>
            <ac:spMk id="16" creationId="{FE1D128F-C4D9-4230-86C4-B0F891666027}"/>
          </ac:spMkLst>
        </pc:spChg>
        <pc:spChg chg="add mod">
          <ac:chgData name="Kevin Twedt" userId="2443b56b-cca1-420d-aa5d-4798e3c06916" providerId="ADAL" clId="{57A72DD5-295D-4B6B-995E-AA9962E9C9D6}" dt="2021-02-01T22:32:49.192" v="30" actId="1076"/>
          <ac:spMkLst>
            <pc:docMk/>
            <pc:sldMk cId="710519417" sldId="428"/>
            <ac:spMk id="25" creationId="{BC8BA1FB-31E2-4816-B5A8-1F627952C89A}"/>
          </ac:spMkLst>
        </pc:spChg>
        <pc:spChg chg="add mod">
          <ac:chgData name="Kevin Twedt" userId="2443b56b-cca1-420d-aa5d-4798e3c06916" providerId="ADAL" clId="{57A72DD5-295D-4B6B-995E-AA9962E9C9D6}" dt="2021-02-01T22:32:49.192" v="30" actId="1076"/>
          <ac:spMkLst>
            <pc:docMk/>
            <pc:sldMk cId="710519417" sldId="428"/>
            <ac:spMk id="26" creationId="{F3750058-C8E0-4783-99B0-2D1FE126C826}"/>
          </ac:spMkLst>
        </pc:spChg>
        <pc:picChg chg="add mod ord">
          <ac:chgData name="Kevin Twedt" userId="2443b56b-cca1-420d-aa5d-4798e3c06916" providerId="ADAL" clId="{57A72DD5-295D-4B6B-995E-AA9962E9C9D6}" dt="2021-02-01T22:30:06.772" v="7" actId="167"/>
          <ac:picMkLst>
            <pc:docMk/>
            <pc:sldMk cId="710519417" sldId="428"/>
            <ac:picMk id="17" creationId="{7876087A-1EE4-4134-B257-BB68014FE5C4}"/>
          </ac:picMkLst>
        </pc:picChg>
        <pc:picChg chg="add mod ord">
          <ac:chgData name="Kevin Twedt" userId="2443b56b-cca1-420d-aa5d-4798e3c06916" providerId="ADAL" clId="{57A72DD5-295D-4B6B-995E-AA9962E9C9D6}" dt="2021-02-01T22:30:48.482" v="13" actId="1076"/>
          <ac:picMkLst>
            <pc:docMk/>
            <pc:sldMk cId="710519417" sldId="428"/>
            <ac:picMk id="18" creationId="{8EBE2C97-A302-49DD-A6A4-02071AF30870}"/>
          </ac:picMkLst>
        </pc:picChg>
        <pc:picChg chg="add mod">
          <ac:chgData name="Kevin Twedt" userId="2443b56b-cca1-420d-aa5d-4798e3c06916" providerId="ADAL" clId="{57A72DD5-295D-4B6B-995E-AA9962E9C9D6}" dt="2021-02-01T22:31:43.062" v="24" actId="1076"/>
          <ac:picMkLst>
            <pc:docMk/>
            <pc:sldMk cId="710519417" sldId="428"/>
            <ac:picMk id="19" creationId="{71DBBB34-8D90-4512-9FDF-7A13D6D7A008}"/>
          </ac:picMkLst>
        </pc:picChg>
        <pc:picChg chg="del">
          <ac:chgData name="Kevin Twedt" userId="2443b56b-cca1-420d-aa5d-4798e3c06916" providerId="ADAL" clId="{57A72DD5-295D-4B6B-995E-AA9962E9C9D6}" dt="2021-02-01T22:30:19.352" v="9" actId="478"/>
          <ac:picMkLst>
            <pc:docMk/>
            <pc:sldMk cId="710519417" sldId="428"/>
            <ac:picMk id="20" creationId="{00000000-0000-0000-0000-000000000000}"/>
          </ac:picMkLst>
        </pc:picChg>
        <pc:picChg chg="del">
          <ac:chgData name="Kevin Twedt" userId="2443b56b-cca1-420d-aa5d-4798e3c06916" providerId="ADAL" clId="{57A72DD5-295D-4B6B-995E-AA9962E9C9D6}" dt="2021-02-01T22:29:29.722" v="2" actId="478"/>
          <ac:picMkLst>
            <pc:docMk/>
            <pc:sldMk cId="710519417" sldId="428"/>
            <ac:picMk id="21" creationId="{00000000-0000-0000-0000-000000000000}"/>
          </ac:picMkLst>
        </pc:picChg>
        <pc:picChg chg="del">
          <ac:chgData name="Kevin Twedt" userId="2443b56b-cca1-420d-aa5d-4798e3c06916" providerId="ADAL" clId="{57A72DD5-295D-4B6B-995E-AA9962E9C9D6}" dt="2021-02-01T22:31:07.462" v="16" actId="478"/>
          <ac:picMkLst>
            <pc:docMk/>
            <pc:sldMk cId="710519417" sldId="428"/>
            <ac:picMk id="22" creationId="{00000000-0000-0000-0000-000000000000}"/>
          </ac:picMkLst>
        </pc:picChg>
        <pc:picChg chg="del mod">
          <ac:chgData name="Kevin Twedt" userId="2443b56b-cca1-420d-aa5d-4798e3c06916" providerId="ADAL" clId="{57A72DD5-295D-4B6B-995E-AA9962E9C9D6}" dt="2021-02-01T22:31:18.297" v="20" actId="478"/>
          <ac:picMkLst>
            <pc:docMk/>
            <pc:sldMk cId="710519417" sldId="428"/>
            <ac:picMk id="23" creationId="{00000000-0000-0000-0000-000000000000}"/>
          </ac:picMkLst>
        </pc:picChg>
        <pc:picChg chg="add mod">
          <ac:chgData name="Kevin Twedt" userId="2443b56b-cca1-420d-aa5d-4798e3c06916" providerId="ADAL" clId="{57A72DD5-295D-4B6B-995E-AA9962E9C9D6}" dt="2021-02-01T22:32:33.942" v="28" actId="1076"/>
          <ac:picMkLst>
            <pc:docMk/>
            <pc:sldMk cId="710519417" sldId="428"/>
            <ac:picMk id="24" creationId="{F126A629-D642-4B7D-AC8A-A263F760919E}"/>
          </ac:picMkLst>
        </pc:picChg>
      </pc:sldChg>
      <pc:sldChg chg="addSp delSp modSp mod">
        <pc:chgData name="Kevin Twedt" userId="2443b56b-cca1-420d-aa5d-4798e3c06916" providerId="ADAL" clId="{57A72DD5-295D-4B6B-995E-AA9962E9C9D6}" dt="2021-02-16T14:55:07.322" v="2949" actId="478"/>
        <pc:sldMkLst>
          <pc:docMk/>
          <pc:sldMk cId="1445915074" sldId="429"/>
        </pc:sldMkLst>
        <pc:spChg chg="add del mod">
          <ac:chgData name="Kevin Twedt" userId="2443b56b-cca1-420d-aa5d-4798e3c06916" providerId="ADAL" clId="{57A72DD5-295D-4B6B-995E-AA9962E9C9D6}" dt="2021-02-16T14:55:07.322" v="2949" actId="478"/>
          <ac:spMkLst>
            <pc:docMk/>
            <pc:sldMk cId="1445915074" sldId="429"/>
            <ac:spMk id="3" creationId="{8F2C2CB1-B6DD-47C9-8C08-3CB865E132DB}"/>
          </ac:spMkLst>
        </pc:spChg>
        <pc:spChg chg="del">
          <ac:chgData name="Kevin Twedt" userId="2443b56b-cca1-420d-aa5d-4798e3c06916" providerId="ADAL" clId="{57A72DD5-295D-4B6B-995E-AA9962E9C9D6}" dt="2021-02-01T22:33:20.181" v="36" actId="478"/>
          <ac:spMkLst>
            <pc:docMk/>
            <pc:sldMk cId="1445915074" sldId="429"/>
            <ac:spMk id="4" creationId="{00000000-0000-0000-0000-000000000000}"/>
          </ac:spMkLst>
        </pc:spChg>
        <pc:spChg chg="add del mod">
          <ac:chgData name="Kevin Twedt" userId="2443b56b-cca1-420d-aa5d-4798e3c06916" providerId="ADAL" clId="{57A72DD5-295D-4B6B-995E-AA9962E9C9D6}" dt="2021-02-16T14:55:05.193" v="2948" actId="478"/>
          <ac:spMkLst>
            <pc:docMk/>
            <pc:sldMk cId="1445915074" sldId="429"/>
            <ac:spMk id="4" creationId="{DB693679-AF53-49FA-B3B8-C5F356ADB64A}"/>
          </ac:spMkLst>
        </pc:spChg>
        <pc:spChg chg="del">
          <ac:chgData name="Kevin Twedt" userId="2443b56b-cca1-420d-aa5d-4798e3c06916" providerId="ADAL" clId="{57A72DD5-295D-4B6B-995E-AA9962E9C9D6}" dt="2021-02-01T22:33:17.334" v="35" actId="478"/>
          <ac:spMkLst>
            <pc:docMk/>
            <pc:sldMk cId="1445915074" sldId="429"/>
            <ac:spMk id="10" creationId="{00000000-0000-0000-0000-000000000000}"/>
          </ac:spMkLst>
        </pc:spChg>
        <pc:spChg chg="del">
          <ac:chgData name="Kevin Twedt" userId="2443b56b-cca1-420d-aa5d-4798e3c06916" providerId="ADAL" clId="{57A72DD5-295D-4B6B-995E-AA9962E9C9D6}" dt="2021-02-01T22:33:20.181" v="36" actId="478"/>
          <ac:spMkLst>
            <pc:docMk/>
            <pc:sldMk cId="1445915074" sldId="429"/>
            <ac:spMk id="13" creationId="{00000000-0000-0000-0000-000000000000}"/>
          </ac:spMkLst>
        </pc:spChg>
        <pc:spChg chg="del">
          <ac:chgData name="Kevin Twedt" userId="2443b56b-cca1-420d-aa5d-4798e3c06916" providerId="ADAL" clId="{57A72DD5-295D-4B6B-995E-AA9962E9C9D6}" dt="2021-02-01T22:33:15.982" v="34" actId="478"/>
          <ac:spMkLst>
            <pc:docMk/>
            <pc:sldMk cId="1445915074" sldId="429"/>
            <ac:spMk id="14" creationId="{00000000-0000-0000-0000-000000000000}"/>
          </ac:spMkLst>
        </pc:spChg>
        <pc:spChg chg="del">
          <ac:chgData name="Kevin Twedt" userId="2443b56b-cca1-420d-aa5d-4798e3c06916" providerId="ADAL" clId="{57A72DD5-295D-4B6B-995E-AA9962E9C9D6}" dt="2021-02-01T22:33:32.572" v="38" actId="478"/>
          <ac:spMkLst>
            <pc:docMk/>
            <pc:sldMk cId="1445915074" sldId="429"/>
            <ac:spMk id="19" creationId="{EDBDE39A-B6FF-4298-9ACA-91F2F019A540}"/>
          </ac:spMkLst>
        </pc:spChg>
        <pc:spChg chg="add mod">
          <ac:chgData name="Kevin Twedt" userId="2443b56b-cca1-420d-aa5d-4798e3c06916" providerId="ADAL" clId="{57A72DD5-295D-4B6B-995E-AA9962E9C9D6}" dt="2021-02-01T22:33:29.752" v="37"/>
          <ac:spMkLst>
            <pc:docMk/>
            <pc:sldMk cId="1445915074" sldId="429"/>
            <ac:spMk id="20" creationId="{8EED376E-9D7C-447E-8696-A29376308C22}"/>
          </ac:spMkLst>
        </pc:spChg>
        <pc:spChg chg="add mod">
          <ac:chgData name="Kevin Twedt" userId="2443b56b-cca1-420d-aa5d-4798e3c06916" providerId="ADAL" clId="{57A72DD5-295D-4B6B-995E-AA9962E9C9D6}" dt="2021-02-01T22:33:29.752" v="37"/>
          <ac:spMkLst>
            <pc:docMk/>
            <pc:sldMk cId="1445915074" sldId="429"/>
            <ac:spMk id="21" creationId="{506C5599-FEF9-4165-93BC-75248B05BBB2}"/>
          </ac:spMkLst>
        </pc:spChg>
        <pc:spChg chg="add mod">
          <ac:chgData name="Kevin Twedt" userId="2443b56b-cca1-420d-aa5d-4798e3c06916" providerId="ADAL" clId="{57A72DD5-295D-4B6B-995E-AA9962E9C9D6}" dt="2021-02-01T22:36:45.266" v="61" actId="1076"/>
          <ac:spMkLst>
            <pc:docMk/>
            <pc:sldMk cId="1445915074" sldId="429"/>
            <ac:spMk id="22" creationId="{392B9AE0-264F-41FD-9DC6-808A288B12A3}"/>
          </ac:spMkLst>
        </pc:spChg>
        <pc:spChg chg="add mod">
          <ac:chgData name="Kevin Twedt" userId="2443b56b-cca1-420d-aa5d-4798e3c06916" providerId="ADAL" clId="{57A72DD5-295D-4B6B-995E-AA9962E9C9D6}" dt="2021-02-01T22:35:58.721" v="56" actId="1076"/>
          <ac:spMkLst>
            <pc:docMk/>
            <pc:sldMk cId="1445915074" sldId="429"/>
            <ac:spMk id="25" creationId="{0BEB733D-D6D3-463C-A4DC-22DC95D923C4}"/>
          </ac:spMkLst>
        </pc:spChg>
        <pc:picChg chg="del">
          <ac:chgData name="Kevin Twedt" userId="2443b56b-cca1-420d-aa5d-4798e3c06916" providerId="ADAL" clId="{57A72DD5-295D-4B6B-995E-AA9962E9C9D6}" dt="2021-02-01T22:33:20.181" v="36" actId="478"/>
          <ac:picMkLst>
            <pc:docMk/>
            <pc:sldMk cId="1445915074" sldId="429"/>
            <ac:picMk id="16" creationId="{00000000-0000-0000-0000-000000000000}"/>
          </ac:picMkLst>
        </pc:picChg>
        <pc:picChg chg="del">
          <ac:chgData name="Kevin Twedt" userId="2443b56b-cca1-420d-aa5d-4798e3c06916" providerId="ADAL" clId="{57A72DD5-295D-4B6B-995E-AA9962E9C9D6}" dt="2021-02-01T22:33:13.113" v="32" actId="478"/>
          <ac:picMkLst>
            <pc:docMk/>
            <pc:sldMk cId="1445915074" sldId="429"/>
            <ac:picMk id="17" creationId="{00000000-0000-0000-0000-000000000000}"/>
          </ac:picMkLst>
        </pc:picChg>
        <pc:picChg chg="del">
          <ac:chgData name="Kevin Twedt" userId="2443b56b-cca1-420d-aa5d-4798e3c06916" providerId="ADAL" clId="{57A72DD5-295D-4B6B-995E-AA9962E9C9D6}" dt="2021-02-01T22:33:20.181" v="36" actId="478"/>
          <ac:picMkLst>
            <pc:docMk/>
            <pc:sldMk cId="1445915074" sldId="429"/>
            <ac:picMk id="23" creationId="{00000000-0000-0000-0000-000000000000}"/>
          </ac:picMkLst>
        </pc:picChg>
        <pc:picChg chg="del">
          <ac:chgData name="Kevin Twedt" userId="2443b56b-cca1-420d-aa5d-4798e3c06916" providerId="ADAL" clId="{57A72DD5-295D-4B6B-995E-AA9962E9C9D6}" dt="2021-02-01T22:33:13.847" v="33" actId="478"/>
          <ac:picMkLst>
            <pc:docMk/>
            <pc:sldMk cId="1445915074" sldId="429"/>
            <ac:picMk id="24" creationId="{00000000-0000-0000-0000-000000000000}"/>
          </ac:picMkLst>
        </pc:picChg>
        <pc:picChg chg="add mod">
          <ac:chgData name="Kevin Twedt" userId="2443b56b-cca1-420d-aa5d-4798e3c06916" providerId="ADAL" clId="{57A72DD5-295D-4B6B-995E-AA9962E9C9D6}" dt="2021-02-01T22:34:12.991" v="44" actId="1076"/>
          <ac:picMkLst>
            <pc:docMk/>
            <pc:sldMk cId="1445915074" sldId="429"/>
            <ac:picMk id="26" creationId="{C5CE94DD-2A69-44E8-A892-11204A5789E0}"/>
          </ac:picMkLst>
        </pc:picChg>
        <pc:picChg chg="add mod">
          <ac:chgData name="Kevin Twedt" userId="2443b56b-cca1-420d-aa5d-4798e3c06916" providerId="ADAL" clId="{57A72DD5-295D-4B6B-995E-AA9962E9C9D6}" dt="2021-02-01T22:35:03.662" v="50" actId="1076"/>
          <ac:picMkLst>
            <pc:docMk/>
            <pc:sldMk cId="1445915074" sldId="429"/>
            <ac:picMk id="27" creationId="{968128D8-57B8-4F87-B5FA-70C51090FBB4}"/>
          </ac:picMkLst>
        </pc:picChg>
        <pc:picChg chg="add mod ord">
          <ac:chgData name="Kevin Twedt" userId="2443b56b-cca1-420d-aa5d-4798e3c06916" providerId="ADAL" clId="{57A72DD5-295D-4B6B-995E-AA9962E9C9D6}" dt="2021-02-01T22:35:46.531" v="55" actId="167"/>
          <ac:picMkLst>
            <pc:docMk/>
            <pc:sldMk cId="1445915074" sldId="429"/>
            <ac:picMk id="28" creationId="{242ED1EF-2FFC-4961-90AE-6CE286932A00}"/>
          </ac:picMkLst>
        </pc:picChg>
        <pc:picChg chg="add mod ord">
          <ac:chgData name="Kevin Twedt" userId="2443b56b-cca1-420d-aa5d-4798e3c06916" providerId="ADAL" clId="{57A72DD5-295D-4B6B-995E-AA9962E9C9D6}" dt="2021-02-01T22:36:40.701" v="60" actId="167"/>
          <ac:picMkLst>
            <pc:docMk/>
            <pc:sldMk cId="1445915074" sldId="429"/>
            <ac:picMk id="29" creationId="{5EE63BAC-EB63-4A9E-88AD-EF2B9E396F73}"/>
          </ac:picMkLst>
        </pc:picChg>
      </pc:sldChg>
      <pc:sldChg chg="modSp mod">
        <pc:chgData name="Kevin Twedt" userId="2443b56b-cca1-420d-aa5d-4798e3c06916" providerId="ADAL" clId="{57A72DD5-295D-4B6B-995E-AA9962E9C9D6}" dt="2021-02-09T12:38:28.102" v="2409" actId="20577"/>
        <pc:sldMkLst>
          <pc:docMk/>
          <pc:sldMk cId="1499910643" sldId="468"/>
        </pc:sldMkLst>
        <pc:spChg chg="mod">
          <ac:chgData name="Kevin Twedt" userId="2443b56b-cca1-420d-aa5d-4798e3c06916" providerId="ADAL" clId="{57A72DD5-295D-4B6B-995E-AA9962E9C9D6}" dt="2021-02-09T12:38:28.102" v="2409" actId="20577"/>
          <ac:spMkLst>
            <pc:docMk/>
            <pc:sldMk cId="1499910643" sldId="468"/>
            <ac:spMk id="6" creationId="{62BBA2BE-B729-4875-AC0C-C042262955D6}"/>
          </ac:spMkLst>
        </pc:spChg>
      </pc:sldChg>
      <pc:sldChg chg="addSp delSp modSp mod">
        <pc:chgData name="Kevin Twedt" userId="2443b56b-cca1-420d-aa5d-4798e3c06916" providerId="ADAL" clId="{57A72DD5-295D-4B6B-995E-AA9962E9C9D6}" dt="2021-02-17T19:40:48.492" v="2984" actId="1076"/>
        <pc:sldMkLst>
          <pc:docMk/>
          <pc:sldMk cId="1391614587" sldId="474"/>
        </pc:sldMkLst>
        <pc:spChg chg="del mod">
          <ac:chgData name="Kevin Twedt" userId="2443b56b-cca1-420d-aa5d-4798e3c06916" providerId="ADAL" clId="{57A72DD5-295D-4B6B-995E-AA9962E9C9D6}" dt="2021-02-05T14:31:05.620" v="1654" actId="478"/>
          <ac:spMkLst>
            <pc:docMk/>
            <pc:sldMk cId="1391614587" sldId="474"/>
            <ac:spMk id="3" creationId="{00000000-0000-0000-0000-000000000000}"/>
          </ac:spMkLst>
        </pc:spChg>
        <pc:spChg chg="mod">
          <ac:chgData name="Kevin Twedt" userId="2443b56b-cca1-420d-aa5d-4798e3c06916" providerId="ADAL" clId="{57A72DD5-295D-4B6B-995E-AA9962E9C9D6}" dt="2021-02-05T14:31:46.810" v="1675" actId="20577"/>
          <ac:spMkLst>
            <pc:docMk/>
            <pc:sldMk cId="1391614587" sldId="474"/>
            <ac:spMk id="6" creationId="{00000000-0000-0000-0000-000000000000}"/>
          </ac:spMkLst>
        </pc:spChg>
        <pc:picChg chg="add mod">
          <ac:chgData name="Kevin Twedt" userId="2443b56b-cca1-420d-aa5d-4798e3c06916" providerId="ADAL" clId="{57A72DD5-295D-4B6B-995E-AA9962E9C9D6}" dt="2021-02-17T19:39:51.310" v="2978" actId="1076"/>
          <ac:picMkLst>
            <pc:docMk/>
            <pc:sldMk cId="1391614587" sldId="474"/>
            <ac:picMk id="4" creationId="{E6ABA980-DAD8-45CE-839D-5BBA8925BE1F}"/>
          </ac:picMkLst>
        </pc:picChg>
        <pc:picChg chg="add mod">
          <ac:chgData name="Kevin Twedt" userId="2443b56b-cca1-420d-aa5d-4798e3c06916" providerId="ADAL" clId="{57A72DD5-295D-4B6B-995E-AA9962E9C9D6}" dt="2021-02-17T19:40:48.492" v="2984" actId="1076"/>
          <ac:picMkLst>
            <pc:docMk/>
            <pc:sldMk cId="1391614587" sldId="474"/>
            <ac:picMk id="8" creationId="{3CC375BC-4723-471D-9FB8-730AE4CD07A5}"/>
          </ac:picMkLst>
        </pc:picChg>
        <pc:picChg chg="del">
          <ac:chgData name="Kevin Twedt" userId="2443b56b-cca1-420d-aa5d-4798e3c06916" providerId="ADAL" clId="{57A72DD5-295D-4B6B-995E-AA9962E9C9D6}" dt="2021-02-17T19:38:49.647" v="2971" actId="478"/>
          <ac:picMkLst>
            <pc:docMk/>
            <pc:sldMk cId="1391614587" sldId="474"/>
            <ac:picMk id="9" creationId="{EA7E5ABA-0D58-41D0-8C60-CE5A85D5FB39}"/>
          </ac:picMkLst>
        </pc:picChg>
        <pc:picChg chg="del">
          <ac:chgData name="Kevin Twedt" userId="2443b56b-cca1-420d-aa5d-4798e3c06916" providerId="ADAL" clId="{57A72DD5-295D-4B6B-995E-AA9962E9C9D6}" dt="2021-02-17T19:40:15.751" v="2979" actId="478"/>
          <ac:picMkLst>
            <pc:docMk/>
            <pc:sldMk cId="1391614587" sldId="474"/>
            <ac:picMk id="10" creationId="{C8843C48-4320-4003-804B-84FDFE4A4DA7}"/>
          </ac:picMkLst>
        </pc:picChg>
      </pc:sldChg>
      <pc:sldChg chg="modSp mod">
        <pc:chgData name="Kevin Twedt" userId="2443b56b-cca1-420d-aa5d-4798e3c06916" providerId="ADAL" clId="{57A72DD5-295D-4B6B-995E-AA9962E9C9D6}" dt="2021-02-08T13:56:15.994" v="2262" actId="20577"/>
        <pc:sldMkLst>
          <pc:docMk/>
          <pc:sldMk cId="1710786317" sldId="496"/>
        </pc:sldMkLst>
        <pc:spChg chg="mod">
          <ac:chgData name="Kevin Twedt" userId="2443b56b-cca1-420d-aa5d-4798e3c06916" providerId="ADAL" clId="{57A72DD5-295D-4B6B-995E-AA9962E9C9D6}" dt="2021-02-08T13:56:15.994" v="2262" actId="20577"/>
          <ac:spMkLst>
            <pc:docMk/>
            <pc:sldMk cId="1710786317" sldId="496"/>
            <ac:spMk id="5" creationId="{525CC50C-917E-4600-A705-817F7538FABA}"/>
          </ac:spMkLst>
        </pc:spChg>
      </pc:sldChg>
      <pc:sldChg chg="modSp mod">
        <pc:chgData name="Kevin Twedt" userId="2443b56b-cca1-420d-aa5d-4798e3c06916" providerId="ADAL" clId="{57A72DD5-295D-4B6B-995E-AA9962E9C9D6}" dt="2021-02-09T12:40:37.921" v="2582" actId="20577"/>
        <pc:sldMkLst>
          <pc:docMk/>
          <pc:sldMk cId="1719559290" sldId="505"/>
        </pc:sldMkLst>
        <pc:spChg chg="mod">
          <ac:chgData name="Kevin Twedt" userId="2443b56b-cca1-420d-aa5d-4798e3c06916" providerId="ADAL" clId="{57A72DD5-295D-4B6B-995E-AA9962E9C9D6}" dt="2021-02-09T12:40:37.921" v="2582" actId="20577"/>
          <ac:spMkLst>
            <pc:docMk/>
            <pc:sldMk cId="1719559290" sldId="505"/>
            <ac:spMk id="7" creationId="{00000000-0000-0000-0000-000000000000}"/>
          </ac:spMkLst>
        </pc:spChg>
      </pc:sldChg>
      <pc:sldChg chg="addSp delSp modSp del mod">
        <pc:chgData name="Kevin Twedt" userId="2443b56b-cca1-420d-aa5d-4798e3c06916" providerId="ADAL" clId="{57A72DD5-295D-4B6B-995E-AA9962E9C9D6}" dt="2021-02-03T21:48:47.949" v="1311" actId="47"/>
        <pc:sldMkLst>
          <pc:docMk/>
          <pc:sldMk cId="2627493397" sldId="506"/>
        </pc:sldMkLst>
        <pc:spChg chg="add del">
          <ac:chgData name="Kevin Twedt" userId="2443b56b-cca1-420d-aa5d-4798e3c06916" providerId="ADAL" clId="{57A72DD5-295D-4B6B-995E-AA9962E9C9D6}" dt="2021-02-03T21:46:47.689" v="1292" actId="478"/>
          <ac:spMkLst>
            <pc:docMk/>
            <pc:sldMk cId="2627493397" sldId="506"/>
            <ac:spMk id="9" creationId="{3542D0DC-1998-43DF-8419-C014DC28F7FA}"/>
          </ac:spMkLst>
        </pc:spChg>
        <pc:picChg chg="del">
          <ac:chgData name="Kevin Twedt" userId="2443b56b-cca1-420d-aa5d-4798e3c06916" providerId="ADAL" clId="{57A72DD5-295D-4B6B-995E-AA9962E9C9D6}" dt="2021-02-03T21:46:43.129" v="1290" actId="478"/>
          <ac:picMkLst>
            <pc:docMk/>
            <pc:sldMk cId="2627493397" sldId="506"/>
            <ac:picMk id="3" creationId="{00000000-0000-0000-0000-000000000000}"/>
          </ac:picMkLst>
        </pc:picChg>
        <pc:picChg chg="del">
          <ac:chgData name="Kevin Twedt" userId="2443b56b-cca1-420d-aa5d-4798e3c06916" providerId="ADAL" clId="{57A72DD5-295D-4B6B-995E-AA9962E9C9D6}" dt="2021-02-03T21:46:44.079" v="1291" actId="478"/>
          <ac:picMkLst>
            <pc:docMk/>
            <pc:sldMk cId="2627493397" sldId="506"/>
            <ac:picMk id="7" creationId="{00000000-0000-0000-0000-000000000000}"/>
          </ac:picMkLst>
        </pc:picChg>
        <pc:picChg chg="add del mod">
          <ac:chgData name="Kevin Twedt" userId="2443b56b-cca1-420d-aa5d-4798e3c06916" providerId="ADAL" clId="{57A72DD5-295D-4B6B-995E-AA9962E9C9D6}" dt="2021-02-03T21:48:25.004" v="1307" actId="21"/>
          <ac:picMkLst>
            <pc:docMk/>
            <pc:sldMk cId="2627493397" sldId="506"/>
            <ac:picMk id="10" creationId="{E9EB4677-EFDD-4804-96A1-9FEF87D49949}"/>
          </ac:picMkLst>
        </pc:picChg>
      </pc:sldChg>
      <pc:sldChg chg="addSp delSp modSp mod">
        <pc:chgData name="Kevin Twedt" userId="2443b56b-cca1-420d-aa5d-4798e3c06916" providerId="ADAL" clId="{57A72DD5-295D-4B6B-995E-AA9962E9C9D6}" dt="2021-02-03T21:49:49.424" v="1316" actId="14100"/>
        <pc:sldMkLst>
          <pc:docMk/>
          <pc:sldMk cId="406848993" sldId="507"/>
        </pc:sldMkLst>
        <pc:spChg chg="mod">
          <ac:chgData name="Kevin Twedt" userId="2443b56b-cca1-420d-aa5d-4798e3c06916" providerId="ADAL" clId="{57A72DD5-295D-4B6B-995E-AA9962E9C9D6}" dt="2021-02-03T21:49:49.424" v="1316" actId="14100"/>
          <ac:spMkLst>
            <pc:docMk/>
            <pc:sldMk cId="406848993" sldId="507"/>
            <ac:spMk id="8" creationId="{00000000-0000-0000-0000-000000000000}"/>
          </ac:spMkLst>
        </pc:spChg>
        <pc:spChg chg="del">
          <ac:chgData name="Kevin Twedt" userId="2443b56b-cca1-420d-aa5d-4798e3c06916" providerId="ADAL" clId="{57A72DD5-295D-4B6B-995E-AA9962E9C9D6}" dt="2021-02-03T21:47:39.589" v="1300" actId="478"/>
          <ac:spMkLst>
            <pc:docMk/>
            <pc:sldMk cId="406848993" sldId="507"/>
            <ac:spMk id="9" creationId="{1B4FD8B9-D2A9-4144-836E-6786FCD321A5}"/>
          </ac:spMkLst>
        </pc:spChg>
        <pc:spChg chg="mod">
          <ac:chgData name="Kevin Twedt" userId="2443b56b-cca1-420d-aa5d-4798e3c06916" providerId="ADAL" clId="{57A72DD5-295D-4B6B-995E-AA9962E9C9D6}" dt="2021-02-03T21:47:35.584" v="1299" actId="1076"/>
          <ac:spMkLst>
            <pc:docMk/>
            <pc:sldMk cId="406848993" sldId="507"/>
            <ac:spMk id="18" creationId="{00000000-0000-0000-0000-000000000000}"/>
          </ac:spMkLst>
        </pc:spChg>
        <pc:picChg chg="del">
          <ac:chgData name="Kevin Twedt" userId="2443b56b-cca1-420d-aa5d-4798e3c06916" providerId="ADAL" clId="{57A72DD5-295D-4B6B-995E-AA9962E9C9D6}" dt="2021-02-03T21:46:28.932" v="1281" actId="478"/>
          <ac:picMkLst>
            <pc:docMk/>
            <pc:sldMk cId="406848993" sldId="507"/>
            <ac:picMk id="3" creationId="{00000000-0000-0000-0000-000000000000}"/>
          </ac:picMkLst>
        </pc:picChg>
        <pc:picChg chg="add del mod">
          <ac:chgData name="Kevin Twedt" userId="2443b56b-cca1-420d-aa5d-4798e3c06916" providerId="ADAL" clId="{57A72DD5-295D-4B6B-995E-AA9962E9C9D6}" dt="2021-02-03T21:46:51.514" v="1293" actId="21"/>
          <ac:picMkLst>
            <pc:docMk/>
            <pc:sldMk cId="406848993" sldId="507"/>
            <ac:picMk id="5" creationId="{3BBD2AD8-CFF2-4D4F-BC9E-2B646F4354C6}"/>
          </ac:picMkLst>
        </pc:picChg>
        <pc:picChg chg="del">
          <ac:chgData name="Kevin Twedt" userId="2443b56b-cca1-420d-aa5d-4798e3c06916" providerId="ADAL" clId="{57A72DD5-295D-4B6B-995E-AA9962E9C9D6}" dt="2021-02-03T21:46:30.879" v="1282" actId="478"/>
          <ac:picMkLst>
            <pc:docMk/>
            <pc:sldMk cId="406848993" sldId="507"/>
            <ac:picMk id="7" creationId="{00000000-0000-0000-0000-000000000000}"/>
          </ac:picMkLst>
        </pc:picChg>
        <pc:picChg chg="add mod ord">
          <ac:chgData name="Kevin Twedt" userId="2443b56b-cca1-420d-aa5d-4798e3c06916" providerId="ADAL" clId="{57A72DD5-295D-4B6B-995E-AA9962E9C9D6}" dt="2021-02-03T21:49:42.369" v="1315" actId="14100"/>
          <ac:picMkLst>
            <pc:docMk/>
            <pc:sldMk cId="406848993" sldId="507"/>
            <ac:picMk id="10" creationId="{059D9D1D-5668-449A-9EC1-C0E7DF09682B}"/>
          </ac:picMkLst>
        </pc:picChg>
      </pc:sldChg>
      <pc:sldChg chg="modSp mod">
        <pc:chgData name="Kevin Twedt" userId="2443b56b-cca1-420d-aa5d-4798e3c06916" providerId="ADAL" clId="{57A72DD5-295D-4B6B-995E-AA9962E9C9D6}" dt="2021-02-09T12:20:31.275" v="2263" actId="6549"/>
        <pc:sldMkLst>
          <pc:docMk/>
          <pc:sldMk cId="2268579933" sldId="519"/>
        </pc:sldMkLst>
        <pc:spChg chg="mod">
          <ac:chgData name="Kevin Twedt" userId="2443b56b-cca1-420d-aa5d-4798e3c06916" providerId="ADAL" clId="{57A72DD5-295D-4B6B-995E-AA9962E9C9D6}" dt="2021-02-09T12:20:31.275" v="2263" actId="6549"/>
          <ac:spMkLst>
            <pc:docMk/>
            <pc:sldMk cId="2268579933" sldId="519"/>
            <ac:spMk id="8" creationId="{B3C43F93-9BF1-425E-8389-FB2F47C0DEF9}"/>
          </ac:spMkLst>
        </pc:spChg>
      </pc:sldChg>
      <pc:sldChg chg="addSp delSp modSp add mod">
        <pc:chgData name="Kevin Twedt" userId="2443b56b-cca1-420d-aa5d-4798e3c06916" providerId="ADAL" clId="{57A72DD5-295D-4B6B-995E-AA9962E9C9D6}" dt="2021-02-09T14:34:10.356" v="2884" actId="478"/>
        <pc:sldMkLst>
          <pc:docMk/>
          <pc:sldMk cId="2527938392" sldId="525"/>
        </pc:sldMkLst>
        <pc:spChg chg="add mod">
          <ac:chgData name="Kevin Twedt" userId="2443b56b-cca1-420d-aa5d-4798e3c06916" providerId="ADAL" clId="{57A72DD5-295D-4B6B-995E-AA9962E9C9D6}" dt="2021-02-09T13:35:51.872" v="2837" actId="20577"/>
          <ac:spMkLst>
            <pc:docMk/>
            <pc:sldMk cId="2527938392" sldId="525"/>
            <ac:spMk id="2" creationId="{2F947CF7-632F-45D6-878B-71961992A375}"/>
          </ac:spMkLst>
        </pc:spChg>
        <pc:spChg chg="add mod">
          <ac:chgData name="Kevin Twedt" userId="2443b56b-cca1-420d-aa5d-4798e3c06916" providerId="ADAL" clId="{57A72DD5-295D-4B6B-995E-AA9962E9C9D6}" dt="2021-02-09T12:44:46.131" v="2599" actId="14100"/>
          <ac:spMkLst>
            <pc:docMk/>
            <pc:sldMk cId="2527938392" sldId="525"/>
            <ac:spMk id="6" creationId="{75CB5B91-0F98-49FC-B230-A10F6EFF2A16}"/>
          </ac:spMkLst>
        </pc:spChg>
        <pc:spChg chg="add del mod">
          <ac:chgData name="Kevin Twedt" userId="2443b56b-cca1-420d-aa5d-4798e3c06916" providerId="ADAL" clId="{57A72DD5-295D-4B6B-995E-AA9962E9C9D6}" dt="2021-02-09T14:34:10.356" v="2884" actId="478"/>
          <ac:spMkLst>
            <pc:docMk/>
            <pc:sldMk cId="2527938392" sldId="525"/>
            <ac:spMk id="7" creationId="{56906C24-5BA7-494E-A363-F60F15C428D3}"/>
          </ac:spMkLst>
        </pc:spChg>
        <pc:spChg chg="mod">
          <ac:chgData name="Kevin Twedt" userId="2443b56b-cca1-420d-aa5d-4798e3c06916" providerId="ADAL" clId="{57A72DD5-295D-4B6B-995E-AA9962E9C9D6}" dt="2021-02-07T03:24:50.268" v="2185" actId="27636"/>
          <ac:spMkLst>
            <pc:docMk/>
            <pc:sldMk cId="2527938392" sldId="525"/>
            <ac:spMk id="11" creationId="{78871346-5AB6-418B-B7E9-FFEA44EB09AC}"/>
          </ac:spMkLst>
        </pc:spChg>
        <pc:picChg chg="add mod ord">
          <ac:chgData name="Kevin Twedt" userId="2443b56b-cca1-420d-aa5d-4798e3c06916" providerId="ADAL" clId="{57A72DD5-295D-4B6B-995E-AA9962E9C9D6}" dt="2021-02-09T13:34:47.732" v="2804" actId="14100"/>
          <ac:picMkLst>
            <pc:docMk/>
            <pc:sldMk cId="2527938392" sldId="525"/>
            <ac:picMk id="5" creationId="{CBBC21F0-1687-4655-BB75-3C3AE85344E7}"/>
          </ac:picMkLst>
        </pc:picChg>
      </pc:sldChg>
      <pc:sldChg chg="modSp mod">
        <pc:chgData name="Kevin Twedt" userId="2443b56b-cca1-420d-aa5d-4798e3c06916" providerId="ADAL" clId="{57A72DD5-295D-4B6B-995E-AA9962E9C9D6}" dt="2021-02-16T14:47:15.661" v="2890"/>
        <pc:sldMkLst>
          <pc:docMk/>
          <pc:sldMk cId="3203897348" sldId="527"/>
        </pc:sldMkLst>
        <pc:spChg chg="mod">
          <ac:chgData name="Kevin Twedt" userId="2443b56b-cca1-420d-aa5d-4798e3c06916" providerId="ADAL" clId="{57A72DD5-295D-4B6B-995E-AA9962E9C9D6}" dt="2021-02-16T14:47:15.661" v="2890"/>
          <ac:spMkLst>
            <pc:docMk/>
            <pc:sldMk cId="3203897348" sldId="527"/>
            <ac:spMk id="4" creationId="{8D9697B2-C2E7-4423-8151-B4C8BAA97B59}"/>
          </ac:spMkLst>
        </pc:spChg>
        <pc:spChg chg="mod">
          <ac:chgData name="Kevin Twedt" userId="2443b56b-cca1-420d-aa5d-4798e3c06916" providerId="ADAL" clId="{57A72DD5-295D-4B6B-995E-AA9962E9C9D6}" dt="2021-02-16T14:21:09.963" v="2889" actId="6549"/>
          <ac:spMkLst>
            <pc:docMk/>
            <pc:sldMk cId="3203897348" sldId="527"/>
            <ac:spMk id="6" creationId="{18FB8830-F182-4033-922A-CDE2EEDBAA5C}"/>
          </ac:spMkLst>
        </pc:spChg>
      </pc:sldChg>
      <pc:sldChg chg="modSp mod">
        <pc:chgData name="Kevin Twedt" userId="2443b56b-cca1-420d-aa5d-4798e3c06916" providerId="ADAL" clId="{57A72DD5-295D-4B6B-995E-AA9962E9C9D6}" dt="2021-02-09T12:41:14.982" v="2596" actId="20577"/>
        <pc:sldMkLst>
          <pc:docMk/>
          <pc:sldMk cId="1477465837" sldId="528"/>
        </pc:sldMkLst>
        <pc:spChg chg="mod">
          <ac:chgData name="Kevin Twedt" userId="2443b56b-cca1-420d-aa5d-4798e3c06916" providerId="ADAL" clId="{57A72DD5-295D-4B6B-995E-AA9962E9C9D6}" dt="2021-02-09T12:41:14.982" v="2596" actId="20577"/>
          <ac:spMkLst>
            <pc:docMk/>
            <pc:sldMk cId="1477465837" sldId="528"/>
            <ac:spMk id="7" creationId="{00000000-0000-0000-0000-000000000000}"/>
          </ac:spMkLst>
        </pc:spChg>
      </pc:sldChg>
      <pc:sldChg chg="addSp delSp modSp add mod">
        <pc:chgData name="Kevin Twedt" userId="2443b56b-cca1-420d-aa5d-4798e3c06916" providerId="ADAL" clId="{57A72DD5-295D-4B6B-995E-AA9962E9C9D6}" dt="2021-02-03T21:50:05.579" v="1319" actId="14100"/>
        <pc:sldMkLst>
          <pc:docMk/>
          <pc:sldMk cId="2983646183" sldId="529"/>
        </pc:sldMkLst>
        <pc:spChg chg="mod">
          <ac:chgData name="Kevin Twedt" userId="2443b56b-cca1-420d-aa5d-4798e3c06916" providerId="ADAL" clId="{57A72DD5-295D-4B6B-995E-AA9962E9C9D6}" dt="2021-02-03T21:50:05.579" v="1319" actId="14100"/>
          <ac:spMkLst>
            <pc:docMk/>
            <pc:sldMk cId="2983646183" sldId="529"/>
            <ac:spMk id="8" creationId="{00000000-0000-0000-0000-000000000000}"/>
          </ac:spMkLst>
        </pc:spChg>
        <pc:picChg chg="add mod">
          <ac:chgData name="Kevin Twedt" userId="2443b56b-cca1-420d-aa5d-4798e3c06916" providerId="ADAL" clId="{57A72DD5-295D-4B6B-995E-AA9962E9C9D6}" dt="2021-02-03T21:50:01.705" v="1318" actId="14100"/>
          <ac:picMkLst>
            <pc:docMk/>
            <pc:sldMk cId="2983646183" sldId="529"/>
            <ac:picMk id="6" creationId="{3EDDF4AD-B91C-4CBF-ACE0-12832D7C52C5}"/>
          </ac:picMkLst>
        </pc:picChg>
        <pc:picChg chg="del">
          <ac:chgData name="Kevin Twedt" userId="2443b56b-cca1-420d-aa5d-4798e3c06916" providerId="ADAL" clId="{57A72DD5-295D-4B6B-995E-AA9962E9C9D6}" dt="2021-02-03T21:48:20.869" v="1306" actId="478"/>
          <ac:picMkLst>
            <pc:docMk/>
            <pc:sldMk cId="2983646183" sldId="529"/>
            <ac:picMk id="10" creationId="{059D9D1D-5668-449A-9EC1-C0E7DF09682B}"/>
          </ac:picMkLst>
        </pc:picChg>
      </pc:sldChg>
      <pc:sldChg chg="addSp delSp modSp new mod">
        <pc:chgData name="Kevin Twedt" userId="2443b56b-cca1-420d-aa5d-4798e3c06916" providerId="ADAL" clId="{57A72DD5-295D-4B6B-995E-AA9962E9C9D6}" dt="2021-02-07T03:20:28.409" v="2164" actId="27636"/>
        <pc:sldMkLst>
          <pc:docMk/>
          <pc:sldMk cId="4152293798" sldId="530"/>
        </pc:sldMkLst>
        <pc:spChg chg="mod ord">
          <ac:chgData name="Kevin Twedt" userId="2443b56b-cca1-420d-aa5d-4798e3c06916" providerId="ADAL" clId="{57A72DD5-295D-4B6B-995E-AA9962E9C9D6}" dt="2021-02-07T03:19:56.969" v="2162" actId="1076"/>
          <ac:spMkLst>
            <pc:docMk/>
            <pc:sldMk cId="4152293798" sldId="530"/>
            <ac:spMk id="2" creationId="{D0848BEB-3F78-4363-9E1A-1F660BA786F2}"/>
          </ac:spMkLst>
        </pc:spChg>
        <pc:spChg chg="mod">
          <ac:chgData name="Kevin Twedt" userId="2443b56b-cca1-420d-aa5d-4798e3c06916" providerId="ADAL" clId="{57A72DD5-295D-4B6B-995E-AA9962E9C9D6}" dt="2021-02-05T14:35:48.054" v="1735" actId="20577"/>
          <ac:spMkLst>
            <pc:docMk/>
            <pc:sldMk cId="4152293798" sldId="530"/>
            <ac:spMk id="4" creationId="{29FDA8E4-95CF-41B2-BDF1-35963E1C865F}"/>
          </ac:spMkLst>
        </pc:spChg>
        <pc:spChg chg="mod topLvl">
          <ac:chgData name="Kevin Twedt" userId="2443b56b-cca1-420d-aa5d-4798e3c06916" providerId="ADAL" clId="{57A72DD5-295D-4B6B-995E-AA9962E9C9D6}" dt="2021-02-07T03:19:37.129" v="2158" actId="164"/>
          <ac:spMkLst>
            <pc:docMk/>
            <pc:sldMk cId="4152293798" sldId="530"/>
            <ac:spMk id="7" creationId="{8B6C49C7-4DB5-4CB2-B567-E3C00322E283}"/>
          </ac:spMkLst>
        </pc:spChg>
        <pc:spChg chg="del mod topLvl">
          <ac:chgData name="Kevin Twedt" userId="2443b56b-cca1-420d-aa5d-4798e3c06916" providerId="ADAL" clId="{57A72DD5-295D-4B6B-995E-AA9962E9C9D6}" dt="2021-02-07T02:39:22.907" v="1754" actId="478"/>
          <ac:spMkLst>
            <pc:docMk/>
            <pc:sldMk cId="4152293798" sldId="530"/>
            <ac:spMk id="8" creationId="{AA0A06B6-2B46-46E1-BD61-8793764A83B3}"/>
          </ac:spMkLst>
        </pc:spChg>
        <pc:spChg chg="add mod">
          <ac:chgData name="Kevin Twedt" userId="2443b56b-cca1-420d-aa5d-4798e3c06916" providerId="ADAL" clId="{57A72DD5-295D-4B6B-995E-AA9962E9C9D6}" dt="2021-02-07T02:41:29.691" v="1762"/>
          <ac:spMkLst>
            <pc:docMk/>
            <pc:sldMk cId="4152293798" sldId="530"/>
            <ac:spMk id="9" creationId="{505873F0-6C70-4F56-BA3A-57081B64577D}"/>
          </ac:spMkLst>
        </pc:spChg>
        <pc:spChg chg="add mod">
          <ac:chgData name="Kevin Twedt" userId="2443b56b-cca1-420d-aa5d-4798e3c06916" providerId="ADAL" clId="{57A72DD5-295D-4B6B-995E-AA9962E9C9D6}" dt="2021-02-07T03:20:28.409" v="2164" actId="27636"/>
          <ac:spMkLst>
            <pc:docMk/>
            <pc:sldMk cId="4152293798" sldId="530"/>
            <ac:spMk id="10" creationId="{D40257E6-0EEC-420F-BEAF-B4C1E934F9DC}"/>
          </ac:spMkLst>
        </pc:spChg>
        <pc:grpChg chg="add del mod">
          <ac:chgData name="Kevin Twedt" userId="2443b56b-cca1-420d-aa5d-4798e3c06916" providerId="ADAL" clId="{57A72DD5-295D-4B6B-995E-AA9962E9C9D6}" dt="2021-02-07T02:39:16.207" v="1751" actId="165"/>
          <ac:grpSpMkLst>
            <pc:docMk/>
            <pc:sldMk cId="4152293798" sldId="530"/>
            <ac:grpSpMk id="5" creationId="{4F66A5A8-1644-420B-BE5F-B8093FD0F0FD}"/>
          </ac:grpSpMkLst>
        </pc:grpChg>
        <pc:grpChg chg="add mod">
          <ac:chgData name="Kevin Twedt" userId="2443b56b-cca1-420d-aa5d-4798e3c06916" providerId="ADAL" clId="{57A72DD5-295D-4B6B-995E-AA9962E9C9D6}" dt="2021-02-07T03:19:41.699" v="2159" actId="1076"/>
          <ac:grpSpMkLst>
            <pc:docMk/>
            <pc:sldMk cId="4152293798" sldId="530"/>
            <ac:grpSpMk id="11" creationId="{B3514226-2979-4BC0-BA5D-224E08CF6B56}"/>
          </ac:grpSpMkLst>
        </pc:grpChg>
        <pc:picChg chg="mod topLvl modCrop">
          <ac:chgData name="Kevin Twedt" userId="2443b56b-cca1-420d-aa5d-4798e3c06916" providerId="ADAL" clId="{57A72DD5-295D-4B6B-995E-AA9962E9C9D6}" dt="2021-02-07T03:19:37.129" v="2158" actId="164"/>
          <ac:picMkLst>
            <pc:docMk/>
            <pc:sldMk cId="4152293798" sldId="530"/>
            <ac:picMk id="6" creationId="{F9569D32-91A2-42E6-91E6-9A31B8CF14C3}"/>
          </ac:picMkLst>
        </pc:picChg>
      </pc:sldChg>
      <pc:sldChg chg="modSp add del mod">
        <pc:chgData name="Kevin Twedt" userId="2443b56b-cca1-420d-aa5d-4798e3c06916" providerId="ADAL" clId="{57A72DD5-295D-4B6B-995E-AA9962E9C9D6}" dt="2021-02-07T03:26:56.841" v="2224" actId="47"/>
        <pc:sldMkLst>
          <pc:docMk/>
          <pc:sldMk cId="316437706" sldId="531"/>
        </pc:sldMkLst>
        <pc:spChg chg="mod">
          <ac:chgData name="Kevin Twedt" userId="2443b56b-cca1-420d-aa5d-4798e3c06916" providerId="ADAL" clId="{57A72DD5-295D-4B6B-995E-AA9962E9C9D6}" dt="2021-02-07T03:25:17.344" v="2193" actId="27636"/>
          <ac:spMkLst>
            <pc:docMk/>
            <pc:sldMk cId="316437706" sldId="531"/>
            <ac:spMk id="11" creationId="{78871346-5AB6-418B-B7E9-FFEA44EB09AC}"/>
          </ac:spMkLst>
        </pc:spChg>
      </pc:sldChg>
      <pc:sldChg chg="addSp delSp modSp add mod">
        <pc:chgData name="Kevin Twedt" userId="2443b56b-cca1-420d-aa5d-4798e3c06916" providerId="ADAL" clId="{57A72DD5-295D-4B6B-995E-AA9962E9C9D6}" dt="2021-02-16T14:58:10.375" v="2970" actId="1076"/>
        <pc:sldMkLst>
          <pc:docMk/>
          <pc:sldMk cId="1411138352" sldId="531"/>
        </pc:sldMkLst>
        <pc:spChg chg="mod">
          <ac:chgData name="Kevin Twedt" userId="2443b56b-cca1-420d-aa5d-4798e3c06916" providerId="ADAL" clId="{57A72DD5-295D-4B6B-995E-AA9962E9C9D6}" dt="2021-02-16T14:50:18.017" v="2928" actId="20577"/>
          <ac:spMkLst>
            <pc:docMk/>
            <pc:sldMk cId="1411138352" sldId="531"/>
            <ac:spMk id="2" creationId="{00000000-0000-0000-0000-000000000000}"/>
          </ac:spMkLst>
        </pc:spChg>
        <pc:spChg chg="del">
          <ac:chgData name="Kevin Twedt" userId="2443b56b-cca1-420d-aa5d-4798e3c06916" providerId="ADAL" clId="{57A72DD5-295D-4B6B-995E-AA9962E9C9D6}" dt="2021-02-16T14:50:29.754" v="2929" actId="478"/>
          <ac:spMkLst>
            <pc:docMk/>
            <pc:sldMk cId="1411138352" sldId="531"/>
            <ac:spMk id="3" creationId="{00000000-0000-0000-0000-000000000000}"/>
          </ac:spMkLst>
        </pc:spChg>
        <pc:spChg chg="del">
          <ac:chgData name="Kevin Twedt" userId="2443b56b-cca1-420d-aa5d-4798e3c06916" providerId="ADAL" clId="{57A72DD5-295D-4B6B-995E-AA9962E9C9D6}" dt="2021-02-16T14:50:32.121" v="2930" actId="478"/>
          <ac:spMkLst>
            <pc:docMk/>
            <pc:sldMk cId="1411138352" sldId="531"/>
            <ac:spMk id="8" creationId="{7C4B9DD6-6FF6-4537-9534-FE3671EFBC53}"/>
          </ac:spMkLst>
        </pc:spChg>
        <pc:picChg chg="del">
          <ac:chgData name="Kevin Twedt" userId="2443b56b-cca1-420d-aa5d-4798e3c06916" providerId="ADAL" clId="{57A72DD5-295D-4B6B-995E-AA9962E9C9D6}" dt="2021-02-16T14:53:02.004" v="2931" actId="478"/>
          <ac:picMkLst>
            <pc:docMk/>
            <pc:sldMk cId="1411138352" sldId="531"/>
            <ac:picMk id="9" creationId="{EC65E65A-8ACF-4DB8-B0AE-AEF301F53DC2}"/>
          </ac:picMkLst>
        </pc:picChg>
        <pc:picChg chg="del">
          <ac:chgData name="Kevin Twedt" userId="2443b56b-cca1-420d-aa5d-4798e3c06916" providerId="ADAL" clId="{57A72DD5-295D-4B6B-995E-AA9962E9C9D6}" dt="2021-02-16T14:53:03.849" v="2932" actId="478"/>
          <ac:picMkLst>
            <pc:docMk/>
            <pc:sldMk cId="1411138352" sldId="531"/>
            <ac:picMk id="10" creationId="{90F64F3B-BA05-4A96-B82F-C51AB197270E}"/>
          </ac:picMkLst>
        </pc:picChg>
        <pc:picChg chg="add mod">
          <ac:chgData name="Kevin Twedt" userId="2443b56b-cca1-420d-aa5d-4798e3c06916" providerId="ADAL" clId="{57A72DD5-295D-4B6B-995E-AA9962E9C9D6}" dt="2021-02-16T14:58:10.375" v="2970" actId="1076"/>
          <ac:picMkLst>
            <pc:docMk/>
            <pc:sldMk cId="1411138352" sldId="531"/>
            <ac:picMk id="11" creationId="{84B096A0-1BE3-4A60-9F0B-B513D3B4210D}"/>
          </ac:picMkLst>
        </pc:picChg>
        <pc:picChg chg="add mod">
          <ac:chgData name="Kevin Twedt" userId="2443b56b-cca1-420d-aa5d-4798e3c06916" providerId="ADAL" clId="{57A72DD5-295D-4B6B-995E-AA9962E9C9D6}" dt="2021-02-16T14:57:54.151" v="2968" actId="1076"/>
          <ac:picMkLst>
            <pc:docMk/>
            <pc:sldMk cId="1411138352" sldId="531"/>
            <ac:picMk id="12" creationId="{657694C0-5E78-4874-886D-AC1E80F6463C}"/>
          </ac:picMkLst>
        </pc:picChg>
        <pc:picChg chg="add mod">
          <ac:chgData name="Kevin Twedt" userId="2443b56b-cca1-420d-aa5d-4798e3c06916" providerId="ADAL" clId="{57A72DD5-295D-4B6B-995E-AA9962E9C9D6}" dt="2021-02-16T14:57:59.655" v="2969" actId="1076"/>
          <ac:picMkLst>
            <pc:docMk/>
            <pc:sldMk cId="1411138352" sldId="531"/>
            <ac:picMk id="13" creationId="{74D79EF9-3EE7-4805-818E-BEB18DF15289}"/>
          </ac:picMkLst>
        </pc:picChg>
        <pc:picChg chg="add mod">
          <ac:chgData name="Kevin Twedt" userId="2443b56b-cca1-420d-aa5d-4798e3c06916" providerId="ADAL" clId="{57A72DD5-295D-4B6B-995E-AA9962E9C9D6}" dt="2021-02-16T14:57:29.975" v="2966" actId="1076"/>
          <ac:picMkLst>
            <pc:docMk/>
            <pc:sldMk cId="1411138352" sldId="531"/>
            <ac:picMk id="14" creationId="{8BF684C0-8587-4F2E-83A6-2E7495847AB1}"/>
          </ac:picMkLst>
        </pc:picChg>
        <pc:picChg chg="add mod">
          <ac:chgData name="Kevin Twedt" userId="2443b56b-cca1-420d-aa5d-4798e3c06916" providerId="ADAL" clId="{57A72DD5-295D-4B6B-995E-AA9962E9C9D6}" dt="2021-02-16T14:57:23.495" v="2964" actId="1076"/>
          <ac:picMkLst>
            <pc:docMk/>
            <pc:sldMk cId="1411138352" sldId="531"/>
            <ac:picMk id="15" creationId="{A3E572B1-2E87-4A43-AE22-01BF241B4FFE}"/>
          </ac:picMkLst>
        </pc:picChg>
        <pc:picChg chg="add mod">
          <ac:chgData name="Kevin Twedt" userId="2443b56b-cca1-420d-aa5d-4798e3c06916" providerId="ADAL" clId="{57A72DD5-295D-4B6B-995E-AA9962E9C9D6}" dt="2021-02-16T14:57:26.160" v="2965" actId="1076"/>
          <ac:picMkLst>
            <pc:docMk/>
            <pc:sldMk cId="1411138352" sldId="531"/>
            <ac:picMk id="16" creationId="{11BE9AFC-771E-431A-AFEC-23E9A584F185}"/>
          </ac:picMkLst>
        </pc:picChg>
      </pc:sldChg>
      <pc:sldChg chg="add del">
        <pc:chgData name="Kevin Twedt" userId="2443b56b-cca1-420d-aa5d-4798e3c06916" providerId="ADAL" clId="{57A72DD5-295D-4B6B-995E-AA9962E9C9D6}" dt="2021-02-07T03:20:54.484" v="2165" actId="47"/>
        <pc:sldMkLst>
          <pc:docMk/>
          <pc:sldMk cId="2077443044" sldId="53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B1881-F6A3-4FA6-B2A3-E4E7F215680B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288"/>
            <a:ext cx="30130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175" y="8777288"/>
            <a:ext cx="30130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F9EF9-3356-4C5F-AABC-2D2E73DCB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76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8090786E-ECBB-46CA-A850-F3020FB3A206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57912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</p:spPr>
        <p:txBody>
          <a:bodyPr vert="horz" lIns="92546" tIns="46273" rIns="92546" bIns="4627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5F557D60-6EAF-4B33-B250-3815C43E9B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62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CustomShape 1"/>
          <p:cNvSpPr/>
          <p:nvPr/>
        </p:nvSpPr>
        <p:spPr>
          <a:xfrm>
            <a:off x="3939480" y="8777160"/>
            <a:ext cx="3012480" cy="46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520" tIns="46440" rIns="92520" bIns="46440" anchor="b"/>
          <a:lstStyle/>
          <a:p>
            <a:pPr algn="r">
              <a:lnSpc>
                <a:spcPct val="100000"/>
              </a:lnSpc>
            </a:pPr>
            <a:fld id="{ACFCC07D-6364-4E6D-BE08-A0F54F44CB90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1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9" name="CustomShape 2"/>
          <p:cNvSpPr/>
          <p:nvPr/>
        </p:nvSpPr>
        <p:spPr>
          <a:xfrm>
            <a:off x="1227600" y="702360"/>
            <a:ext cx="4498200" cy="34639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PlaceHolder 3"/>
          <p:cNvSpPr>
            <a:spLocks noGrp="1"/>
          </p:cNvSpPr>
          <p:nvPr>
            <p:ph type="body"/>
          </p:nvPr>
        </p:nvSpPr>
        <p:spPr>
          <a:xfrm>
            <a:off x="695880" y="4388400"/>
            <a:ext cx="5552280" cy="4145400"/>
          </a:xfrm>
          <a:prstGeom prst="rect">
            <a:avLst/>
          </a:prstGeom>
        </p:spPr>
        <p:txBody>
          <a:bodyPr lIns="92520" tIns="46440" rIns="92520" bIns="46440" anchor="ctr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2864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3738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57D60-6EAF-4B33-B250-3815C43E9B1E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295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3738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57D60-6EAF-4B33-B250-3815C43E9B1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34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3738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57D60-6EAF-4B33-B250-3815C43E9B1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04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3738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57D60-6EAF-4B33-B250-3815C43E9B1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6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3738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57D60-6EAF-4B33-B250-3815C43E9B1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55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3738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880DD-A199-4036-B789-9D2C4580B1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87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3738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880DD-A199-4036-B789-9D2C4580B1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52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3738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Summary of the MODIS on-orbit calibration activities</a:t>
            </a:r>
          </a:p>
          <a:p>
            <a:r>
              <a:rPr lang="en-US" dirty="0"/>
              <a:t>MODIS</a:t>
            </a:r>
            <a:r>
              <a:rPr lang="en-US" baseline="0" dirty="0"/>
              <a:t> scan-mirror is constantly rotating at 20.3 rpm to provide complete global coverage in less than 2 days</a:t>
            </a:r>
          </a:p>
          <a:p>
            <a:r>
              <a:rPr lang="en-US" baseline="0" dirty="0"/>
              <a:t>As the scan mirror rotates it is also able to sample the on-board calibrators</a:t>
            </a:r>
          </a:p>
          <a:p>
            <a:r>
              <a:rPr lang="en-US" baseline="0" dirty="0"/>
              <a:t>The primary calibrators for Reflective Solar Bands are the Solar diffuser and SD Stability Monitor</a:t>
            </a:r>
          </a:p>
          <a:p>
            <a:r>
              <a:rPr lang="en-US" baseline="0" dirty="0"/>
              <a:t>And space view port where the MODIS detectors can image the moon after a spacecraft roll maneuver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880DD-A199-4036-B789-9D2C4580B1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99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3738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57D60-6EAF-4B33-B250-3815C43E9B1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05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3738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57D60-6EAF-4B33-B250-3815C43E9B1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12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3738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57D60-6EAF-4B33-B250-3815C43E9B1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05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3738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57D60-6EAF-4B33-B250-3815C43E9B1E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34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3738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57D60-6EAF-4B33-B250-3815C43E9B1E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774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356355"/>
            <a:ext cx="4572000" cy="365125"/>
          </a:xfrm>
        </p:spPr>
        <p:txBody>
          <a:bodyPr/>
          <a:lstStyle>
            <a:lvl1pPr>
              <a:defRPr>
                <a:solidFill>
                  <a:srgbClr val="0000CC"/>
                </a:solidFill>
              </a:defRPr>
            </a:lvl1pPr>
          </a:lstStyle>
          <a:p>
            <a:r>
              <a:rPr lang="en-US" dirty="0"/>
              <a:t>MODIS/VIIRS Calibration Workshop – October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BC10D15-DF31-4407-B105-C76F6745B1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6" y="5327898"/>
            <a:ext cx="1357564" cy="10284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DEE24A6-5EE1-4751-946E-00FF1FF30B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673" y="5416557"/>
            <a:ext cx="1135286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65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45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00CC"/>
                </a:solidFill>
              </a:defRPr>
            </a:lvl1pPr>
          </a:lstStyle>
          <a:p>
            <a:r>
              <a:rPr lang="en-US" dirty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5496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639762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847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93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742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</p:spPr>
        <p:txBody>
          <a:bodyPr/>
          <a:lstStyle/>
          <a:p>
            <a:r>
              <a:rPr lang="en-US" dirty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04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43000"/>
            <a:ext cx="10972800" cy="4983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00CC"/>
                </a:solidFill>
              </a:defRPr>
            </a:lvl1pPr>
          </a:lstStyle>
          <a:p>
            <a:r>
              <a:rPr lang="en-US" dirty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xmlns="" id="{D9EC73B5-B066-4AEC-A011-423096063F12}"/>
              </a:ext>
            </a:extLst>
          </p:cNvPr>
          <p:cNvPicPr>
            <a:picLocks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152406"/>
            <a:ext cx="1005680" cy="9753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8" name="Picture 17" descr="mcstlogo">
            <a:extLst>
              <a:ext uri="{FF2B5EF4-FFF2-40B4-BE49-F238E27FC236}">
                <a16:creationId xmlns:a16="http://schemas.microsoft.com/office/drawing/2014/main" xmlns="" id="{682EB9CA-96CA-4941-9B64-BD24549BA1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881519" y="137318"/>
            <a:ext cx="1005681" cy="100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753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0000C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cst.gsfc.nasa.gov/content/collection-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330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1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18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1297577" y="272880"/>
            <a:ext cx="9483633" cy="5856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3000"/>
              </a:lnSpc>
            </a:pPr>
            <a:endParaRPr lang="en-US" sz="3200" b="1" spc="-1" dirty="0">
              <a:uFill>
                <a:solidFill>
                  <a:srgbClr val="FFFFFF"/>
                </a:solidFill>
              </a:uFill>
              <a:latin typeface="+mj-lt"/>
              <a:ea typeface="Bitstream Vera Sans"/>
            </a:endParaRPr>
          </a:p>
          <a:p>
            <a:pPr algn="ctr">
              <a:lnSpc>
                <a:spcPct val="93000"/>
              </a:lnSpc>
            </a:pPr>
            <a:endParaRPr lang="en-US" sz="3200" b="1" spc="-1" dirty="0">
              <a:uFill>
                <a:solidFill>
                  <a:srgbClr val="FFFFFF"/>
                </a:solidFill>
              </a:uFill>
              <a:latin typeface="+mj-lt"/>
              <a:ea typeface="Bitstream Vera Sans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/>
              <a:t>MODIS </a:t>
            </a:r>
            <a:r>
              <a:rPr lang="en-US" sz="3200" b="1" dirty="0" smtClean="0"/>
              <a:t>RSB </a:t>
            </a:r>
            <a:r>
              <a:rPr lang="en-US" sz="3200" b="1" dirty="0"/>
              <a:t>Calibration and Performance</a:t>
            </a:r>
          </a:p>
          <a:p>
            <a:pPr algn="ctr">
              <a:lnSpc>
                <a:spcPct val="93000"/>
              </a:lnSpc>
            </a:pPr>
            <a:endParaRPr lang="en-US" sz="3200" b="1" spc="-1" dirty="0">
              <a:uFill>
                <a:solidFill>
                  <a:srgbClr val="FFFFFF"/>
                </a:solidFill>
              </a:uFill>
              <a:latin typeface="+mj-lt"/>
              <a:ea typeface="Bitstream Vera Sans"/>
            </a:endParaRPr>
          </a:p>
          <a:p>
            <a:pPr algn="ctr">
              <a:lnSpc>
                <a:spcPct val="93000"/>
              </a:lnSpc>
            </a:pPr>
            <a:r>
              <a:rPr lang="en-US" sz="2800" spc="-1" dirty="0">
                <a:uFill>
                  <a:solidFill>
                    <a:srgbClr val="FFFFFF"/>
                  </a:solidFill>
                </a:uFill>
                <a:latin typeface="+mj-lt"/>
                <a:ea typeface="Bitstream Vera Sans"/>
              </a:rPr>
              <a:t>MODIS Characterization Support Team, NASA GSFC</a:t>
            </a:r>
          </a:p>
          <a:p>
            <a:pPr algn="ctr">
              <a:lnSpc>
                <a:spcPct val="93000"/>
              </a:lnSpc>
            </a:pPr>
            <a:r>
              <a:rPr lang="en-US" sz="2800" spc="-1" dirty="0">
                <a:uFill>
                  <a:solidFill>
                    <a:srgbClr val="FFFFFF"/>
                  </a:solidFill>
                </a:uFill>
                <a:latin typeface="+mj-lt"/>
                <a:ea typeface="Bitstream Vera Sans"/>
              </a:rPr>
              <a:t>(presented by </a:t>
            </a:r>
            <a:r>
              <a:rPr lang="en-US" sz="2800" spc="-1" dirty="0" smtClean="0">
                <a:uFill>
                  <a:solidFill>
                    <a:srgbClr val="FFFFFF"/>
                  </a:solidFill>
                </a:uFill>
                <a:latin typeface="+mj-lt"/>
                <a:ea typeface="Bitstream Vera Sans"/>
              </a:rPr>
              <a:t>Kevin </a:t>
            </a:r>
            <a:r>
              <a:rPr lang="en-US" sz="2800" spc="-1" dirty="0" err="1" smtClean="0">
                <a:uFill>
                  <a:solidFill>
                    <a:srgbClr val="FFFFFF"/>
                  </a:solidFill>
                </a:uFill>
                <a:latin typeface="+mj-lt"/>
                <a:ea typeface="Bitstream Vera Sans"/>
              </a:rPr>
              <a:t>Twedt</a:t>
            </a:r>
            <a:r>
              <a:rPr lang="en-US" sz="2800" spc="-1" dirty="0" smtClean="0">
                <a:uFill>
                  <a:solidFill>
                    <a:srgbClr val="FFFFFF"/>
                  </a:solidFill>
                </a:uFill>
                <a:latin typeface="+mj-lt"/>
                <a:ea typeface="Bitstream Vera Sans"/>
              </a:rPr>
              <a:t>)</a:t>
            </a:r>
            <a:endParaRPr lang="en-US" sz="2800" spc="-1" dirty="0">
              <a:uFill>
                <a:solidFill>
                  <a:srgbClr val="FFFFFF"/>
                </a:solidFill>
              </a:uFill>
              <a:latin typeface="+mj-lt"/>
              <a:ea typeface="Bitstream Vera Sans"/>
            </a:endParaRPr>
          </a:p>
          <a:p>
            <a:pPr algn="ctr">
              <a:lnSpc>
                <a:spcPct val="93000"/>
              </a:lnSpc>
            </a:pPr>
            <a:endParaRPr lang="en-US" sz="2800" b="1" spc="-1" dirty="0"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>
              <a:lnSpc>
                <a:spcPct val="93000"/>
              </a:lnSpc>
            </a:pPr>
            <a:endParaRPr lang="en-US" sz="3200" b="1" spc="-1" dirty="0"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>
              <a:lnSpc>
                <a:spcPct val="93000"/>
              </a:lnSpc>
            </a:pPr>
            <a:endParaRPr lang="en-US" sz="3600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3000"/>
              </a:lnSpc>
            </a:pPr>
            <a:endParaRPr lang="en-US" sz="3600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6" name="Picture 4"/>
          <p:cNvPicPr/>
          <p:nvPr/>
        </p:nvPicPr>
        <p:blipFill>
          <a:blip r:embed="rId3"/>
          <a:stretch/>
        </p:blipFill>
        <p:spPr>
          <a:xfrm>
            <a:off x="9420240" y="5743440"/>
            <a:ext cx="1246320" cy="1113120"/>
          </a:xfrm>
          <a:prstGeom prst="rect">
            <a:avLst/>
          </a:prstGeom>
          <a:ln w="12600">
            <a:noFill/>
          </a:ln>
        </p:spPr>
      </p:pic>
      <p:pic>
        <p:nvPicPr>
          <p:cNvPr id="87" name="Picture 8"/>
          <p:cNvPicPr/>
          <p:nvPr/>
        </p:nvPicPr>
        <p:blipFill>
          <a:blip r:embed="rId4"/>
          <a:stretch/>
        </p:blipFill>
        <p:spPr>
          <a:xfrm>
            <a:off x="1651080" y="5861160"/>
            <a:ext cx="1256040" cy="951120"/>
          </a:xfrm>
          <a:prstGeom prst="rect">
            <a:avLst/>
          </a:prstGeom>
          <a:ln w="12600">
            <a:noFill/>
          </a:ln>
        </p:spPr>
      </p:pic>
      <p:sp>
        <p:nvSpPr>
          <p:cNvPr id="88" name="CustomShape 2"/>
          <p:cNvSpPr/>
          <p:nvPr/>
        </p:nvSpPr>
        <p:spPr>
          <a:xfrm>
            <a:off x="4545196" y="6129360"/>
            <a:ext cx="3100168" cy="54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400" b="1" i="1" u="sng" spc="-1">
                <a:solidFill>
                  <a:srgbClr val="4848B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MODIS/VIIRS Calibration Workshop (February 25, 2021)</a:t>
            </a:r>
            <a:endParaRPr lang="en-US" sz="1400" spc="-1">
              <a:solidFill>
                <a:srgbClr val="4848B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8C533C-D33F-48F1-A1FF-A27FC685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C1F4F7E-645B-4955-8850-5CA3022054E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980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rra_snr_rsb.png">
            <a:extLst>
              <a:ext uri="{FF2B5EF4-FFF2-40B4-BE49-F238E27FC236}">
                <a16:creationId xmlns:a16="http://schemas.microsoft.com/office/drawing/2014/main" xmlns="" id="{0E20B256-D03B-430C-AB09-B9F2FE162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600"/>
            <a:ext cx="8229600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MODIS RSB SNR Bar-Charts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C1F4F7E-645B-4955-8850-5CA3022054E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01000" y="1674674"/>
            <a:ext cx="3962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Most bands continue to meet the specification.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Decreased responsivity for some short wavelength RSB (Terra bands 8, 9, 3, 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Terra band 7 SNR known to be below specification since launch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Since 2019 science team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new inoperable detectors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Two new noisy detectors: band 5 detectors 3 and 5 flagged as noisy starting 2021/035</a:t>
            </a:r>
          </a:p>
        </p:txBody>
      </p:sp>
    </p:spTree>
    <p:extLst>
      <p:ext uri="{BB962C8B-B14F-4D97-AF65-F5344CB8AC3E}">
        <p14:creationId xmlns:p14="http://schemas.microsoft.com/office/powerpoint/2010/main" val="1719559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MODIS RSB SNR Bar-Charts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C1F4F7E-645B-4955-8850-5CA3022054E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01000" y="1674674"/>
            <a:ext cx="3962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Most bands continue to meet the specification.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Decreased responsivity for some short wavelength RSB (Aqua band 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Known issues with the inoperable/noisy detectors in Aqua band 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Since 2019 science team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new inoperable or noisy detectors</a:t>
            </a:r>
          </a:p>
          <a:p>
            <a:endParaRPr lang="en-US" dirty="0"/>
          </a:p>
        </p:txBody>
      </p:sp>
      <p:pic>
        <p:nvPicPr>
          <p:cNvPr id="6" name="Picture 5" descr="aqua_snr_rsb.png">
            <a:extLst>
              <a:ext uri="{FF2B5EF4-FFF2-40B4-BE49-F238E27FC236}">
                <a16:creationId xmlns:a16="http://schemas.microsoft.com/office/drawing/2014/main" xmlns="" id="{441AF0C6-DFA2-486D-A234-BEE7E55FB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600"/>
            <a:ext cx="8229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65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9C1F4F7E-645B-4955-8850-5CA3022054E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C7 RSB Algorithm Improvements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2A055A6-F3D3-4F90-8463-B8406E6A5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300" dirty="0"/>
              <a:t>Terra</a:t>
            </a:r>
            <a:endParaRPr lang="en-US" sz="2400" dirty="0"/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Polarization correction applied to desert data prior to deriving RVS for Terra bands 3, 8, 9, and 10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Improvements to OOB/crosstalk correction algorithm for Terra SWIR bands applied for entire mission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Implemented in forward Terra C6/C6.1 LUT starting June 2019.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SWIR bands 5 and 26 use time-dependent RVS based on DCC data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Use an inter-band approach that relies on relative trends of ocean data to derive RVS for Terra bands 11 and 12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Improvements to desert data fitting methods for RVS derivation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Extend detector-dependent RVS to Terra band 4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3300" dirty="0"/>
              <a:t>Aqua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Improved SD screen transmission function applied for ocean bands 8-16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Improvements to desert data fitting methods for RVS derivation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751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1ADFFDA-82E1-4EFB-A419-F3290147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9C1F4F7E-645B-4955-8850-5CA3022054E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8D9697B2-C2E7-4423-8151-B4C8BAA97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C7 RSB Algorithm Improvements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xmlns="" id="{18FB8830-F182-4033-922A-CDE2EEDBA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252" y="4876800"/>
            <a:ext cx="11019148" cy="1501781"/>
          </a:xfrm>
        </p:spPr>
        <p:txBody>
          <a:bodyPr>
            <a:normAutofit/>
          </a:bodyPr>
          <a:lstStyle/>
          <a:p>
            <a:r>
              <a:rPr lang="en-US" sz="2400" dirty="0"/>
              <a:t>For all bands, all data inputs have been updated and the entire mission LUTs reprocessed with consistent algorithms to provide more accurate and stable LUTs.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14DE0A4-55EB-4E45-BFCB-E72A25ACC8B5}"/>
              </a:ext>
            </a:extLst>
          </p:cNvPr>
          <p:cNvSpPr/>
          <p:nvPr/>
        </p:nvSpPr>
        <p:spPr>
          <a:xfrm>
            <a:off x="4343407" y="1230868"/>
            <a:ext cx="72853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Bands where algorithm change applies; ordered by wavelength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14C3DD6-3264-463D-BB7F-49CD65463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93239"/>
            <a:ext cx="10161593" cy="29730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78AE187-A9FE-4F7B-8467-84799860D131}"/>
              </a:ext>
            </a:extLst>
          </p:cNvPr>
          <p:cNvSpPr/>
          <p:nvPr/>
        </p:nvSpPr>
        <p:spPr>
          <a:xfrm>
            <a:off x="563252" y="1422633"/>
            <a:ext cx="2667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Larger impact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A521198-55CE-4D36-939A-3784F917131B}"/>
              </a:ext>
            </a:extLst>
          </p:cNvPr>
          <p:cNvSpPr/>
          <p:nvPr/>
        </p:nvSpPr>
        <p:spPr>
          <a:xfrm>
            <a:off x="563252" y="4103102"/>
            <a:ext cx="2667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Smaller impact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067DB7BE-7733-43D9-8A46-27429566BB8B}"/>
              </a:ext>
            </a:extLst>
          </p:cNvPr>
          <p:cNvCxnSpPr>
            <a:stCxn id="11" idx="1"/>
            <a:endCxn id="10" idx="1"/>
          </p:cNvCxnSpPr>
          <p:nvPr/>
        </p:nvCxnSpPr>
        <p:spPr>
          <a:xfrm flipV="1">
            <a:off x="563252" y="1622688"/>
            <a:ext cx="0" cy="2680469"/>
          </a:xfrm>
          <a:prstGeom prst="straightConnector1">
            <a:avLst/>
          </a:prstGeom>
          <a:ln w="22225">
            <a:solidFill>
              <a:srgbClr val="7030A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897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9C1F4F7E-645B-4955-8850-5CA3022054E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Terra Polarization correction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381000" y="1144454"/>
            <a:ext cx="11353800" cy="23320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dirty="0"/>
              <a:t>The polarization sensitivity of scan mirror has impacted performance of Terra MODIS short-wavelength RSB</a:t>
            </a:r>
          </a:p>
          <a:p>
            <a:r>
              <a:rPr lang="en-US" sz="2400" dirty="0"/>
              <a:t>C6/C6.1 L1B does not include any correction for polarization effects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Current mitigation strategy for L2 products</a:t>
            </a:r>
          </a:p>
          <a:p>
            <a:r>
              <a:rPr lang="en-US" sz="2400" dirty="0"/>
              <a:t>NASA OBPG has derived polarization correction coefficients from a cross-</a:t>
            </a:r>
            <a:r>
              <a:rPr lang="en-US" sz="2400" dirty="0" err="1"/>
              <a:t>cal</a:t>
            </a:r>
            <a:r>
              <a:rPr lang="en-US" sz="2400" dirty="0"/>
              <a:t> with </a:t>
            </a:r>
            <a:r>
              <a:rPr lang="en-US" sz="2400" dirty="0" err="1"/>
              <a:t>SeaWIFS</a:t>
            </a:r>
            <a:r>
              <a:rPr lang="en-US" sz="2400" dirty="0"/>
              <a:t>/Aqua MODIS over ocean targets</a:t>
            </a:r>
          </a:p>
          <a:p>
            <a:r>
              <a:rPr lang="en-US" sz="2400" dirty="0"/>
              <a:t>For land products, use the OBPG polarization coefficients to generate a L1B_PC product followed by de-trending to correct gain based on desert site trends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97AE06-EB1F-491E-8AED-B44093501A07}"/>
              </a:ext>
            </a:extLst>
          </p:cNvPr>
          <p:cNvSpPr txBox="1"/>
          <p:nvPr/>
        </p:nvSpPr>
        <p:spPr>
          <a:xfrm>
            <a:off x="654186" y="6276781"/>
            <a:ext cx="817022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A. Angal et al., IEEE Trans. </a:t>
            </a:r>
            <a:r>
              <a:rPr lang="en-US" sz="2000" dirty="0" err="1">
                <a:solidFill>
                  <a:prstClr val="black"/>
                </a:solidFill>
              </a:rPr>
              <a:t>Geosci</a:t>
            </a:r>
            <a:r>
              <a:rPr lang="en-US" sz="2000" dirty="0">
                <a:solidFill>
                  <a:prstClr val="black"/>
                </a:solidFill>
              </a:rPr>
              <a:t>. Remote Sensing </a:t>
            </a:r>
            <a:r>
              <a:rPr lang="en-US" sz="2000" b="1" dirty="0">
                <a:solidFill>
                  <a:prstClr val="black"/>
                </a:solidFill>
              </a:rPr>
              <a:t>58</a:t>
            </a:r>
            <a:r>
              <a:rPr lang="en-US" sz="2000" dirty="0">
                <a:solidFill>
                  <a:prstClr val="black"/>
                </a:solidFill>
              </a:rPr>
              <a:t>(8), 5428–5439 (2020)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2F91A1E-E413-474D-9082-B0F27CC5C32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96200" y="2181419"/>
            <a:ext cx="3200400" cy="5486400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xmlns="" id="{EA52200F-DBEA-45AC-818C-790C5DBF503A}"/>
              </a:ext>
            </a:extLst>
          </p:cNvPr>
          <p:cNvSpPr txBox="1">
            <a:spLocks/>
          </p:cNvSpPr>
          <p:nvPr/>
        </p:nvSpPr>
        <p:spPr>
          <a:xfrm>
            <a:off x="381000" y="3533581"/>
            <a:ext cx="6629400" cy="272996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/>
              <a:t>Collection 7</a:t>
            </a:r>
          </a:p>
          <a:p>
            <a:r>
              <a:rPr lang="en-US" sz="2400"/>
              <a:t>MCST will apply polarization correction prior to derivation of gain from desert sites for Terra bands 8, 9, 3, and 10. </a:t>
            </a:r>
          </a:p>
          <a:p>
            <a:pPr marL="285750" indent="-285750"/>
            <a:r>
              <a:rPr lang="en-US" sz="2400" b="1">
                <a:solidFill>
                  <a:schemeClr val="accent4">
                    <a:lumMod val="50000"/>
                  </a:schemeClr>
                </a:solidFill>
              </a:rPr>
              <a:t>Significant improvement in accuracy of L1B product and forward-predicted gain. </a:t>
            </a:r>
          </a:p>
          <a:p>
            <a:pPr marL="285750" indent="-285750"/>
            <a:r>
              <a:rPr lang="en-US" sz="2400" b="1">
                <a:solidFill>
                  <a:schemeClr val="accent4">
                    <a:lumMod val="50000"/>
                  </a:schemeClr>
                </a:solidFill>
              </a:rPr>
              <a:t>Will significantly reduce the magnitude of downstream gain (M</a:t>
            </a:r>
            <a:r>
              <a:rPr lang="en-US" sz="2400" b="1" baseline="-25000">
                <a:solidFill>
                  <a:schemeClr val="accent4">
                    <a:lumMod val="50000"/>
                  </a:schemeClr>
                </a:solidFill>
              </a:rPr>
              <a:t>11</a:t>
            </a:r>
            <a:r>
              <a:rPr lang="en-US" sz="2400" b="1">
                <a:solidFill>
                  <a:schemeClr val="accent4">
                    <a:lumMod val="50000"/>
                  </a:schemeClr>
                </a:solidFill>
              </a:rPr>
              <a:t>) and de-trending corrections. </a:t>
            </a:r>
          </a:p>
          <a:p>
            <a:pPr marL="285750" indent="-285750"/>
            <a:r>
              <a:rPr lang="en-US" sz="2400" b="1">
                <a:solidFill>
                  <a:schemeClr val="accent4">
                    <a:lumMod val="50000"/>
                  </a:schemeClr>
                </a:solidFill>
              </a:rPr>
              <a:t>These changes will improve the instrument gain calibration only; there will still be scene-dependent impacts from polarization in the L1B product. </a:t>
            </a: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526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xmlns="" id="{8FD2C7D6-89AE-44BB-AA7F-1E926AEAD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858091"/>
            <a:ext cx="3474720" cy="2725271"/>
          </a:xfrm>
          <a:prstGeom prst="rect">
            <a:avLst/>
          </a:prstGeom>
        </p:spPr>
      </p:pic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xmlns="" id="{EE8A83D0-2B20-4B42-9742-9B3A74AA4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86271"/>
            <a:ext cx="3474720" cy="2722597"/>
          </a:xfrm>
          <a:prstGeom prst="rect">
            <a:avLst/>
          </a:prstGeom>
        </p:spPr>
      </p:pic>
      <p:pic>
        <p:nvPicPr>
          <p:cNvPr id="12" name="Picture 11" descr="Chart, scatter chart&#10;&#10;Description automatically generated">
            <a:extLst>
              <a:ext uri="{FF2B5EF4-FFF2-40B4-BE49-F238E27FC236}">
                <a16:creationId xmlns:a16="http://schemas.microsoft.com/office/drawing/2014/main" xmlns="" id="{9AD4FD11-7297-4B85-BF52-37F4AD725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139" y="989689"/>
            <a:ext cx="3474720" cy="2683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Terra SWIR RVS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xmlns="" id="{696DBFDB-5B4E-4F4E-BCC2-EC9D87C780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143001"/>
                <a:ext cx="4137781" cy="3124200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Trends of C6.1 reflectance from DCC and Libya desert sites indicate need for on-orbit RVS*</a:t>
                </a:r>
              </a:p>
              <a:p>
                <a:r>
                  <a:rPr lang="en-US" sz="2000" dirty="0"/>
                  <a:t>Plots show DCC reflectance calculated with only SD-based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and pre-launch RVS.</a:t>
                </a:r>
              </a:p>
              <a:p>
                <a:r>
                  <a:rPr lang="en-US" sz="2000" dirty="0"/>
                  <a:t>Fit in time and frame to derive time-dependent RVS and time-dependent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correction. 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96DBFDB-5B4E-4F4E-BCC2-EC9D87C780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143001"/>
                <a:ext cx="4137781" cy="3124200"/>
              </a:xfrm>
              <a:blipFill>
                <a:blip r:embed="rId5"/>
                <a:stretch>
                  <a:fillRect l="-1325" t="-1172" r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19C387C-AF7D-4A1B-9D9B-E4DA45C2B0B2}"/>
              </a:ext>
            </a:extLst>
          </p:cNvPr>
          <p:cNvCxnSpPr>
            <a:cxnSpLocks/>
          </p:cNvCxnSpPr>
          <p:nvPr/>
        </p:nvCxnSpPr>
        <p:spPr>
          <a:xfrm flipV="1">
            <a:off x="7118411" y="1219200"/>
            <a:ext cx="0" cy="211991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61311C81-BD98-429A-ACB3-B3CD42C8AE04}"/>
              </a:ext>
            </a:extLst>
          </p:cNvPr>
          <p:cNvCxnSpPr>
            <a:cxnSpLocks/>
          </p:cNvCxnSpPr>
          <p:nvPr/>
        </p:nvCxnSpPr>
        <p:spPr>
          <a:xfrm flipV="1">
            <a:off x="10680700" y="1219200"/>
            <a:ext cx="0" cy="211991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xmlns="" id="{B2B86352-FC81-460B-9266-1D56C90A6CB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4267200"/>
                <a:ext cx="7126424" cy="2590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solidFill>
                      <a:prstClr val="black"/>
                    </a:solidFill>
                  </a:rPr>
                  <a:t>EV-based RVS applied to band 5 (up to 2% impact) and band 26 (up to 1% impact). Bands 6 and 7 don’t show indication of on-orbit RVS change and will continue to use pre-launch RVS. </a:t>
                </a:r>
              </a:p>
              <a:p>
                <a:r>
                  <a:rPr lang="en-US" sz="2000" dirty="0">
                    <a:solidFill>
                      <a:prstClr val="black"/>
                    </a:solidFill>
                  </a:rPr>
                  <a:t>EV-based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correction applied to all SWIR bands.</a:t>
                </a:r>
              </a:p>
              <a:p>
                <a:r>
                  <a:rPr lang="en-US" sz="2000" dirty="0">
                    <a:solidFill>
                      <a:prstClr val="black"/>
                    </a:solidFill>
                  </a:rPr>
                  <a:t>DCC used to derive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𝑅𝑉𝑆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 Results agree with desert data for bands 5, 6, and 7.</a:t>
                </a: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B2B86352-FC81-460B-9266-1D56C90A6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267200"/>
                <a:ext cx="7126424" cy="2590800"/>
              </a:xfrm>
              <a:prstGeom prst="rect">
                <a:avLst/>
              </a:prstGeom>
              <a:blipFill>
                <a:blip r:embed="rId6"/>
                <a:stretch>
                  <a:fillRect l="-770" t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2101AAE7-C2DC-4DDE-AF3F-B4FBA7731B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</p:spPr>
        <p:txBody>
          <a:bodyPr/>
          <a:lstStyle/>
          <a:p>
            <a:r>
              <a:rPr lang="en-US" dirty="0"/>
              <a:t>Page </a:t>
            </a:r>
            <a:fld id="{9C1F4F7E-645B-4955-8850-5CA3022054E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9130E23-3312-456E-AEB0-E4FEA9BC05B2}"/>
              </a:ext>
            </a:extLst>
          </p:cNvPr>
          <p:cNvSpPr txBox="1"/>
          <p:nvPr/>
        </p:nvSpPr>
        <p:spPr>
          <a:xfrm>
            <a:off x="304800" y="6356357"/>
            <a:ext cx="56388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b-NO" sz="2000" dirty="0"/>
              <a:t>*R. Bhatt et al., IEEE TGRS </a:t>
            </a:r>
            <a:r>
              <a:rPr lang="nb-NO" sz="2000" b="1" dirty="0"/>
              <a:t>58(4)</a:t>
            </a:r>
            <a:r>
              <a:rPr lang="nb-NO" sz="2000" dirty="0"/>
              <a:t>, 2276–2289 (2020)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38550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B466D2A-7F8E-418E-BC7F-C383612997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9C1F4F7E-645B-4955-8850-5CA3022054E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29FDA8E4-95CF-41B2-BDF1-35963E1C8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Ocean </a:t>
            </a:r>
            <a:r>
              <a:rPr lang="en-US" dirty="0" err="1"/>
              <a:t>interband</a:t>
            </a:r>
            <a:r>
              <a:rPr lang="en-US" dirty="0"/>
              <a:t> calibration for Terra B11,B12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3514226-2979-4BC0-BA5D-224E08CF6B56}"/>
              </a:ext>
            </a:extLst>
          </p:cNvPr>
          <p:cNvGrpSpPr/>
          <p:nvPr/>
        </p:nvGrpSpPr>
        <p:grpSpPr>
          <a:xfrm>
            <a:off x="6629400" y="2519187"/>
            <a:ext cx="5562600" cy="3904523"/>
            <a:chOff x="6629401" y="2953477"/>
            <a:chExt cx="5562600" cy="390452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F9569D32-91A2-42E6-91E6-9A31B8CF14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1147"/>
            <a:stretch/>
          </p:blipFill>
          <p:spPr>
            <a:xfrm>
              <a:off x="6629401" y="2953477"/>
              <a:ext cx="5562600" cy="390452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8B6C49C7-4DB5-4CB2-B567-E3C00322E283}"/>
                </a:ext>
              </a:extLst>
            </p:cNvPr>
            <p:cNvSpPr txBox="1"/>
            <p:nvPr/>
          </p:nvSpPr>
          <p:spPr>
            <a:xfrm>
              <a:off x="9220200" y="3220024"/>
              <a:ext cx="1671556" cy="417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Band 11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xmlns="" id="{D0848BEB-3F78-4363-9E1A-1F660BA786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23634"/>
                <a:ext cx="11353800" cy="1447799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/>
                  <a:t>In C6.1 Terra bands 11 and 12 use only SD and lunar data to characterize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/>
                  <a:t> and RVS.</a:t>
                </a:r>
              </a:p>
              <a:p>
                <a:pPr lvl="1"/>
                <a:r>
                  <a:rPr lang="en-US" sz="1800" dirty="0"/>
                  <a:t>Desert trends are used in calibration for other short-wavelength bands 8, 9, 3, 10, and 4. </a:t>
                </a:r>
              </a:p>
              <a:p>
                <a:pPr lvl="1"/>
                <a:r>
                  <a:rPr lang="en-US" sz="1800" dirty="0"/>
                  <a:t>However, the desert-based approach is not viable for bands 11 and 12 (and other high-gain ocean bands) as they saturate while viewing the high-radiance desert.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0848BEB-3F78-4363-9E1A-1F660BA786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23634"/>
                <a:ext cx="11353800" cy="1447799"/>
              </a:xfrm>
              <a:blipFill>
                <a:blip r:embed="rId3"/>
                <a:stretch>
                  <a:fillRect l="-644" t="-2954" b="-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05873F0-6C70-4F56-BA3A-57081B64577D}"/>
              </a:ext>
            </a:extLst>
          </p:cNvPr>
          <p:cNvSpPr txBox="1"/>
          <p:nvPr/>
        </p:nvSpPr>
        <p:spPr>
          <a:xfrm>
            <a:off x="457200" y="6277242"/>
            <a:ext cx="855122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X. </a:t>
            </a:r>
            <a:r>
              <a:rPr lang="en-US" sz="2000" dirty="0" err="1">
                <a:solidFill>
                  <a:prstClr val="black"/>
                </a:solidFill>
              </a:rPr>
              <a:t>Geng</a:t>
            </a:r>
            <a:r>
              <a:rPr lang="en-US" sz="2000" dirty="0">
                <a:solidFill>
                  <a:prstClr val="black"/>
                </a:solidFill>
              </a:rPr>
              <a:t>, A. </a:t>
            </a:r>
            <a:r>
              <a:rPr lang="en-US" sz="2000" dirty="0" err="1">
                <a:solidFill>
                  <a:prstClr val="black"/>
                </a:solidFill>
              </a:rPr>
              <a:t>Angal</a:t>
            </a:r>
            <a:r>
              <a:rPr lang="en-US" sz="2000" dirty="0">
                <a:solidFill>
                  <a:prstClr val="black"/>
                </a:solidFill>
              </a:rPr>
              <a:t>, Y. Li, K. Twedt, X. </a:t>
            </a:r>
            <a:r>
              <a:rPr lang="en-US" sz="2000" dirty="0" err="1">
                <a:solidFill>
                  <a:prstClr val="black"/>
                </a:solidFill>
              </a:rPr>
              <a:t>Xiong</a:t>
            </a:r>
            <a:r>
              <a:rPr lang="en-US" sz="2000" dirty="0">
                <a:solidFill>
                  <a:prstClr val="black"/>
                </a:solidFill>
              </a:rPr>
              <a:t>, Proc. SPIE </a:t>
            </a:r>
            <a:r>
              <a:rPr lang="en-US" sz="2000" b="1" dirty="0">
                <a:solidFill>
                  <a:prstClr val="black"/>
                </a:solidFill>
              </a:rPr>
              <a:t>11151</a:t>
            </a:r>
            <a:r>
              <a:rPr lang="en-US" sz="2000" dirty="0">
                <a:solidFill>
                  <a:prstClr val="black"/>
                </a:solidFill>
              </a:rPr>
              <a:t>, 1115124 (2019)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1">
                <a:extLst>
                  <a:ext uri="{FF2B5EF4-FFF2-40B4-BE49-F238E27FC236}">
                    <a16:creationId xmlns:a16="http://schemas.microsoft.com/office/drawing/2014/main" xmlns="" id="{D40257E6-0EEC-420F-BEAF-B4C1E934F9D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2590801"/>
                <a:ext cx="6477000" cy="35057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/>
                  <a:t>An inter-band calibration approach with band 4 (spectrally overlapping) as a reference is used to monitor the long-term reflectance for bands 11 and 12 using ocean scenes.</a:t>
                </a:r>
                <a:r>
                  <a:rPr lang="en-US" sz="1800" dirty="0"/>
                  <a:t> </a:t>
                </a:r>
              </a:p>
              <a:p>
                <a:r>
                  <a:rPr lang="en-US" sz="2200" dirty="0"/>
                  <a:t>Using SD-lunar based calibration, a long-term drift is observed at nadir and SD AOIs for both bands with band 11 showing more than 2% drift, demonstrating the need for EV-based calibration of these bands.</a:t>
                </a:r>
              </a:p>
              <a:p>
                <a:r>
                  <a:rPr lang="en-US" sz="2200" dirty="0"/>
                  <a:t>For C7, these reflectance trends are fit in time and frame to provide adjustment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/>
                  <a:t> and RVS LUTs.</a:t>
                </a:r>
              </a:p>
            </p:txBody>
          </p:sp>
        </mc:Choice>
        <mc:Fallback xmlns="">
          <p:sp>
            <p:nvSpPr>
              <p:cNvPr id="10" name="Content Placeholder 1">
                <a:extLst>
                  <a:ext uri="{FF2B5EF4-FFF2-40B4-BE49-F238E27FC236}">
                    <a16:creationId xmlns:a16="http://schemas.microsoft.com/office/drawing/2014/main" id="{D40257E6-0EEC-420F-BEAF-B4C1E934F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590801"/>
                <a:ext cx="6477000" cy="3505794"/>
              </a:xfrm>
              <a:prstGeom prst="rect">
                <a:avLst/>
              </a:prstGeom>
              <a:blipFill>
                <a:blip r:embed="rId4"/>
                <a:stretch>
                  <a:fillRect l="-1130" t="-2261" r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2293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xmlns="" id="{CBBC21F0-1687-4655-BB75-3C3AE85344E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718" y="2787216"/>
            <a:ext cx="5134882" cy="379614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9C1F4F7E-645B-4955-8850-5CA3022054E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RVS fitting enhancements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xmlns="" id="{78871346-5AB6-418B-B7E9-FFEA44EB09AC}"/>
              </a:ext>
            </a:extLst>
          </p:cNvPr>
          <p:cNvSpPr txBox="1">
            <a:spLocks/>
          </p:cNvSpPr>
          <p:nvPr/>
        </p:nvSpPr>
        <p:spPr>
          <a:xfrm>
            <a:off x="304800" y="1219200"/>
            <a:ext cx="111252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few changes/enhancements made to processing and fitting of data from desert observations for RVS derivation (Terra B1-4, 8-10, Aqua B1-4, 8-9)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Use all available view angles from Libya 1, Libya 2, Libya 4 sites (C6/C6.1 used only a select subset of view angles)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Fit over AOI first, then over time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Sliding window averaging (2-year window) to fit reflectance trends in time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xmlns="" id="{75CB5B91-0F98-49FC-B230-A10F6EFF2A16}"/>
              </a:ext>
            </a:extLst>
          </p:cNvPr>
          <p:cNvSpPr txBox="1">
            <a:spLocks/>
          </p:cNvSpPr>
          <p:nvPr/>
        </p:nvSpPr>
        <p:spPr>
          <a:xfrm>
            <a:off x="304800" y="2895600"/>
            <a:ext cx="68580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Motivation for making these changes?</a:t>
            </a:r>
          </a:p>
          <a:p>
            <a:pPr lvl="1"/>
            <a:r>
              <a:rPr lang="en-US" dirty="0"/>
              <a:t>Fix some minor known problems with fitting of data in C6.1</a:t>
            </a:r>
          </a:p>
          <a:p>
            <a:pPr lvl="1"/>
            <a:r>
              <a:rPr lang="en-US" dirty="0"/>
              <a:t>Planning for future de-orbiting period</a:t>
            </a:r>
          </a:p>
          <a:p>
            <a:r>
              <a:rPr lang="en-US" dirty="0"/>
              <a:t>Impact of making these fitting changes?</a:t>
            </a:r>
          </a:p>
          <a:p>
            <a:pPr lvl="1"/>
            <a:r>
              <a:rPr lang="en-US" b="1" dirty="0"/>
              <a:t>No major change (most &lt;1%) to mission-long band-average trends </a:t>
            </a:r>
          </a:p>
          <a:p>
            <a:pPr lvl="1"/>
            <a:r>
              <a:rPr lang="en-US" dirty="0"/>
              <a:t>Improvement in the reflectance mirror-side ratio for some bands, e.g. Terra band 8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F947CF7-632F-45D6-878B-71961992A375}"/>
              </a:ext>
            </a:extLst>
          </p:cNvPr>
          <p:cNvSpPr/>
          <p:nvPr/>
        </p:nvSpPr>
        <p:spPr>
          <a:xfrm>
            <a:off x="7897793" y="4802253"/>
            <a:ext cx="3684607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1"/>
            <a:r>
              <a:rPr lang="en-US" dirty="0"/>
              <a:t>C6.1: MS ratio errors in L1B corrected in downstream products using OBPG polarization correction</a:t>
            </a:r>
          </a:p>
          <a:p>
            <a:pPr marL="0" lvl="1"/>
            <a:r>
              <a:rPr lang="en-US" b="1" dirty="0">
                <a:solidFill>
                  <a:srgbClr val="0000CC"/>
                </a:solidFill>
              </a:rPr>
              <a:t>C7: Stable MS ratio in L1B</a:t>
            </a:r>
          </a:p>
        </p:txBody>
      </p:sp>
    </p:spTree>
    <p:extLst>
      <p:ext uri="{BB962C8B-B14F-4D97-AF65-F5344CB8AC3E}">
        <p14:creationId xmlns:p14="http://schemas.microsoft.com/office/powerpoint/2010/main" val="2527938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RSB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9C1F4F7E-645B-4955-8850-5CA3022054E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525CC50C-917E-4600-A705-817F7538F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43000"/>
            <a:ext cx="10972800" cy="5440362"/>
          </a:xfrm>
        </p:spPr>
        <p:txBody>
          <a:bodyPr>
            <a:normAutofit/>
          </a:bodyPr>
          <a:lstStyle/>
          <a:p>
            <a:r>
              <a:rPr lang="en-US" sz="2000" dirty="0"/>
              <a:t>SD/SDSM and lunar observations are used to track RSB on-orbit gain change</a:t>
            </a:r>
          </a:p>
          <a:p>
            <a:pPr lvl="1"/>
            <a:r>
              <a:rPr lang="en-US" sz="1600" dirty="0"/>
              <a:t>Additional information from EV response from desert sites are used for select RSB (Terra 1-4, 8-10 and Aqua 1-4, 8-9)</a:t>
            </a:r>
          </a:p>
          <a:p>
            <a:r>
              <a:rPr lang="en-US" sz="2000" dirty="0"/>
              <a:t>RSB performance is stable. No notable changes in instrument behavior since the last science team meeting (2019). </a:t>
            </a:r>
          </a:p>
          <a:p>
            <a:pPr lvl="1"/>
            <a:r>
              <a:rPr lang="en-US" sz="1600" dirty="0"/>
              <a:t>Shorter wavelength VIS Bands show larger degradation (strong wavelength, mirror-side, and scan-angle dependence). Gain change over 50% seen in Terra Band 8 (.412 µm) at the AOI of SD (50.25°)</a:t>
            </a:r>
          </a:p>
          <a:p>
            <a:pPr lvl="1"/>
            <a:r>
              <a:rPr lang="en-US" sz="1600" dirty="0"/>
              <a:t>NIR bands gain change mostly within 15%</a:t>
            </a:r>
          </a:p>
          <a:p>
            <a:pPr lvl="1"/>
            <a:r>
              <a:rPr lang="en-US" sz="1600" dirty="0"/>
              <a:t>SWIR bands gain change within 10%</a:t>
            </a:r>
          </a:p>
          <a:p>
            <a:r>
              <a:rPr lang="en-US" sz="2000" dirty="0"/>
              <a:t>Collection 7</a:t>
            </a:r>
          </a:p>
          <a:p>
            <a:pPr lvl="1"/>
            <a:r>
              <a:rPr lang="en-US" sz="1600" dirty="0"/>
              <a:t>Mission LUTs to be delivered in March 2021 and updated going forward</a:t>
            </a:r>
          </a:p>
          <a:p>
            <a:pPr lvl="1"/>
            <a:r>
              <a:rPr lang="en-US" sz="1600" dirty="0"/>
              <a:t>Several algorithm improvements included for RSB, mostly impacting Terra MODIS VIS and SWIR bands.</a:t>
            </a:r>
          </a:p>
          <a:p>
            <a:r>
              <a:rPr lang="en-US" sz="2000" dirty="0"/>
              <a:t>Future Work</a:t>
            </a:r>
          </a:p>
          <a:p>
            <a:pPr lvl="1"/>
            <a:r>
              <a:rPr lang="en-US" sz="1600" dirty="0"/>
              <a:t>Investigations into different calibration strategies to best maintain calibration quality into de-orbiting phase of Terra and Aqua missions</a:t>
            </a:r>
          </a:p>
        </p:txBody>
      </p:sp>
    </p:spTree>
    <p:extLst>
      <p:ext uri="{BB962C8B-B14F-4D97-AF65-F5344CB8AC3E}">
        <p14:creationId xmlns:p14="http://schemas.microsoft.com/office/powerpoint/2010/main" val="1710786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8077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1200" b="1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Page </a:t>
            </a:r>
            <a:fld id="{06D891BB-BEDA-429D-9900-4393BAE57D4B}" type="slidenum">
              <a:rPr lang="en-US" sz="1200" b="1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19</a:t>
            </a:fld>
            <a:endParaRPr lang="en-US" sz="1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0" name="TextShape 2"/>
          <p:cNvSpPr txBox="1"/>
          <p:nvPr/>
        </p:nvSpPr>
        <p:spPr>
          <a:xfrm>
            <a:off x="2514600" y="2819400"/>
            <a:ext cx="6857640" cy="6393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600" spc="-1" dirty="0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BACKUP</a:t>
            </a:r>
            <a:endParaRPr lang="en-US" sz="3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9123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Outline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9C1F4F7E-645B-4955-8850-5CA3022054E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2BBA2BE-B729-4875-AC0C-C04226295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830769"/>
          </a:xfrm>
        </p:spPr>
        <p:txBody>
          <a:bodyPr/>
          <a:lstStyle/>
          <a:p>
            <a:r>
              <a:rPr lang="en-US" dirty="0"/>
              <a:t>Review of MODIS RSB specs and on-orbit calibration</a:t>
            </a:r>
          </a:p>
          <a:p>
            <a:r>
              <a:rPr lang="en-US" dirty="0"/>
              <a:t>Update on SD degradation, RSB gain and SNR trends</a:t>
            </a:r>
          </a:p>
          <a:p>
            <a:r>
              <a:rPr lang="en-US" dirty="0"/>
              <a:t>Collection 7 algorithm improvements</a:t>
            </a:r>
          </a:p>
          <a:p>
            <a:pPr lvl="1"/>
            <a:r>
              <a:rPr lang="en-US" dirty="0"/>
              <a:t>Presented at MSWG meeting on December 2, 2020</a:t>
            </a:r>
          </a:p>
          <a:p>
            <a:pPr lvl="1"/>
            <a:r>
              <a:rPr lang="en-US" dirty="0"/>
              <a:t>Memos summarizing C7 changes are available at </a:t>
            </a:r>
            <a:r>
              <a:rPr lang="en-US" dirty="0">
                <a:hlinkClick r:id="rId3"/>
              </a:rPr>
              <a:t>https://mcst.gsfc.nasa.gov/content/collection-7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10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RSB SD Calibration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630868" y="1895475"/>
            <a:ext cx="1855532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986162" y="1895475"/>
            <a:ext cx="643243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404768" y="1895475"/>
            <a:ext cx="155319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stCxn id="31" idx="3"/>
            <a:endCxn id="32" idx="1"/>
          </p:cNvCxnSpPr>
          <p:nvPr/>
        </p:nvCxnSpPr>
        <p:spPr>
          <a:xfrm>
            <a:off x="5486405" y="2009775"/>
            <a:ext cx="499757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2" idx="3"/>
            <a:endCxn id="33" idx="1"/>
          </p:cNvCxnSpPr>
          <p:nvPr/>
        </p:nvCxnSpPr>
        <p:spPr>
          <a:xfrm>
            <a:off x="6629400" y="2009775"/>
            <a:ext cx="77536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" t="15057"/>
          <a:stretch/>
        </p:blipFill>
        <p:spPr>
          <a:xfrm>
            <a:off x="6791180" y="4821258"/>
            <a:ext cx="1115852" cy="630475"/>
          </a:xfrm>
          <a:prstGeom prst="rect">
            <a:avLst/>
          </a:prstGeom>
        </p:spPr>
      </p:pic>
      <p:cxnSp>
        <p:nvCxnSpPr>
          <p:cNvPr id="46" name="Straight Arrow Connector 45"/>
          <p:cNvCxnSpPr/>
          <p:nvPr/>
        </p:nvCxnSpPr>
        <p:spPr>
          <a:xfrm>
            <a:off x="7165270" y="2243142"/>
            <a:ext cx="0" cy="2492391"/>
          </a:xfrm>
          <a:prstGeom prst="straightConnector1">
            <a:avLst/>
          </a:prstGeom>
          <a:ln w="38100">
            <a:solidFill>
              <a:srgbClr val="0000CC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6096000" y="4121114"/>
            <a:ext cx="838464" cy="671564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733173" y="2243137"/>
            <a:ext cx="0" cy="719138"/>
          </a:xfrm>
          <a:prstGeom prst="straightConnector1">
            <a:avLst/>
          </a:prstGeom>
          <a:ln w="38100">
            <a:solidFill>
              <a:srgbClr val="0000CC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7099710" y="5498068"/>
            <a:ext cx="520295" cy="369332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SD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938163" y="1447800"/>
            <a:ext cx="2388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1.44 % screen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543806" y="1447800"/>
            <a:ext cx="274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Optional 7.8 % screen (SD)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543800" y="3925212"/>
                <a:ext cx="2768322" cy="9650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Δ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𝑆𝐷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𝑑𝑐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𝑆𝐷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𝑖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𝑑𝑐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𝑆𝐷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9</m:t>
                                  </m:r>
                                </m:sup>
                              </m:sSubSup>
                            </m:den>
                          </m:f>
                        </m:num>
                        <m:den>
                          <m:f>
                            <m:fPr>
                              <m:type m:val="li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𝑑𝑐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𝑆𝑢𝑛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𝑖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𝑑𝑐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𝑆𝑢𝑛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9</m:t>
                                  </m:r>
                                </m:sup>
                              </m:sSubSup>
                            </m:den>
                          </m:f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3925212"/>
                <a:ext cx="2768322" cy="9650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886200" y="2831068"/>
            <a:ext cx="9144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SDSM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1916" r="1339" b="1439"/>
          <a:stretch/>
        </p:blipFill>
        <p:spPr>
          <a:xfrm>
            <a:off x="2057405" y="2819400"/>
            <a:ext cx="1708723" cy="1556030"/>
          </a:xfrm>
          <a:prstGeom prst="rect">
            <a:avLst/>
          </a:prstGeom>
          <a:ln>
            <a:noFill/>
          </a:ln>
        </p:spPr>
      </p:pic>
      <p:sp>
        <p:nvSpPr>
          <p:cNvPr id="18" name="Oval 17"/>
          <p:cNvSpPr/>
          <p:nvPr/>
        </p:nvSpPr>
        <p:spPr>
          <a:xfrm>
            <a:off x="4032449" y="3276600"/>
            <a:ext cx="795325" cy="762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743187" y="3505200"/>
            <a:ext cx="1143000" cy="3048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 flipV="1">
            <a:off x="5614946" y="3048000"/>
            <a:ext cx="252454" cy="762000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Isosceles Triangle 55"/>
          <p:cNvSpPr/>
          <p:nvPr/>
        </p:nvSpPr>
        <p:spPr>
          <a:xfrm rot="8100000" flipV="1">
            <a:off x="5628528" y="3413393"/>
            <a:ext cx="255469" cy="723328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746861" y="3581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CC"/>
                </a:solidFill>
              </a:rPr>
              <a:t>SD degradation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5892606" y="5021278"/>
            <a:ext cx="813258" cy="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495800" y="4836612"/>
            <a:ext cx="1334554" cy="369332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Scan mirror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124073" y="5334005"/>
                <a:ext cx="3962402" cy="788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𝑆𝐷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000" i="1">
                                  <a:latin typeface="Cambria Math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𝑆𝐷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𝑑𝑛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𝑆𝐷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sz="2000" i="1">
                              <a:latin typeface="Cambria Math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𝐸𝑎𝑟𝑡h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_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𝑆𝑢𝑛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2000" i="1">
                          <a:latin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∆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𝑆𝐷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𝛤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𝑆𝐷𝑆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073" y="5334005"/>
                <a:ext cx="3962402" cy="7886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5775866" y="1002268"/>
            <a:ext cx="1201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Sun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7239000" y="1371600"/>
            <a:ext cx="0" cy="4572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638800" y="1371600"/>
            <a:ext cx="0" cy="4572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5867400" y="1371600"/>
            <a:ext cx="0" cy="4572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6096000" y="1371600"/>
            <a:ext cx="0" cy="4572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6324600" y="1371600"/>
            <a:ext cx="0" cy="4572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6553200" y="1371600"/>
            <a:ext cx="0" cy="4572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5410200" y="1371600"/>
            <a:ext cx="0" cy="4572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6781800" y="1371600"/>
            <a:ext cx="0" cy="4572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7010400" y="1371600"/>
            <a:ext cx="0" cy="4572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7467600" y="1371600"/>
            <a:ext cx="0" cy="4572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543800" y="22098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Terra: SD screen in permanent down position since July 2, 2003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57405" y="6182380"/>
                <a:ext cx="81533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𝑆𝐷</m:t>
                        </m:r>
                      </m:sub>
                    </m:sSub>
                    <m:r>
                      <a:rPr lang="en-US" sz="1400" i="1">
                        <a:latin typeface="Cambria Math"/>
                      </a:rPr>
                      <m:t>∙</m:t>
                    </m:r>
                    <m:func>
                      <m:func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1400" i="1"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𝑆𝐷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14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1400">
                        <a:latin typeface="Cambria Math"/>
                      </a:rPr>
                      <m:t>BRF</m:t>
                    </m:r>
                    <m:r>
                      <a:rPr lang="en-US" sz="1400" i="1">
                        <a:latin typeface="Cambria Math"/>
                      </a:rPr>
                      <m:t>, </m:t>
                    </m:r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/>
                          </a:rPr>
                          <m:t>𝑑𝑛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𝑆𝐷</m:t>
                        </m:r>
                      </m:sub>
                      <m:sup>
                        <m:r>
                          <a:rPr lang="en-US" sz="140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400" dirty="0"/>
                  <a:t> = Signal from SD (temperature and background corrected),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∆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𝑆𝐷</m:t>
                        </m:r>
                      </m:sub>
                    </m:sSub>
                    <m:r>
                      <a:rPr lang="en-US" sz="14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1400">
                        <a:latin typeface="Cambria Math"/>
                      </a:rPr>
                      <m:t>SD</m:t>
                    </m:r>
                    <m:r>
                      <a:rPr lang="en-US" sz="14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400">
                        <a:latin typeface="Cambria Math"/>
                      </a:rPr>
                      <m:t>degradation</m:t>
                    </m:r>
                    <m:r>
                      <a:rPr lang="en-US" sz="1400" i="1"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𝛤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𝑆𝐷𝑆</m:t>
                        </m:r>
                      </m:sub>
                    </m:sSub>
                    <m:r>
                      <a:rPr lang="en-US" sz="14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1400">
                        <a:latin typeface="Cambria Math"/>
                      </a:rPr>
                      <m:t>screen</m:t>
                    </m:r>
                    <m:r>
                      <a:rPr lang="en-US" sz="14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400">
                        <a:latin typeface="Cambria Math"/>
                      </a:rPr>
                      <m:t>attenuation</m:t>
                    </m:r>
                  </m:oMath>
                </a14:m>
                <a:endParaRPr lang="en-US" sz="1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5" y="6182380"/>
                <a:ext cx="8153399" cy="523220"/>
              </a:xfrm>
              <a:prstGeom prst="rect">
                <a:avLst/>
              </a:prstGeom>
              <a:blipFill>
                <a:blip r:embed="rId6"/>
                <a:stretch>
                  <a:fillRect t="-2326" b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C1F4F7E-645B-4955-8850-5CA3022054E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05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RSB Lunar Calibration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019800" y="2057400"/>
                <a:ext cx="4267200" cy="2558534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sz="2400" dirty="0"/>
                  <a:t>Bands 1-4, 8-12, 17-19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1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100" i="1">
                              <a:latin typeface="Cambria Math"/>
                            </a:rPr>
                            <m:t>𝑚𝑜𝑜𝑛</m:t>
                          </m:r>
                        </m:sup>
                      </m:sSubSup>
                      <m:r>
                        <a:rPr lang="en-US" sz="21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/>
                                </a:rPr>
                                <m:t>𝑣𝑔</m:t>
                              </m:r>
                            </m:sub>
                          </m:sSub>
                        </m:num>
                        <m:den>
                          <m:r>
                            <a:rPr lang="en-US" sz="2100" i="1">
                              <a:latin typeface="Cambria Math"/>
                            </a:rPr>
                            <m:t>&lt;</m:t>
                          </m:r>
                          <m:sSubSup>
                            <m:sSubSup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100" i="1">
                                  <a:latin typeface="Cambria Math"/>
                                </a:rPr>
                                <m:t>𝑑𝑛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/>
                                </a:rPr>
                                <m:t>𝑚𝑜𝑜𝑛</m:t>
                              </m:r>
                            </m:sub>
                            <m:sup>
                              <m:r>
                                <a:rPr lang="en-US" sz="2100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sz="2100" i="1">
                              <a:latin typeface="Cambria Math"/>
                            </a:rPr>
                            <m:t>&gt;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sz="1200" dirty="0"/>
              </a:p>
              <a:p>
                <a:pPr marL="0" indent="0" algn="ctr">
                  <a:buNone/>
                </a:pPr>
                <a:r>
                  <a:rPr lang="en-US" sz="2200" dirty="0"/>
                  <a:t>Bands 13-16 (saturated)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1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100" i="1">
                              <a:latin typeface="Cambria Math"/>
                            </a:rPr>
                            <m:t>𝑚𝑜𝑜𝑛</m:t>
                          </m:r>
                        </m:sup>
                      </m:sSubSup>
                      <m:r>
                        <a:rPr lang="en-US" sz="2100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100" i="1">
                              <a:latin typeface="Cambria Math"/>
                            </a:rPr>
                            <m:t>1,</m:t>
                          </m:r>
                          <m:r>
                            <a:rPr lang="en-US" sz="2100" i="1">
                              <a:latin typeface="Cambria Math"/>
                            </a:rPr>
                            <m:t>𝐵</m:t>
                          </m:r>
                          <m:r>
                            <a:rPr lang="en-US" sz="2100" i="1">
                              <a:latin typeface="Cambria Math"/>
                            </a:rPr>
                            <m:t>18</m:t>
                          </m:r>
                        </m:sub>
                        <m:sup>
                          <m:r>
                            <a:rPr lang="en-US" sz="2100" i="1">
                              <a:latin typeface="Cambria Math"/>
                            </a:rPr>
                            <m:t>𝑚𝑜𝑜𝑛</m:t>
                          </m:r>
                        </m:sup>
                      </m:sSubSup>
                      <m:r>
                        <a:rPr lang="en-US" sz="2100" i="1">
                          <a:latin typeface="Cambria Math"/>
                        </a:rPr>
                        <m:t>∙</m:t>
                      </m:r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/>
                            </a:rPr>
                            <m:t>&lt;</m:t>
                          </m:r>
                          <m:sSubSup>
                            <m:sSubSup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100" i="1">
                                  <a:latin typeface="Cambria Math"/>
                                </a:rPr>
                                <m:t>𝑑𝑛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/>
                                </a:rPr>
                                <m:t>𝑀𝑜𝑜𝑛</m:t>
                              </m:r>
                              <m:r>
                                <a:rPr lang="en-US" sz="2100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100" i="1">
                                  <a:latin typeface="Cambria Math"/>
                                </a:rPr>
                                <m:t>𝐵</m:t>
                              </m:r>
                              <m:r>
                                <a:rPr lang="en-US" sz="2100" i="1">
                                  <a:latin typeface="Cambria Math"/>
                                </a:rPr>
                                <m:t>18</m:t>
                              </m:r>
                            </m:sub>
                            <m:sup>
                              <m:r>
                                <a:rPr lang="en-US" sz="2100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sz="2100" i="1">
                              <a:latin typeface="Cambria Math"/>
                            </a:rPr>
                            <m:t>&gt;</m:t>
                          </m:r>
                        </m:num>
                        <m:den>
                          <m:r>
                            <a:rPr lang="en-US" sz="2100" i="1">
                              <a:latin typeface="Cambria Math"/>
                            </a:rPr>
                            <m:t>&lt;</m:t>
                          </m:r>
                          <m:sSubSup>
                            <m:sSubSup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100" i="1">
                                  <a:latin typeface="Cambria Math"/>
                                </a:rPr>
                                <m:t>𝑑𝑛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/>
                                </a:rPr>
                                <m:t>𝑀𝑜𝑜𝑛</m:t>
                              </m:r>
                            </m:sub>
                            <m:sup>
                              <m:r>
                                <a:rPr lang="en-US" sz="2100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sz="2100" i="1">
                              <a:latin typeface="Cambria Math"/>
                            </a:rPr>
                            <m:t>&gt;</m:t>
                          </m:r>
                        </m:den>
                      </m:f>
                    </m:oMath>
                  </m:oMathPara>
                </a14:m>
                <a:endParaRPr lang="en-US" sz="2100" dirty="0"/>
              </a:p>
              <a:p>
                <a:pPr marL="457200" lvl="1" indent="0">
                  <a:buNone/>
                </a:pPr>
                <a:endParaRPr lang="en-US" sz="21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33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19800" y="2057400"/>
                <a:ext cx="4267200" cy="2558534"/>
              </a:xfrm>
              <a:blipFill>
                <a:blip r:embed="rId2"/>
                <a:stretch>
                  <a:fillRect t="-1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80" y="3962556"/>
            <a:ext cx="2596682" cy="18286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81205"/>
            <a:ext cx="2550966" cy="1700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867400" y="4941332"/>
                <a:ext cx="4572000" cy="696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𝑣𝑔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𝑝h𝑎𝑠𝑒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𝑎𝑛𝑔𝑙𝑒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𝑙𝑖𝑏𝑟𝑎𝑡𝑖𝑜𝑛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𝑜𝑣𝑒𝑟𝑠𝑎𝑚𝑝𝑙𝑖𝑛𝑔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𝑆𝑢𝑛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𝑀𝑜𝑜𝑛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𝑀𝑜𝑜𝑛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𝑀𝑂𝐷𝐼𝑆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4941332"/>
                <a:ext cx="4572000" cy="6963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590805" y="1415534"/>
            <a:ext cx="89448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MODIS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20522" y="1752600"/>
            <a:ext cx="89448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7121" y="3669268"/>
            <a:ext cx="1828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MODIS Response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42822" y="4495800"/>
            <a:ext cx="262116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View geometry correction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08683" y="1524000"/>
            <a:ext cx="288944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Lunar calibration coefficients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1200" y="5791205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Oversampling effect also needs to be corrected if multiple scans are used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38405" y="5867405"/>
            <a:ext cx="3144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Near-monthly calibration</a:t>
            </a:r>
          </a:p>
          <a:p>
            <a:r>
              <a:rPr lang="en-US" dirty="0"/>
              <a:t>Phase angles between 55°- 56°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" t="6528" r="67214" b="17616"/>
          <a:stretch/>
        </p:blipFill>
        <p:spPr>
          <a:xfrm>
            <a:off x="4558345" y="2186612"/>
            <a:ext cx="1418835" cy="131859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C1F4F7E-645B-4955-8850-5CA3022054E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17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Terra_lifetime_bandavg_gain_ms1_vis.png">
            <a:extLst>
              <a:ext uri="{FF2B5EF4-FFF2-40B4-BE49-F238E27FC236}">
                <a16:creationId xmlns:a16="http://schemas.microsoft.com/office/drawing/2014/main" xmlns="" id="{8EBE2C97-A302-49DD-A6A4-02071AF30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60" y="1207574"/>
            <a:ext cx="5029200" cy="2117558"/>
          </a:xfrm>
          <a:prstGeom prst="rect">
            <a:avLst/>
          </a:prstGeom>
        </p:spPr>
      </p:pic>
      <p:pic>
        <p:nvPicPr>
          <p:cNvPr id="17" name="Picture 16" descr="Terra_lifetime_bandavg_gain_ms1_vis_moon.png">
            <a:extLst>
              <a:ext uri="{FF2B5EF4-FFF2-40B4-BE49-F238E27FC236}">
                <a16:creationId xmlns:a16="http://schemas.microsoft.com/office/drawing/2014/main" xmlns="" id="{7876087A-1EE4-4134-B257-BB68014FE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60" y="3433659"/>
            <a:ext cx="5029200" cy="2117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Terra MODIS </a:t>
            </a:r>
            <a:br>
              <a:rPr lang="en-US" b="1" dirty="0"/>
            </a:br>
            <a:r>
              <a:rPr lang="en-US" b="1" dirty="0"/>
              <a:t>Gain Trending from SD and Lunar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2406961"/>
            <a:ext cx="513410" cy="369332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en-US" dirty="0"/>
              <a:t>SD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1200" y="4644482"/>
            <a:ext cx="914400" cy="369332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en-US" dirty="0"/>
              <a:t>Lunar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89860" y="5659744"/>
            <a:ext cx="681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SD &amp; Lunar measurements used to derive the on‐orbit RVS change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24300" y="60198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SD AOI = 50.25°  Lunar (SV Port) AOI = 11.2°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C1F4F7E-645B-4955-8850-5CA3022054E0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9" name="Picture 18" descr="Terra_lifetime_bandavg_gain_ms1_nir.png">
            <a:extLst>
              <a:ext uri="{FF2B5EF4-FFF2-40B4-BE49-F238E27FC236}">
                <a16:creationId xmlns:a16="http://schemas.microsoft.com/office/drawing/2014/main" xmlns="" id="{71DBBB34-8D90-4512-9FDF-7A13D6D7A0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1207574"/>
            <a:ext cx="5029200" cy="2117558"/>
          </a:xfrm>
          <a:prstGeom prst="rect">
            <a:avLst/>
          </a:prstGeom>
        </p:spPr>
      </p:pic>
      <p:pic>
        <p:nvPicPr>
          <p:cNvPr id="24" name="Picture 23" descr="Terra_lifetime_bandavg_gain_ms1_nir_moon.png">
            <a:extLst>
              <a:ext uri="{FF2B5EF4-FFF2-40B4-BE49-F238E27FC236}">
                <a16:creationId xmlns:a16="http://schemas.microsoft.com/office/drawing/2014/main" xmlns="" id="{F126A629-D642-4B7D-AC8A-A263F76091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7400" y="3458791"/>
            <a:ext cx="5029200" cy="211755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C8BA1FB-31E2-4816-B5A8-1F627952C89A}"/>
              </a:ext>
            </a:extLst>
          </p:cNvPr>
          <p:cNvSpPr txBox="1"/>
          <p:nvPr/>
        </p:nvSpPr>
        <p:spPr>
          <a:xfrm>
            <a:off x="7162800" y="2124671"/>
            <a:ext cx="513410" cy="369332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en-US" dirty="0"/>
              <a:t>SD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3750058-C8E0-4783-99B0-2D1FE126C826}"/>
              </a:ext>
            </a:extLst>
          </p:cNvPr>
          <p:cNvSpPr txBox="1"/>
          <p:nvPr/>
        </p:nvSpPr>
        <p:spPr>
          <a:xfrm>
            <a:off x="7162800" y="4362192"/>
            <a:ext cx="914400" cy="369332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en-US" dirty="0"/>
              <a:t>Lunar</a:t>
            </a:r>
          </a:p>
        </p:txBody>
      </p:sp>
    </p:spTree>
    <p:extLst>
      <p:ext uri="{BB962C8B-B14F-4D97-AF65-F5344CB8AC3E}">
        <p14:creationId xmlns:p14="http://schemas.microsoft.com/office/powerpoint/2010/main" val="710519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qua_lifetime_bandavg_gain_ms1_nir.png">
            <a:extLst>
              <a:ext uri="{FF2B5EF4-FFF2-40B4-BE49-F238E27FC236}">
                <a16:creationId xmlns:a16="http://schemas.microsoft.com/office/drawing/2014/main" xmlns="" id="{5EE63BAC-EB63-4A9E-88AD-EF2B9E396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217384"/>
            <a:ext cx="5029200" cy="2117558"/>
          </a:xfrm>
          <a:prstGeom prst="rect">
            <a:avLst/>
          </a:prstGeom>
        </p:spPr>
      </p:pic>
      <p:pic>
        <p:nvPicPr>
          <p:cNvPr id="28" name="Picture 27" descr="Aqua_lifetime_bandavg_gain_ms1_nir_moon.png">
            <a:extLst>
              <a:ext uri="{FF2B5EF4-FFF2-40B4-BE49-F238E27FC236}">
                <a16:creationId xmlns:a16="http://schemas.microsoft.com/office/drawing/2014/main" xmlns="" id="{242ED1EF-2FFC-4961-90AE-6CE286932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3392736"/>
            <a:ext cx="5029200" cy="2117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Aqua MODIS</a:t>
            </a:r>
            <a:br>
              <a:rPr lang="en-US" b="1" dirty="0"/>
            </a:br>
            <a:r>
              <a:rPr lang="en-US" b="1" dirty="0"/>
              <a:t>Gain Trending from SD and Lunar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86050" y="5650468"/>
            <a:ext cx="681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SD &amp; Lunar measurements used to derive the on‐orbit RVS change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24300" y="60198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SD AOI = 50.25°  Lunar (SV Port) AOI = 11.2°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C1F4F7E-645B-4955-8850-5CA3022054E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EED376E-9D7C-447E-8696-A29376308C22}"/>
              </a:ext>
            </a:extLst>
          </p:cNvPr>
          <p:cNvSpPr txBox="1"/>
          <p:nvPr/>
        </p:nvSpPr>
        <p:spPr>
          <a:xfrm>
            <a:off x="1981200" y="2406961"/>
            <a:ext cx="513410" cy="369332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en-US" dirty="0"/>
              <a:t>SD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06C5599-FEF9-4165-93BC-75248B05BBB2}"/>
              </a:ext>
            </a:extLst>
          </p:cNvPr>
          <p:cNvSpPr txBox="1"/>
          <p:nvPr/>
        </p:nvSpPr>
        <p:spPr>
          <a:xfrm>
            <a:off x="1981200" y="4644482"/>
            <a:ext cx="914400" cy="369332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en-US" dirty="0"/>
              <a:t>Lunar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92B9AE0-264F-41FD-9DC6-808A288B12A3}"/>
              </a:ext>
            </a:extLst>
          </p:cNvPr>
          <p:cNvSpPr txBox="1"/>
          <p:nvPr/>
        </p:nvSpPr>
        <p:spPr>
          <a:xfrm>
            <a:off x="7210895" y="1599570"/>
            <a:ext cx="513410" cy="369332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en-US" dirty="0"/>
              <a:t>SD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BEB733D-D6D3-463C-A4DC-22DC95D923C4}"/>
              </a:ext>
            </a:extLst>
          </p:cNvPr>
          <p:cNvSpPr txBox="1"/>
          <p:nvPr/>
        </p:nvSpPr>
        <p:spPr>
          <a:xfrm>
            <a:off x="7010400" y="3704274"/>
            <a:ext cx="914400" cy="369332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en-US" dirty="0"/>
              <a:t>Lunar</a:t>
            </a:r>
          </a:p>
        </p:txBody>
      </p:sp>
      <p:pic>
        <p:nvPicPr>
          <p:cNvPr id="26" name="Picture 25" descr="Aqua_lifetime_bandavg_gain_ms1_vis.png">
            <a:extLst>
              <a:ext uri="{FF2B5EF4-FFF2-40B4-BE49-F238E27FC236}">
                <a16:creationId xmlns:a16="http://schemas.microsoft.com/office/drawing/2014/main" xmlns="" id="{C5CE94DD-2A69-44E8-A892-11204A5789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1222996"/>
            <a:ext cx="5029200" cy="2117558"/>
          </a:xfrm>
          <a:prstGeom prst="rect">
            <a:avLst/>
          </a:prstGeom>
        </p:spPr>
      </p:pic>
      <p:pic>
        <p:nvPicPr>
          <p:cNvPr id="27" name="Picture 26" descr="Aqua_lifetime_bandavg_gain_ms1_vis_moon.png">
            <a:extLst>
              <a:ext uri="{FF2B5EF4-FFF2-40B4-BE49-F238E27FC236}">
                <a16:creationId xmlns:a16="http://schemas.microsoft.com/office/drawing/2014/main" xmlns="" id="{968128D8-57B8-4F87-B5FA-70C51090FB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3392736"/>
            <a:ext cx="5029200" cy="211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15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Gain Mirror Side Ratio Trends</a:t>
            </a:r>
            <a:r>
              <a:rPr lang="en-US" b="1" dirty="0"/>
              <a:t> from SD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9C1F4F7E-645B-4955-8850-5CA3022054E0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1" name="Picture 10" descr="Terra_lifetime_bandavg_gain_msr_vis.png">
            <a:extLst>
              <a:ext uri="{FF2B5EF4-FFF2-40B4-BE49-F238E27FC236}">
                <a16:creationId xmlns:a16="http://schemas.microsoft.com/office/drawing/2014/main" xmlns="" id="{84B096A0-1BE3-4A60-9F0B-B513D3B42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65" y="807687"/>
            <a:ext cx="5029200" cy="2117558"/>
          </a:xfrm>
          <a:prstGeom prst="rect">
            <a:avLst/>
          </a:prstGeom>
        </p:spPr>
      </p:pic>
      <p:pic>
        <p:nvPicPr>
          <p:cNvPr id="12" name="Picture 11" descr="Terra_lifetime_bandavg_gain_msr_swir.png">
            <a:extLst>
              <a:ext uri="{FF2B5EF4-FFF2-40B4-BE49-F238E27FC236}">
                <a16:creationId xmlns:a16="http://schemas.microsoft.com/office/drawing/2014/main" xmlns="" id="{657694C0-5E78-4874-886D-AC1E80F64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809084"/>
            <a:ext cx="5029200" cy="2117558"/>
          </a:xfrm>
          <a:prstGeom prst="rect">
            <a:avLst/>
          </a:prstGeom>
        </p:spPr>
      </p:pic>
      <p:pic>
        <p:nvPicPr>
          <p:cNvPr id="13" name="Picture 12" descr="Terra_lifetime_bandavg_gain_msr_nir.png">
            <a:extLst>
              <a:ext uri="{FF2B5EF4-FFF2-40B4-BE49-F238E27FC236}">
                <a16:creationId xmlns:a16="http://schemas.microsoft.com/office/drawing/2014/main" xmlns="" id="{74D79EF9-3EE7-4805-818E-BEB18DF152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791822"/>
            <a:ext cx="5029200" cy="2117558"/>
          </a:xfrm>
          <a:prstGeom prst="rect">
            <a:avLst/>
          </a:prstGeom>
        </p:spPr>
      </p:pic>
      <p:pic>
        <p:nvPicPr>
          <p:cNvPr id="14" name="Picture 13" descr="Aqua_lifetime_bandavg_gain_msr_vis.png">
            <a:extLst>
              <a:ext uri="{FF2B5EF4-FFF2-40B4-BE49-F238E27FC236}">
                <a16:creationId xmlns:a16="http://schemas.microsoft.com/office/drawing/2014/main" xmlns="" id="{8BF684C0-8587-4F2E-83A6-2E7495847A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5002" y="794332"/>
            <a:ext cx="5029200" cy="2117558"/>
          </a:xfrm>
          <a:prstGeom prst="rect">
            <a:avLst/>
          </a:prstGeom>
        </p:spPr>
      </p:pic>
      <p:pic>
        <p:nvPicPr>
          <p:cNvPr id="15" name="Picture 14" descr="Aqua_lifetime_bandavg_gain_msr_swir.png">
            <a:extLst>
              <a:ext uri="{FF2B5EF4-FFF2-40B4-BE49-F238E27FC236}">
                <a16:creationId xmlns:a16="http://schemas.microsoft.com/office/drawing/2014/main" xmlns="" id="{A3E572B1-2E87-4A43-AE22-01BF241B4F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4809084"/>
            <a:ext cx="5029200" cy="2117558"/>
          </a:xfrm>
          <a:prstGeom prst="rect">
            <a:avLst/>
          </a:prstGeom>
        </p:spPr>
      </p:pic>
      <p:pic>
        <p:nvPicPr>
          <p:cNvPr id="16" name="Picture 15" descr="Aqua_lifetime_bandavg_gain_msr_nir.png">
            <a:extLst>
              <a:ext uri="{FF2B5EF4-FFF2-40B4-BE49-F238E27FC236}">
                <a16:creationId xmlns:a16="http://schemas.microsoft.com/office/drawing/2014/main" xmlns="" id="{11BE9AFC-771E-431A-AFEC-23E9A584F1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072" y="2791822"/>
            <a:ext cx="5029200" cy="211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38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art, histogram&#10;&#10;Description automatically generated">
            <a:extLst>
              <a:ext uri="{FF2B5EF4-FFF2-40B4-BE49-F238E27FC236}">
                <a16:creationId xmlns:a16="http://schemas.microsoft.com/office/drawing/2014/main" xmlns="" id="{059D9D1D-5668-449A-9EC1-C0E7DF096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5850"/>
            <a:ext cx="7696200" cy="5772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MODIS RSB Uncertainty Trends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724900" y="6379752"/>
            <a:ext cx="2844800" cy="365125"/>
          </a:xfrm>
        </p:spPr>
        <p:txBody>
          <a:bodyPr/>
          <a:lstStyle/>
          <a:p>
            <a:r>
              <a:rPr lang="en-US"/>
              <a:t>Page </a:t>
            </a:r>
            <a:fld id="{9C1F4F7E-645B-4955-8850-5CA3022054E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96200" y="1600200"/>
            <a:ext cx="419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Most bands continue to meet the specification.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Additional uncertainty associated with the bands that employ EV-based RVS characterization approach (Terra bands 1-4, 8-10)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On-orbit changes in the polarization sensitivity is also a contributing factor. </a:t>
            </a:r>
          </a:p>
        </p:txBody>
      </p:sp>
    </p:spTree>
    <p:extLst>
      <p:ext uri="{BB962C8B-B14F-4D97-AF65-F5344CB8AC3E}">
        <p14:creationId xmlns:p14="http://schemas.microsoft.com/office/powerpoint/2010/main" val="406848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MODIS RSB Uncertainty Trends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724900" y="6379752"/>
            <a:ext cx="2844800" cy="365125"/>
          </a:xfrm>
        </p:spPr>
        <p:txBody>
          <a:bodyPr/>
          <a:lstStyle/>
          <a:p>
            <a:r>
              <a:rPr lang="en-US"/>
              <a:t>Page </a:t>
            </a:r>
            <a:fld id="{9C1F4F7E-645B-4955-8850-5CA3022054E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96200" y="1600200"/>
            <a:ext cx="419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Most bands continue to meet the specification.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Additional uncertainty associated with the bands that employ EV-based RVS characterization approach (Aqua bands 1-4, 8,9)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xmlns="" id="{3EDDF4AD-B91C-4CBF-ACE0-12832D7C5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6815"/>
            <a:ext cx="769620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46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Terra SWIR crosstalk sending band switch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6D12762-16BB-4898-8DEF-1B486FC0BFB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56"/>
          <a:stretch/>
        </p:blipFill>
        <p:spPr bwMode="auto">
          <a:xfrm>
            <a:off x="5638800" y="995438"/>
            <a:ext cx="6145161" cy="20366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DE73B28-C9C3-430A-ADF8-C79EE6A598C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77" b="5494"/>
          <a:stretch/>
        </p:blipFill>
        <p:spPr bwMode="auto">
          <a:xfrm>
            <a:off x="5563989" y="3045280"/>
            <a:ext cx="6219972" cy="18407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696DBFDB-5B4E-4F4E-BCC2-EC9D87C78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40091"/>
            <a:ext cx="5486399" cy="503210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Collection 6.1</a:t>
            </a:r>
          </a:p>
          <a:p>
            <a:r>
              <a:rPr lang="en-US" dirty="0"/>
              <a:t>SWIR bands (5-7 and 26) have electronic crosstalk and out-of-band (OOB) optical leak problems, known since before launch.</a:t>
            </a:r>
          </a:p>
          <a:p>
            <a:r>
              <a:rPr lang="en-US" dirty="0"/>
              <a:t>In previous Collections through C6.1, band 28 was used as the sending band for crosstalk correction. Due to continued performance degradation of band 28 (PV LWIR crosstalk), a switch was made to use band 25 as sending band in forward production starting June 2019. </a:t>
            </a:r>
          </a:p>
          <a:p>
            <a:pPr marL="0" indent="0">
              <a:buNone/>
            </a:pPr>
            <a:r>
              <a:rPr lang="en-US" dirty="0"/>
              <a:t>Collection 7</a:t>
            </a:r>
          </a:p>
          <a:p>
            <a:r>
              <a:rPr lang="en-US" dirty="0"/>
              <a:t>Band 25 will be used as sending band over entire mission.</a:t>
            </a:r>
          </a:p>
          <a:p>
            <a:r>
              <a:rPr lang="en-US" dirty="0"/>
              <a:t>More stable gain and reflectance trending, especially in later years of mission</a:t>
            </a:r>
          </a:p>
          <a:p>
            <a:r>
              <a:rPr lang="en-US" dirty="0"/>
              <a:t>Significantly reduced detector striping</a:t>
            </a:r>
          </a:p>
          <a:p>
            <a:r>
              <a:rPr lang="en-US" dirty="0"/>
              <a:t>Significantly reduced subframe striping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20C7F49-86DA-4FD4-B6B1-CC26119EED68}"/>
              </a:ext>
            </a:extLst>
          </p:cNvPr>
          <p:cNvSpPr txBox="1"/>
          <p:nvPr/>
        </p:nvSpPr>
        <p:spPr>
          <a:xfrm>
            <a:off x="628225" y="6284095"/>
            <a:ext cx="870362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X. Xiong, A. Angal, Y. Li, and K. Twedt, J. Appl. Remote Sens. </a:t>
            </a:r>
            <a:r>
              <a:rPr lang="en-US" sz="2000" b="1" dirty="0">
                <a:solidFill>
                  <a:prstClr val="black"/>
                </a:solidFill>
              </a:rPr>
              <a:t>14(4)</a:t>
            </a:r>
            <a:r>
              <a:rPr lang="en-US" sz="2000" dirty="0">
                <a:solidFill>
                  <a:prstClr val="black"/>
                </a:solidFill>
              </a:rPr>
              <a:t>, 047503 (2020)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6A523841-DAE7-4B81-B014-1325F8C5B867}"/>
              </a:ext>
            </a:extLst>
          </p:cNvPr>
          <p:cNvCxnSpPr>
            <a:cxnSpLocks/>
          </p:cNvCxnSpPr>
          <p:nvPr/>
        </p:nvCxnSpPr>
        <p:spPr>
          <a:xfrm flipV="1">
            <a:off x="4800600" y="4953000"/>
            <a:ext cx="763389" cy="38100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xmlns="" id="{75890C60-A8FF-424C-BF20-ECE291C94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</p:spPr>
        <p:txBody>
          <a:bodyPr/>
          <a:lstStyle/>
          <a:p>
            <a:r>
              <a:rPr lang="en-US" dirty="0"/>
              <a:t>Page </a:t>
            </a:r>
            <a:fld id="{9C1F4F7E-645B-4955-8850-5CA3022054E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883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RSB Design Specifications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9C1F4F7E-645B-4955-8850-5CA3022054E0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6" name="Table 3"/>
          <p:cNvGraphicFramePr/>
          <p:nvPr>
            <p:extLst>
              <p:ext uri="{D42A27DB-BD31-4B8C-83A1-F6EECF244321}">
                <p14:modId xmlns:p14="http://schemas.microsoft.com/office/powerpoint/2010/main" val="2251112864"/>
              </p:ext>
            </p:extLst>
          </p:nvPr>
        </p:nvGraphicFramePr>
        <p:xfrm>
          <a:off x="3563926" y="914400"/>
          <a:ext cx="5064157" cy="5881700"/>
        </p:xfrm>
        <a:graphic>
          <a:graphicData uri="http://schemas.openxmlformats.org/drawingml/2006/table">
            <a:tbl>
              <a:tblPr/>
              <a:tblGrid>
                <a:gridCol w="8588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88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88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88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86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727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Band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CW</a:t>
                      </a:r>
                      <a:r>
                        <a:rPr lang="en-US" sz="1100" b="1" strike="noStrike" spc="-1" baseline="30000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*</a:t>
                      </a:r>
                      <a:endParaRPr lang="en-US" sz="1100" b="0" strike="noStrike" spc="-1" baseline="30000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 err="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Ltyp</a:t>
                      </a:r>
                      <a:r>
                        <a:rPr lang="en-US" sz="1100" b="1" strike="noStrike" spc="-1" baseline="30000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endParaRPr lang="en-US" sz="1100" b="0" strike="noStrike" spc="-1" baseline="30000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SNR</a:t>
                      </a:r>
                      <a:endParaRPr lang="en-US" sz="1100" b="0" strike="noStrike" spc="-1" baseline="30000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Primary Use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27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4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0.645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4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21.8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4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128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4E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Land/cloud/aerosol</a:t>
                      </a:r>
                      <a:r>
                        <a:rPr lang="en-US" sz="1100" b="1" strike="noStrike" spc="-1" baseline="0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boundaries</a:t>
                      </a:r>
                      <a:endParaRPr lang="en-US" sz="11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27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0.858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24.7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201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27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4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0.469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4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35.3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4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243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4E5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Land/cloud/aerosol</a:t>
                      </a:r>
                      <a:r>
                        <a:rPr lang="en-US" sz="1100" b="1" strike="noStrike" spc="-1" baseline="0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properties</a:t>
                      </a:r>
                      <a:endParaRPr lang="en-US" sz="11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27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0.555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29.0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228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27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4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1.24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4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5.4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4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74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4E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27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6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1.64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7.3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275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27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7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4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2.13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4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1.0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4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110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4E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27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8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0.412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44.9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880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Ocean color, phytoplankton &amp; biogeochemistry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1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27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9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4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0.443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4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41.9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4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838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4E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27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10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0.488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32.1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802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27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11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4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0.531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4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27.9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4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754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4E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27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12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0.551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21.0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750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27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13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4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0.667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4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9.5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4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910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4E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27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14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0.678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8.7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1087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27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15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4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0.748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4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10.2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4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586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4E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27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16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0.869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6.2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516</a:t>
                      </a:r>
                      <a:endParaRPr lang="en-U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727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17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0.905</a:t>
                      </a: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10.0</a:t>
                      </a: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167</a:t>
                      </a: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5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Atmospheric water vapor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727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18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0.936</a:t>
                      </a: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3.6</a:t>
                      </a: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57</a:t>
                      </a: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727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19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0.940</a:t>
                      </a: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15.0</a:t>
                      </a: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250</a:t>
                      </a: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727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26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1.37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6.0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150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Cirrus cloud water vapor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100839" y="5710024"/>
            <a:ext cx="1513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*</a:t>
            </a:r>
            <a:r>
              <a:rPr lang="el-GR" i="1" dirty="0"/>
              <a:t>μ</a:t>
            </a:r>
            <a:r>
              <a:rPr lang="en-US" i="1" dirty="0"/>
              <a:t>m</a:t>
            </a:r>
          </a:p>
          <a:p>
            <a:r>
              <a:rPr lang="en-US" baseline="30000" dirty="0"/>
              <a:t>+</a:t>
            </a:r>
            <a:r>
              <a:rPr lang="en-US" i="1" dirty="0"/>
              <a:t>W/m</a:t>
            </a:r>
            <a:r>
              <a:rPr lang="en-US" i="1" baseline="30000" dirty="0"/>
              <a:t>2</a:t>
            </a:r>
            <a:r>
              <a:rPr lang="en-US" i="1" dirty="0"/>
              <a:t>/</a:t>
            </a:r>
            <a:r>
              <a:rPr lang="en-US" i="1" dirty="0" err="1"/>
              <a:t>sr</a:t>
            </a:r>
            <a:r>
              <a:rPr lang="en-US" i="1" dirty="0"/>
              <a:t>/</a:t>
            </a:r>
            <a:r>
              <a:rPr lang="el-GR" i="1" dirty="0"/>
              <a:t>μ</a:t>
            </a:r>
            <a:r>
              <a:rPr lang="en-US" i="1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220047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rc 54"/>
          <p:cNvSpPr/>
          <p:nvPr/>
        </p:nvSpPr>
        <p:spPr>
          <a:xfrm>
            <a:off x="4011930" y="2626120"/>
            <a:ext cx="3200400" cy="3200400"/>
          </a:xfrm>
          <a:prstGeom prst="arc">
            <a:avLst>
              <a:gd name="adj1" fmla="val 16200000"/>
              <a:gd name="adj2" fmla="val 56140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On-orbit Calibration Activities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0" y="1766505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CC"/>
                </a:solidFill>
              </a:rPr>
              <a:t>SD/SDSM:</a:t>
            </a:r>
          </a:p>
          <a:p>
            <a:r>
              <a:rPr lang="en-US" sz="1600" b="1" dirty="0">
                <a:solidFill>
                  <a:srgbClr val="0000CC"/>
                </a:solidFill>
              </a:rPr>
              <a:t>Weekly to tri-weekly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0" y="1371600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CC"/>
                </a:solidFill>
              </a:rPr>
              <a:t>SRCA:</a:t>
            </a:r>
          </a:p>
          <a:p>
            <a:r>
              <a:rPr lang="en-US" sz="1600" b="1" dirty="0">
                <a:solidFill>
                  <a:srgbClr val="0000CC"/>
                </a:solidFill>
              </a:rPr>
              <a:t>Radiometric: monthly</a:t>
            </a:r>
          </a:p>
          <a:p>
            <a:r>
              <a:rPr lang="en-US" sz="1600" b="1" dirty="0">
                <a:solidFill>
                  <a:srgbClr val="0000CC"/>
                </a:solidFill>
              </a:rPr>
              <a:t>Spatial: quarterly</a:t>
            </a:r>
          </a:p>
          <a:p>
            <a:r>
              <a:rPr lang="en-US" sz="1600" b="1" dirty="0">
                <a:solidFill>
                  <a:srgbClr val="0000CC"/>
                </a:solidFill>
              </a:rPr>
              <a:t>Spectral: tri-annual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5229348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CC"/>
                </a:solidFill>
              </a:rPr>
              <a:t>Spacecraft maneuvers:</a:t>
            </a:r>
          </a:p>
          <a:p>
            <a:r>
              <a:rPr lang="en-US" sz="1600" b="1" dirty="0">
                <a:solidFill>
                  <a:srgbClr val="0000CC"/>
                </a:solidFill>
              </a:rPr>
              <a:t>Yaw (SD BRF, VF)</a:t>
            </a:r>
          </a:p>
          <a:p>
            <a:r>
              <a:rPr lang="en-US" sz="1600" b="1" dirty="0">
                <a:solidFill>
                  <a:srgbClr val="0000CC"/>
                </a:solidFill>
              </a:rPr>
              <a:t>Roll (Moon)</a:t>
            </a:r>
          </a:p>
          <a:p>
            <a:r>
              <a:rPr lang="en-US" sz="1600" b="1" dirty="0">
                <a:solidFill>
                  <a:srgbClr val="0000CC"/>
                </a:solidFill>
              </a:rPr>
              <a:t>Pitch (with Moon) for RSB RVS validation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77000" y="5569808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CC"/>
                </a:solidFill>
              </a:rPr>
              <a:t>Moon: monthly (nighttime orbits)</a:t>
            </a:r>
          </a:p>
          <a:p>
            <a:r>
              <a:rPr lang="en-US" sz="1600" b="1" dirty="0">
                <a:solidFill>
                  <a:srgbClr val="0000CC"/>
                </a:solidFill>
              </a:rPr>
              <a:t>0-20° spacecraft roll maneuvers</a:t>
            </a:r>
          </a:p>
          <a:p>
            <a:r>
              <a:rPr lang="en-US" sz="1600" b="1" dirty="0">
                <a:solidFill>
                  <a:srgbClr val="0000CC"/>
                </a:solidFill>
              </a:rPr>
              <a:t>55° phase angle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26780" y="4848343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CC"/>
                </a:solidFill>
              </a:rPr>
              <a:t>BB: quarterly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7" t="18292" r="11011"/>
          <a:stretch/>
        </p:blipFill>
        <p:spPr>
          <a:xfrm>
            <a:off x="8543925" y="3744173"/>
            <a:ext cx="1402080" cy="1065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448823"/>
            <a:ext cx="1888490" cy="11659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394" y="1461235"/>
            <a:ext cx="1202212" cy="7422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1916" r="1339" b="1439"/>
          <a:stretch/>
        </p:blipFill>
        <p:spPr>
          <a:xfrm>
            <a:off x="2329882" y="3252682"/>
            <a:ext cx="946723" cy="862123"/>
          </a:xfrm>
          <a:prstGeom prst="rect">
            <a:avLst/>
          </a:prstGeom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3638550" y="3481276"/>
            <a:ext cx="1143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SDSM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38550" y="3327549"/>
            <a:ext cx="1143000" cy="71238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3000" y="2465646"/>
            <a:ext cx="1143000" cy="7123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953000" y="2477874"/>
            <a:ext cx="1143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Solar Diffuser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93210" y="4039931"/>
            <a:ext cx="125539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Blackbody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58927" y="4039932"/>
            <a:ext cx="11430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943600" y="4850218"/>
            <a:ext cx="1143000" cy="7123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943600" y="4862446"/>
            <a:ext cx="1143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Space View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905572" y="2351275"/>
            <a:ext cx="608965" cy="621268"/>
            <a:chOff x="6096000" y="3124200"/>
            <a:chExt cx="1521460" cy="1539240"/>
          </a:xfrm>
        </p:grpSpPr>
        <p:sp>
          <p:nvSpPr>
            <p:cNvPr id="27" name="Oval 26"/>
            <p:cNvSpPr/>
            <p:nvPr/>
          </p:nvSpPr>
          <p:spPr>
            <a:xfrm>
              <a:off x="6400800" y="3429000"/>
              <a:ext cx="914400" cy="9144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858000" y="3124200"/>
              <a:ext cx="0" cy="228600"/>
            </a:xfrm>
            <a:prstGeom prst="line">
              <a:avLst/>
            </a:prstGeom>
            <a:ln w="38100" cap="rnd">
              <a:solidFill>
                <a:srgbClr val="FFFF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858000" y="4434840"/>
              <a:ext cx="0" cy="228600"/>
            </a:xfrm>
            <a:prstGeom prst="line">
              <a:avLst/>
            </a:prstGeom>
            <a:ln w="38100" cap="rnd">
              <a:solidFill>
                <a:srgbClr val="FFFF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>
              <a:off x="7503160" y="3771900"/>
              <a:ext cx="0" cy="228600"/>
            </a:xfrm>
            <a:prstGeom prst="line">
              <a:avLst/>
            </a:prstGeom>
            <a:ln w="38100" cap="rnd">
              <a:solidFill>
                <a:srgbClr val="FFFF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6210300" y="3776979"/>
              <a:ext cx="0" cy="228600"/>
            </a:xfrm>
            <a:prstGeom prst="line">
              <a:avLst/>
            </a:prstGeom>
            <a:ln w="38100" cap="rnd">
              <a:solidFill>
                <a:srgbClr val="FFFF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2700000">
              <a:off x="7374078" y="3233878"/>
              <a:ext cx="0" cy="228600"/>
            </a:xfrm>
            <a:prstGeom prst="line">
              <a:avLst/>
            </a:prstGeom>
            <a:ln w="38100" cap="rnd">
              <a:solidFill>
                <a:srgbClr val="FFFF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8100000">
              <a:off x="6314893" y="3233877"/>
              <a:ext cx="0" cy="228600"/>
            </a:xfrm>
            <a:prstGeom prst="line">
              <a:avLst/>
            </a:prstGeom>
            <a:ln w="38100" cap="rnd">
              <a:solidFill>
                <a:srgbClr val="FFFF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8100000">
              <a:off x="7386778" y="4290518"/>
              <a:ext cx="0" cy="228600"/>
            </a:xfrm>
            <a:prstGeom prst="line">
              <a:avLst/>
            </a:prstGeom>
            <a:ln w="38100" cap="rnd">
              <a:solidFill>
                <a:srgbClr val="FFFF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2700000">
              <a:off x="6291121" y="4309922"/>
              <a:ext cx="0" cy="228600"/>
            </a:xfrm>
            <a:prstGeom prst="line">
              <a:avLst/>
            </a:prstGeom>
            <a:ln w="38100" cap="rnd">
              <a:solidFill>
                <a:srgbClr val="FFFF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28"/>
          <a:stretch/>
        </p:blipFill>
        <p:spPr>
          <a:xfrm>
            <a:off x="3643248" y="4114805"/>
            <a:ext cx="1781304" cy="120280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012212" y="4444430"/>
            <a:ext cx="1143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Scan Mirror</a:t>
            </a:r>
          </a:p>
        </p:txBody>
      </p:sp>
      <p:sp>
        <p:nvSpPr>
          <p:cNvPr id="38" name="Rectangle 37"/>
          <p:cNvSpPr/>
          <p:nvPr/>
        </p:nvSpPr>
        <p:spPr>
          <a:xfrm rot="19058198">
            <a:off x="5273720" y="4166959"/>
            <a:ext cx="686978" cy="1164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480049" y="4089160"/>
            <a:ext cx="274320" cy="27432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stCxn id="15" idx="2"/>
          </p:cNvCxnSpPr>
          <p:nvPr/>
        </p:nvCxnSpPr>
        <p:spPr>
          <a:xfrm>
            <a:off x="5524500" y="3178028"/>
            <a:ext cx="0" cy="4879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12" idx="3"/>
          </p:cNvCxnSpPr>
          <p:nvPr/>
        </p:nvCxnSpPr>
        <p:spPr>
          <a:xfrm flipH="1">
            <a:off x="4781550" y="3665942"/>
            <a:ext cx="74295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14" idx="1"/>
          </p:cNvCxnSpPr>
          <p:nvPr/>
        </p:nvCxnSpPr>
        <p:spPr>
          <a:xfrm>
            <a:off x="4572000" y="2801039"/>
            <a:ext cx="381000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13" idx="0"/>
          </p:cNvCxnSpPr>
          <p:nvPr/>
        </p:nvCxnSpPr>
        <p:spPr>
          <a:xfrm flipH="1">
            <a:off x="4210050" y="3031786"/>
            <a:ext cx="508" cy="2957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495102" y="3212068"/>
            <a:ext cx="1048703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477000" y="3212067"/>
            <a:ext cx="1143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SRCA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5462666" y="5827783"/>
            <a:ext cx="914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5" idx="0"/>
            <a:endCxn id="10" idx="2"/>
          </p:cNvCxnSpPr>
          <p:nvPr/>
        </p:nvCxnSpPr>
        <p:spPr>
          <a:xfrm flipV="1">
            <a:off x="5524500" y="2203465"/>
            <a:ext cx="0" cy="26217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3" idx="1"/>
            <a:endCxn id="11" idx="3"/>
          </p:cNvCxnSpPr>
          <p:nvPr/>
        </p:nvCxnSpPr>
        <p:spPr>
          <a:xfrm flipH="1">
            <a:off x="3276600" y="3683743"/>
            <a:ext cx="361950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6" idx="3"/>
          </p:cNvCxnSpPr>
          <p:nvPr/>
        </p:nvCxnSpPr>
        <p:spPr>
          <a:xfrm>
            <a:off x="7620000" y="3396733"/>
            <a:ext cx="457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8" idx="3"/>
          </p:cNvCxnSpPr>
          <p:nvPr/>
        </p:nvCxnSpPr>
        <p:spPr>
          <a:xfrm>
            <a:off x="7848600" y="4224597"/>
            <a:ext cx="609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0156" y="5867405"/>
            <a:ext cx="1828801" cy="79649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noFill/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" t="6528" r="67214" b="17616"/>
          <a:stretch/>
        </p:blipFill>
        <p:spPr>
          <a:xfrm>
            <a:off x="7298398" y="4909638"/>
            <a:ext cx="702607" cy="652967"/>
          </a:xfrm>
          <a:prstGeom prst="rect">
            <a:avLst/>
          </a:prstGeom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C1F4F7E-645B-4955-8850-5CA3022054E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941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RSB Calibration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7734515" y="4403938"/>
            <a:ext cx="1852484" cy="1559878"/>
            <a:chOff x="6210515" y="4403938"/>
            <a:chExt cx="1852484" cy="155987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386932" y="5881131"/>
              <a:ext cx="13716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600000" flipV="1">
              <a:off x="7191609" y="4853538"/>
              <a:ext cx="0" cy="10058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7104277" y="4403938"/>
              <a:ext cx="0" cy="1447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2280000" flipV="1">
              <a:off x="7413907" y="4952513"/>
              <a:ext cx="0" cy="10058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3900000" flipV="1">
              <a:off x="7560079" y="5136275"/>
              <a:ext cx="0" cy="10058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8540000" flipH="1" flipV="1">
              <a:off x="6713435" y="5032885"/>
              <a:ext cx="0" cy="10058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9260000" flipH="1" flipV="1">
              <a:off x="6787780" y="4957976"/>
              <a:ext cx="0" cy="10058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9980000" flipH="1" flipV="1">
              <a:off x="6875957" y="4900715"/>
              <a:ext cx="0" cy="10058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20880000" flipH="1" flipV="1">
              <a:off x="6999715" y="4856890"/>
              <a:ext cx="0" cy="10058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7461882" y="5230068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SD 50.25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391400" y="471994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SRCA 38.2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72400" y="449134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BB 26.3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17116" y="4343405"/>
            <a:ext cx="66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SV Port 11.2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672932" y="4343405"/>
            <a:ext cx="699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EV Start 10.5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144000" y="471994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Nadir 38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448800" y="5125630"/>
            <a:ext cx="699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EV Stop 65.5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391400" y="5881131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Angle of Incidence (AOI)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9C1F4F7E-645B-4955-8850-5CA3022054E0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xmlns="" id="{B3C43F93-9BF1-425E-8389-FB2F47C0DE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43000"/>
                <a:ext cx="10972800" cy="54864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EV Reflectance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300" i="1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3300" i="1">
                              <a:latin typeface="Cambria Math"/>
                            </a:rPr>
                            <m:t>𝐸𝑉</m:t>
                          </m:r>
                        </m:sub>
                      </m:sSub>
                      <m:r>
                        <a:rPr lang="en-US" sz="3300" i="1">
                          <a:latin typeface="Cambria Math"/>
                        </a:rPr>
                        <m:t>∙</m:t>
                      </m:r>
                      <m:func>
                        <m:func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300"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3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300" i="1"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300" i="1">
                                  <a:latin typeface="Cambria Math"/>
                                </a:rPr>
                                <m:t>𝐸𝑉</m:t>
                              </m:r>
                            </m:sub>
                          </m:sSub>
                          <m:r>
                            <a:rPr lang="en-US" sz="3300" i="1">
                              <a:latin typeface="Cambria Math"/>
                            </a:rPr>
                            <m:t>)</m:t>
                          </m:r>
                        </m:e>
                      </m:func>
                      <m:r>
                        <a:rPr lang="en-US" sz="33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3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3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300" i="1">
                              <a:latin typeface="Cambria Math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300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3300" i="1">
                                  <a:latin typeface="Cambria Math"/>
                                </a:rPr>
                                <m:t>𝐸𝑎𝑟𝑡h</m:t>
                              </m:r>
                              <m:r>
                                <a:rPr lang="en-US" sz="3300" i="1">
                                  <a:latin typeface="Cambria Math"/>
                                </a:rPr>
                                <m:t>_</m:t>
                              </m:r>
                              <m:r>
                                <a:rPr lang="en-US" sz="3300" i="1">
                                  <a:latin typeface="Cambria Math"/>
                                </a:rPr>
                                <m:t>𝑆𝑢𝑛</m:t>
                              </m:r>
                            </m:sub>
                            <m:sup>
                              <m:r>
                                <a:rPr lang="en-US" sz="33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3300" i="1">
                              <a:latin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300" i="1">
                                  <a:latin typeface="Cambria Math"/>
                                </a:rPr>
                                <m:t>𝑑𝑛</m:t>
                              </m:r>
                            </m:e>
                            <m:sub>
                              <m:r>
                                <a:rPr lang="en-US" sz="3300" i="1">
                                  <a:latin typeface="Cambria Math"/>
                                </a:rPr>
                                <m:t>𝐸𝑉</m:t>
                              </m:r>
                            </m:sub>
                          </m:sSub>
                          <m:r>
                            <a:rPr lang="en-US" sz="3300" i="1">
                              <a:latin typeface="Cambria Math"/>
                            </a:rPr>
                            <m:t>∙(1+</m:t>
                          </m:r>
                          <m:sSub>
                            <m:sSubPr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300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300" i="1">
                                  <a:latin typeface="Cambria Math"/>
                                </a:rPr>
                                <m:t>𝐼𝑛𝑠𝑡</m:t>
                              </m:r>
                            </m:sub>
                          </m:sSub>
                          <m:r>
                            <a:rPr lang="en-US" sz="3300" i="1">
                              <a:latin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300" i="1">
                                  <a:latin typeface="Cambria Math"/>
                                </a:rPr>
                                <m:t>∆</m:t>
                              </m:r>
                              <m:r>
                                <a:rPr lang="en-US" sz="33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300" i="1">
                                  <a:latin typeface="Cambria Math"/>
                                </a:rPr>
                                <m:t>𝐼𝑛𝑠𝑡</m:t>
                              </m:r>
                            </m:sub>
                          </m:sSub>
                          <m:r>
                            <a:rPr lang="en-US" sz="33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3300" i="1">
                              <a:latin typeface="Cambria Math"/>
                            </a:rPr>
                            <m:t>𝑅𝑉𝑆</m:t>
                          </m:r>
                        </m:den>
                      </m:f>
                    </m:oMath>
                  </m:oMathPara>
                </a14:m>
                <a:endParaRPr lang="en-US" sz="3300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Look-Up-Tables (LUTs) updated regularly for RSB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: Inversely proportion to gain at the AOI of SD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𝑅𝑉𝑆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: Sensor Response versus Scan angle (normalized to SD AOI)</a:t>
                </a:r>
              </a:p>
              <a:p>
                <a:pPr lvl="1"/>
                <a:r>
                  <a:rPr lang="en-US" dirty="0"/>
                  <a:t>Uncertainty tables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Calibration Source</a:t>
                </a:r>
              </a:p>
              <a:p>
                <a:pPr lvl="1"/>
                <a:r>
                  <a:rPr lang="en-US" dirty="0"/>
                  <a:t>SD/SDSM calibration</a:t>
                </a:r>
              </a:p>
              <a:p>
                <a:pPr lvl="1"/>
                <a:r>
                  <a:rPr lang="en-US" dirty="0"/>
                  <a:t>Lunar observation</a:t>
                </a:r>
              </a:p>
              <a:p>
                <a:pPr lvl="1"/>
                <a:r>
                  <a:rPr lang="en-US" dirty="0"/>
                  <a:t>EV mirror side (MS) ratios</a:t>
                </a:r>
              </a:p>
              <a:p>
                <a:pPr lvl="2"/>
                <a:r>
                  <a:rPr lang="en-US" dirty="0"/>
                  <a:t>SRCA MS ratios (previously used)</a:t>
                </a:r>
              </a:p>
              <a:p>
                <a:pPr marL="914400" lvl="2" indent="0">
                  <a:buNone/>
                </a:pPr>
                <a:r>
                  <a:rPr lang="en-US" dirty="0"/>
                  <a:t>     are not considered due to lamp failures</a:t>
                </a:r>
              </a:p>
              <a:p>
                <a:pPr lvl="1"/>
                <a:r>
                  <a:rPr lang="en-US" dirty="0"/>
                  <a:t>Response trending from Libya desert targets</a:t>
                </a:r>
              </a:p>
              <a:p>
                <a:pPr lvl="2"/>
                <a:r>
                  <a:rPr lang="en-US" dirty="0"/>
                  <a:t>In C7, EV data from DCC and ocean targets also used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B3C43F93-9BF1-425E-8389-FB2F47C0DE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43000"/>
                <a:ext cx="10972800" cy="5486400"/>
              </a:xfrm>
              <a:blipFill>
                <a:blip r:embed="rId3"/>
                <a:stretch>
                  <a:fillRect l="-611" t="-1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579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MODIS SD Degradation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96200" y="1378475"/>
            <a:ext cx="3886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Increased degradation after Terra SD door anomaly on July 2, 2003.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Larger SD degradation at shorter wavelengths for both instruments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special “fix” mode operation was performed for Aqua MODIS SDSM in October 2020 to verify the results observed in previous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9C1F4F7E-645B-4955-8850-5CA3022054E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E6ABA980-DAD8-45CE-839D-5BBA8925B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49" y="1165345"/>
            <a:ext cx="7315200" cy="2612571"/>
          </a:xfrm>
          <a:prstGeom prst="rect">
            <a:avLst/>
          </a:prstGeom>
        </p:spPr>
      </p:pic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3CC375BC-4723-471D-9FB8-730AE4CD0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21" y="3777916"/>
            <a:ext cx="7315200" cy="261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14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VIS Gain Trending</a:t>
            </a:r>
            <a:r>
              <a:rPr lang="en-US" b="1" dirty="0"/>
              <a:t> from SD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3961937"/>
            <a:ext cx="6019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Terra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Most change observed for short-wavelength  bands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Band 8 (.412 µm) changes by over 50%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Terra VIS bands have a maximum mirror-side difference of about 11% at the SD AOI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9C1F4F7E-645B-4955-8850-5CA3022054E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4B9DD6-6FF6-4537-9534-FE3671EFBC53}"/>
              </a:ext>
            </a:extLst>
          </p:cNvPr>
          <p:cNvSpPr txBox="1"/>
          <p:nvPr/>
        </p:nvSpPr>
        <p:spPr>
          <a:xfrm>
            <a:off x="6248400" y="3961937"/>
            <a:ext cx="592500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Aqua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Most change observed for short-wavelength  bands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Band 8 (.412 µm) maximum change is ~40%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Aqua VIS bands have a maximum mirror-side difference of about 3.5% at the SD AOI (Band 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 descr="Terra_lifetime_bandavg_gain_ms1_vis.png">
            <a:extLst>
              <a:ext uri="{FF2B5EF4-FFF2-40B4-BE49-F238E27FC236}">
                <a16:creationId xmlns:a16="http://schemas.microsoft.com/office/drawing/2014/main" xmlns="" id="{EC65E65A-8ACF-4DB8-B0AE-AEF301F53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204" y="1447800"/>
            <a:ext cx="6400800" cy="2695074"/>
          </a:xfrm>
          <a:prstGeom prst="rect">
            <a:avLst/>
          </a:prstGeom>
        </p:spPr>
      </p:pic>
      <p:pic>
        <p:nvPicPr>
          <p:cNvPr id="10" name="Picture 9" descr="Aqua_lifetime_bandavg_gain_ms1_vis.png">
            <a:extLst>
              <a:ext uri="{FF2B5EF4-FFF2-40B4-BE49-F238E27FC236}">
                <a16:creationId xmlns:a16="http://schemas.microsoft.com/office/drawing/2014/main" xmlns="" id="{90F64F3B-BA05-4A96-B82F-C51AB1972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608" y="1447800"/>
            <a:ext cx="6400800" cy="269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22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NIR Gain Trending from SD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9C1F4F7E-645B-4955-8850-5CA3022054E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C9FA1CD-831E-4710-B0A6-76FFBB1ED36D}"/>
              </a:ext>
            </a:extLst>
          </p:cNvPr>
          <p:cNvSpPr txBox="1"/>
          <p:nvPr/>
        </p:nvSpPr>
        <p:spPr>
          <a:xfrm>
            <a:off x="76200" y="3961937"/>
            <a:ext cx="6019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Terra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Changes for most NIR bands are within 15%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Mirror-side differences are &lt;1%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4DF4DBD-CC35-401E-A45B-4B127A942CE1}"/>
              </a:ext>
            </a:extLst>
          </p:cNvPr>
          <p:cNvSpPr txBox="1"/>
          <p:nvPr/>
        </p:nvSpPr>
        <p:spPr>
          <a:xfrm>
            <a:off x="6248400" y="3961937"/>
            <a:ext cx="59250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Aqua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Changes for most NIR bands are within 6%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Mirror-side differences are &lt;1%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 descr="Terra_lifetime_bandavg_gain_ms1_nir.png">
            <a:extLst>
              <a:ext uri="{FF2B5EF4-FFF2-40B4-BE49-F238E27FC236}">
                <a16:creationId xmlns:a16="http://schemas.microsoft.com/office/drawing/2014/main" xmlns="" id="{1166D92E-0A36-4228-A170-8F93BF573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1446414"/>
            <a:ext cx="6400800" cy="2695074"/>
          </a:xfrm>
          <a:prstGeom prst="rect">
            <a:avLst/>
          </a:prstGeom>
        </p:spPr>
      </p:pic>
      <p:pic>
        <p:nvPicPr>
          <p:cNvPr id="11" name="Picture 10" descr="Aqua_lifetime_bandavg_gain_ms1_nir.png">
            <a:extLst>
              <a:ext uri="{FF2B5EF4-FFF2-40B4-BE49-F238E27FC236}">
                <a16:creationId xmlns:a16="http://schemas.microsoft.com/office/drawing/2014/main" xmlns="" id="{6E34A6F5-C066-45D8-9C7B-0683B3CAB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608" y="1446414"/>
            <a:ext cx="6400800" cy="269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68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SWIR Gain Trending from SD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9C1F4F7E-645B-4955-8850-5CA3022054E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25A2333-98F0-4818-9B47-F28E3F9C7CC4}"/>
              </a:ext>
            </a:extLst>
          </p:cNvPr>
          <p:cNvSpPr txBox="1"/>
          <p:nvPr/>
        </p:nvSpPr>
        <p:spPr>
          <a:xfrm>
            <a:off x="76200" y="3961937"/>
            <a:ext cx="6019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Terra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All SWIR bands change by &lt; 12%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Mirror-side differences are &lt;1%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* Noisy and inoperable detectors excluded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159DD31-C17C-4861-BE8E-60AE37D2B081}"/>
              </a:ext>
            </a:extLst>
          </p:cNvPr>
          <p:cNvSpPr txBox="1"/>
          <p:nvPr/>
        </p:nvSpPr>
        <p:spPr>
          <a:xfrm>
            <a:off x="6248400" y="3961937"/>
            <a:ext cx="592500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Aqua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All SWIR bands change by &lt; 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Mirror-side differences are &lt;1%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* Noisy and inoperable detectors excluded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 descr="Terra_lifetime_bandavg_gain_ms1_swir.png">
            <a:extLst>
              <a:ext uri="{FF2B5EF4-FFF2-40B4-BE49-F238E27FC236}">
                <a16:creationId xmlns:a16="http://schemas.microsoft.com/office/drawing/2014/main" xmlns="" id="{0272BCC0-66F0-4FA4-9305-8F75F87D8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1395662"/>
            <a:ext cx="6400800" cy="2695074"/>
          </a:xfrm>
          <a:prstGeom prst="rect">
            <a:avLst/>
          </a:prstGeom>
        </p:spPr>
      </p:pic>
      <p:pic>
        <p:nvPicPr>
          <p:cNvPr id="12" name="Picture 11" descr="Aqua_lifetime_bandavg_gain_ms1_swir.png">
            <a:extLst>
              <a:ext uri="{FF2B5EF4-FFF2-40B4-BE49-F238E27FC236}">
                <a16:creationId xmlns:a16="http://schemas.microsoft.com/office/drawing/2014/main" xmlns="" id="{1040F54B-A56E-4519-A932-94B2AB6A5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608" y="1395662"/>
            <a:ext cx="6400800" cy="269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31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2AD912E4B8884F81428782D6D956D2" ma:contentTypeVersion="7" ma:contentTypeDescription="Create a new document." ma:contentTypeScope="" ma:versionID="789fc0f019d43e07918fae2faf4a7bfd">
  <xsd:schema xmlns:xsd="http://www.w3.org/2001/XMLSchema" xmlns:xs="http://www.w3.org/2001/XMLSchema" xmlns:p="http://schemas.microsoft.com/office/2006/metadata/properties" xmlns:ns3="06407dc7-3977-473d-9e03-bd6e480c5d84" xmlns:ns4="c3654878-3551-4bf0-8681-54fbc14db716" targetNamespace="http://schemas.microsoft.com/office/2006/metadata/properties" ma:root="true" ma:fieldsID="4b22cac4bd6d13d785103796a59c096e" ns3:_="" ns4:_="">
    <xsd:import namespace="06407dc7-3977-473d-9e03-bd6e480c5d84"/>
    <xsd:import namespace="c3654878-3551-4bf0-8681-54fbc14db71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407dc7-3977-473d-9e03-bd6e480c5d8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654878-3551-4bf0-8681-54fbc14db7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A34348-C4EA-4950-AF61-02A2D8B763B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06407dc7-3977-473d-9e03-bd6e480c5d84"/>
    <ds:schemaRef ds:uri="http://purl.org/dc/elements/1.1/"/>
    <ds:schemaRef ds:uri="http://schemas.microsoft.com/office/2006/metadata/properties"/>
    <ds:schemaRef ds:uri="c3654878-3551-4bf0-8681-54fbc14db71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02ACEDE-5C45-4044-B60B-1556D9ABEA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407dc7-3977-473d-9e03-bd6e480c5d84"/>
    <ds:schemaRef ds:uri="c3654878-3551-4bf0-8681-54fbc14db7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A1212C-B539-4200-A4FC-FDCB21330A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46516</TotalTime>
  <Words>1975</Words>
  <Application>Microsoft Office PowerPoint</Application>
  <PresentationFormat>Widescreen</PresentationFormat>
  <Paragraphs>385</Paragraphs>
  <Slides>27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Bitstream Vera Sans</vt:lpstr>
      <vt:lpstr>Calibri</vt:lpstr>
      <vt:lpstr>Cambria Math</vt:lpstr>
      <vt:lpstr>DejaVu Sans</vt:lpstr>
      <vt:lpstr>Times New Roman</vt:lpstr>
      <vt:lpstr>1_Office Theme</vt:lpstr>
      <vt:lpstr>PowerPoint Presentation</vt:lpstr>
      <vt:lpstr>Outline</vt:lpstr>
      <vt:lpstr>RSB Design Specifications</vt:lpstr>
      <vt:lpstr>On-orbit Calibration Activities</vt:lpstr>
      <vt:lpstr>RSB Calibration</vt:lpstr>
      <vt:lpstr>MODIS SD Degradation</vt:lpstr>
      <vt:lpstr>VIS Gain Trending from SD</vt:lpstr>
      <vt:lpstr>NIR Gain Trending from SD</vt:lpstr>
      <vt:lpstr>SWIR Gain Trending from SD</vt:lpstr>
      <vt:lpstr>MODIS RSB SNR Bar-Charts</vt:lpstr>
      <vt:lpstr>MODIS RSB SNR Bar-Charts</vt:lpstr>
      <vt:lpstr>C7 RSB Algorithm Improvements</vt:lpstr>
      <vt:lpstr>C7 RSB Algorithm Improvements</vt:lpstr>
      <vt:lpstr>Terra Polarization correction</vt:lpstr>
      <vt:lpstr>Terra SWIR RVS</vt:lpstr>
      <vt:lpstr>Ocean interband calibration for Terra B11,B12</vt:lpstr>
      <vt:lpstr>RVS fitting enhancements</vt:lpstr>
      <vt:lpstr>RSB Summary</vt:lpstr>
      <vt:lpstr>PowerPoint Presentation</vt:lpstr>
      <vt:lpstr>RSB SD Calibration</vt:lpstr>
      <vt:lpstr>RSB Lunar Calibration</vt:lpstr>
      <vt:lpstr>Terra MODIS  Gain Trending from SD and Lunar</vt:lpstr>
      <vt:lpstr>Aqua MODIS Gain Trending from SD and Lunar</vt:lpstr>
      <vt:lpstr>Gain Mirror Side Ratio Trends from SD</vt:lpstr>
      <vt:lpstr>MODIS RSB Uncertainty Trends</vt:lpstr>
      <vt:lpstr>MODIS RSB Uncertainty Trends</vt:lpstr>
      <vt:lpstr>Terra SWIR crosstalk sending band switch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Brian Wenny</dc:creator>
  <cp:lastModifiedBy>Amit Angal</cp:lastModifiedBy>
  <cp:revision>702</cp:revision>
  <dcterms:created xsi:type="dcterms:W3CDTF">2013-04-04T13:53:37Z</dcterms:created>
  <dcterms:modified xsi:type="dcterms:W3CDTF">2021-02-23T23:10:24Z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0x010100F22AD912E4B8884F81428782D6D956D2</vt:lpwstr>
  </property>
</Properties>
</file>