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notesMasterIdLst>
    <p:notesMasterId r:id="rId7"/>
  </p:notesMasterIdLst>
  <p:handoutMasterIdLst>
    <p:handoutMasterId r:id="rId8"/>
  </p:handoutMasterIdLst>
  <p:sldIdLst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1043BE-75F1-4B7D-8DD3-EE5E6CE59250}" v="83" dt="2022-04-12T17:34:33.2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48" d="100"/>
          <a:sy n="48" d="100"/>
        </p:scale>
        <p:origin x="8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5CEF01-E8A7-4A0E-8367-9557264C64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E34A7B-3892-4E1E-973E-AC1C8F74F3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FA823-0528-4FB2-9E3D-0E501DC0D7CF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512E1-6726-4126-8ED6-951C82395B6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5A6A0-D2DA-4368-BF38-F8D124CE14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43730-2A0E-4C76-AE10-7B3881C49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2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7684F-C63E-40E8-992A-BB49DA5FE21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3BFB3-AA1A-4E5A-B150-2E5D637DE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8950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4A0678-D5F0-DC41-B51B-73CA5B3B5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0229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4A0678-D5F0-DC41-B51B-73CA5B3B5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2961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4A0678-D5F0-DC41-B51B-73CA5B3B5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8943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8520F-11E5-4BD8-B62A-7D2190F33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6D2EB-4A7C-4D03-9393-7925D60B5FDE}" type="datetimeFigureOut">
              <a:rPr lang="en-US"/>
              <a:pPr>
                <a:defRPr/>
              </a:pPr>
              <a:t>4/12/2022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87B7C-C97A-4570-8462-2C0778357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4ACDD-927A-496C-B367-981BE3169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F3208-D8AB-4EAF-BA47-F092E7966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49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3FB4D-DD31-444E-B4F5-63B1B2C8B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1D185-D375-4F1F-8C99-E39ADC264B58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181D6-13CC-46C6-A65C-391EF9603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C50F9-7EED-4B20-A11B-070329192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A0D89-2EDD-411D-A2C9-3FBBB9EB1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7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59977-5834-417F-BD96-434FA62DB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CE946-BF44-41F8-AA75-14126255631D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029B6-37FF-411A-A8F8-CD039E782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22D5E-766A-41A2-AD7D-8B014639E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95744-B155-4EC1-811D-B97D9E685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1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A5511-38A9-471C-B8C7-805A413FF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A3002-1225-478C-A4EF-0CF90D507346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A2021-0E74-4973-AE4F-8F73AA8DB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39028-7A7D-43D0-9C54-5F50B2775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C4F64-7413-495C-80CA-742E4BA47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4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25734-D97B-4FC4-9239-8291E903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48B5D-64E5-4AE9-B007-474F74C63803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DAC0B-BCBB-4BBC-8536-17A713D2B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CA5C2-F060-4032-8E97-E95738B52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43540-2820-4244-987D-96064C8A9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8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7CB357-3915-4E68-BF7D-717EC973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9EAD6-648E-4B7B-8B5C-8E409A0014B2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CEDAC0-8D29-4ABB-966C-01B14F6EB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0E82F12-2482-416A-86BA-F8B526AFE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79872-D02A-4E92-A3D7-1106C6A17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4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D79569-5B5C-4135-97AF-9DB7A49B9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5E749-2710-4EEC-92EF-C56E45237D3A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FD1C8F5-2852-4C8F-8A1A-AA332178B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837D4D1-3C02-47C0-AF7C-B2DDBED23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99D18-53DF-4148-B074-0196C3780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0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09CE41D-FB0C-4D4A-88DE-D5A683AB9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6A511-0681-459A-9D0B-8B5F89A98605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87B70F0-74C5-4900-B2CC-F1103ADF4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78DFFC0-FA3C-4805-9AFD-3B3C87117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A60D1-B3A2-4E7C-B2CE-4FA0E9FAE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5B381FE-0238-4543-A5A8-96F2147A1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D9FA4-0679-4A3E-A57D-0A45C8699700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7B254CB-E754-4ECC-9017-78A45686E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CFE1E91-D094-474C-99D9-6AF420C10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9B576-B5B6-48D7-9E0B-ADA1132ED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4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359156-C697-4BBE-ABA9-DD03A6D4C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8E84B-4588-42E3-A649-0AF2816E95C0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1DFE71-6120-4971-8E45-289F20753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1035BF-C188-4E10-910A-032C4C3CC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4E9E2-B736-4C03-9E5C-5DA1B36A8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3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219200"/>
            <a:ext cx="7315200" cy="350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C626C95-0BEB-423B-9CE0-129656F4F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FA0C0-B853-48A9-8319-C88205343F42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F17C28C-748B-45E8-BD8C-3713142E3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6F6FB27-15DD-49B8-BA23-FB96CE178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59D7C-3CE7-4174-835B-37F34AF69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7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:a16="http://schemas.microsoft.com/office/drawing/2014/main" id="{2CD4974C-83CE-49F6-9DDD-6C6391A287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109728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E8984-FDF4-4E56-BE02-9F9155ADE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E6133D-88F9-4B40-8513-C842C2BF44CA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BE40B-E3FC-42A8-B102-C6AB2D61A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4FC0A-78D1-4222-92A2-9A1C493E9A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47C6A7-81FB-4845-A662-E40EC3FC5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22">
            <a:extLst>
              <a:ext uri="{FF2B5EF4-FFF2-40B4-BE49-F238E27FC236}">
                <a16:creationId xmlns:a16="http://schemas.microsoft.com/office/drawing/2014/main" id="{AEDEC30F-E3BF-45EB-975E-D68639A59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938"/>
            <a:ext cx="12192000" cy="887413"/>
          </a:xfrm>
          <a:prstGeom prst="rect">
            <a:avLst/>
          </a:prstGeom>
          <a:gradFill rotWithShape="0">
            <a:gsLst>
              <a:gs pos="0">
                <a:srgbClr val="5487BD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031" name="Picture 8" descr="Macintosh HD:Users:gtiona:Documents:GI_info:GI - NPP:Instruments:CERES:CERES LaRC F2F 012808:">
            <a:extLst>
              <a:ext uri="{FF2B5EF4-FFF2-40B4-BE49-F238E27FC236}">
                <a16:creationId xmlns:a16="http://schemas.microsoft.com/office/drawing/2014/main" id="{22491BEC-4630-4222-A7B8-671D286C6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81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6">
            <a:extLst>
              <a:ext uri="{FF2B5EF4-FFF2-40B4-BE49-F238E27FC236}">
                <a16:creationId xmlns:a16="http://schemas.microsoft.com/office/drawing/2014/main" id="{149CCEBC-F043-4ABF-9A33-D66B674EA20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885825"/>
            <a:ext cx="12192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Title Placeholder 1">
            <a:extLst>
              <a:ext uri="{FF2B5EF4-FFF2-40B4-BE49-F238E27FC236}">
                <a16:creationId xmlns:a16="http://schemas.microsoft.com/office/drawing/2014/main" id="{FFFE22A9-6A22-4BCB-A3AF-89B7C0E70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10972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66985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F0BCE25-87DA-4E9F-9D65-CB833D3E32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/>
              <a:t>Land Discipline Team Meeting Wrap Up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579BD05-25D3-49BA-9ECE-432C847C4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Miguel Roman / Chris Justice </a:t>
            </a:r>
          </a:p>
        </p:txBody>
      </p:sp>
    </p:spTree>
    <p:extLst>
      <p:ext uri="{BB962C8B-B14F-4D97-AF65-F5344CB8AC3E}">
        <p14:creationId xmlns:p14="http://schemas.microsoft.com/office/powerpoint/2010/main" val="3905878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53BC446-4D76-45BC-84D4-565B33D20F6D}"/>
              </a:ext>
            </a:extLst>
          </p:cNvPr>
          <p:cNvSpPr txBox="1">
            <a:spLocks/>
          </p:cNvSpPr>
          <p:nvPr/>
        </p:nvSpPr>
        <p:spPr>
          <a:xfrm>
            <a:off x="838200" y="81143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Summary Observations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C434F9C-203D-48F4-A3D0-B13651E79955}"/>
              </a:ext>
            </a:extLst>
          </p:cNvPr>
          <p:cNvSpPr txBox="1">
            <a:spLocks/>
          </p:cNvSpPr>
          <p:nvPr/>
        </p:nvSpPr>
        <p:spPr>
          <a:xfrm>
            <a:off x="838200" y="198815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Production schedule nominal – </a:t>
            </a:r>
            <a:r>
              <a:rPr kumimoji="0" lang="en-US" sz="2800" b="0" i="1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major problems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SIPS/DAAC migration to the cloud underway.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 with Pis on the staging of products into AWS (even internal) would be appreciated.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Establishing pathways for new products selected under ROSES 20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Revisit Scope of Activities for MODIS-NRT focused Investigations.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Aqua MODIS&gt;VIIRS Product Continuity is maturing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MODIS AM/PM Phase F - June 23 earlier than anticipated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 to develop plans for product MODIS end of days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Push C7 out to sync with final decision on Terra/Aqua End of Life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 Product User Guides and DAAC Preservation planning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 continuity observations are/will be available (S3/MetImage)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Current European Products don’t dovetail with NASA products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 a better understanding of NASA HQ intentions for AM continuity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6465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19AEE1DE-1587-48B4-A343-DD8D6C0D0CD1}"/>
              </a:ext>
            </a:extLst>
          </p:cNvPr>
          <p:cNvSpPr txBox="1">
            <a:spLocks/>
          </p:cNvSpPr>
          <p:nvPr/>
        </p:nvSpPr>
        <p:spPr>
          <a:xfrm>
            <a:off x="838200" y="77878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Action Items 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371F71C-0440-4FD0-9AC7-13A5C76FAB9E}"/>
              </a:ext>
            </a:extLst>
          </p:cNvPr>
          <p:cNvSpPr txBox="1">
            <a:spLocks/>
          </p:cNvSpPr>
          <p:nvPr/>
        </p:nvSpPr>
        <p:spPr>
          <a:xfrm>
            <a:off x="838200" y="192397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ATBD’s &gt; NASA DISCOVER (All)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we speed up VIIRS C2 processing schedule (given the earlier than anticipated Aqua termination)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DAAC UWG to be alerted to NASA plans for Aqua Terra and inform the user community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SNPP Project to provide information on S-NPP life expectancy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Maintenance PIs to scope out scenarios for AM-continuity (e.g., porting of continuity algorithms into Sentinel 3?)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Report out to MODIS/VIIRS STM Plenary (dates still TBD).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ysClr val="windowText" lastClr="000000"/>
                </a:solidFill>
                <a:latin typeface="Calibri" panose="020F0502020204030204"/>
              </a:rPr>
              <a:t>Convene Discipline Leads meetings to discuss strategy moving forward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Reach out to Fire-Focus Area Community for additional </a:t>
            </a:r>
            <a:r>
              <a:rPr lang="en-US" dirty="0">
                <a:solidFill>
                  <a:sysClr val="windowText" lastClr="000000"/>
                </a:solidFill>
                <a:latin typeface="Calibri" panose="020F0502020204030204"/>
              </a:rPr>
              <a:t>Outreach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5957403"/>
      </p:ext>
    </p:extLst>
  </p:cSld>
  <p:clrMapOvr>
    <a:masterClrMapping/>
  </p:clrMapOvr>
</p:sld>
</file>

<file path=ppt/theme/theme1.xml><?xml version="1.0" encoding="utf-8"?>
<a:theme xmlns:a="http://schemas.openxmlformats.org/drawingml/2006/main" name="1_Them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C9F085-E803-4B8A-875E-5F857AC45700}" vid="{5815D2D3-327D-4534-B5C9-7022DF01D0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c8d5760e-638a-47e8-9e2e-1226c2cb268d" origin="autoSelectedSuggestion">
  <element uid="42834bfb-1ec1-4beb-bd64-eb83fb3cb3f3" value=""/>
</sisl>
</file>

<file path=customXml/item2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jOGQ1NzYwZS02MzhhLTQ3ZTgtOWUyZS0xMjI2YzJjYjI2OGQiIG9yaWdpbj0idXNlclNlbGVjdGVkIiAvPjxVc2VyTmFtZT5MRUlET1MtQ09SUFxyb21hbm1vPC9Vc2VyTmFtZT48RGF0ZVRpbWU+NC8xMi8yMDIyIDQ6NTQ6MjkgUE08L0RhdGVUaW1lPjxMYWJlbFN0cmluZz5ObyBNYXJraW5nPC9MYWJlbFN0cmluZz48L2l0ZW0+PGl0ZW0+PHNpc2wgc2lzbFZlcnNpb249IjAiIHBvbGljeT0iYzhkNTc2MGUtNjM4YS00N2U4LTllMmUtMTIyNmMyY2IyNjhkIiBvcmlnaW49ImF1dG9TZWxlY3RlZFN1Z2dlc3Rpb24iPjxlbGVtZW50IHVpZD0iNDI4MzRiZmItMWVjMS00YmViLWJkNjQtZWI4M2ZiM2NiM2YzIiB2YWx1ZT0iIiB4bWxucz0iaHR0cDovL3d3dy5ib2xkb25qYW1lcy5jb20vMjAwOC8wMS9zaWUvaW50ZXJuYWwvbGFiZWwiIC8+PC9zaXNsPjxVc2VyTmFtZT5MRUlET1MtQ09SUFxyb21hbm1vPC9Vc2VyTmFtZT48RGF0ZVRpbWU+NC8xMi8yMDIyIDU6MzQ6MzMgUE08L0RhdGVUaW1lPjxMYWJlbFN0cmluZz5VbnJlc3RyaWN0ZWQ8L0xhYmVsU3RyaW5nPjwvaXRlbT48L2xhYmVsSGlzdG9yeT4=</Value>
</WrappedLabelHistory>
</file>

<file path=customXml/itemProps1.xml><?xml version="1.0" encoding="utf-8"?>
<ds:datastoreItem xmlns:ds="http://schemas.openxmlformats.org/officeDocument/2006/customXml" ds:itemID="{4C5F74BB-3AB5-4079-8B20-7FAE578E55E4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C3C999FE-6C60-44A5-9217-438F1EE8041C}">
  <ds:schemaRefs>
    <ds:schemaRef ds:uri="http://www.w3.org/2001/XMLSchema"/>
    <ds:schemaRef ds:uri="http://www.boldonjames.com/2016/02/Classifier/internal/wrappedLabelHistor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256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1_Theme4</vt:lpstr>
      <vt:lpstr>Land Discipline Team Meeting Wrap Up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Discipline Team Meeting Wrap Up</dc:title>
  <dc:creator>Microsoft Office User</dc:creator>
  <cp:lastModifiedBy>Devadiga, Sadashiva (GSFC-6190)</cp:lastModifiedBy>
  <cp:revision>3</cp:revision>
  <dcterms:created xsi:type="dcterms:W3CDTF">2022-04-12T15:05:57Z</dcterms:created>
  <dcterms:modified xsi:type="dcterms:W3CDTF">2022-04-12T17:52:17Z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326693b8-c8e7-4760-9af7-b03aff990dae</vt:lpwstr>
  </property>
  <property fmtid="{D5CDD505-2E9C-101B-9397-08002B2CF9AE}" pid="3" name="bjSaver">
    <vt:lpwstr>9G1qFImVVo5gWvEmDEDx288MyMgR4uep</vt:lpwstr>
  </property>
  <property fmtid="{D5CDD505-2E9C-101B-9397-08002B2CF9AE}" pid="4" name="MSIP_Label_c968a81f-7ed4-4faa-9408-9652e001dd96_Enabled">
    <vt:lpwstr>true</vt:lpwstr>
  </property>
  <property fmtid="{D5CDD505-2E9C-101B-9397-08002B2CF9AE}" pid="5" name="MSIP_Label_c968a81f-7ed4-4faa-9408-9652e001dd96_SetDate">
    <vt:lpwstr>2022-04-12T17:34:33Z</vt:lpwstr>
  </property>
  <property fmtid="{D5CDD505-2E9C-101B-9397-08002B2CF9AE}" pid="6" name="MSIP_Label_c968a81f-7ed4-4faa-9408-9652e001dd96_Method">
    <vt:lpwstr>Privileged</vt:lpwstr>
  </property>
  <property fmtid="{D5CDD505-2E9C-101B-9397-08002B2CF9AE}" pid="7" name="MSIP_Label_c968a81f-7ed4-4faa-9408-9652e001dd96_Name">
    <vt:lpwstr>Unrestricted</vt:lpwstr>
  </property>
  <property fmtid="{D5CDD505-2E9C-101B-9397-08002B2CF9AE}" pid="8" name="MSIP_Label_c968a81f-7ed4-4faa-9408-9652e001dd96_SiteId">
    <vt:lpwstr>b64da4ac-e800-4cfc-8931-e607f720a1b8</vt:lpwstr>
  </property>
  <property fmtid="{D5CDD505-2E9C-101B-9397-08002B2CF9AE}" pid="9" name="MSIP_Label_c968a81f-7ed4-4faa-9408-9652e001dd96_ActionId">
    <vt:lpwstr>2a44fabe-2a72-41a0-85d8-043e71200c41</vt:lpwstr>
  </property>
  <property fmtid="{D5CDD505-2E9C-101B-9397-08002B2CF9AE}" pid="10" name="MSIP_Label_c968a81f-7ed4-4faa-9408-9652e001dd96_ContentBits">
    <vt:lpwstr>0</vt:lpwstr>
  </property>
  <property fmtid="{D5CDD505-2E9C-101B-9397-08002B2CF9AE}" pid="11" name="bjDocumentLabelXML">
    <vt:lpwstr>&lt;?xml version="1.0" encoding="us-ascii"?&gt;&lt;sisl xmlns:xsd="http://www.w3.org/2001/XMLSchema" xmlns:xsi="http://www.w3.org/2001/XMLSchema-instance" sislVersion="0" policy="c8d5760e-638a-47e8-9e2e-1226c2cb268d" origin="autoSelectedSuggestion" xmlns="http://w</vt:lpwstr>
  </property>
  <property fmtid="{D5CDD505-2E9C-101B-9397-08002B2CF9AE}" pid="12" name="bjDocumentLabelXML-0">
    <vt:lpwstr>ww.boldonjames.com/2008/01/sie/internal/label"&gt;&lt;element uid="42834bfb-1ec1-4beb-bd64-eb83fb3cb3f3" value="" /&gt;&lt;/sisl&gt;</vt:lpwstr>
  </property>
  <property fmtid="{D5CDD505-2E9C-101B-9397-08002B2CF9AE}" pid="13" name="bjDocumentSecurityLabel">
    <vt:lpwstr>Unrestricted</vt:lpwstr>
  </property>
  <property fmtid="{D5CDD505-2E9C-101B-9397-08002B2CF9AE}" pid="14" name="bjLabelHistoryID">
    <vt:lpwstr>{C3C999FE-6C60-44A5-9217-438F1EE8041C}</vt:lpwstr>
  </property>
</Properties>
</file>