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9" r:id="rId3"/>
    <p:sldId id="267" r:id="rId4"/>
    <p:sldId id="268" r:id="rId5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8" autoAdjust="0"/>
    <p:restoredTop sz="94660"/>
  </p:normalViewPr>
  <p:slideViewPr>
    <p:cSldViewPr snapToGrid="0">
      <p:cViewPr varScale="1">
        <p:scale>
          <a:sx n="52" d="100"/>
          <a:sy n="52" d="100"/>
        </p:scale>
        <p:origin x="72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F69D8B-5A15-4E01-BDED-99442E067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47E6B3-705D-4BE6-8110-05DFC3F9025E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AFE76F-4C6E-40B1-86DC-2F046F9EB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790DCD-03EA-48EC-81CF-51CAFF6CC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B717C0-8A7F-45E0-9BBF-45FE46480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426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BDB444-974D-4175-9B84-3173F9CEA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47E6B3-705D-4BE6-8110-05DFC3F9025E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AED321-20ED-4CF9-AFDD-7AAD8B57B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F64EEB-4B64-40E1-9C52-ADA563C03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B717C0-8A7F-45E0-9BBF-45FE46480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683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AF8CA4-84F5-44CE-9359-9729506DE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47E6B3-705D-4BE6-8110-05DFC3F9025E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A2C88F-B5C5-4BCD-82FD-E80FD1496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7F4701-D6DA-4ED4-BBA9-267A8929B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B717C0-8A7F-45E0-9BBF-45FE46480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595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EE8548-DFA8-4402-91B4-8A18051EF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47E6B3-705D-4BE6-8110-05DFC3F9025E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587BB5-3288-4E56-BE8B-D5B9A83CB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5BB287-A44E-4DE6-9923-796A3349C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B717C0-8A7F-45E0-9BBF-45FE46480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765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5E5493-2A8C-4297-9BF0-B751FC697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47E6B3-705D-4BE6-8110-05DFC3F9025E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D64282-4208-4837-A575-BC192B44D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9C7D67-845E-473A-BCCE-553FB02C5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B717C0-8A7F-45E0-9BBF-45FE46480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852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71600"/>
            <a:ext cx="5384800" cy="47548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371600"/>
            <a:ext cx="5384800" cy="47548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8A96217-F108-419B-811F-3A34B6EA3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47E6B3-705D-4BE6-8110-05DFC3F9025E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1A2C5CF-B0F0-4F23-AD65-F9EEFCEED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120D56-F5AF-40F2-8658-F5B93088F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B717C0-8A7F-45E0-9BBF-45FE46480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620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88F3854-A946-4CEB-B644-354D92CBB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47E6B3-705D-4BE6-8110-05DFC3F9025E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9ABA1B7-917A-4EA0-88A2-ED5314C5E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C820E13-9164-4F35-AE49-08C140BD3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B717C0-8A7F-45E0-9BBF-45FE46480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677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B9FD891-8A57-43F3-93AF-27EAAA32A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47E6B3-705D-4BE6-8110-05DFC3F9025E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68E37E5-E64F-4205-91EC-985D2CF5B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1BC4417-66F1-4152-B89A-4927FF368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B717C0-8A7F-45E0-9BBF-45FE46480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388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5952876-D528-461D-AFAE-E4E8B8A9C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47E6B3-705D-4BE6-8110-05DFC3F9025E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2B0A7BE-B78D-48C4-BA11-B6A76E205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8E3BC29-3469-4518-9053-141885E38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B717C0-8A7F-45E0-9BBF-45FE46480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531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91B1562-3319-4B1B-97C0-6183A6231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47E6B3-705D-4BE6-8110-05DFC3F9025E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0B6E3D5-13B6-48F5-B12C-4891733AE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C617F3B-D5DB-4C9C-B33A-65DE8C51A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B717C0-8A7F-45E0-9BBF-45FE46480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22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1219200"/>
            <a:ext cx="7315200" cy="35083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C5FE619-100C-48B6-8412-5A872E448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47E6B3-705D-4BE6-8110-05DFC3F9025E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AEF8BC4-67A1-4238-9E87-EB33026A3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AB28260-6311-44C7-AF4B-C27CF95C5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B717C0-8A7F-45E0-9BBF-45FE46480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160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>
            <a:extLst>
              <a:ext uri="{FF2B5EF4-FFF2-40B4-BE49-F238E27FC236}">
                <a16:creationId xmlns:a16="http://schemas.microsoft.com/office/drawing/2014/main" id="{E3A8F2AA-B130-4FD6-9F09-E9A5DEA702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371600"/>
            <a:ext cx="10972800" cy="475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text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722816-AE10-479A-87EC-E52D557E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E47E6B3-705D-4BE6-8110-05DFC3F9025E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E72E48-EFFC-419B-BF27-1534F0B809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5D15FD-A613-48DB-9497-1032089281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09B717C0-8A7F-45E0-9BBF-45FE46480AFE}" type="slidenum">
              <a:rPr lang="en-US" smtClean="0"/>
              <a:t>‹#›</a:t>
            </a:fld>
            <a:endParaRPr lang="en-US"/>
          </a:p>
        </p:txBody>
      </p:sp>
      <p:sp>
        <p:nvSpPr>
          <p:cNvPr id="1030" name="Rectangle 22">
            <a:extLst>
              <a:ext uri="{FF2B5EF4-FFF2-40B4-BE49-F238E27FC236}">
                <a16:creationId xmlns:a16="http://schemas.microsoft.com/office/drawing/2014/main" id="{E27FA819-1F29-417B-9BC6-2F3B991FDB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7938"/>
            <a:ext cx="12192000" cy="887413"/>
          </a:xfrm>
          <a:prstGeom prst="rect">
            <a:avLst/>
          </a:prstGeom>
          <a:gradFill rotWithShape="0">
            <a:gsLst>
              <a:gs pos="0">
                <a:srgbClr val="5487BD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  <p:pic>
        <p:nvPicPr>
          <p:cNvPr id="1031" name="Picture 8" descr="Macintosh HD:Users:gtiona:Documents:GI_info:GI - NPP:Instruments:CERES:CERES LaRC F2F 012808:">
            <a:extLst>
              <a:ext uri="{FF2B5EF4-FFF2-40B4-BE49-F238E27FC236}">
                <a16:creationId xmlns:a16="http://schemas.microsoft.com/office/drawing/2014/main" id="{528A3FC5-6D21-4CCC-A110-2C52321AAF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081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Line 6">
            <a:extLst>
              <a:ext uri="{FF2B5EF4-FFF2-40B4-BE49-F238E27FC236}">
                <a16:creationId xmlns:a16="http://schemas.microsoft.com/office/drawing/2014/main" id="{AC90D964-42F4-4EB0-AB3F-9400B64AAF4D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885825"/>
            <a:ext cx="12192000" cy="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Title Placeholder 1">
            <a:extLst>
              <a:ext uri="{FF2B5EF4-FFF2-40B4-BE49-F238E27FC236}">
                <a16:creationId xmlns:a16="http://schemas.microsoft.com/office/drawing/2014/main" id="{14092825-3BDF-486F-8AAE-69A25F8762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0"/>
            <a:ext cx="10972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733544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7">
            <a:extLst>
              <a:ext uri="{FF2B5EF4-FFF2-40B4-BE49-F238E27FC236}">
                <a16:creationId xmlns:a16="http://schemas.microsoft.com/office/drawing/2014/main" id="{2414F495-572E-1249-828F-30A21423A5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4642" y="1923879"/>
            <a:ext cx="9419751" cy="1854177"/>
          </a:xfrm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</a:pPr>
            <a:r>
              <a:rPr lang="en-US" sz="3100" b="1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Documentation (User Guides &amp; ATBDs) and the Algorithm Publication Tool</a:t>
            </a:r>
          </a:p>
        </p:txBody>
      </p:sp>
      <p:sp>
        <p:nvSpPr>
          <p:cNvPr id="25" name="Subtitle 8">
            <a:extLst>
              <a:ext uri="{FF2B5EF4-FFF2-40B4-BE49-F238E27FC236}">
                <a16:creationId xmlns:a16="http://schemas.microsoft.com/office/drawing/2014/main" id="{C6EFF841-390B-2E4F-AF5E-8A33901CBC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80974" y="4756515"/>
            <a:ext cx="8051800" cy="1644285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190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Bhaskar Ramachandran (LAADS/GSFC) &amp; Deborah Smith (MSFC/IMPACT/University of Alabama in Huntsville)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190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NASA Land Discipline Team Virtual Workshop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190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April 11, 2022</a:t>
            </a:r>
          </a:p>
        </p:txBody>
      </p:sp>
    </p:spTree>
    <p:extLst>
      <p:ext uri="{BB962C8B-B14F-4D97-AF65-F5344CB8AC3E}">
        <p14:creationId xmlns:p14="http://schemas.microsoft.com/office/powerpoint/2010/main" val="3838583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7">
            <a:extLst>
              <a:ext uri="{FF2B5EF4-FFF2-40B4-BE49-F238E27FC236}">
                <a16:creationId xmlns:a16="http://schemas.microsoft.com/office/drawing/2014/main" id="{C1E0861B-482A-3A40-9D72-2C04C23FBDDB}"/>
              </a:ext>
            </a:extLst>
          </p:cNvPr>
          <p:cNvSpPr txBox="1">
            <a:spLocks/>
          </p:cNvSpPr>
          <p:nvPr/>
        </p:nvSpPr>
        <p:spPr>
          <a:xfrm>
            <a:off x="1159474" y="118272"/>
            <a:ext cx="9398002" cy="72610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accent2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Agenda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07F465-21DD-FB43-82F4-6A84575267A1}"/>
              </a:ext>
            </a:extLst>
          </p:cNvPr>
          <p:cNvSpPr txBox="1"/>
          <p:nvPr/>
        </p:nvSpPr>
        <p:spPr>
          <a:xfrm>
            <a:off x="838198" y="1422400"/>
            <a:ext cx="10680702" cy="17521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125000"/>
              </a:lnSpc>
              <a:buAutoNum type="arabicPeriod"/>
            </a:pPr>
            <a:r>
              <a:rPr lang="en-US" sz="220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are the expectations from PIs regarding documentation for their products archived, curated, and served via a discipline-specific DAAC?</a:t>
            </a:r>
          </a:p>
          <a:p>
            <a:pPr marL="457200" indent="-457200">
              <a:lnSpc>
                <a:spcPct val="125000"/>
              </a:lnSpc>
              <a:buAutoNum type="arabicPeriod"/>
            </a:pPr>
            <a:r>
              <a:rPr lang="en-US" sz="220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is the Algorithm Publication Tool (APT), what does it do for you, and what is its status?</a:t>
            </a:r>
          </a:p>
        </p:txBody>
      </p:sp>
    </p:spTree>
    <p:extLst>
      <p:ext uri="{BB962C8B-B14F-4D97-AF65-F5344CB8AC3E}">
        <p14:creationId xmlns:p14="http://schemas.microsoft.com/office/powerpoint/2010/main" val="2204539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7">
            <a:extLst>
              <a:ext uri="{FF2B5EF4-FFF2-40B4-BE49-F238E27FC236}">
                <a16:creationId xmlns:a16="http://schemas.microsoft.com/office/drawing/2014/main" id="{C1E0861B-482A-3A40-9D72-2C04C23FBDDB}"/>
              </a:ext>
            </a:extLst>
          </p:cNvPr>
          <p:cNvSpPr txBox="1">
            <a:spLocks/>
          </p:cNvSpPr>
          <p:nvPr/>
        </p:nvSpPr>
        <p:spPr>
          <a:xfrm>
            <a:off x="1715528" y="180057"/>
            <a:ext cx="9398002" cy="72610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User Guides &amp; Algorithm Theoretical Basis Documents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07F465-21DD-FB43-82F4-6A84575267A1}"/>
              </a:ext>
            </a:extLst>
          </p:cNvPr>
          <p:cNvSpPr txBox="1"/>
          <p:nvPr/>
        </p:nvSpPr>
        <p:spPr>
          <a:xfrm>
            <a:off x="838198" y="1422400"/>
            <a:ext cx="10820402" cy="51376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User Guides</a:t>
            </a:r>
            <a:r>
              <a:rPr lang="en-US" sz="220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generally provide a brief algorithm overview, processing flow, product description, parameters &amp; variables, QA flags &amp; their handling, product’s file format, data file nomenclature, file specifications, global and product-specific metadata, tools that handle the product, data access /ordering mechanisms, known issues, related publications, acronyms, etc.</a:t>
            </a:r>
          </a:p>
          <a:p>
            <a:pPr marL="342900" indent="-3429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Additional specific documents, for instance, to describe the QA process, product validation results, differences between two versions of your product, etc. are perfectly fine to provide as standalone documents.</a:t>
            </a:r>
          </a:p>
          <a:p>
            <a:pPr marL="342900" indent="-3429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ATBDs</a:t>
            </a:r>
            <a:r>
              <a:rPr lang="en-US" sz="220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provide an in-depth description of the physics and mathematics behind the algorithm as it attempts to create a product based on remotely sensed observations and their derived measurements.  Traditionally, ATBDs haven’t been updated in concert with their product’s evolution.</a:t>
            </a:r>
          </a:p>
        </p:txBody>
      </p:sp>
    </p:spTree>
    <p:extLst>
      <p:ext uri="{BB962C8B-B14F-4D97-AF65-F5344CB8AC3E}">
        <p14:creationId xmlns:p14="http://schemas.microsoft.com/office/powerpoint/2010/main" val="480749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7">
            <a:extLst>
              <a:ext uri="{FF2B5EF4-FFF2-40B4-BE49-F238E27FC236}">
                <a16:creationId xmlns:a16="http://schemas.microsoft.com/office/drawing/2014/main" id="{C1E0861B-482A-3A40-9D72-2C04C23FBDDB}"/>
              </a:ext>
            </a:extLst>
          </p:cNvPr>
          <p:cNvSpPr txBox="1">
            <a:spLocks/>
          </p:cNvSpPr>
          <p:nvPr/>
        </p:nvSpPr>
        <p:spPr>
          <a:xfrm>
            <a:off x="1530176" y="130630"/>
            <a:ext cx="9398002" cy="72610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Algorithm Publication Tool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07F465-21DD-FB43-82F4-6A84575267A1}"/>
              </a:ext>
            </a:extLst>
          </p:cNvPr>
          <p:cNvSpPr txBox="1"/>
          <p:nvPr/>
        </p:nvSpPr>
        <p:spPr>
          <a:xfrm>
            <a:off x="838198" y="1422400"/>
            <a:ext cx="10680702" cy="47144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Algorithm Development Tool (APT) attempts to provide a standardized ATBD development process via a single authoring tool for NASA’s Earth Science Division.</a:t>
            </a:r>
          </a:p>
          <a:p>
            <a:pPr marL="342900" indent="-3429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new science product proposals funded in ROSES/A.33 [All the PIs presenting during Session-2] are required to publish their ATBDs using the APT.</a:t>
            </a:r>
          </a:p>
          <a:p>
            <a:pPr marL="342900" indent="-3429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Currently, no clear mandate exists, specific to how we should handle product ATBDs for the ROSES/A.52 proposals, i.e., those funded under the maintenance proposal with existing ATBDs.</a:t>
            </a:r>
          </a:p>
          <a:p>
            <a:pPr marL="342900" indent="-3429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Next, my colleague Deborah Smith will share more about the APT and provide a demo as well.</a:t>
            </a:r>
          </a:p>
        </p:txBody>
      </p:sp>
    </p:spTree>
    <p:extLst>
      <p:ext uri="{BB962C8B-B14F-4D97-AF65-F5344CB8AC3E}">
        <p14:creationId xmlns:p14="http://schemas.microsoft.com/office/powerpoint/2010/main" val="999448596"/>
      </p:ext>
    </p:extLst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BC9F085-E803-4B8A-875E-5F857AC45700}" vid="{5815D2D3-327D-4534-B5C9-7022DF01D0A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LandMeet_April2022_Template</Template>
  <TotalTime>6</TotalTime>
  <Words>353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Open Sans</vt:lpstr>
      <vt:lpstr>Open Sans Light</vt:lpstr>
      <vt:lpstr>Theme4</vt:lpstr>
      <vt:lpstr>Documentation (User Guides &amp; ATBDs) and the Algorithm Publication Tool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Documentation (User Guides &amp; ATBDs) and the Algorithm Publication Tool</dc:title>
  <dc:creator>Devadiga, Sadashiva (GSFC-6190)</dc:creator>
  <cp:lastModifiedBy>Devadiga, Sadashiva (GSFC-6190)</cp:lastModifiedBy>
  <cp:revision>1</cp:revision>
  <dcterms:created xsi:type="dcterms:W3CDTF">2022-04-11T03:36:49Z</dcterms:created>
  <dcterms:modified xsi:type="dcterms:W3CDTF">2022-04-11T03:42:51Z</dcterms:modified>
</cp:coreProperties>
</file>